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0" r:id="rId4"/>
    <p:sldId id="1526" r:id="rId5"/>
    <p:sldId id="1500" r:id="rId6"/>
    <p:sldId id="1518" r:id="rId7"/>
    <p:sldId id="1511" r:id="rId8"/>
    <p:sldId id="1519" r:id="rId9"/>
    <p:sldId id="1520" r:id="rId10"/>
    <p:sldId id="1515" r:id="rId11"/>
    <p:sldId id="1521" r:id="rId12"/>
    <p:sldId id="1516" r:id="rId13"/>
    <p:sldId id="149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239"/>
    <a:srgbClr val="3CDEFE"/>
    <a:srgbClr val="930A25"/>
    <a:srgbClr val="ABE5EF"/>
    <a:srgbClr val="024D62"/>
    <a:srgbClr val="E6E6E6"/>
    <a:srgbClr val="703C38"/>
    <a:srgbClr val="E3A499"/>
    <a:srgbClr val="EDB8A9"/>
    <a:srgbClr val="F2CB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E94D25-C392-4F81-B3D9-6829B216E639}" v="3" dt="2025-06-09T15:36:45.8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2" y="258"/>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BE94D25-C392-4F81-B3D9-6829B216E639}"/>
    <pc:docChg chg="addSld delSld modSld sldOrd">
      <pc:chgData name="Jolie Serrano Delgado" userId="d52b4219-5c60-4a0c-87ad-b1ec335c0c37" providerId="ADAL" clId="{1BE94D25-C392-4F81-B3D9-6829B216E639}" dt="2025-06-09T15:36:47.146" v="9" actId="47"/>
      <pc:docMkLst>
        <pc:docMk/>
      </pc:docMkLst>
      <pc:sldChg chg="del">
        <pc:chgData name="Jolie Serrano Delgado" userId="d52b4219-5c60-4a0c-87ad-b1ec335c0c37" providerId="ADAL" clId="{1BE94D25-C392-4F81-B3D9-6829B216E639}" dt="2025-06-09T15:36:24.481" v="3" actId="47"/>
        <pc:sldMkLst>
          <pc:docMk/>
          <pc:sldMk cId="3746168901" sldId="350"/>
        </pc:sldMkLst>
      </pc:sldChg>
      <pc:sldChg chg="modSp del mod">
        <pc:chgData name="Jolie Serrano Delgado" userId="d52b4219-5c60-4a0c-87ad-b1ec335c0c37" providerId="ADAL" clId="{1BE94D25-C392-4F81-B3D9-6829B216E639}" dt="2025-06-09T15:36:47.146" v="9" actId="47"/>
        <pc:sldMkLst>
          <pc:docMk/>
          <pc:sldMk cId="0" sldId="1523"/>
        </pc:sldMkLst>
        <pc:spChg chg="mod">
          <ac:chgData name="Jolie Serrano Delgado" userId="d52b4219-5c60-4a0c-87ad-b1ec335c0c37" providerId="ADAL" clId="{1BE94D25-C392-4F81-B3D9-6829B216E639}" dt="2025-06-09T15:36:39.867" v="6" actId="21"/>
          <ac:spMkLst>
            <pc:docMk/>
            <pc:sldMk cId="0" sldId="1523"/>
            <ac:spMk id="55309" creationId="{00000000-0000-0000-0000-000000000000}"/>
          </ac:spMkLst>
        </pc:spChg>
      </pc:sldChg>
      <pc:sldChg chg="modSp add mod ord">
        <pc:chgData name="Jolie Serrano Delgado" userId="d52b4219-5c60-4a0c-87ad-b1ec335c0c37" providerId="ADAL" clId="{1BE94D25-C392-4F81-B3D9-6829B216E639}" dt="2025-06-09T15:36:29.336" v="4" actId="207"/>
        <pc:sldMkLst>
          <pc:docMk/>
          <pc:sldMk cId="3573392034" sldId="1791"/>
        </pc:sldMkLst>
        <pc:spChg chg="mod">
          <ac:chgData name="Jolie Serrano Delgado" userId="d52b4219-5c60-4a0c-87ad-b1ec335c0c37" providerId="ADAL" clId="{1BE94D25-C392-4F81-B3D9-6829B216E639}" dt="2025-06-09T15:36:29.336" v="4" actId="207"/>
          <ac:spMkLst>
            <pc:docMk/>
            <pc:sldMk cId="3573392034" sldId="1791"/>
            <ac:spMk id="5" creationId="{7FCA87B9-E211-0E4B-A9F7-DF87D6193A8C}"/>
          </ac:spMkLst>
        </pc:spChg>
      </pc:sldChg>
      <pc:sldChg chg="modSp add mod">
        <pc:chgData name="Jolie Serrano Delgado" userId="d52b4219-5c60-4a0c-87ad-b1ec335c0c37" providerId="ADAL" clId="{1BE94D25-C392-4F81-B3D9-6829B216E639}" dt="2025-06-09T15:36:45.813" v="8" actId="207"/>
        <pc:sldMkLst>
          <pc:docMk/>
          <pc:sldMk cId="0" sldId="4129"/>
        </pc:sldMkLst>
        <pc:spChg chg="mod">
          <ac:chgData name="Jolie Serrano Delgado" userId="d52b4219-5c60-4a0c-87ad-b1ec335c0c37" providerId="ADAL" clId="{1BE94D25-C392-4F81-B3D9-6829B216E639}" dt="2025-06-09T15:36:35.653" v="5" actId="207"/>
          <ac:spMkLst>
            <pc:docMk/>
            <pc:sldMk cId="0" sldId="4129"/>
            <ac:spMk id="18" creationId="{8F5F15BF-00E8-0146-9639-0FB07145B42A}"/>
          </ac:spMkLst>
        </pc:spChg>
        <pc:spChg chg="mod">
          <ac:chgData name="Jolie Serrano Delgado" userId="d52b4219-5c60-4a0c-87ad-b1ec335c0c37" providerId="ADAL" clId="{1BE94D25-C392-4F81-B3D9-6829B216E639}" dt="2025-06-09T15:36:45.813" v="8" actId="207"/>
          <ac:spMkLst>
            <pc:docMk/>
            <pc:sldMk cId="0" sldId="4129"/>
            <ac:spMk id="55309" creationId="{00000000-0000-0000-0000-000000000000}"/>
          </ac:spMkLst>
        </pc:spChg>
      </pc:sldChg>
      <pc:sldMasterChg chg="delSldLayout">
        <pc:chgData name="Jolie Serrano Delgado" userId="d52b4219-5c60-4a0c-87ad-b1ec335c0c37" providerId="ADAL" clId="{1BE94D25-C392-4F81-B3D9-6829B216E639}" dt="2025-06-09T15:36:47.146" v="9" actId="47"/>
        <pc:sldMasterMkLst>
          <pc:docMk/>
          <pc:sldMasterMk cId="3968079979" sldId="2147483648"/>
        </pc:sldMasterMkLst>
        <pc:sldLayoutChg chg="del">
          <pc:chgData name="Jolie Serrano Delgado" userId="d52b4219-5c60-4a0c-87ad-b1ec335c0c37" providerId="ADAL" clId="{1BE94D25-C392-4F81-B3D9-6829B216E639}" dt="2025-06-09T15:36:47.146" v="9" actId="47"/>
          <pc:sldLayoutMkLst>
            <pc:docMk/>
            <pc:sldMasterMk cId="3968079979" sldId="2147483648"/>
            <pc:sldLayoutMk cId="2207850314" sldId="214748370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9/06/2025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9/06/2025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445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91B9A2-58C8-4C12-9FA0-05BA7C1D62D0}"/>
              </a:ext>
            </a:extLst>
          </p:cNvPr>
          <p:cNvSpPr>
            <a:spLocks noGrp="1"/>
          </p:cNvSpPr>
          <p:nvPr>
            <p:ph type="title" hasCustomPrompt="1"/>
          </p:nvPr>
        </p:nvSpPr>
        <p:spPr>
          <a:xfrm>
            <a:off x="1103086" y="365125"/>
            <a:ext cx="10250714" cy="752475"/>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Text </a:t>
            </a:r>
            <a:endParaRPr lang="en-US" dirty="0"/>
          </a:p>
        </p:txBody>
      </p:sp>
      <p:sp>
        <p:nvSpPr>
          <p:cNvPr id="6" name="Marcador de texto 5">
            <a:extLst>
              <a:ext uri="{FF2B5EF4-FFF2-40B4-BE49-F238E27FC236}">
                <a16:creationId xmlns:a16="http://schemas.microsoft.com/office/drawing/2014/main" id="{4F167FD9-B9E0-4CAA-9AD1-3671CFB44D4A}"/>
              </a:ext>
            </a:extLst>
          </p:cNvPr>
          <p:cNvSpPr>
            <a:spLocks noGrp="1"/>
          </p:cNvSpPr>
          <p:nvPr>
            <p:ph type="body" sz="quarter" idx="10" hasCustomPrompt="1"/>
          </p:nvPr>
        </p:nvSpPr>
        <p:spPr>
          <a:xfrm>
            <a:off x="1103313" y="1408113"/>
            <a:ext cx="10250487" cy="943201"/>
          </a:xfrm>
          <a:prstGeom prst="rect">
            <a:avLst/>
          </a:prstGeom>
        </p:spPr>
        <p:txBody>
          <a:bodyPr/>
          <a:lstStyle>
            <a:lvl1pPr marL="0" indent="0">
              <a:buNone/>
              <a:defRPr sz="2400">
                <a:latin typeface="+mj-lt"/>
                <a:cs typeface="Arial" panose="020B0604020202020204" pitchFamily="34" charset="0"/>
              </a:defRPr>
            </a:lvl1pPr>
          </a:lstStyle>
          <a:p>
            <a:pPr lvl="0"/>
            <a:r>
              <a:rPr lang="en-US" dirty="0"/>
              <a:t>Click to add text </a:t>
            </a:r>
          </a:p>
        </p:txBody>
      </p:sp>
    </p:spTree>
    <p:extLst>
      <p:ext uri="{BB962C8B-B14F-4D97-AF65-F5344CB8AC3E}">
        <p14:creationId xmlns:p14="http://schemas.microsoft.com/office/powerpoint/2010/main" val="1377826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71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3571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3C810-84F3-4FD5-AD20-E7AE4D236E64}"/>
              </a:ext>
            </a:extLst>
          </p:cNvPr>
          <p:cNvSpPr>
            <a:spLocks noGrp="1"/>
          </p:cNvSpPr>
          <p:nvPr>
            <p:ph type="title"/>
          </p:nvPr>
        </p:nvSpPr>
        <p:spPr>
          <a:xfrm>
            <a:off x="838200" y="365126"/>
            <a:ext cx="10515600" cy="679904"/>
          </a:xfrm>
          <a:prstGeom prst="rect">
            <a:avLst/>
          </a:prstGeom>
        </p:spPr>
        <p:txBody>
          <a:bodyPr/>
          <a:lstStyle>
            <a:lvl1pPr algn="ctr">
              <a:defRPr sz="4400"/>
            </a:lvl1pPr>
          </a:lstStyle>
          <a:p>
            <a:r>
              <a:rPr lang="en-US" dirty="0"/>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6408E-5051-4321-AACA-28C2B3A2966F}"/>
              </a:ext>
            </a:extLst>
          </p:cNvPr>
          <p:cNvSpPr>
            <a:spLocks noGrp="1"/>
          </p:cNvSpPr>
          <p:nvPr>
            <p:ph type="title"/>
          </p:nvPr>
        </p:nvSpPr>
        <p:spPr>
          <a:xfrm>
            <a:off x="838200" y="365125"/>
            <a:ext cx="10515600" cy="873125"/>
          </a:xfrm>
          <a:prstGeom prst="rect">
            <a:avLst/>
          </a:prstGeom>
        </p:spPr>
        <p:txBody>
          <a:bodyPr/>
          <a:lstStyle>
            <a:lvl1pPr algn="ct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FE41641-5EE0-48FF-9996-F351E8371DFE}"/>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20" name="Marcador de posición de imagen 19">
            <a:extLst>
              <a:ext uri="{FF2B5EF4-FFF2-40B4-BE49-F238E27FC236}">
                <a16:creationId xmlns:a16="http://schemas.microsoft.com/office/drawing/2014/main" id="{62D4B476-27DE-4E36-B143-EE3D5E816C99}"/>
              </a:ext>
            </a:extLst>
          </p:cNvPr>
          <p:cNvSpPr>
            <a:spLocks noGrp="1"/>
          </p:cNvSpPr>
          <p:nvPr>
            <p:ph type="pic" sz="quarter" idx="10"/>
          </p:nvPr>
        </p:nvSpPr>
        <p:spPr>
          <a:xfrm>
            <a:off x="2305050" y="2895600"/>
            <a:ext cx="7239000" cy="39624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4ADDB4E-F501-4307-ABAB-A21561D91B67}"/>
              </a:ext>
            </a:extLst>
          </p:cNvPr>
          <p:cNvSpPr>
            <a:spLocks noGrp="1"/>
          </p:cNvSpPr>
          <p:nvPr>
            <p:ph type="pic" sz="quarter" idx="10"/>
          </p:nvPr>
        </p:nvSpPr>
        <p:spPr>
          <a:xfrm>
            <a:off x="0" y="0"/>
            <a:ext cx="6229350" cy="6858000"/>
          </a:xfrm>
          <a:prstGeom prst="flowChartDelay">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90550" y="1581150"/>
            <a:ext cx="3638550" cy="3638550"/>
          </a:xfrm>
          <a:prstGeom prst="ellipse">
            <a:avLst/>
          </a:prstGeom>
        </p:spPr>
        <p:txBody>
          <a:bodyPr/>
          <a:lstStyle/>
          <a:p>
            <a:endParaRPr lang="en-US"/>
          </a:p>
        </p:txBody>
      </p:sp>
      <p:sp>
        <p:nvSpPr>
          <p:cNvPr id="5" name="Marcador de posición de imagen 3">
            <a:extLst>
              <a:ext uri="{FF2B5EF4-FFF2-40B4-BE49-F238E27FC236}">
                <a16:creationId xmlns:a16="http://schemas.microsoft.com/office/drawing/2014/main" id="{23361A33-0DF6-455A-9F52-7A2DD4F98A22}"/>
              </a:ext>
            </a:extLst>
          </p:cNvPr>
          <p:cNvSpPr>
            <a:spLocks noGrp="1"/>
          </p:cNvSpPr>
          <p:nvPr>
            <p:ph type="pic" sz="quarter" idx="11"/>
          </p:nvPr>
        </p:nvSpPr>
        <p:spPr>
          <a:xfrm>
            <a:off x="3381375"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5" r:id="rId14"/>
    <p:sldLayoutId id="2147483706"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5.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093239">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DB7A4540-C609-4DE8-952F-7BBA500C4E2F}"/>
              </a:ext>
            </a:extLst>
          </p:cNvPr>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r="16200"/>
          <a:stretch/>
        </p:blipFill>
        <p:spPr>
          <a:xfrm>
            <a:off x="0" y="0"/>
            <a:ext cx="6229350" cy="6858000"/>
          </a:xfrm>
        </p:spPr>
      </p:pic>
      <p:sp>
        <p:nvSpPr>
          <p:cNvPr id="20" name="TextBox 10">
            <a:extLst>
              <a:ext uri="{FF2B5EF4-FFF2-40B4-BE49-F238E27FC236}">
                <a16:creationId xmlns:a16="http://schemas.microsoft.com/office/drawing/2014/main" id="{0F1CB8F7-F1B0-4923-99AC-03E3AC1F7B76}"/>
              </a:ext>
            </a:extLst>
          </p:cNvPr>
          <p:cNvSpPr txBox="1">
            <a:spLocks noChangeArrowheads="1"/>
          </p:cNvSpPr>
          <p:nvPr/>
        </p:nvSpPr>
        <p:spPr bwMode="auto">
          <a:xfrm>
            <a:off x="6898852" y="3072366"/>
            <a:ext cx="4774055" cy="267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400" b="1" dirty="0">
                <a:latin typeface="Arial" panose="020B0604020202020204" pitchFamily="34" charset="0"/>
                <a:cs typeface="Arial" panose="020B0604020202020204" pitchFamily="34" charset="0"/>
              </a:rPr>
              <a:t>Lorem ipsum </a:t>
            </a:r>
            <a:r>
              <a:rPr lang="es-CO" sz="2400" dirty="0">
                <a:latin typeface="Arial" panose="020B0604020202020204" pitchFamily="34" charset="0"/>
                <a:cs typeface="Arial" panose="020B0604020202020204" pitchFamily="34" charset="0"/>
              </a:rPr>
              <a:t>dolor sit amet, consectetur adipiscing elit.  Fusce convallis magna non.</a:t>
            </a:r>
          </a:p>
          <a:p>
            <a:endParaRPr lang="es-CO" sz="2400" dirty="0">
              <a:latin typeface="Arial" panose="020B0604020202020204" pitchFamily="34" charset="0"/>
              <a:cs typeface="Arial" panose="020B0604020202020204" pitchFamily="34" charset="0"/>
            </a:endParaRPr>
          </a:p>
          <a:p>
            <a:endParaRPr lang="es-CO" sz="2400" dirty="0">
              <a:latin typeface="Arial" panose="020B0604020202020204" pitchFamily="34" charset="0"/>
              <a:cs typeface="Arial" panose="020B0604020202020204" pitchFamily="34" charset="0"/>
            </a:endParaRPr>
          </a:p>
          <a:p>
            <a:endParaRPr lang="es-CO" sz="2400" dirty="0">
              <a:latin typeface="Arial" panose="020B0604020202020204" pitchFamily="34" charset="0"/>
              <a:cs typeface="Arial" panose="020B0604020202020204" pitchFamily="34" charset="0"/>
            </a:endParaRPr>
          </a:p>
          <a:p>
            <a:endParaRPr lang="es-CO" sz="2400" dirty="0">
              <a:latin typeface="Arial" panose="020B0604020202020204" pitchFamily="34" charset="0"/>
              <a:cs typeface="Arial" panose="020B0604020202020204" pitchFamily="34" charset="0"/>
            </a:endParaRPr>
          </a:p>
        </p:txBody>
      </p:sp>
      <p:sp>
        <p:nvSpPr>
          <p:cNvPr id="21" name="CuadroTexto 27">
            <a:extLst>
              <a:ext uri="{FF2B5EF4-FFF2-40B4-BE49-F238E27FC236}">
                <a16:creationId xmlns:a16="http://schemas.microsoft.com/office/drawing/2014/main" id="{0ED5D014-C42C-4450-AE08-71F59FC13324}"/>
              </a:ext>
            </a:extLst>
          </p:cNvPr>
          <p:cNvSpPr txBox="1"/>
          <p:nvPr/>
        </p:nvSpPr>
        <p:spPr>
          <a:xfrm>
            <a:off x="6796942" y="913826"/>
            <a:ext cx="4308373" cy="2158540"/>
          </a:xfrm>
          <a:prstGeom prst="rect">
            <a:avLst/>
          </a:prstGeom>
          <a:noFill/>
        </p:spPr>
        <p:txBody>
          <a:bodyPr wrap="square" rtlCol="0">
            <a:spAutoFit/>
          </a:bodyPr>
          <a:lstStyle/>
          <a:p>
            <a:pPr>
              <a:lnSpc>
                <a:spcPts val="8000"/>
              </a:lnSpc>
            </a:pPr>
            <a:r>
              <a:rPr lang="en-US" sz="8000" dirty="0"/>
              <a:t>Your Title </a:t>
            </a:r>
          </a:p>
          <a:p>
            <a:pPr>
              <a:lnSpc>
                <a:spcPts val="8000"/>
              </a:lnSpc>
            </a:pPr>
            <a:r>
              <a:rPr lang="en-US" sz="8000" dirty="0">
                <a:solidFill>
                  <a:srgbClr val="3CDEFE"/>
                </a:solidFill>
              </a:rPr>
              <a:t>Here</a:t>
            </a:r>
          </a:p>
        </p:txBody>
      </p:sp>
      <p:sp>
        <p:nvSpPr>
          <p:cNvPr id="22" name="Freeform 9">
            <a:extLst>
              <a:ext uri="{FF2B5EF4-FFF2-40B4-BE49-F238E27FC236}">
                <a16:creationId xmlns:a16="http://schemas.microsoft.com/office/drawing/2014/main" id="{B9A73FEB-04B1-429D-B95C-BDD98E90E83E}"/>
              </a:ext>
            </a:extLst>
          </p:cNvPr>
          <p:cNvSpPr>
            <a:spLocks/>
          </p:cNvSpPr>
          <p:nvPr/>
        </p:nvSpPr>
        <p:spPr bwMode="auto">
          <a:xfrm flipH="1">
            <a:off x="5689631" y="4018165"/>
            <a:ext cx="6502369" cy="327004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solidFill>
            <a:srgbClr val="093239"/>
          </a:solidFill>
          <a:ln>
            <a:noFill/>
          </a:ln>
        </p:spPr>
        <p:txBody>
          <a:bodyPr vert="horz" wrap="square" lIns="91440" tIns="45720" rIns="91440" bIns="45720" numCol="1" anchor="t" anchorCtr="0" compatLnSpc="1">
            <a:prstTxWarp prst="textNoShape">
              <a:avLst/>
            </a:prstTxWarp>
          </a:bodyPr>
          <a:lstStyle/>
          <a:p>
            <a:endParaRPr lang="en-US" dirty="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EEF1A81A-AC7D-4E6A-8728-5909007C6B2B}"/>
              </a:ext>
            </a:extLst>
          </p:cNvPr>
          <p:cNvGrpSpPr>
            <a:grpSpLocks noChangeAspect="1"/>
          </p:cNvGrpSpPr>
          <p:nvPr/>
        </p:nvGrpSpPr>
        <p:grpSpPr bwMode="auto">
          <a:xfrm>
            <a:off x="3505994" y="839949"/>
            <a:ext cx="5180012" cy="5178101"/>
            <a:chOff x="2485" y="553"/>
            <a:chExt cx="2712" cy="2711"/>
          </a:xfrm>
        </p:grpSpPr>
        <p:sp>
          <p:nvSpPr>
            <p:cNvPr id="24" name="Freeform 5">
              <a:extLst>
                <a:ext uri="{FF2B5EF4-FFF2-40B4-BE49-F238E27FC236}">
                  <a16:creationId xmlns:a16="http://schemas.microsoft.com/office/drawing/2014/main" id="{8694AA62-1361-499D-8AFC-6CADB6A76C4A}"/>
                </a:ext>
              </a:extLst>
            </p:cNvPr>
            <p:cNvSpPr>
              <a:spLocks/>
            </p:cNvSpPr>
            <p:nvPr/>
          </p:nvSpPr>
          <p:spPr bwMode="auto">
            <a:xfrm>
              <a:off x="2485" y="1316"/>
              <a:ext cx="1151" cy="1150"/>
            </a:xfrm>
            <a:custGeom>
              <a:avLst/>
              <a:gdLst>
                <a:gd name="T0" fmla="*/ 312 w 484"/>
                <a:gd name="T1" fmla="*/ 208 h 484"/>
                <a:gd name="T2" fmla="*/ 265 w 484"/>
                <a:gd name="T3" fmla="*/ 0 h 484"/>
                <a:gd name="T4" fmla="*/ 170 w 484"/>
                <a:gd name="T5" fmla="*/ 0 h 484"/>
                <a:gd name="T6" fmla="*/ 0 w 484"/>
                <a:gd name="T7" fmla="*/ 170 h 484"/>
                <a:gd name="T8" fmla="*/ 0 w 484"/>
                <a:gd name="T9" fmla="*/ 350 h 484"/>
                <a:gd name="T10" fmla="*/ 135 w 484"/>
                <a:gd name="T11" fmla="*/ 484 h 484"/>
                <a:gd name="T12" fmla="*/ 484 w 484"/>
                <a:gd name="T13" fmla="*/ 484 h 484"/>
                <a:gd name="T14" fmla="*/ 484 w 484"/>
                <a:gd name="T15" fmla="*/ 208 h 484"/>
                <a:gd name="T16" fmla="*/ 312 w 484"/>
                <a:gd name="T17" fmla="*/ 208 h 4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4" h="484">
                  <a:moveTo>
                    <a:pt x="312" y="208"/>
                  </a:moveTo>
                  <a:cubicBezTo>
                    <a:pt x="265" y="0"/>
                    <a:pt x="265" y="0"/>
                    <a:pt x="265" y="0"/>
                  </a:cubicBezTo>
                  <a:cubicBezTo>
                    <a:pt x="170" y="0"/>
                    <a:pt x="170" y="0"/>
                    <a:pt x="170" y="0"/>
                  </a:cubicBezTo>
                  <a:cubicBezTo>
                    <a:pt x="76" y="0"/>
                    <a:pt x="0" y="76"/>
                    <a:pt x="0" y="170"/>
                  </a:cubicBezTo>
                  <a:cubicBezTo>
                    <a:pt x="0" y="350"/>
                    <a:pt x="0" y="350"/>
                    <a:pt x="0" y="350"/>
                  </a:cubicBezTo>
                  <a:cubicBezTo>
                    <a:pt x="0" y="424"/>
                    <a:pt x="60" y="484"/>
                    <a:pt x="135" y="484"/>
                  </a:cubicBezTo>
                  <a:cubicBezTo>
                    <a:pt x="484" y="484"/>
                    <a:pt x="484" y="484"/>
                    <a:pt x="484" y="484"/>
                  </a:cubicBezTo>
                  <a:cubicBezTo>
                    <a:pt x="484" y="208"/>
                    <a:pt x="484" y="208"/>
                    <a:pt x="484" y="208"/>
                  </a:cubicBezTo>
                  <a:lnTo>
                    <a:pt x="312" y="208"/>
                  </a:ln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
              <a:extLst>
                <a:ext uri="{FF2B5EF4-FFF2-40B4-BE49-F238E27FC236}">
                  <a16:creationId xmlns:a16="http://schemas.microsoft.com/office/drawing/2014/main" id="{056C9FE9-6E50-408C-9A4C-1521A852E195}"/>
                </a:ext>
              </a:extLst>
            </p:cNvPr>
            <p:cNvSpPr>
              <a:spLocks/>
            </p:cNvSpPr>
            <p:nvPr/>
          </p:nvSpPr>
          <p:spPr bwMode="auto">
            <a:xfrm>
              <a:off x="3315" y="2112"/>
              <a:ext cx="1150" cy="1152"/>
            </a:xfrm>
            <a:custGeom>
              <a:avLst/>
              <a:gdLst>
                <a:gd name="T0" fmla="*/ 0 w 484"/>
                <a:gd name="T1" fmla="*/ 135 h 485"/>
                <a:gd name="T2" fmla="*/ 0 w 484"/>
                <a:gd name="T3" fmla="*/ 315 h 485"/>
                <a:gd name="T4" fmla="*/ 170 w 484"/>
                <a:gd name="T5" fmla="*/ 485 h 485"/>
                <a:gd name="T6" fmla="*/ 350 w 484"/>
                <a:gd name="T7" fmla="*/ 485 h 485"/>
                <a:gd name="T8" fmla="*/ 484 w 484"/>
                <a:gd name="T9" fmla="*/ 350 h 485"/>
                <a:gd name="T10" fmla="*/ 484 w 484"/>
                <a:gd name="T11" fmla="*/ 0 h 485"/>
                <a:gd name="T12" fmla="*/ 135 w 484"/>
                <a:gd name="T13" fmla="*/ 0 h 485"/>
                <a:gd name="T14" fmla="*/ 0 w 484"/>
                <a:gd name="T15" fmla="*/ 135 h 4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4" h="485">
                  <a:moveTo>
                    <a:pt x="0" y="135"/>
                  </a:moveTo>
                  <a:cubicBezTo>
                    <a:pt x="0" y="315"/>
                    <a:pt x="0" y="315"/>
                    <a:pt x="0" y="315"/>
                  </a:cubicBezTo>
                  <a:cubicBezTo>
                    <a:pt x="0" y="409"/>
                    <a:pt x="76" y="485"/>
                    <a:pt x="170" y="485"/>
                  </a:cubicBezTo>
                  <a:cubicBezTo>
                    <a:pt x="350" y="485"/>
                    <a:pt x="350" y="485"/>
                    <a:pt x="350" y="485"/>
                  </a:cubicBezTo>
                  <a:cubicBezTo>
                    <a:pt x="424" y="485"/>
                    <a:pt x="484" y="425"/>
                    <a:pt x="484" y="350"/>
                  </a:cubicBezTo>
                  <a:cubicBezTo>
                    <a:pt x="484" y="0"/>
                    <a:pt x="484" y="0"/>
                    <a:pt x="484" y="0"/>
                  </a:cubicBezTo>
                  <a:cubicBezTo>
                    <a:pt x="135" y="0"/>
                    <a:pt x="135" y="0"/>
                    <a:pt x="135" y="0"/>
                  </a:cubicBezTo>
                  <a:cubicBezTo>
                    <a:pt x="60" y="0"/>
                    <a:pt x="0" y="61"/>
                    <a:pt x="0" y="135"/>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7">
              <a:extLst>
                <a:ext uri="{FF2B5EF4-FFF2-40B4-BE49-F238E27FC236}">
                  <a16:creationId xmlns:a16="http://schemas.microsoft.com/office/drawing/2014/main" id="{205F512A-E97D-4608-BC70-93D06219950A}"/>
                </a:ext>
              </a:extLst>
            </p:cNvPr>
            <p:cNvSpPr>
              <a:spLocks/>
            </p:cNvSpPr>
            <p:nvPr/>
          </p:nvSpPr>
          <p:spPr bwMode="auto">
            <a:xfrm>
              <a:off x="4044" y="1314"/>
              <a:ext cx="1153" cy="1150"/>
            </a:xfrm>
            <a:custGeom>
              <a:avLst/>
              <a:gdLst>
                <a:gd name="T0" fmla="*/ 135 w 485"/>
                <a:gd name="T1" fmla="*/ 484 h 484"/>
                <a:gd name="T2" fmla="*/ 315 w 485"/>
                <a:gd name="T3" fmla="*/ 484 h 484"/>
                <a:gd name="T4" fmla="*/ 485 w 485"/>
                <a:gd name="T5" fmla="*/ 315 h 484"/>
                <a:gd name="T6" fmla="*/ 485 w 485"/>
                <a:gd name="T7" fmla="*/ 134 h 484"/>
                <a:gd name="T8" fmla="*/ 350 w 485"/>
                <a:gd name="T9" fmla="*/ 0 h 484"/>
                <a:gd name="T10" fmla="*/ 0 w 485"/>
                <a:gd name="T11" fmla="*/ 0 h 484"/>
                <a:gd name="T12" fmla="*/ 0 w 485"/>
                <a:gd name="T13" fmla="*/ 350 h 484"/>
                <a:gd name="T14" fmla="*/ 135 w 485"/>
                <a:gd name="T15" fmla="*/ 484 h 4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5" h="484">
                  <a:moveTo>
                    <a:pt x="135" y="484"/>
                  </a:moveTo>
                  <a:cubicBezTo>
                    <a:pt x="315" y="484"/>
                    <a:pt x="315" y="484"/>
                    <a:pt x="315" y="484"/>
                  </a:cubicBezTo>
                  <a:cubicBezTo>
                    <a:pt x="409" y="484"/>
                    <a:pt x="485" y="408"/>
                    <a:pt x="485" y="315"/>
                  </a:cubicBezTo>
                  <a:cubicBezTo>
                    <a:pt x="485" y="134"/>
                    <a:pt x="485" y="134"/>
                    <a:pt x="485" y="134"/>
                  </a:cubicBezTo>
                  <a:cubicBezTo>
                    <a:pt x="485" y="60"/>
                    <a:pt x="425" y="0"/>
                    <a:pt x="350" y="0"/>
                  </a:cubicBezTo>
                  <a:cubicBezTo>
                    <a:pt x="0" y="0"/>
                    <a:pt x="0" y="0"/>
                    <a:pt x="0" y="0"/>
                  </a:cubicBezTo>
                  <a:cubicBezTo>
                    <a:pt x="0" y="350"/>
                    <a:pt x="0" y="350"/>
                    <a:pt x="0" y="350"/>
                  </a:cubicBezTo>
                  <a:cubicBezTo>
                    <a:pt x="0" y="424"/>
                    <a:pt x="61" y="484"/>
                    <a:pt x="135" y="484"/>
                  </a:cubicBez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8">
              <a:extLst>
                <a:ext uri="{FF2B5EF4-FFF2-40B4-BE49-F238E27FC236}">
                  <a16:creationId xmlns:a16="http://schemas.microsoft.com/office/drawing/2014/main" id="{D6C1FA69-793C-457D-B336-FD907B3C6E06}"/>
                </a:ext>
              </a:extLst>
            </p:cNvPr>
            <p:cNvSpPr>
              <a:spLocks/>
            </p:cNvSpPr>
            <p:nvPr/>
          </p:nvSpPr>
          <p:spPr bwMode="auto">
            <a:xfrm>
              <a:off x="3322" y="553"/>
              <a:ext cx="1150" cy="1150"/>
            </a:xfrm>
            <a:custGeom>
              <a:avLst/>
              <a:gdLst>
                <a:gd name="T0" fmla="*/ 0 w 484"/>
                <a:gd name="T1" fmla="*/ 135 h 484"/>
                <a:gd name="T2" fmla="*/ 0 w 484"/>
                <a:gd name="T3" fmla="*/ 484 h 484"/>
                <a:gd name="T4" fmla="*/ 349 w 484"/>
                <a:gd name="T5" fmla="*/ 484 h 484"/>
                <a:gd name="T6" fmla="*/ 484 w 484"/>
                <a:gd name="T7" fmla="*/ 350 h 484"/>
                <a:gd name="T8" fmla="*/ 484 w 484"/>
                <a:gd name="T9" fmla="*/ 170 h 484"/>
                <a:gd name="T10" fmla="*/ 314 w 484"/>
                <a:gd name="T11" fmla="*/ 0 h 484"/>
                <a:gd name="T12" fmla="*/ 134 w 484"/>
                <a:gd name="T13" fmla="*/ 0 h 484"/>
                <a:gd name="T14" fmla="*/ 0 w 484"/>
                <a:gd name="T15" fmla="*/ 135 h 4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4" h="484">
                  <a:moveTo>
                    <a:pt x="0" y="135"/>
                  </a:moveTo>
                  <a:cubicBezTo>
                    <a:pt x="0" y="484"/>
                    <a:pt x="0" y="484"/>
                    <a:pt x="0" y="484"/>
                  </a:cubicBezTo>
                  <a:cubicBezTo>
                    <a:pt x="349" y="484"/>
                    <a:pt x="349" y="484"/>
                    <a:pt x="349" y="484"/>
                  </a:cubicBezTo>
                  <a:cubicBezTo>
                    <a:pt x="424" y="484"/>
                    <a:pt x="484" y="424"/>
                    <a:pt x="484" y="350"/>
                  </a:cubicBezTo>
                  <a:cubicBezTo>
                    <a:pt x="484" y="170"/>
                    <a:pt x="484" y="170"/>
                    <a:pt x="484" y="170"/>
                  </a:cubicBezTo>
                  <a:cubicBezTo>
                    <a:pt x="484" y="76"/>
                    <a:pt x="408" y="0"/>
                    <a:pt x="314" y="0"/>
                  </a:cubicBezTo>
                  <a:cubicBezTo>
                    <a:pt x="134" y="0"/>
                    <a:pt x="134" y="0"/>
                    <a:pt x="134" y="0"/>
                  </a:cubicBezTo>
                  <a:cubicBezTo>
                    <a:pt x="60" y="0"/>
                    <a:pt x="0" y="60"/>
                    <a:pt x="0" y="135"/>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9">
              <a:extLst>
                <a:ext uri="{FF2B5EF4-FFF2-40B4-BE49-F238E27FC236}">
                  <a16:creationId xmlns:a16="http://schemas.microsoft.com/office/drawing/2014/main" id="{DCE4C623-689F-42A6-8461-A41E98AF08A9}"/>
                </a:ext>
              </a:extLst>
            </p:cNvPr>
            <p:cNvSpPr>
              <a:spLocks/>
            </p:cNvSpPr>
            <p:nvPr/>
          </p:nvSpPr>
          <p:spPr bwMode="auto">
            <a:xfrm>
              <a:off x="2844" y="1316"/>
              <a:ext cx="792" cy="691"/>
            </a:xfrm>
            <a:custGeom>
              <a:avLst/>
              <a:gdLst>
                <a:gd name="T0" fmla="*/ 109 w 333"/>
                <a:gd name="T1" fmla="*/ 0 h 291"/>
                <a:gd name="T2" fmla="*/ 109 w 333"/>
                <a:gd name="T3" fmla="*/ 0 h 291"/>
                <a:gd name="T4" fmla="*/ 0 w 333"/>
                <a:gd name="T5" fmla="*/ 109 h 291"/>
                <a:gd name="T6" fmla="*/ 0 w 333"/>
                <a:gd name="T7" fmla="*/ 291 h 291"/>
                <a:gd name="T8" fmla="*/ 333 w 333"/>
                <a:gd name="T9" fmla="*/ 291 h 291"/>
                <a:gd name="T10" fmla="*/ 333 w 333"/>
                <a:gd name="T11" fmla="*/ 225 h 291"/>
                <a:gd name="T12" fmla="*/ 109 w 333"/>
                <a:gd name="T13" fmla="*/ 0 h 291"/>
              </a:gdLst>
              <a:ahLst/>
              <a:cxnLst>
                <a:cxn ang="0">
                  <a:pos x="T0" y="T1"/>
                </a:cxn>
                <a:cxn ang="0">
                  <a:pos x="T2" y="T3"/>
                </a:cxn>
                <a:cxn ang="0">
                  <a:pos x="T4" y="T5"/>
                </a:cxn>
                <a:cxn ang="0">
                  <a:pos x="T6" y="T7"/>
                </a:cxn>
                <a:cxn ang="0">
                  <a:pos x="T8" y="T9"/>
                </a:cxn>
                <a:cxn ang="0">
                  <a:pos x="T10" y="T11"/>
                </a:cxn>
                <a:cxn ang="0">
                  <a:pos x="T12" y="T13"/>
                </a:cxn>
              </a:cxnLst>
              <a:rect l="0" t="0" r="r" b="b"/>
              <a:pathLst>
                <a:path w="333" h="291">
                  <a:moveTo>
                    <a:pt x="109" y="0"/>
                  </a:moveTo>
                  <a:cubicBezTo>
                    <a:pt x="109" y="0"/>
                    <a:pt x="109" y="0"/>
                    <a:pt x="109" y="0"/>
                  </a:cubicBezTo>
                  <a:cubicBezTo>
                    <a:pt x="49" y="0"/>
                    <a:pt x="0" y="49"/>
                    <a:pt x="0" y="109"/>
                  </a:cubicBezTo>
                  <a:cubicBezTo>
                    <a:pt x="0" y="291"/>
                    <a:pt x="0" y="291"/>
                    <a:pt x="0" y="291"/>
                  </a:cubicBezTo>
                  <a:cubicBezTo>
                    <a:pt x="333" y="291"/>
                    <a:pt x="333" y="291"/>
                    <a:pt x="333" y="291"/>
                  </a:cubicBezTo>
                  <a:cubicBezTo>
                    <a:pt x="333" y="225"/>
                    <a:pt x="333" y="225"/>
                    <a:pt x="333" y="225"/>
                  </a:cubicBezTo>
                  <a:cubicBezTo>
                    <a:pt x="333" y="101"/>
                    <a:pt x="233" y="0"/>
                    <a:pt x="109" y="0"/>
                  </a:cubicBez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10">
              <a:extLst>
                <a:ext uri="{FF2B5EF4-FFF2-40B4-BE49-F238E27FC236}">
                  <a16:creationId xmlns:a16="http://schemas.microsoft.com/office/drawing/2014/main" id="{7DCD5C37-E451-439F-9ECE-37EAA3DBE8A5}"/>
                </a:ext>
              </a:extLst>
            </p:cNvPr>
            <p:cNvSpPr>
              <a:spLocks noChangeArrowheads="1"/>
            </p:cNvSpPr>
            <p:nvPr/>
          </p:nvSpPr>
          <p:spPr bwMode="auto">
            <a:xfrm>
              <a:off x="3331" y="1399"/>
              <a:ext cx="1020" cy="101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1">
              <a:extLst>
                <a:ext uri="{FF2B5EF4-FFF2-40B4-BE49-F238E27FC236}">
                  <a16:creationId xmlns:a16="http://schemas.microsoft.com/office/drawing/2014/main" id="{BBC2A71F-2787-4813-98FC-454A95162468}"/>
                </a:ext>
              </a:extLst>
            </p:cNvPr>
            <p:cNvSpPr>
              <a:spLocks/>
            </p:cNvSpPr>
            <p:nvPr/>
          </p:nvSpPr>
          <p:spPr bwMode="auto">
            <a:xfrm>
              <a:off x="3838" y="1587"/>
              <a:ext cx="23" cy="135"/>
            </a:xfrm>
            <a:custGeom>
              <a:avLst/>
              <a:gdLst>
                <a:gd name="T0" fmla="*/ 5 w 10"/>
                <a:gd name="T1" fmla="*/ 57 h 57"/>
                <a:gd name="T2" fmla="*/ 0 w 10"/>
                <a:gd name="T3" fmla="*/ 52 h 57"/>
                <a:gd name="T4" fmla="*/ 0 w 10"/>
                <a:gd name="T5" fmla="*/ 5 h 57"/>
                <a:gd name="T6" fmla="*/ 5 w 10"/>
                <a:gd name="T7" fmla="*/ 0 h 57"/>
                <a:gd name="T8" fmla="*/ 10 w 10"/>
                <a:gd name="T9" fmla="*/ 5 h 57"/>
                <a:gd name="T10" fmla="*/ 10 w 10"/>
                <a:gd name="T11" fmla="*/ 52 h 57"/>
                <a:gd name="T12" fmla="*/ 5 w 10"/>
                <a:gd name="T13" fmla="*/ 57 h 57"/>
              </a:gdLst>
              <a:ahLst/>
              <a:cxnLst>
                <a:cxn ang="0">
                  <a:pos x="T0" y="T1"/>
                </a:cxn>
                <a:cxn ang="0">
                  <a:pos x="T2" y="T3"/>
                </a:cxn>
                <a:cxn ang="0">
                  <a:pos x="T4" y="T5"/>
                </a:cxn>
                <a:cxn ang="0">
                  <a:pos x="T6" y="T7"/>
                </a:cxn>
                <a:cxn ang="0">
                  <a:pos x="T8" y="T9"/>
                </a:cxn>
                <a:cxn ang="0">
                  <a:pos x="T10" y="T11"/>
                </a:cxn>
                <a:cxn ang="0">
                  <a:pos x="T12" y="T13"/>
                </a:cxn>
              </a:cxnLst>
              <a:rect l="0" t="0" r="r" b="b"/>
              <a:pathLst>
                <a:path w="10" h="57">
                  <a:moveTo>
                    <a:pt x="5" y="57"/>
                  </a:moveTo>
                  <a:cubicBezTo>
                    <a:pt x="2" y="57"/>
                    <a:pt x="0" y="55"/>
                    <a:pt x="0" y="52"/>
                  </a:cubicBezTo>
                  <a:cubicBezTo>
                    <a:pt x="0" y="5"/>
                    <a:pt x="0" y="5"/>
                    <a:pt x="0" y="5"/>
                  </a:cubicBezTo>
                  <a:cubicBezTo>
                    <a:pt x="0" y="2"/>
                    <a:pt x="2" y="0"/>
                    <a:pt x="5" y="0"/>
                  </a:cubicBezTo>
                  <a:cubicBezTo>
                    <a:pt x="7" y="0"/>
                    <a:pt x="10" y="2"/>
                    <a:pt x="10" y="5"/>
                  </a:cubicBezTo>
                  <a:cubicBezTo>
                    <a:pt x="10" y="52"/>
                    <a:pt x="10" y="52"/>
                    <a:pt x="10" y="52"/>
                  </a:cubicBezTo>
                  <a:cubicBezTo>
                    <a:pt x="10" y="55"/>
                    <a:pt x="7" y="57"/>
                    <a:pt x="5" y="57"/>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2">
              <a:extLst>
                <a:ext uri="{FF2B5EF4-FFF2-40B4-BE49-F238E27FC236}">
                  <a16:creationId xmlns:a16="http://schemas.microsoft.com/office/drawing/2014/main" id="{E92D73F9-03A4-4830-9D02-6FB34AD2A434}"/>
                </a:ext>
              </a:extLst>
            </p:cNvPr>
            <p:cNvSpPr>
              <a:spLocks/>
            </p:cNvSpPr>
            <p:nvPr/>
          </p:nvSpPr>
          <p:spPr bwMode="auto">
            <a:xfrm>
              <a:off x="3816" y="1587"/>
              <a:ext cx="67" cy="24"/>
            </a:xfrm>
            <a:custGeom>
              <a:avLst/>
              <a:gdLst>
                <a:gd name="T0" fmla="*/ 23 w 28"/>
                <a:gd name="T1" fmla="*/ 10 h 10"/>
                <a:gd name="T2" fmla="*/ 4 w 28"/>
                <a:gd name="T3" fmla="*/ 10 h 10"/>
                <a:gd name="T4" fmla="*/ 0 w 28"/>
                <a:gd name="T5" fmla="*/ 5 h 10"/>
                <a:gd name="T6" fmla="*/ 4 w 28"/>
                <a:gd name="T7" fmla="*/ 0 h 10"/>
                <a:gd name="T8" fmla="*/ 23 w 28"/>
                <a:gd name="T9" fmla="*/ 0 h 10"/>
                <a:gd name="T10" fmla="*/ 28 w 28"/>
                <a:gd name="T11" fmla="*/ 5 h 10"/>
                <a:gd name="T12" fmla="*/ 23 w 2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3" y="10"/>
                  </a:moveTo>
                  <a:cubicBezTo>
                    <a:pt x="4" y="10"/>
                    <a:pt x="4" y="10"/>
                    <a:pt x="4" y="10"/>
                  </a:cubicBezTo>
                  <a:cubicBezTo>
                    <a:pt x="2" y="10"/>
                    <a:pt x="0" y="8"/>
                    <a:pt x="0" y="5"/>
                  </a:cubicBezTo>
                  <a:cubicBezTo>
                    <a:pt x="0" y="2"/>
                    <a:pt x="2" y="0"/>
                    <a:pt x="4" y="0"/>
                  </a:cubicBezTo>
                  <a:cubicBezTo>
                    <a:pt x="23" y="0"/>
                    <a:pt x="23" y="0"/>
                    <a:pt x="23" y="0"/>
                  </a:cubicBezTo>
                  <a:cubicBezTo>
                    <a:pt x="26" y="0"/>
                    <a:pt x="28" y="2"/>
                    <a:pt x="28" y="5"/>
                  </a:cubicBezTo>
                  <a:cubicBezTo>
                    <a:pt x="28" y="8"/>
                    <a:pt x="26" y="10"/>
                    <a:pt x="23" y="10"/>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3">
              <a:extLst>
                <a:ext uri="{FF2B5EF4-FFF2-40B4-BE49-F238E27FC236}">
                  <a16:creationId xmlns:a16="http://schemas.microsoft.com/office/drawing/2014/main" id="{472CB4F6-4CEB-49CE-996F-93D55A990F8B}"/>
                </a:ext>
              </a:extLst>
            </p:cNvPr>
            <p:cNvSpPr>
              <a:spLocks/>
            </p:cNvSpPr>
            <p:nvPr/>
          </p:nvSpPr>
          <p:spPr bwMode="auto">
            <a:xfrm>
              <a:off x="3838" y="2105"/>
              <a:ext cx="23" cy="135"/>
            </a:xfrm>
            <a:custGeom>
              <a:avLst/>
              <a:gdLst>
                <a:gd name="T0" fmla="*/ 5 w 10"/>
                <a:gd name="T1" fmla="*/ 57 h 57"/>
                <a:gd name="T2" fmla="*/ 0 w 10"/>
                <a:gd name="T3" fmla="*/ 52 h 57"/>
                <a:gd name="T4" fmla="*/ 0 w 10"/>
                <a:gd name="T5" fmla="*/ 5 h 57"/>
                <a:gd name="T6" fmla="*/ 5 w 10"/>
                <a:gd name="T7" fmla="*/ 0 h 57"/>
                <a:gd name="T8" fmla="*/ 10 w 10"/>
                <a:gd name="T9" fmla="*/ 5 h 57"/>
                <a:gd name="T10" fmla="*/ 10 w 10"/>
                <a:gd name="T11" fmla="*/ 52 h 57"/>
                <a:gd name="T12" fmla="*/ 5 w 10"/>
                <a:gd name="T13" fmla="*/ 57 h 57"/>
              </a:gdLst>
              <a:ahLst/>
              <a:cxnLst>
                <a:cxn ang="0">
                  <a:pos x="T0" y="T1"/>
                </a:cxn>
                <a:cxn ang="0">
                  <a:pos x="T2" y="T3"/>
                </a:cxn>
                <a:cxn ang="0">
                  <a:pos x="T4" y="T5"/>
                </a:cxn>
                <a:cxn ang="0">
                  <a:pos x="T6" y="T7"/>
                </a:cxn>
                <a:cxn ang="0">
                  <a:pos x="T8" y="T9"/>
                </a:cxn>
                <a:cxn ang="0">
                  <a:pos x="T10" y="T11"/>
                </a:cxn>
                <a:cxn ang="0">
                  <a:pos x="T12" y="T13"/>
                </a:cxn>
              </a:cxnLst>
              <a:rect l="0" t="0" r="r" b="b"/>
              <a:pathLst>
                <a:path w="10" h="57">
                  <a:moveTo>
                    <a:pt x="5" y="57"/>
                  </a:moveTo>
                  <a:cubicBezTo>
                    <a:pt x="2" y="57"/>
                    <a:pt x="0" y="55"/>
                    <a:pt x="0" y="52"/>
                  </a:cubicBezTo>
                  <a:cubicBezTo>
                    <a:pt x="0" y="5"/>
                    <a:pt x="0" y="5"/>
                    <a:pt x="0" y="5"/>
                  </a:cubicBezTo>
                  <a:cubicBezTo>
                    <a:pt x="0" y="2"/>
                    <a:pt x="2" y="0"/>
                    <a:pt x="5" y="0"/>
                  </a:cubicBezTo>
                  <a:cubicBezTo>
                    <a:pt x="7" y="0"/>
                    <a:pt x="10" y="2"/>
                    <a:pt x="10" y="5"/>
                  </a:cubicBezTo>
                  <a:cubicBezTo>
                    <a:pt x="10" y="52"/>
                    <a:pt x="10" y="52"/>
                    <a:pt x="10" y="52"/>
                  </a:cubicBezTo>
                  <a:cubicBezTo>
                    <a:pt x="10" y="55"/>
                    <a:pt x="7" y="57"/>
                    <a:pt x="5" y="57"/>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4">
              <a:extLst>
                <a:ext uri="{FF2B5EF4-FFF2-40B4-BE49-F238E27FC236}">
                  <a16:creationId xmlns:a16="http://schemas.microsoft.com/office/drawing/2014/main" id="{1E28FC9A-9167-4FD2-87D2-982BCFC18A0A}"/>
                </a:ext>
              </a:extLst>
            </p:cNvPr>
            <p:cNvSpPr>
              <a:spLocks/>
            </p:cNvSpPr>
            <p:nvPr/>
          </p:nvSpPr>
          <p:spPr bwMode="auto">
            <a:xfrm>
              <a:off x="3816" y="2217"/>
              <a:ext cx="67" cy="23"/>
            </a:xfrm>
            <a:custGeom>
              <a:avLst/>
              <a:gdLst>
                <a:gd name="T0" fmla="*/ 23 w 28"/>
                <a:gd name="T1" fmla="*/ 10 h 10"/>
                <a:gd name="T2" fmla="*/ 4 w 28"/>
                <a:gd name="T3" fmla="*/ 10 h 10"/>
                <a:gd name="T4" fmla="*/ 0 w 28"/>
                <a:gd name="T5" fmla="*/ 5 h 10"/>
                <a:gd name="T6" fmla="*/ 4 w 28"/>
                <a:gd name="T7" fmla="*/ 0 h 10"/>
                <a:gd name="T8" fmla="*/ 23 w 28"/>
                <a:gd name="T9" fmla="*/ 0 h 10"/>
                <a:gd name="T10" fmla="*/ 28 w 28"/>
                <a:gd name="T11" fmla="*/ 5 h 10"/>
                <a:gd name="T12" fmla="*/ 23 w 2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3" y="10"/>
                  </a:moveTo>
                  <a:cubicBezTo>
                    <a:pt x="4" y="10"/>
                    <a:pt x="4" y="10"/>
                    <a:pt x="4" y="10"/>
                  </a:cubicBezTo>
                  <a:cubicBezTo>
                    <a:pt x="2" y="10"/>
                    <a:pt x="0" y="8"/>
                    <a:pt x="0" y="5"/>
                  </a:cubicBezTo>
                  <a:cubicBezTo>
                    <a:pt x="0" y="2"/>
                    <a:pt x="2" y="0"/>
                    <a:pt x="4" y="0"/>
                  </a:cubicBezTo>
                  <a:cubicBezTo>
                    <a:pt x="23" y="0"/>
                    <a:pt x="23" y="0"/>
                    <a:pt x="23" y="0"/>
                  </a:cubicBezTo>
                  <a:cubicBezTo>
                    <a:pt x="26" y="0"/>
                    <a:pt x="28" y="2"/>
                    <a:pt x="28" y="5"/>
                  </a:cubicBezTo>
                  <a:cubicBezTo>
                    <a:pt x="28" y="8"/>
                    <a:pt x="26" y="10"/>
                    <a:pt x="23" y="10"/>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5">
              <a:extLst>
                <a:ext uri="{FF2B5EF4-FFF2-40B4-BE49-F238E27FC236}">
                  <a16:creationId xmlns:a16="http://schemas.microsoft.com/office/drawing/2014/main" id="{84DC6796-28F3-453B-9AED-DA9884E06902}"/>
                </a:ext>
              </a:extLst>
            </p:cNvPr>
            <p:cNvSpPr>
              <a:spLocks/>
            </p:cNvSpPr>
            <p:nvPr/>
          </p:nvSpPr>
          <p:spPr bwMode="auto">
            <a:xfrm>
              <a:off x="4040" y="1903"/>
              <a:ext cx="135" cy="21"/>
            </a:xfrm>
            <a:custGeom>
              <a:avLst/>
              <a:gdLst>
                <a:gd name="T0" fmla="*/ 52 w 57"/>
                <a:gd name="T1" fmla="*/ 9 h 9"/>
                <a:gd name="T2" fmla="*/ 5 w 57"/>
                <a:gd name="T3" fmla="*/ 9 h 9"/>
                <a:gd name="T4" fmla="*/ 0 w 57"/>
                <a:gd name="T5" fmla="*/ 4 h 9"/>
                <a:gd name="T6" fmla="*/ 5 w 57"/>
                <a:gd name="T7" fmla="*/ 0 h 9"/>
                <a:gd name="T8" fmla="*/ 52 w 57"/>
                <a:gd name="T9" fmla="*/ 0 h 9"/>
                <a:gd name="T10" fmla="*/ 57 w 57"/>
                <a:gd name="T11" fmla="*/ 4 h 9"/>
                <a:gd name="T12" fmla="*/ 52 w 57"/>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57" h="9">
                  <a:moveTo>
                    <a:pt x="52" y="9"/>
                  </a:moveTo>
                  <a:cubicBezTo>
                    <a:pt x="5" y="9"/>
                    <a:pt x="5" y="9"/>
                    <a:pt x="5" y="9"/>
                  </a:cubicBezTo>
                  <a:cubicBezTo>
                    <a:pt x="2" y="9"/>
                    <a:pt x="0" y="7"/>
                    <a:pt x="0" y="4"/>
                  </a:cubicBezTo>
                  <a:cubicBezTo>
                    <a:pt x="0" y="2"/>
                    <a:pt x="2" y="0"/>
                    <a:pt x="5" y="0"/>
                  </a:cubicBezTo>
                  <a:cubicBezTo>
                    <a:pt x="52" y="0"/>
                    <a:pt x="52" y="0"/>
                    <a:pt x="52" y="0"/>
                  </a:cubicBezTo>
                  <a:cubicBezTo>
                    <a:pt x="55" y="0"/>
                    <a:pt x="57" y="2"/>
                    <a:pt x="57" y="4"/>
                  </a:cubicBezTo>
                  <a:cubicBezTo>
                    <a:pt x="57" y="7"/>
                    <a:pt x="55" y="9"/>
                    <a:pt x="52" y="9"/>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6">
              <a:extLst>
                <a:ext uri="{FF2B5EF4-FFF2-40B4-BE49-F238E27FC236}">
                  <a16:creationId xmlns:a16="http://schemas.microsoft.com/office/drawing/2014/main" id="{C222E20A-7756-45A0-9BC8-E652F70E4D0C}"/>
                </a:ext>
              </a:extLst>
            </p:cNvPr>
            <p:cNvSpPr>
              <a:spLocks/>
            </p:cNvSpPr>
            <p:nvPr/>
          </p:nvSpPr>
          <p:spPr bwMode="auto">
            <a:xfrm>
              <a:off x="4154" y="1879"/>
              <a:ext cx="21" cy="69"/>
            </a:xfrm>
            <a:custGeom>
              <a:avLst/>
              <a:gdLst>
                <a:gd name="T0" fmla="*/ 4 w 9"/>
                <a:gd name="T1" fmla="*/ 29 h 29"/>
                <a:gd name="T2" fmla="*/ 0 w 9"/>
                <a:gd name="T3" fmla="*/ 24 h 29"/>
                <a:gd name="T4" fmla="*/ 0 w 9"/>
                <a:gd name="T5" fmla="*/ 5 h 29"/>
                <a:gd name="T6" fmla="*/ 4 w 9"/>
                <a:gd name="T7" fmla="*/ 0 h 29"/>
                <a:gd name="T8" fmla="*/ 9 w 9"/>
                <a:gd name="T9" fmla="*/ 5 h 29"/>
                <a:gd name="T10" fmla="*/ 9 w 9"/>
                <a:gd name="T11" fmla="*/ 24 h 29"/>
                <a:gd name="T12" fmla="*/ 4 w 9"/>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9" h="29">
                  <a:moveTo>
                    <a:pt x="4" y="29"/>
                  </a:moveTo>
                  <a:cubicBezTo>
                    <a:pt x="2" y="29"/>
                    <a:pt x="0" y="27"/>
                    <a:pt x="0" y="24"/>
                  </a:cubicBezTo>
                  <a:cubicBezTo>
                    <a:pt x="0" y="5"/>
                    <a:pt x="0" y="5"/>
                    <a:pt x="0" y="5"/>
                  </a:cubicBezTo>
                  <a:cubicBezTo>
                    <a:pt x="0" y="2"/>
                    <a:pt x="2" y="0"/>
                    <a:pt x="4" y="0"/>
                  </a:cubicBezTo>
                  <a:cubicBezTo>
                    <a:pt x="7" y="0"/>
                    <a:pt x="9" y="2"/>
                    <a:pt x="9" y="5"/>
                  </a:cubicBezTo>
                  <a:cubicBezTo>
                    <a:pt x="9" y="24"/>
                    <a:pt x="9" y="24"/>
                    <a:pt x="9" y="24"/>
                  </a:cubicBezTo>
                  <a:cubicBezTo>
                    <a:pt x="9" y="27"/>
                    <a:pt x="7" y="29"/>
                    <a:pt x="4" y="29"/>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7">
              <a:extLst>
                <a:ext uri="{FF2B5EF4-FFF2-40B4-BE49-F238E27FC236}">
                  <a16:creationId xmlns:a16="http://schemas.microsoft.com/office/drawing/2014/main" id="{26B2A245-DED6-43DC-B7DE-5C196055BBCA}"/>
                </a:ext>
              </a:extLst>
            </p:cNvPr>
            <p:cNvSpPr>
              <a:spLocks/>
            </p:cNvSpPr>
            <p:nvPr/>
          </p:nvSpPr>
          <p:spPr bwMode="auto">
            <a:xfrm>
              <a:off x="3524" y="1903"/>
              <a:ext cx="133" cy="21"/>
            </a:xfrm>
            <a:custGeom>
              <a:avLst/>
              <a:gdLst>
                <a:gd name="T0" fmla="*/ 52 w 56"/>
                <a:gd name="T1" fmla="*/ 9 h 9"/>
                <a:gd name="T2" fmla="*/ 4 w 56"/>
                <a:gd name="T3" fmla="*/ 9 h 9"/>
                <a:gd name="T4" fmla="*/ 0 w 56"/>
                <a:gd name="T5" fmla="*/ 4 h 9"/>
                <a:gd name="T6" fmla="*/ 4 w 56"/>
                <a:gd name="T7" fmla="*/ 0 h 9"/>
                <a:gd name="T8" fmla="*/ 52 w 56"/>
                <a:gd name="T9" fmla="*/ 0 h 9"/>
                <a:gd name="T10" fmla="*/ 56 w 56"/>
                <a:gd name="T11" fmla="*/ 4 h 9"/>
                <a:gd name="T12" fmla="*/ 52 w 56"/>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56" h="9">
                  <a:moveTo>
                    <a:pt x="52" y="9"/>
                  </a:moveTo>
                  <a:cubicBezTo>
                    <a:pt x="4" y="9"/>
                    <a:pt x="4" y="9"/>
                    <a:pt x="4" y="9"/>
                  </a:cubicBezTo>
                  <a:cubicBezTo>
                    <a:pt x="2" y="9"/>
                    <a:pt x="0" y="7"/>
                    <a:pt x="0" y="4"/>
                  </a:cubicBezTo>
                  <a:cubicBezTo>
                    <a:pt x="0" y="2"/>
                    <a:pt x="2" y="0"/>
                    <a:pt x="4" y="0"/>
                  </a:cubicBezTo>
                  <a:cubicBezTo>
                    <a:pt x="52" y="0"/>
                    <a:pt x="52" y="0"/>
                    <a:pt x="52" y="0"/>
                  </a:cubicBezTo>
                  <a:cubicBezTo>
                    <a:pt x="54" y="0"/>
                    <a:pt x="56" y="2"/>
                    <a:pt x="56" y="4"/>
                  </a:cubicBezTo>
                  <a:cubicBezTo>
                    <a:pt x="56" y="7"/>
                    <a:pt x="54" y="9"/>
                    <a:pt x="52" y="9"/>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8">
              <a:extLst>
                <a:ext uri="{FF2B5EF4-FFF2-40B4-BE49-F238E27FC236}">
                  <a16:creationId xmlns:a16="http://schemas.microsoft.com/office/drawing/2014/main" id="{DA8517E4-ED74-41DF-991F-FA84680FD80F}"/>
                </a:ext>
              </a:extLst>
            </p:cNvPr>
            <p:cNvSpPr>
              <a:spLocks/>
            </p:cNvSpPr>
            <p:nvPr/>
          </p:nvSpPr>
          <p:spPr bwMode="auto">
            <a:xfrm>
              <a:off x="3524" y="1879"/>
              <a:ext cx="21" cy="69"/>
            </a:xfrm>
            <a:custGeom>
              <a:avLst/>
              <a:gdLst>
                <a:gd name="T0" fmla="*/ 4 w 9"/>
                <a:gd name="T1" fmla="*/ 29 h 29"/>
                <a:gd name="T2" fmla="*/ 0 w 9"/>
                <a:gd name="T3" fmla="*/ 24 h 29"/>
                <a:gd name="T4" fmla="*/ 0 w 9"/>
                <a:gd name="T5" fmla="*/ 5 h 29"/>
                <a:gd name="T6" fmla="*/ 4 w 9"/>
                <a:gd name="T7" fmla="*/ 0 h 29"/>
                <a:gd name="T8" fmla="*/ 9 w 9"/>
                <a:gd name="T9" fmla="*/ 5 h 29"/>
                <a:gd name="T10" fmla="*/ 9 w 9"/>
                <a:gd name="T11" fmla="*/ 24 h 29"/>
                <a:gd name="T12" fmla="*/ 4 w 9"/>
                <a:gd name="T13" fmla="*/ 29 h 29"/>
              </a:gdLst>
              <a:ahLst/>
              <a:cxnLst>
                <a:cxn ang="0">
                  <a:pos x="T0" y="T1"/>
                </a:cxn>
                <a:cxn ang="0">
                  <a:pos x="T2" y="T3"/>
                </a:cxn>
                <a:cxn ang="0">
                  <a:pos x="T4" y="T5"/>
                </a:cxn>
                <a:cxn ang="0">
                  <a:pos x="T6" y="T7"/>
                </a:cxn>
                <a:cxn ang="0">
                  <a:pos x="T8" y="T9"/>
                </a:cxn>
                <a:cxn ang="0">
                  <a:pos x="T10" y="T11"/>
                </a:cxn>
                <a:cxn ang="0">
                  <a:pos x="T12" y="T13"/>
                </a:cxn>
              </a:cxnLst>
              <a:rect l="0" t="0" r="r" b="b"/>
              <a:pathLst>
                <a:path w="9" h="29">
                  <a:moveTo>
                    <a:pt x="4" y="29"/>
                  </a:moveTo>
                  <a:cubicBezTo>
                    <a:pt x="2" y="29"/>
                    <a:pt x="0" y="27"/>
                    <a:pt x="0" y="24"/>
                  </a:cubicBezTo>
                  <a:cubicBezTo>
                    <a:pt x="0" y="5"/>
                    <a:pt x="0" y="5"/>
                    <a:pt x="0" y="5"/>
                  </a:cubicBezTo>
                  <a:cubicBezTo>
                    <a:pt x="0" y="2"/>
                    <a:pt x="2" y="0"/>
                    <a:pt x="4" y="0"/>
                  </a:cubicBezTo>
                  <a:cubicBezTo>
                    <a:pt x="7" y="0"/>
                    <a:pt x="9" y="2"/>
                    <a:pt x="9" y="5"/>
                  </a:cubicBezTo>
                  <a:cubicBezTo>
                    <a:pt x="9" y="24"/>
                    <a:pt x="9" y="24"/>
                    <a:pt x="9" y="24"/>
                  </a:cubicBezTo>
                  <a:cubicBezTo>
                    <a:pt x="9" y="27"/>
                    <a:pt x="7" y="29"/>
                    <a:pt x="4" y="29"/>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9">
              <a:extLst>
                <a:ext uri="{FF2B5EF4-FFF2-40B4-BE49-F238E27FC236}">
                  <a16:creationId xmlns:a16="http://schemas.microsoft.com/office/drawing/2014/main" id="{86CC7C13-CA08-40DB-94F2-DFE042F4511A}"/>
                </a:ext>
              </a:extLst>
            </p:cNvPr>
            <p:cNvSpPr>
              <a:spLocks/>
            </p:cNvSpPr>
            <p:nvPr/>
          </p:nvSpPr>
          <p:spPr bwMode="auto">
            <a:xfrm>
              <a:off x="3614" y="1679"/>
              <a:ext cx="105" cy="103"/>
            </a:xfrm>
            <a:custGeom>
              <a:avLst/>
              <a:gdLst>
                <a:gd name="T0" fmla="*/ 39 w 44"/>
                <a:gd name="T1" fmla="*/ 43 h 43"/>
                <a:gd name="T2" fmla="*/ 35 w 44"/>
                <a:gd name="T3" fmla="*/ 42 h 43"/>
                <a:gd name="T4" fmla="*/ 2 w 44"/>
                <a:gd name="T5" fmla="*/ 8 h 43"/>
                <a:gd name="T6" fmla="*/ 2 w 44"/>
                <a:gd name="T7" fmla="*/ 1 h 43"/>
                <a:gd name="T8" fmla="*/ 8 w 44"/>
                <a:gd name="T9" fmla="*/ 1 h 43"/>
                <a:gd name="T10" fmla="*/ 42 w 44"/>
                <a:gd name="T11" fmla="*/ 35 h 43"/>
                <a:gd name="T12" fmla="*/ 42 w 44"/>
                <a:gd name="T13" fmla="*/ 42 h 43"/>
                <a:gd name="T14" fmla="*/ 39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39" y="43"/>
                  </a:moveTo>
                  <a:cubicBezTo>
                    <a:pt x="37" y="43"/>
                    <a:pt x="36" y="42"/>
                    <a:pt x="35" y="42"/>
                  </a:cubicBezTo>
                  <a:cubicBezTo>
                    <a:pt x="2" y="8"/>
                    <a:pt x="2" y="8"/>
                    <a:pt x="2" y="8"/>
                  </a:cubicBezTo>
                  <a:cubicBezTo>
                    <a:pt x="0" y="6"/>
                    <a:pt x="0" y="3"/>
                    <a:pt x="2" y="1"/>
                  </a:cubicBezTo>
                  <a:cubicBezTo>
                    <a:pt x="4" y="0"/>
                    <a:pt x="7" y="0"/>
                    <a:pt x="8" y="1"/>
                  </a:cubicBezTo>
                  <a:cubicBezTo>
                    <a:pt x="42" y="35"/>
                    <a:pt x="42" y="35"/>
                    <a:pt x="42" y="35"/>
                  </a:cubicBezTo>
                  <a:cubicBezTo>
                    <a:pt x="44" y="37"/>
                    <a:pt x="44" y="40"/>
                    <a:pt x="42" y="42"/>
                  </a:cubicBezTo>
                  <a:cubicBezTo>
                    <a:pt x="41" y="42"/>
                    <a:pt x="40" y="43"/>
                    <a:pt x="39" y="4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0">
              <a:extLst>
                <a:ext uri="{FF2B5EF4-FFF2-40B4-BE49-F238E27FC236}">
                  <a16:creationId xmlns:a16="http://schemas.microsoft.com/office/drawing/2014/main" id="{AB09DA27-47B3-4784-83E3-BEA12C92559F}"/>
                </a:ext>
              </a:extLst>
            </p:cNvPr>
            <p:cNvSpPr>
              <a:spLocks/>
            </p:cNvSpPr>
            <p:nvPr/>
          </p:nvSpPr>
          <p:spPr bwMode="auto">
            <a:xfrm>
              <a:off x="3597" y="1663"/>
              <a:ext cx="58" cy="54"/>
            </a:xfrm>
            <a:custGeom>
              <a:avLst/>
              <a:gdLst>
                <a:gd name="T0" fmla="*/ 5 w 24"/>
                <a:gd name="T1" fmla="*/ 23 h 23"/>
                <a:gd name="T2" fmla="*/ 2 w 24"/>
                <a:gd name="T3" fmla="*/ 22 h 23"/>
                <a:gd name="T4" fmla="*/ 2 w 24"/>
                <a:gd name="T5" fmla="*/ 15 h 23"/>
                <a:gd name="T6" fmla="*/ 15 w 24"/>
                <a:gd name="T7" fmla="*/ 2 h 23"/>
                <a:gd name="T8" fmla="*/ 22 w 24"/>
                <a:gd name="T9" fmla="*/ 2 h 23"/>
                <a:gd name="T10" fmla="*/ 22 w 24"/>
                <a:gd name="T11" fmla="*/ 8 h 23"/>
                <a:gd name="T12" fmla="*/ 9 w 24"/>
                <a:gd name="T13" fmla="*/ 22 h 23"/>
                <a:gd name="T14" fmla="*/ 5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5" y="23"/>
                  </a:moveTo>
                  <a:cubicBezTo>
                    <a:pt x="4" y="23"/>
                    <a:pt x="3" y="23"/>
                    <a:pt x="2" y="22"/>
                  </a:cubicBezTo>
                  <a:cubicBezTo>
                    <a:pt x="0" y="20"/>
                    <a:pt x="0" y="17"/>
                    <a:pt x="2" y="15"/>
                  </a:cubicBezTo>
                  <a:cubicBezTo>
                    <a:pt x="15" y="2"/>
                    <a:pt x="15" y="2"/>
                    <a:pt x="15" y="2"/>
                  </a:cubicBezTo>
                  <a:cubicBezTo>
                    <a:pt x="17" y="0"/>
                    <a:pt x="20" y="0"/>
                    <a:pt x="22" y="2"/>
                  </a:cubicBezTo>
                  <a:cubicBezTo>
                    <a:pt x="24" y="4"/>
                    <a:pt x="24" y="7"/>
                    <a:pt x="22" y="8"/>
                  </a:cubicBezTo>
                  <a:cubicBezTo>
                    <a:pt x="9" y="22"/>
                    <a:pt x="9" y="22"/>
                    <a:pt x="9" y="22"/>
                  </a:cubicBezTo>
                  <a:cubicBezTo>
                    <a:pt x="8" y="23"/>
                    <a:pt x="7" y="23"/>
                    <a:pt x="5" y="2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1">
              <a:extLst>
                <a:ext uri="{FF2B5EF4-FFF2-40B4-BE49-F238E27FC236}">
                  <a16:creationId xmlns:a16="http://schemas.microsoft.com/office/drawing/2014/main" id="{AFB0BEBB-DB80-41BF-B9FB-4B36D318B4F1}"/>
                </a:ext>
              </a:extLst>
            </p:cNvPr>
            <p:cNvSpPr>
              <a:spLocks/>
            </p:cNvSpPr>
            <p:nvPr/>
          </p:nvSpPr>
          <p:spPr bwMode="auto">
            <a:xfrm>
              <a:off x="3980" y="2045"/>
              <a:ext cx="105" cy="103"/>
            </a:xfrm>
            <a:custGeom>
              <a:avLst/>
              <a:gdLst>
                <a:gd name="T0" fmla="*/ 39 w 44"/>
                <a:gd name="T1" fmla="*/ 43 h 43"/>
                <a:gd name="T2" fmla="*/ 35 w 44"/>
                <a:gd name="T3" fmla="*/ 42 h 43"/>
                <a:gd name="T4" fmla="*/ 2 w 44"/>
                <a:gd name="T5" fmla="*/ 8 h 43"/>
                <a:gd name="T6" fmla="*/ 2 w 44"/>
                <a:gd name="T7" fmla="*/ 1 h 43"/>
                <a:gd name="T8" fmla="*/ 8 w 44"/>
                <a:gd name="T9" fmla="*/ 1 h 43"/>
                <a:gd name="T10" fmla="*/ 42 w 44"/>
                <a:gd name="T11" fmla="*/ 35 h 43"/>
                <a:gd name="T12" fmla="*/ 42 w 44"/>
                <a:gd name="T13" fmla="*/ 42 h 43"/>
                <a:gd name="T14" fmla="*/ 39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39" y="43"/>
                  </a:moveTo>
                  <a:cubicBezTo>
                    <a:pt x="37" y="43"/>
                    <a:pt x="36" y="42"/>
                    <a:pt x="35" y="42"/>
                  </a:cubicBezTo>
                  <a:cubicBezTo>
                    <a:pt x="2" y="8"/>
                    <a:pt x="2" y="8"/>
                    <a:pt x="2" y="8"/>
                  </a:cubicBezTo>
                  <a:cubicBezTo>
                    <a:pt x="0" y="6"/>
                    <a:pt x="0" y="3"/>
                    <a:pt x="2" y="1"/>
                  </a:cubicBezTo>
                  <a:cubicBezTo>
                    <a:pt x="4" y="0"/>
                    <a:pt x="7" y="0"/>
                    <a:pt x="8" y="1"/>
                  </a:cubicBezTo>
                  <a:cubicBezTo>
                    <a:pt x="42" y="35"/>
                    <a:pt x="42" y="35"/>
                    <a:pt x="42" y="35"/>
                  </a:cubicBezTo>
                  <a:cubicBezTo>
                    <a:pt x="44" y="37"/>
                    <a:pt x="44" y="40"/>
                    <a:pt x="42" y="42"/>
                  </a:cubicBezTo>
                  <a:cubicBezTo>
                    <a:pt x="41" y="42"/>
                    <a:pt x="40" y="43"/>
                    <a:pt x="39" y="4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2">
              <a:extLst>
                <a:ext uri="{FF2B5EF4-FFF2-40B4-BE49-F238E27FC236}">
                  <a16:creationId xmlns:a16="http://schemas.microsoft.com/office/drawing/2014/main" id="{530150F1-8813-4D5A-B5FC-78A24D29F14E}"/>
                </a:ext>
              </a:extLst>
            </p:cNvPr>
            <p:cNvSpPr>
              <a:spLocks/>
            </p:cNvSpPr>
            <p:nvPr/>
          </p:nvSpPr>
          <p:spPr bwMode="auto">
            <a:xfrm>
              <a:off x="4044" y="2107"/>
              <a:ext cx="55" cy="57"/>
            </a:xfrm>
            <a:custGeom>
              <a:avLst/>
              <a:gdLst>
                <a:gd name="T0" fmla="*/ 5 w 23"/>
                <a:gd name="T1" fmla="*/ 24 h 24"/>
                <a:gd name="T2" fmla="*/ 1 w 23"/>
                <a:gd name="T3" fmla="*/ 22 h 24"/>
                <a:gd name="T4" fmla="*/ 1 w 23"/>
                <a:gd name="T5" fmla="*/ 16 h 24"/>
                <a:gd name="T6" fmla="*/ 15 w 23"/>
                <a:gd name="T7" fmla="*/ 2 h 24"/>
                <a:gd name="T8" fmla="*/ 22 w 23"/>
                <a:gd name="T9" fmla="*/ 2 h 24"/>
                <a:gd name="T10" fmla="*/ 22 w 23"/>
                <a:gd name="T11" fmla="*/ 9 h 24"/>
                <a:gd name="T12" fmla="*/ 8 w 23"/>
                <a:gd name="T13" fmla="*/ 22 h 24"/>
                <a:gd name="T14" fmla="*/ 5 w 23"/>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4">
                  <a:moveTo>
                    <a:pt x="5" y="24"/>
                  </a:moveTo>
                  <a:cubicBezTo>
                    <a:pt x="4" y="24"/>
                    <a:pt x="2" y="23"/>
                    <a:pt x="1" y="22"/>
                  </a:cubicBezTo>
                  <a:cubicBezTo>
                    <a:pt x="0" y="20"/>
                    <a:pt x="0" y="17"/>
                    <a:pt x="1" y="16"/>
                  </a:cubicBezTo>
                  <a:cubicBezTo>
                    <a:pt x="15" y="2"/>
                    <a:pt x="15" y="2"/>
                    <a:pt x="15" y="2"/>
                  </a:cubicBezTo>
                  <a:cubicBezTo>
                    <a:pt x="17" y="0"/>
                    <a:pt x="20" y="0"/>
                    <a:pt x="22" y="2"/>
                  </a:cubicBezTo>
                  <a:cubicBezTo>
                    <a:pt x="23" y="4"/>
                    <a:pt x="23" y="7"/>
                    <a:pt x="22" y="9"/>
                  </a:cubicBezTo>
                  <a:cubicBezTo>
                    <a:pt x="8" y="22"/>
                    <a:pt x="8" y="22"/>
                    <a:pt x="8" y="22"/>
                  </a:cubicBezTo>
                  <a:cubicBezTo>
                    <a:pt x="7" y="23"/>
                    <a:pt x="6" y="24"/>
                    <a:pt x="5" y="24"/>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3">
              <a:extLst>
                <a:ext uri="{FF2B5EF4-FFF2-40B4-BE49-F238E27FC236}">
                  <a16:creationId xmlns:a16="http://schemas.microsoft.com/office/drawing/2014/main" id="{4EA7780C-668C-4E98-B9EE-48DFF0DEC277}"/>
                </a:ext>
              </a:extLst>
            </p:cNvPr>
            <p:cNvSpPr>
              <a:spLocks/>
            </p:cNvSpPr>
            <p:nvPr/>
          </p:nvSpPr>
          <p:spPr bwMode="auto">
            <a:xfrm>
              <a:off x="3980" y="1679"/>
              <a:ext cx="105" cy="103"/>
            </a:xfrm>
            <a:custGeom>
              <a:avLst/>
              <a:gdLst>
                <a:gd name="T0" fmla="*/ 5 w 44"/>
                <a:gd name="T1" fmla="*/ 43 h 43"/>
                <a:gd name="T2" fmla="*/ 2 w 44"/>
                <a:gd name="T3" fmla="*/ 42 h 43"/>
                <a:gd name="T4" fmla="*/ 2 w 44"/>
                <a:gd name="T5" fmla="*/ 35 h 43"/>
                <a:gd name="T6" fmla="*/ 35 w 44"/>
                <a:gd name="T7" fmla="*/ 1 h 43"/>
                <a:gd name="T8" fmla="*/ 42 w 44"/>
                <a:gd name="T9" fmla="*/ 1 h 43"/>
                <a:gd name="T10" fmla="*/ 42 w 44"/>
                <a:gd name="T11" fmla="*/ 8 h 43"/>
                <a:gd name="T12" fmla="*/ 8 w 44"/>
                <a:gd name="T13" fmla="*/ 42 h 43"/>
                <a:gd name="T14" fmla="*/ 5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5" y="43"/>
                  </a:moveTo>
                  <a:cubicBezTo>
                    <a:pt x="4" y="43"/>
                    <a:pt x="3" y="42"/>
                    <a:pt x="2" y="42"/>
                  </a:cubicBezTo>
                  <a:cubicBezTo>
                    <a:pt x="0" y="40"/>
                    <a:pt x="0" y="37"/>
                    <a:pt x="2" y="35"/>
                  </a:cubicBezTo>
                  <a:cubicBezTo>
                    <a:pt x="35" y="1"/>
                    <a:pt x="35" y="1"/>
                    <a:pt x="35" y="1"/>
                  </a:cubicBezTo>
                  <a:cubicBezTo>
                    <a:pt x="37" y="0"/>
                    <a:pt x="40" y="0"/>
                    <a:pt x="42" y="1"/>
                  </a:cubicBezTo>
                  <a:cubicBezTo>
                    <a:pt x="44" y="3"/>
                    <a:pt x="44" y="6"/>
                    <a:pt x="42" y="8"/>
                  </a:cubicBezTo>
                  <a:cubicBezTo>
                    <a:pt x="8" y="42"/>
                    <a:pt x="8" y="42"/>
                    <a:pt x="8" y="42"/>
                  </a:cubicBezTo>
                  <a:cubicBezTo>
                    <a:pt x="7" y="42"/>
                    <a:pt x="6" y="43"/>
                    <a:pt x="5" y="4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
              <a:extLst>
                <a:ext uri="{FF2B5EF4-FFF2-40B4-BE49-F238E27FC236}">
                  <a16:creationId xmlns:a16="http://schemas.microsoft.com/office/drawing/2014/main" id="{89196751-D20C-4577-9506-FF6375031CD7}"/>
                </a:ext>
              </a:extLst>
            </p:cNvPr>
            <p:cNvSpPr>
              <a:spLocks/>
            </p:cNvSpPr>
            <p:nvPr/>
          </p:nvSpPr>
          <p:spPr bwMode="auto">
            <a:xfrm>
              <a:off x="4044" y="1663"/>
              <a:ext cx="55" cy="54"/>
            </a:xfrm>
            <a:custGeom>
              <a:avLst/>
              <a:gdLst>
                <a:gd name="T0" fmla="*/ 18 w 23"/>
                <a:gd name="T1" fmla="*/ 23 h 23"/>
                <a:gd name="T2" fmla="*/ 15 w 23"/>
                <a:gd name="T3" fmla="*/ 22 h 23"/>
                <a:gd name="T4" fmla="*/ 1 w 23"/>
                <a:gd name="T5" fmla="*/ 8 h 23"/>
                <a:gd name="T6" fmla="*/ 1 w 23"/>
                <a:gd name="T7" fmla="*/ 2 h 23"/>
                <a:gd name="T8" fmla="*/ 8 w 23"/>
                <a:gd name="T9" fmla="*/ 2 h 23"/>
                <a:gd name="T10" fmla="*/ 22 w 23"/>
                <a:gd name="T11" fmla="*/ 15 h 23"/>
                <a:gd name="T12" fmla="*/ 22 w 23"/>
                <a:gd name="T13" fmla="*/ 22 h 23"/>
                <a:gd name="T14" fmla="*/ 18 w 23"/>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3">
                  <a:moveTo>
                    <a:pt x="18" y="23"/>
                  </a:moveTo>
                  <a:cubicBezTo>
                    <a:pt x="17" y="23"/>
                    <a:pt x="16" y="23"/>
                    <a:pt x="15" y="22"/>
                  </a:cubicBezTo>
                  <a:cubicBezTo>
                    <a:pt x="1" y="8"/>
                    <a:pt x="1" y="8"/>
                    <a:pt x="1" y="8"/>
                  </a:cubicBezTo>
                  <a:cubicBezTo>
                    <a:pt x="0" y="7"/>
                    <a:pt x="0" y="4"/>
                    <a:pt x="1" y="2"/>
                  </a:cubicBezTo>
                  <a:cubicBezTo>
                    <a:pt x="3" y="0"/>
                    <a:pt x="6" y="0"/>
                    <a:pt x="8" y="2"/>
                  </a:cubicBezTo>
                  <a:cubicBezTo>
                    <a:pt x="22" y="15"/>
                    <a:pt x="22" y="15"/>
                    <a:pt x="22" y="15"/>
                  </a:cubicBezTo>
                  <a:cubicBezTo>
                    <a:pt x="23" y="17"/>
                    <a:pt x="23" y="20"/>
                    <a:pt x="22" y="22"/>
                  </a:cubicBezTo>
                  <a:cubicBezTo>
                    <a:pt x="21" y="23"/>
                    <a:pt x="19" y="23"/>
                    <a:pt x="18" y="2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5">
              <a:extLst>
                <a:ext uri="{FF2B5EF4-FFF2-40B4-BE49-F238E27FC236}">
                  <a16:creationId xmlns:a16="http://schemas.microsoft.com/office/drawing/2014/main" id="{12723BDE-3054-4A43-A191-7C158B34E67F}"/>
                </a:ext>
              </a:extLst>
            </p:cNvPr>
            <p:cNvSpPr>
              <a:spLocks/>
            </p:cNvSpPr>
            <p:nvPr/>
          </p:nvSpPr>
          <p:spPr bwMode="auto">
            <a:xfrm>
              <a:off x="3614" y="2045"/>
              <a:ext cx="105" cy="103"/>
            </a:xfrm>
            <a:custGeom>
              <a:avLst/>
              <a:gdLst>
                <a:gd name="T0" fmla="*/ 5 w 44"/>
                <a:gd name="T1" fmla="*/ 43 h 43"/>
                <a:gd name="T2" fmla="*/ 2 w 44"/>
                <a:gd name="T3" fmla="*/ 42 h 43"/>
                <a:gd name="T4" fmla="*/ 2 w 44"/>
                <a:gd name="T5" fmla="*/ 35 h 43"/>
                <a:gd name="T6" fmla="*/ 35 w 44"/>
                <a:gd name="T7" fmla="*/ 1 h 43"/>
                <a:gd name="T8" fmla="*/ 42 w 44"/>
                <a:gd name="T9" fmla="*/ 1 h 43"/>
                <a:gd name="T10" fmla="*/ 42 w 44"/>
                <a:gd name="T11" fmla="*/ 8 h 43"/>
                <a:gd name="T12" fmla="*/ 8 w 44"/>
                <a:gd name="T13" fmla="*/ 42 h 43"/>
                <a:gd name="T14" fmla="*/ 5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5" y="43"/>
                  </a:moveTo>
                  <a:cubicBezTo>
                    <a:pt x="4" y="43"/>
                    <a:pt x="3" y="42"/>
                    <a:pt x="2" y="42"/>
                  </a:cubicBezTo>
                  <a:cubicBezTo>
                    <a:pt x="0" y="40"/>
                    <a:pt x="0" y="37"/>
                    <a:pt x="2" y="35"/>
                  </a:cubicBezTo>
                  <a:cubicBezTo>
                    <a:pt x="35" y="1"/>
                    <a:pt x="35" y="1"/>
                    <a:pt x="35" y="1"/>
                  </a:cubicBezTo>
                  <a:cubicBezTo>
                    <a:pt x="37" y="0"/>
                    <a:pt x="40" y="0"/>
                    <a:pt x="42" y="1"/>
                  </a:cubicBezTo>
                  <a:cubicBezTo>
                    <a:pt x="44" y="3"/>
                    <a:pt x="44" y="6"/>
                    <a:pt x="42" y="8"/>
                  </a:cubicBezTo>
                  <a:cubicBezTo>
                    <a:pt x="8" y="42"/>
                    <a:pt x="8" y="42"/>
                    <a:pt x="8" y="42"/>
                  </a:cubicBezTo>
                  <a:cubicBezTo>
                    <a:pt x="7" y="42"/>
                    <a:pt x="6" y="43"/>
                    <a:pt x="5" y="43"/>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6">
              <a:extLst>
                <a:ext uri="{FF2B5EF4-FFF2-40B4-BE49-F238E27FC236}">
                  <a16:creationId xmlns:a16="http://schemas.microsoft.com/office/drawing/2014/main" id="{B849E2D3-FC9D-4C20-842F-C21B9F10E17E}"/>
                </a:ext>
              </a:extLst>
            </p:cNvPr>
            <p:cNvSpPr>
              <a:spLocks/>
            </p:cNvSpPr>
            <p:nvPr/>
          </p:nvSpPr>
          <p:spPr bwMode="auto">
            <a:xfrm>
              <a:off x="3597" y="2107"/>
              <a:ext cx="58" cy="57"/>
            </a:xfrm>
            <a:custGeom>
              <a:avLst/>
              <a:gdLst>
                <a:gd name="T0" fmla="*/ 19 w 24"/>
                <a:gd name="T1" fmla="*/ 24 h 24"/>
                <a:gd name="T2" fmla="*/ 15 w 24"/>
                <a:gd name="T3" fmla="*/ 22 h 24"/>
                <a:gd name="T4" fmla="*/ 2 w 24"/>
                <a:gd name="T5" fmla="*/ 9 h 24"/>
                <a:gd name="T6" fmla="*/ 2 w 24"/>
                <a:gd name="T7" fmla="*/ 2 h 24"/>
                <a:gd name="T8" fmla="*/ 9 w 24"/>
                <a:gd name="T9" fmla="*/ 2 h 24"/>
                <a:gd name="T10" fmla="*/ 22 w 24"/>
                <a:gd name="T11" fmla="*/ 16 h 24"/>
                <a:gd name="T12" fmla="*/ 22 w 24"/>
                <a:gd name="T13" fmla="*/ 22 h 24"/>
                <a:gd name="T14" fmla="*/ 19 w 24"/>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4">
                  <a:moveTo>
                    <a:pt x="19" y="24"/>
                  </a:moveTo>
                  <a:cubicBezTo>
                    <a:pt x="18" y="24"/>
                    <a:pt x="16" y="23"/>
                    <a:pt x="15" y="22"/>
                  </a:cubicBezTo>
                  <a:cubicBezTo>
                    <a:pt x="2" y="9"/>
                    <a:pt x="2" y="9"/>
                    <a:pt x="2" y="9"/>
                  </a:cubicBezTo>
                  <a:cubicBezTo>
                    <a:pt x="0" y="7"/>
                    <a:pt x="0" y="4"/>
                    <a:pt x="2" y="2"/>
                  </a:cubicBezTo>
                  <a:cubicBezTo>
                    <a:pt x="4" y="0"/>
                    <a:pt x="7" y="0"/>
                    <a:pt x="9" y="2"/>
                  </a:cubicBezTo>
                  <a:cubicBezTo>
                    <a:pt x="22" y="16"/>
                    <a:pt x="22" y="16"/>
                    <a:pt x="22" y="16"/>
                  </a:cubicBezTo>
                  <a:cubicBezTo>
                    <a:pt x="24" y="17"/>
                    <a:pt x="24" y="20"/>
                    <a:pt x="22" y="22"/>
                  </a:cubicBezTo>
                  <a:cubicBezTo>
                    <a:pt x="21" y="23"/>
                    <a:pt x="20" y="24"/>
                    <a:pt x="19" y="24"/>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7">
              <a:extLst>
                <a:ext uri="{FF2B5EF4-FFF2-40B4-BE49-F238E27FC236}">
                  <a16:creationId xmlns:a16="http://schemas.microsoft.com/office/drawing/2014/main" id="{A27EC10B-2063-4CDB-8996-C8B40A625CC0}"/>
                </a:ext>
              </a:extLst>
            </p:cNvPr>
            <p:cNvSpPr>
              <a:spLocks/>
            </p:cNvSpPr>
            <p:nvPr/>
          </p:nvSpPr>
          <p:spPr bwMode="auto">
            <a:xfrm>
              <a:off x="3619" y="1684"/>
              <a:ext cx="461" cy="459"/>
            </a:xfrm>
            <a:custGeom>
              <a:avLst/>
              <a:gdLst>
                <a:gd name="T0" fmla="*/ 176 w 194"/>
                <a:gd name="T1" fmla="*/ 64 h 193"/>
                <a:gd name="T2" fmla="*/ 129 w 194"/>
                <a:gd name="T3" fmla="*/ 175 h 193"/>
                <a:gd name="T4" fmla="*/ 18 w 194"/>
                <a:gd name="T5" fmla="*/ 129 h 193"/>
                <a:gd name="T6" fmla="*/ 64 w 194"/>
                <a:gd name="T7" fmla="*/ 18 h 193"/>
                <a:gd name="T8" fmla="*/ 176 w 194"/>
                <a:gd name="T9" fmla="*/ 64 h 193"/>
              </a:gdLst>
              <a:ahLst/>
              <a:cxnLst>
                <a:cxn ang="0">
                  <a:pos x="T0" y="T1"/>
                </a:cxn>
                <a:cxn ang="0">
                  <a:pos x="T2" y="T3"/>
                </a:cxn>
                <a:cxn ang="0">
                  <a:pos x="T4" y="T5"/>
                </a:cxn>
                <a:cxn ang="0">
                  <a:pos x="T6" y="T7"/>
                </a:cxn>
                <a:cxn ang="0">
                  <a:pos x="T8" y="T9"/>
                </a:cxn>
              </a:cxnLst>
              <a:rect l="0" t="0" r="r" b="b"/>
              <a:pathLst>
                <a:path w="194" h="193">
                  <a:moveTo>
                    <a:pt x="176" y="64"/>
                  </a:moveTo>
                  <a:cubicBezTo>
                    <a:pt x="194" y="107"/>
                    <a:pt x="173" y="157"/>
                    <a:pt x="129" y="175"/>
                  </a:cubicBezTo>
                  <a:cubicBezTo>
                    <a:pt x="86" y="193"/>
                    <a:pt x="36" y="173"/>
                    <a:pt x="18" y="129"/>
                  </a:cubicBezTo>
                  <a:cubicBezTo>
                    <a:pt x="0" y="86"/>
                    <a:pt x="21" y="36"/>
                    <a:pt x="64" y="18"/>
                  </a:cubicBezTo>
                  <a:cubicBezTo>
                    <a:pt x="108" y="0"/>
                    <a:pt x="158" y="20"/>
                    <a:pt x="176" y="64"/>
                  </a:cubicBezTo>
                  <a:close/>
                </a:path>
              </a:pathLst>
            </a:custGeom>
            <a:solidFill>
              <a:srgbClr val="3EFE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8">
              <a:extLst>
                <a:ext uri="{FF2B5EF4-FFF2-40B4-BE49-F238E27FC236}">
                  <a16:creationId xmlns:a16="http://schemas.microsoft.com/office/drawing/2014/main" id="{E41E627C-7E32-4984-B97E-8C4A2C3EB2A7}"/>
                </a:ext>
              </a:extLst>
            </p:cNvPr>
            <p:cNvSpPr>
              <a:spLocks/>
            </p:cNvSpPr>
            <p:nvPr/>
          </p:nvSpPr>
          <p:spPr bwMode="auto">
            <a:xfrm>
              <a:off x="3597" y="1965"/>
              <a:ext cx="110" cy="59"/>
            </a:xfrm>
            <a:custGeom>
              <a:avLst/>
              <a:gdLst>
                <a:gd name="T0" fmla="*/ 5 w 46"/>
                <a:gd name="T1" fmla="*/ 25 h 25"/>
                <a:gd name="T2" fmla="*/ 1 w 46"/>
                <a:gd name="T3" fmla="*/ 22 h 25"/>
                <a:gd name="T4" fmla="*/ 3 w 46"/>
                <a:gd name="T5" fmla="*/ 16 h 25"/>
                <a:gd name="T6" fmla="*/ 38 w 46"/>
                <a:gd name="T7" fmla="*/ 1 h 25"/>
                <a:gd name="T8" fmla="*/ 45 w 46"/>
                <a:gd name="T9" fmla="*/ 4 h 25"/>
                <a:gd name="T10" fmla="*/ 42 w 46"/>
                <a:gd name="T11" fmla="*/ 10 h 25"/>
                <a:gd name="T12" fmla="*/ 7 w 46"/>
                <a:gd name="T13" fmla="*/ 25 h 25"/>
                <a:gd name="T14" fmla="*/ 5 w 46"/>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25">
                  <a:moveTo>
                    <a:pt x="5" y="25"/>
                  </a:moveTo>
                  <a:cubicBezTo>
                    <a:pt x="3" y="25"/>
                    <a:pt x="2" y="24"/>
                    <a:pt x="1" y="22"/>
                  </a:cubicBezTo>
                  <a:cubicBezTo>
                    <a:pt x="0" y="20"/>
                    <a:pt x="1" y="17"/>
                    <a:pt x="3" y="16"/>
                  </a:cubicBezTo>
                  <a:cubicBezTo>
                    <a:pt x="38" y="1"/>
                    <a:pt x="38" y="1"/>
                    <a:pt x="38" y="1"/>
                  </a:cubicBezTo>
                  <a:cubicBezTo>
                    <a:pt x="41" y="0"/>
                    <a:pt x="44" y="1"/>
                    <a:pt x="45" y="4"/>
                  </a:cubicBezTo>
                  <a:cubicBezTo>
                    <a:pt x="46" y="6"/>
                    <a:pt x="44" y="9"/>
                    <a:pt x="42" y="10"/>
                  </a:cubicBezTo>
                  <a:cubicBezTo>
                    <a:pt x="7" y="25"/>
                    <a:pt x="7" y="25"/>
                    <a:pt x="7" y="25"/>
                  </a:cubicBezTo>
                  <a:cubicBezTo>
                    <a:pt x="6" y="25"/>
                    <a:pt x="6" y="25"/>
                    <a:pt x="5" y="2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9">
              <a:extLst>
                <a:ext uri="{FF2B5EF4-FFF2-40B4-BE49-F238E27FC236}">
                  <a16:creationId xmlns:a16="http://schemas.microsoft.com/office/drawing/2014/main" id="{F5E10450-C007-4D06-9DDC-BC9D07D1A3A1}"/>
                </a:ext>
              </a:extLst>
            </p:cNvPr>
            <p:cNvSpPr>
              <a:spLocks/>
            </p:cNvSpPr>
            <p:nvPr/>
          </p:nvSpPr>
          <p:spPr bwMode="auto">
            <a:xfrm>
              <a:off x="3588" y="1979"/>
              <a:ext cx="43" cy="66"/>
            </a:xfrm>
            <a:custGeom>
              <a:avLst/>
              <a:gdLst>
                <a:gd name="T0" fmla="*/ 13 w 18"/>
                <a:gd name="T1" fmla="*/ 28 h 28"/>
                <a:gd name="T2" fmla="*/ 8 w 18"/>
                <a:gd name="T3" fmla="*/ 25 h 28"/>
                <a:gd name="T4" fmla="*/ 1 w 18"/>
                <a:gd name="T5" fmla="*/ 7 h 28"/>
                <a:gd name="T6" fmla="*/ 4 w 18"/>
                <a:gd name="T7" fmla="*/ 1 h 28"/>
                <a:gd name="T8" fmla="*/ 10 w 18"/>
                <a:gd name="T9" fmla="*/ 4 h 28"/>
                <a:gd name="T10" fmla="*/ 17 w 18"/>
                <a:gd name="T11" fmla="*/ 21 h 28"/>
                <a:gd name="T12" fmla="*/ 15 w 18"/>
                <a:gd name="T13" fmla="*/ 27 h 28"/>
                <a:gd name="T14" fmla="*/ 13 w 18"/>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8">
                  <a:moveTo>
                    <a:pt x="13" y="28"/>
                  </a:moveTo>
                  <a:cubicBezTo>
                    <a:pt x="11" y="28"/>
                    <a:pt x="9" y="27"/>
                    <a:pt x="8" y="25"/>
                  </a:cubicBezTo>
                  <a:cubicBezTo>
                    <a:pt x="1" y="7"/>
                    <a:pt x="1" y="7"/>
                    <a:pt x="1" y="7"/>
                  </a:cubicBezTo>
                  <a:cubicBezTo>
                    <a:pt x="0" y="5"/>
                    <a:pt x="1" y="2"/>
                    <a:pt x="4" y="1"/>
                  </a:cubicBezTo>
                  <a:cubicBezTo>
                    <a:pt x="6" y="0"/>
                    <a:pt x="9" y="1"/>
                    <a:pt x="10" y="4"/>
                  </a:cubicBezTo>
                  <a:cubicBezTo>
                    <a:pt x="17" y="21"/>
                    <a:pt x="17" y="21"/>
                    <a:pt x="17" y="21"/>
                  </a:cubicBezTo>
                  <a:cubicBezTo>
                    <a:pt x="18" y="23"/>
                    <a:pt x="17" y="26"/>
                    <a:pt x="15" y="27"/>
                  </a:cubicBezTo>
                  <a:cubicBezTo>
                    <a:pt x="14" y="28"/>
                    <a:pt x="13" y="28"/>
                    <a:pt x="13" y="28"/>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30">
              <a:extLst>
                <a:ext uri="{FF2B5EF4-FFF2-40B4-BE49-F238E27FC236}">
                  <a16:creationId xmlns:a16="http://schemas.microsoft.com/office/drawing/2014/main" id="{BA762C0A-9869-4DCB-971C-DF299C1B0D69}"/>
                </a:ext>
              </a:extLst>
            </p:cNvPr>
            <p:cNvSpPr>
              <a:spLocks/>
            </p:cNvSpPr>
            <p:nvPr/>
          </p:nvSpPr>
          <p:spPr bwMode="auto">
            <a:xfrm>
              <a:off x="3983" y="1805"/>
              <a:ext cx="107" cy="60"/>
            </a:xfrm>
            <a:custGeom>
              <a:avLst/>
              <a:gdLst>
                <a:gd name="T0" fmla="*/ 5 w 45"/>
                <a:gd name="T1" fmla="*/ 25 h 25"/>
                <a:gd name="T2" fmla="*/ 1 w 45"/>
                <a:gd name="T3" fmla="*/ 22 h 25"/>
                <a:gd name="T4" fmla="*/ 3 w 45"/>
                <a:gd name="T5" fmla="*/ 16 h 25"/>
                <a:gd name="T6" fmla="*/ 38 w 45"/>
                <a:gd name="T7" fmla="*/ 1 h 25"/>
                <a:gd name="T8" fmla="*/ 44 w 45"/>
                <a:gd name="T9" fmla="*/ 4 h 25"/>
                <a:gd name="T10" fmla="*/ 42 w 45"/>
                <a:gd name="T11" fmla="*/ 10 h 25"/>
                <a:gd name="T12" fmla="*/ 7 w 45"/>
                <a:gd name="T13" fmla="*/ 24 h 25"/>
                <a:gd name="T14" fmla="*/ 5 w 45"/>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25">
                  <a:moveTo>
                    <a:pt x="5" y="25"/>
                  </a:moveTo>
                  <a:cubicBezTo>
                    <a:pt x="3" y="25"/>
                    <a:pt x="1" y="24"/>
                    <a:pt x="1" y="22"/>
                  </a:cubicBezTo>
                  <a:cubicBezTo>
                    <a:pt x="0" y="20"/>
                    <a:pt x="1" y="17"/>
                    <a:pt x="3" y="16"/>
                  </a:cubicBezTo>
                  <a:cubicBezTo>
                    <a:pt x="38" y="1"/>
                    <a:pt x="38" y="1"/>
                    <a:pt x="38" y="1"/>
                  </a:cubicBezTo>
                  <a:cubicBezTo>
                    <a:pt x="41" y="0"/>
                    <a:pt x="43" y="1"/>
                    <a:pt x="44" y="4"/>
                  </a:cubicBezTo>
                  <a:cubicBezTo>
                    <a:pt x="45" y="6"/>
                    <a:pt x="44" y="9"/>
                    <a:pt x="42" y="10"/>
                  </a:cubicBezTo>
                  <a:cubicBezTo>
                    <a:pt x="7" y="24"/>
                    <a:pt x="7" y="24"/>
                    <a:pt x="7" y="24"/>
                  </a:cubicBezTo>
                  <a:cubicBezTo>
                    <a:pt x="6" y="25"/>
                    <a:pt x="6" y="25"/>
                    <a:pt x="5" y="2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1">
              <a:extLst>
                <a:ext uri="{FF2B5EF4-FFF2-40B4-BE49-F238E27FC236}">
                  <a16:creationId xmlns:a16="http://schemas.microsoft.com/office/drawing/2014/main" id="{37A48C01-2A58-4FC0-B797-39083A1A8018}"/>
                </a:ext>
              </a:extLst>
            </p:cNvPr>
            <p:cNvSpPr>
              <a:spLocks/>
            </p:cNvSpPr>
            <p:nvPr/>
          </p:nvSpPr>
          <p:spPr bwMode="auto">
            <a:xfrm>
              <a:off x="4056" y="1786"/>
              <a:ext cx="43" cy="65"/>
            </a:xfrm>
            <a:custGeom>
              <a:avLst/>
              <a:gdLst>
                <a:gd name="T0" fmla="*/ 13 w 18"/>
                <a:gd name="T1" fmla="*/ 27 h 27"/>
                <a:gd name="T2" fmla="*/ 8 w 18"/>
                <a:gd name="T3" fmla="*/ 24 h 27"/>
                <a:gd name="T4" fmla="*/ 1 w 18"/>
                <a:gd name="T5" fmla="*/ 7 h 27"/>
                <a:gd name="T6" fmla="*/ 4 w 18"/>
                <a:gd name="T7" fmla="*/ 0 h 27"/>
                <a:gd name="T8" fmla="*/ 10 w 18"/>
                <a:gd name="T9" fmla="*/ 3 h 27"/>
                <a:gd name="T10" fmla="*/ 17 w 18"/>
                <a:gd name="T11" fmla="*/ 21 h 27"/>
                <a:gd name="T12" fmla="*/ 14 w 18"/>
                <a:gd name="T13" fmla="*/ 27 h 27"/>
                <a:gd name="T14" fmla="*/ 13 w 18"/>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7">
                  <a:moveTo>
                    <a:pt x="13" y="27"/>
                  </a:moveTo>
                  <a:cubicBezTo>
                    <a:pt x="11" y="27"/>
                    <a:pt x="9" y="26"/>
                    <a:pt x="8" y="24"/>
                  </a:cubicBezTo>
                  <a:cubicBezTo>
                    <a:pt x="1" y="7"/>
                    <a:pt x="1" y="7"/>
                    <a:pt x="1" y="7"/>
                  </a:cubicBezTo>
                  <a:cubicBezTo>
                    <a:pt x="0" y="4"/>
                    <a:pt x="1" y="2"/>
                    <a:pt x="4" y="0"/>
                  </a:cubicBezTo>
                  <a:cubicBezTo>
                    <a:pt x="6" y="0"/>
                    <a:pt x="9" y="1"/>
                    <a:pt x="10" y="3"/>
                  </a:cubicBezTo>
                  <a:cubicBezTo>
                    <a:pt x="17" y="21"/>
                    <a:pt x="17" y="21"/>
                    <a:pt x="17" y="21"/>
                  </a:cubicBezTo>
                  <a:cubicBezTo>
                    <a:pt x="18" y="23"/>
                    <a:pt x="17" y="26"/>
                    <a:pt x="14" y="27"/>
                  </a:cubicBezTo>
                  <a:cubicBezTo>
                    <a:pt x="14" y="27"/>
                    <a:pt x="13" y="27"/>
                    <a:pt x="13" y="2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32">
              <a:extLst>
                <a:ext uri="{FF2B5EF4-FFF2-40B4-BE49-F238E27FC236}">
                  <a16:creationId xmlns:a16="http://schemas.microsoft.com/office/drawing/2014/main" id="{888F51CF-B1C1-4513-AF48-D82566BB8667}"/>
                </a:ext>
              </a:extLst>
            </p:cNvPr>
            <p:cNvSpPr>
              <a:spLocks/>
            </p:cNvSpPr>
            <p:nvPr/>
          </p:nvSpPr>
          <p:spPr bwMode="auto">
            <a:xfrm>
              <a:off x="3733" y="2053"/>
              <a:ext cx="62" cy="109"/>
            </a:xfrm>
            <a:custGeom>
              <a:avLst/>
              <a:gdLst>
                <a:gd name="T0" fmla="*/ 6 w 26"/>
                <a:gd name="T1" fmla="*/ 46 h 46"/>
                <a:gd name="T2" fmla="*/ 4 w 26"/>
                <a:gd name="T3" fmla="*/ 45 h 46"/>
                <a:gd name="T4" fmla="*/ 1 w 26"/>
                <a:gd name="T5" fmla="*/ 39 h 46"/>
                <a:gd name="T6" fmla="*/ 16 w 26"/>
                <a:gd name="T7" fmla="*/ 4 h 46"/>
                <a:gd name="T8" fmla="*/ 22 w 26"/>
                <a:gd name="T9" fmla="*/ 1 h 46"/>
                <a:gd name="T10" fmla="*/ 25 w 26"/>
                <a:gd name="T11" fmla="*/ 8 h 46"/>
                <a:gd name="T12" fmla="*/ 10 w 26"/>
                <a:gd name="T13" fmla="*/ 43 h 46"/>
                <a:gd name="T14" fmla="*/ 6 w 26"/>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46">
                  <a:moveTo>
                    <a:pt x="6" y="46"/>
                  </a:moveTo>
                  <a:cubicBezTo>
                    <a:pt x="5" y="46"/>
                    <a:pt x="5" y="45"/>
                    <a:pt x="4" y="45"/>
                  </a:cubicBezTo>
                  <a:cubicBezTo>
                    <a:pt x="2" y="44"/>
                    <a:pt x="0" y="41"/>
                    <a:pt x="1" y="39"/>
                  </a:cubicBezTo>
                  <a:cubicBezTo>
                    <a:pt x="16" y="4"/>
                    <a:pt x="16" y="4"/>
                    <a:pt x="16" y="4"/>
                  </a:cubicBezTo>
                  <a:cubicBezTo>
                    <a:pt x="17" y="2"/>
                    <a:pt x="20" y="0"/>
                    <a:pt x="22" y="1"/>
                  </a:cubicBezTo>
                  <a:cubicBezTo>
                    <a:pt x="25" y="2"/>
                    <a:pt x="26" y="5"/>
                    <a:pt x="25" y="8"/>
                  </a:cubicBezTo>
                  <a:cubicBezTo>
                    <a:pt x="10" y="43"/>
                    <a:pt x="10" y="43"/>
                    <a:pt x="10" y="43"/>
                  </a:cubicBezTo>
                  <a:cubicBezTo>
                    <a:pt x="9" y="44"/>
                    <a:pt x="8" y="46"/>
                    <a:pt x="6" y="46"/>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33">
              <a:extLst>
                <a:ext uri="{FF2B5EF4-FFF2-40B4-BE49-F238E27FC236}">
                  <a16:creationId xmlns:a16="http://schemas.microsoft.com/office/drawing/2014/main" id="{7B2D094C-477C-45C9-B228-52C0DB78B7E0}"/>
                </a:ext>
              </a:extLst>
            </p:cNvPr>
            <p:cNvSpPr>
              <a:spLocks/>
            </p:cNvSpPr>
            <p:nvPr/>
          </p:nvSpPr>
          <p:spPr bwMode="auto">
            <a:xfrm>
              <a:off x="3714" y="2129"/>
              <a:ext cx="67" cy="40"/>
            </a:xfrm>
            <a:custGeom>
              <a:avLst/>
              <a:gdLst>
                <a:gd name="T0" fmla="*/ 23 w 28"/>
                <a:gd name="T1" fmla="*/ 17 h 17"/>
                <a:gd name="T2" fmla="*/ 21 w 28"/>
                <a:gd name="T3" fmla="*/ 17 h 17"/>
                <a:gd name="T4" fmla="*/ 3 w 28"/>
                <a:gd name="T5" fmla="*/ 10 h 17"/>
                <a:gd name="T6" fmla="*/ 1 w 28"/>
                <a:gd name="T7" fmla="*/ 3 h 17"/>
                <a:gd name="T8" fmla="*/ 7 w 28"/>
                <a:gd name="T9" fmla="*/ 1 h 17"/>
                <a:gd name="T10" fmla="*/ 24 w 28"/>
                <a:gd name="T11" fmla="*/ 8 h 17"/>
                <a:gd name="T12" fmla="*/ 27 w 28"/>
                <a:gd name="T13" fmla="*/ 14 h 17"/>
                <a:gd name="T14" fmla="*/ 23 w 28"/>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7">
                  <a:moveTo>
                    <a:pt x="23" y="17"/>
                  </a:moveTo>
                  <a:cubicBezTo>
                    <a:pt x="22" y="17"/>
                    <a:pt x="21" y="17"/>
                    <a:pt x="21" y="17"/>
                  </a:cubicBezTo>
                  <a:cubicBezTo>
                    <a:pt x="3" y="10"/>
                    <a:pt x="3" y="10"/>
                    <a:pt x="3" y="10"/>
                  </a:cubicBezTo>
                  <a:cubicBezTo>
                    <a:pt x="1" y="9"/>
                    <a:pt x="0" y="6"/>
                    <a:pt x="1" y="3"/>
                  </a:cubicBezTo>
                  <a:cubicBezTo>
                    <a:pt x="2" y="1"/>
                    <a:pt x="4" y="0"/>
                    <a:pt x="7" y="1"/>
                  </a:cubicBezTo>
                  <a:cubicBezTo>
                    <a:pt x="24" y="8"/>
                    <a:pt x="24" y="8"/>
                    <a:pt x="24" y="8"/>
                  </a:cubicBezTo>
                  <a:cubicBezTo>
                    <a:pt x="27" y="9"/>
                    <a:pt x="28" y="12"/>
                    <a:pt x="27" y="14"/>
                  </a:cubicBezTo>
                  <a:cubicBezTo>
                    <a:pt x="26" y="16"/>
                    <a:pt x="24" y="17"/>
                    <a:pt x="23" y="1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4">
              <a:extLst>
                <a:ext uri="{FF2B5EF4-FFF2-40B4-BE49-F238E27FC236}">
                  <a16:creationId xmlns:a16="http://schemas.microsoft.com/office/drawing/2014/main" id="{9921BC6B-F5A6-4FA5-B89F-73422D966F57}"/>
                </a:ext>
              </a:extLst>
            </p:cNvPr>
            <p:cNvSpPr>
              <a:spLocks/>
            </p:cNvSpPr>
            <p:nvPr/>
          </p:nvSpPr>
          <p:spPr bwMode="auto">
            <a:xfrm>
              <a:off x="3895" y="1670"/>
              <a:ext cx="59" cy="107"/>
            </a:xfrm>
            <a:custGeom>
              <a:avLst/>
              <a:gdLst>
                <a:gd name="T0" fmla="*/ 5 w 25"/>
                <a:gd name="T1" fmla="*/ 45 h 45"/>
                <a:gd name="T2" fmla="*/ 3 w 25"/>
                <a:gd name="T3" fmla="*/ 44 h 45"/>
                <a:gd name="T4" fmla="*/ 1 w 25"/>
                <a:gd name="T5" fmla="*/ 38 h 45"/>
                <a:gd name="T6" fmla="*/ 15 w 25"/>
                <a:gd name="T7" fmla="*/ 3 h 45"/>
                <a:gd name="T8" fmla="*/ 21 w 25"/>
                <a:gd name="T9" fmla="*/ 1 h 45"/>
                <a:gd name="T10" fmla="*/ 24 w 25"/>
                <a:gd name="T11" fmla="*/ 7 h 45"/>
                <a:gd name="T12" fmla="*/ 9 w 25"/>
                <a:gd name="T13" fmla="*/ 42 h 45"/>
                <a:gd name="T14" fmla="*/ 5 w 25"/>
                <a:gd name="T15" fmla="*/ 45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45">
                  <a:moveTo>
                    <a:pt x="5" y="45"/>
                  </a:moveTo>
                  <a:cubicBezTo>
                    <a:pt x="4" y="45"/>
                    <a:pt x="4" y="45"/>
                    <a:pt x="3" y="44"/>
                  </a:cubicBezTo>
                  <a:cubicBezTo>
                    <a:pt x="1" y="43"/>
                    <a:pt x="0" y="41"/>
                    <a:pt x="1" y="38"/>
                  </a:cubicBezTo>
                  <a:cubicBezTo>
                    <a:pt x="15" y="3"/>
                    <a:pt x="15" y="3"/>
                    <a:pt x="15" y="3"/>
                  </a:cubicBezTo>
                  <a:cubicBezTo>
                    <a:pt x="16" y="1"/>
                    <a:pt x="19" y="0"/>
                    <a:pt x="21" y="1"/>
                  </a:cubicBezTo>
                  <a:cubicBezTo>
                    <a:pt x="24" y="2"/>
                    <a:pt x="25" y="4"/>
                    <a:pt x="24" y="7"/>
                  </a:cubicBezTo>
                  <a:cubicBezTo>
                    <a:pt x="9" y="42"/>
                    <a:pt x="9" y="42"/>
                    <a:pt x="9" y="42"/>
                  </a:cubicBezTo>
                  <a:cubicBezTo>
                    <a:pt x="8" y="44"/>
                    <a:pt x="7" y="45"/>
                    <a:pt x="5" y="4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5">
              <a:extLst>
                <a:ext uri="{FF2B5EF4-FFF2-40B4-BE49-F238E27FC236}">
                  <a16:creationId xmlns:a16="http://schemas.microsoft.com/office/drawing/2014/main" id="{26781742-C083-4367-87BF-CF0B3E038504}"/>
                </a:ext>
              </a:extLst>
            </p:cNvPr>
            <p:cNvSpPr>
              <a:spLocks/>
            </p:cNvSpPr>
            <p:nvPr/>
          </p:nvSpPr>
          <p:spPr bwMode="auto">
            <a:xfrm>
              <a:off x="3907" y="1660"/>
              <a:ext cx="66" cy="41"/>
            </a:xfrm>
            <a:custGeom>
              <a:avLst/>
              <a:gdLst>
                <a:gd name="T0" fmla="*/ 23 w 28"/>
                <a:gd name="T1" fmla="*/ 17 h 17"/>
                <a:gd name="T2" fmla="*/ 21 w 28"/>
                <a:gd name="T3" fmla="*/ 17 h 17"/>
                <a:gd name="T4" fmla="*/ 4 w 28"/>
                <a:gd name="T5" fmla="*/ 10 h 17"/>
                <a:gd name="T6" fmla="*/ 1 w 28"/>
                <a:gd name="T7" fmla="*/ 4 h 17"/>
                <a:gd name="T8" fmla="*/ 7 w 28"/>
                <a:gd name="T9" fmla="*/ 1 h 17"/>
                <a:gd name="T10" fmla="*/ 25 w 28"/>
                <a:gd name="T11" fmla="*/ 8 h 17"/>
                <a:gd name="T12" fmla="*/ 27 w 28"/>
                <a:gd name="T13" fmla="*/ 14 h 17"/>
                <a:gd name="T14" fmla="*/ 23 w 28"/>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7">
                  <a:moveTo>
                    <a:pt x="23" y="17"/>
                  </a:moveTo>
                  <a:cubicBezTo>
                    <a:pt x="23" y="17"/>
                    <a:pt x="22" y="17"/>
                    <a:pt x="21" y="17"/>
                  </a:cubicBezTo>
                  <a:cubicBezTo>
                    <a:pt x="4" y="10"/>
                    <a:pt x="4" y="10"/>
                    <a:pt x="4" y="10"/>
                  </a:cubicBezTo>
                  <a:cubicBezTo>
                    <a:pt x="1" y="9"/>
                    <a:pt x="0" y="6"/>
                    <a:pt x="1" y="4"/>
                  </a:cubicBezTo>
                  <a:cubicBezTo>
                    <a:pt x="2" y="1"/>
                    <a:pt x="5" y="0"/>
                    <a:pt x="7" y="1"/>
                  </a:cubicBezTo>
                  <a:cubicBezTo>
                    <a:pt x="25" y="8"/>
                    <a:pt x="25" y="8"/>
                    <a:pt x="25" y="8"/>
                  </a:cubicBezTo>
                  <a:cubicBezTo>
                    <a:pt x="27" y="9"/>
                    <a:pt x="28" y="12"/>
                    <a:pt x="27" y="14"/>
                  </a:cubicBezTo>
                  <a:cubicBezTo>
                    <a:pt x="27" y="16"/>
                    <a:pt x="25" y="17"/>
                    <a:pt x="23" y="1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6">
              <a:extLst>
                <a:ext uri="{FF2B5EF4-FFF2-40B4-BE49-F238E27FC236}">
                  <a16:creationId xmlns:a16="http://schemas.microsoft.com/office/drawing/2014/main" id="{4DCB2CCD-0567-4F69-8916-9735D2DC23BA}"/>
                </a:ext>
              </a:extLst>
            </p:cNvPr>
            <p:cNvSpPr>
              <a:spLocks/>
            </p:cNvSpPr>
            <p:nvPr/>
          </p:nvSpPr>
          <p:spPr bwMode="auto">
            <a:xfrm>
              <a:off x="3895" y="2053"/>
              <a:ext cx="59" cy="109"/>
            </a:xfrm>
            <a:custGeom>
              <a:avLst/>
              <a:gdLst>
                <a:gd name="T0" fmla="*/ 19 w 25"/>
                <a:gd name="T1" fmla="*/ 46 h 46"/>
                <a:gd name="T2" fmla="*/ 15 w 25"/>
                <a:gd name="T3" fmla="*/ 43 h 46"/>
                <a:gd name="T4" fmla="*/ 1 w 25"/>
                <a:gd name="T5" fmla="*/ 8 h 46"/>
                <a:gd name="T6" fmla="*/ 3 w 25"/>
                <a:gd name="T7" fmla="*/ 1 h 46"/>
                <a:gd name="T8" fmla="*/ 9 w 25"/>
                <a:gd name="T9" fmla="*/ 4 h 46"/>
                <a:gd name="T10" fmla="*/ 24 w 25"/>
                <a:gd name="T11" fmla="*/ 39 h 46"/>
                <a:gd name="T12" fmla="*/ 21 w 25"/>
                <a:gd name="T13" fmla="*/ 45 h 46"/>
                <a:gd name="T14" fmla="*/ 19 w 25"/>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46">
                  <a:moveTo>
                    <a:pt x="19" y="46"/>
                  </a:moveTo>
                  <a:cubicBezTo>
                    <a:pt x="18" y="46"/>
                    <a:pt x="16" y="44"/>
                    <a:pt x="15" y="43"/>
                  </a:cubicBezTo>
                  <a:cubicBezTo>
                    <a:pt x="1" y="8"/>
                    <a:pt x="1" y="8"/>
                    <a:pt x="1" y="8"/>
                  </a:cubicBezTo>
                  <a:cubicBezTo>
                    <a:pt x="0" y="5"/>
                    <a:pt x="1" y="2"/>
                    <a:pt x="3" y="1"/>
                  </a:cubicBezTo>
                  <a:cubicBezTo>
                    <a:pt x="5" y="0"/>
                    <a:pt x="8" y="2"/>
                    <a:pt x="9" y="4"/>
                  </a:cubicBezTo>
                  <a:cubicBezTo>
                    <a:pt x="24" y="39"/>
                    <a:pt x="24" y="39"/>
                    <a:pt x="24" y="39"/>
                  </a:cubicBezTo>
                  <a:cubicBezTo>
                    <a:pt x="25" y="41"/>
                    <a:pt x="24" y="44"/>
                    <a:pt x="21" y="45"/>
                  </a:cubicBezTo>
                  <a:cubicBezTo>
                    <a:pt x="21" y="45"/>
                    <a:pt x="20" y="46"/>
                    <a:pt x="19" y="46"/>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7">
              <a:extLst>
                <a:ext uri="{FF2B5EF4-FFF2-40B4-BE49-F238E27FC236}">
                  <a16:creationId xmlns:a16="http://schemas.microsoft.com/office/drawing/2014/main" id="{B7320A78-4E67-4336-9163-5370CF1C7EC4}"/>
                </a:ext>
              </a:extLst>
            </p:cNvPr>
            <p:cNvSpPr>
              <a:spLocks/>
            </p:cNvSpPr>
            <p:nvPr/>
          </p:nvSpPr>
          <p:spPr bwMode="auto">
            <a:xfrm>
              <a:off x="3907" y="2129"/>
              <a:ext cx="66" cy="40"/>
            </a:xfrm>
            <a:custGeom>
              <a:avLst/>
              <a:gdLst>
                <a:gd name="T0" fmla="*/ 6 w 28"/>
                <a:gd name="T1" fmla="*/ 17 h 17"/>
                <a:gd name="T2" fmla="*/ 1 w 28"/>
                <a:gd name="T3" fmla="*/ 14 h 17"/>
                <a:gd name="T4" fmla="*/ 4 w 28"/>
                <a:gd name="T5" fmla="*/ 8 h 17"/>
                <a:gd name="T6" fmla="*/ 21 w 28"/>
                <a:gd name="T7" fmla="*/ 1 h 17"/>
                <a:gd name="T8" fmla="*/ 27 w 28"/>
                <a:gd name="T9" fmla="*/ 3 h 17"/>
                <a:gd name="T10" fmla="*/ 25 w 28"/>
                <a:gd name="T11" fmla="*/ 10 h 17"/>
                <a:gd name="T12" fmla="*/ 7 w 28"/>
                <a:gd name="T13" fmla="*/ 17 h 17"/>
                <a:gd name="T14" fmla="*/ 6 w 28"/>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7">
                  <a:moveTo>
                    <a:pt x="6" y="17"/>
                  </a:moveTo>
                  <a:cubicBezTo>
                    <a:pt x="4" y="17"/>
                    <a:pt x="2" y="16"/>
                    <a:pt x="1" y="14"/>
                  </a:cubicBezTo>
                  <a:cubicBezTo>
                    <a:pt x="0" y="12"/>
                    <a:pt x="1" y="9"/>
                    <a:pt x="4" y="8"/>
                  </a:cubicBezTo>
                  <a:cubicBezTo>
                    <a:pt x="21" y="1"/>
                    <a:pt x="21" y="1"/>
                    <a:pt x="21" y="1"/>
                  </a:cubicBezTo>
                  <a:cubicBezTo>
                    <a:pt x="24" y="0"/>
                    <a:pt x="26" y="1"/>
                    <a:pt x="27" y="3"/>
                  </a:cubicBezTo>
                  <a:cubicBezTo>
                    <a:pt x="28" y="6"/>
                    <a:pt x="27" y="9"/>
                    <a:pt x="25" y="10"/>
                  </a:cubicBezTo>
                  <a:cubicBezTo>
                    <a:pt x="7" y="17"/>
                    <a:pt x="7" y="17"/>
                    <a:pt x="7" y="17"/>
                  </a:cubicBezTo>
                  <a:cubicBezTo>
                    <a:pt x="7" y="17"/>
                    <a:pt x="6" y="17"/>
                    <a:pt x="6" y="1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8">
              <a:extLst>
                <a:ext uri="{FF2B5EF4-FFF2-40B4-BE49-F238E27FC236}">
                  <a16:creationId xmlns:a16="http://schemas.microsoft.com/office/drawing/2014/main" id="{9B0D068A-B538-4D89-A766-11286210CF19}"/>
                </a:ext>
              </a:extLst>
            </p:cNvPr>
            <p:cNvSpPr>
              <a:spLocks/>
            </p:cNvSpPr>
            <p:nvPr/>
          </p:nvSpPr>
          <p:spPr bwMode="auto">
            <a:xfrm>
              <a:off x="3733" y="1670"/>
              <a:ext cx="62" cy="107"/>
            </a:xfrm>
            <a:custGeom>
              <a:avLst/>
              <a:gdLst>
                <a:gd name="T0" fmla="*/ 20 w 26"/>
                <a:gd name="T1" fmla="*/ 45 h 45"/>
                <a:gd name="T2" fmla="*/ 16 w 26"/>
                <a:gd name="T3" fmla="*/ 42 h 45"/>
                <a:gd name="T4" fmla="*/ 1 w 26"/>
                <a:gd name="T5" fmla="*/ 7 h 45"/>
                <a:gd name="T6" fmla="*/ 4 w 26"/>
                <a:gd name="T7" fmla="*/ 1 h 45"/>
                <a:gd name="T8" fmla="*/ 10 w 26"/>
                <a:gd name="T9" fmla="*/ 3 h 45"/>
                <a:gd name="T10" fmla="*/ 25 w 26"/>
                <a:gd name="T11" fmla="*/ 38 h 45"/>
                <a:gd name="T12" fmla="*/ 22 w 26"/>
                <a:gd name="T13" fmla="*/ 44 h 45"/>
                <a:gd name="T14" fmla="*/ 20 w 26"/>
                <a:gd name="T15" fmla="*/ 45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45">
                  <a:moveTo>
                    <a:pt x="20" y="45"/>
                  </a:moveTo>
                  <a:cubicBezTo>
                    <a:pt x="18" y="45"/>
                    <a:pt x="17" y="44"/>
                    <a:pt x="16" y="42"/>
                  </a:cubicBezTo>
                  <a:cubicBezTo>
                    <a:pt x="1" y="7"/>
                    <a:pt x="1" y="7"/>
                    <a:pt x="1" y="7"/>
                  </a:cubicBezTo>
                  <a:cubicBezTo>
                    <a:pt x="0" y="4"/>
                    <a:pt x="2" y="2"/>
                    <a:pt x="4" y="1"/>
                  </a:cubicBezTo>
                  <a:cubicBezTo>
                    <a:pt x="6" y="0"/>
                    <a:pt x="9" y="1"/>
                    <a:pt x="10" y="3"/>
                  </a:cubicBezTo>
                  <a:cubicBezTo>
                    <a:pt x="25" y="38"/>
                    <a:pt x="25" y="38"/>
                    <a:pt x="25" y="38"/>
                  </a:cubicBezTo>
                  <a:cubicBezTo>
                    <a:pt x="26" y="41"/>
                    <a:pt x="25" y="43"/>
                    <a:pt x="22" y="44"/>
                  </a:cubicBezTo>
                  <a:cubicBezTo>
                    <a:pt x="22" y="45"/>
                    <a:pt x="21" y="45"/>
                    <a:pt x="20" y="4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9">
              <a:extLst>
                <a:ext uri="{FF2B5EF4-FFF2-40B4-BE49-F238E27FC236}">
                  <a16:creationId xmlns:a16="http://schemas.microsoft.com/office/drawing/2014/main" id="{C37D0068-6445-45A1-B4C2-D29124B92A0E}"/>
                </a:ext>
              </a:extLst>
            </p:cNvPr>
            <p:cNvSpPr>
              <a:spLocks/>
            </p:cNvSpPr>
            <p:nvPr/>
          </p:nvSpPr>
          <p:spPr bwMode="auto">
            <a:xfrm>
              <a:off x="3714" y="1660"/>
              <a:ext cx="67" cy="41"/>
            </a:xfrm>
            <a:custGeom>
              <a:avLst/>
              <a:gdLst>
                <a:gd name="T0" fmla="*/ 5 w 28"/>
                <a:gd name="T1" fmla="*/ 17 h 17"/>
                <a:gd name="T2" fmla="*/ 1 w 28"/>
                <a:gd name="T3" fmla="*/ 14 h 17"/>
                <a:gd name="T4" fmla="*/ 3 w 28"/>
                <a:gd name="T5" fmla="*/ 8 h 17"/>
                <a:gd name="T6" fmla="*/ 21 w 28"/>
                <a:gd name="T7" fmla="*/ 1 h 17"/>
                <a:gd name="T8" fmla="*/ 27 w 28"/>
                <a:gd name="T9" fmla="*/ 4 h 17"/>
                <a:gd name="T10" fmla="*/ 24 w 28"/>
                <a:gd name="T11" fmla="*/ 10 h 17"/>
                <a:gd name="T12" fmla="*/ 7 w 28"/>
                <a:gd name="T13" fmla="*/ 17 h 17"/>
                <a:gd name="T14" fmla="*/ 5 w 28"/>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7">
                  <a:moveTo>
                    <a:pt x="5" y="17"/>
                  </a:moveTo>
                  <a:cubicBezTo>
                    <a:pt x="3" y="17"/>
                    <a:pt x="1" y="16"/>
                    <a:pt x="1" y="14"/>
                  </a:cubicBezTo>
                  <a:cubicBezTo>
                    <a:pt x="0" y="12"/>
                    <a:pt x="1" y="9"/>
                    <a:pt x="3" y="8"/>
                  </a:cubicBezTo>
                  <a:cubicBezTo>
                    <a:pt x="21" y="1"/>
                    <a:pt x="21" y="1"/>
                    <a:pt x="21" y="1"/>
                  </a:cubicBezTo>
                  <a:cubicBezTo>
                    <a:pt x="23" y="0"/>
                    <a:pt x="26" y="1"/>
                    <a:pt x="27" y="4"/>
                  </a:cubicBezTo>
                  <a:cubicBezTo>
                    <a:pt x="28" y="6"/>
                    <a:pt x="27" y="9"/>
                    <a:pt x="24" y="10"/>
                  </a:cubicBezTo>
                  <a:cubicBezTo>
                    <a:pt x="7" y="17"/>
                    <a:pt x="7" y="17"/>
                    <a:pt x="7" y="17"/>
                  </a:cubicBezTo>
                  <a:cubicBezTo>
                    <a:pt x="6" y="17"/>
                    <a:pt x="6" y="17"/>
                    <a:pt x="5" y="1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40">
              <a:extLst>
                <a:ext uri="{FF2B5EF4-FFF2-40B4-BE49-F238E27FC236}">
                  <a16:creationId xmlns:a16="http://schemas.microsoft.com/office/drawing/2014/main" id="{B0034A30-596D-4257-B5C1-899AD1E04D59}"/>
                </a:ext>
              </a:extLst>
            </p:cNvPr>
            <p:cNvSpPr>
              <a:spLocks/>
            </p:cNvSpPr>
            <p:nvPr/>
          </p:nvSpPr>
          <p:spPr bwMode="auto">
            <a:xfrm>
              <a:off x="3983" y="1965"/>
              <a:ext cx="107" cy="59"/>
            </a:xfrm>
            <a:custGeom>
              <a:avLst/>
              <a:gdLst>
                <a:gd name="T0" fmla="*/ 40 w 45"/>
                <a:gd name="T1" fmla="*/ 25 h 25"/>
                <a:gd name="T2" fmla="*/ 38 w 45"/>
                <a:gd name="T3" fmla="*/ 25 h 25"/>
                <a:gd name="T4" fmla="*/ 3 w 45"/>
                <a:gd name="T5" fmla="*/ 10 h 25"/>
                <a:gd name="T6" fmla="*/ 1 w 45"/>
                <a:gd name="T7" fmla="*/ 4 h 25"/>
                <a:gd name="T8" fmla="*/ 7 w 45"/>
                <a:gd name="T9" fmla="*/ 1 h 25"/>
                <a:gd name="T10" fmla="*/ 42 w 45"/>
                <a:gd name="T11" fmla="*/ 16 h 25"/>
                <a:gd name="T12" fmla="*/ 44 w 45"/>
                <a:gd name="T13" fmla="*/ 22 h 25"/>
                <a:gd name="T14" fmla="*/ 40 w 45"/>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25">
                  <a:moveTo>
                    <a:pt x="40" y="25"/>
                  </a:moveTo>
                  <a:cubicBezTo>
                    <a:pt x="39" y="25"/>
                    <a:pt x="39" y="25"/>
                    <a:pt x="38" y="25"/>
                  </a:cubicBezTo>
                  <a:cubicBezTo>
                    <a:pt x="3" y="10"/>
                    <a:pt x="3" y="10"/>
                    <a:pt x="3" y="10"/>
                  </a:cubicBezTo>
                  <a:cubicBezTo>
                    <a:pt x="1" y="9"/>
                    <a:pt x="0" y="6"/>
                    <a:pt x="1" y="4"/>
                  </a:cubicBezTo>
                  <a:cubicBezTo>
                    <a:pt x="2" y="1"/>
                    <a:pt x="4" y="0"/>
                    <a:pt x="7" y="1"/>
                  </a:cubicBezTo>
                  <a:cubicBezTo>
                    <a:pt x="42" y="16"/>
                    <a:pt x="42" y="16"/>
                    <a:pt x="42" y="16"/>
                  </a:cubicBezTo>
                  <a:cubicBezTo>
                    <a:pt x="44" y="17"/>
                    <a:pt x="45" y="20"/>
                    <a:pt x="44" y="22"/>
                  </a:cubicBezTo>
                  <a:cubicBezTo>
                    <a:pt x="44" y="24"/>
                    <a:pt x="42" y="25"/>
                    <a:pt x="40" y="2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41">
              <a:extLst>
                <a:ext uri="{FF2B5EF4-FFF2-40B4-BE49-F238E27FC236}">
                  <a16:creationId xmlns:a16="http://schemas.microsoft.com/office/drawing/2014/main" id="{B7AEE0E4-F06B-4AAC-9809-BB9D0C112629}"/>
                </a:ext>
              </a:extLst>
            </p:cNvPr>
            <p:cNvSpPr>
              <a:spLocks/>
            </p:cNvSpPr>
            <p:nvPr/>
          </p:nvSpPr>
          <p:spPr bwMode="auto">
            <a:xfrm>
              <a:off x="4056" y="1979"/>
              <a:ext cx="43" cy="66"/>
            </a:xfrm>
            <a:custGeom>
              <a:avLst/>
              <a:gdLst>
                <a:gd name="T0" fmla="*/ 5 w 18"/>
                <a:gd name="T1" fmla="*/ 28 h 28"/>
                <a:gd name="T2" fmla="*/ 4 w 18"/>
                <a:gd name="T3" fmla="*/ 27 h 28"/>
                <a:gd name="T4" fmla="*/ 1 w 18"/>
                <a:gd name="T5" fmla="*/ 21 h 28"/>
                <a:gd name="T6" fmla="*/ 8 w 18"/>
                <a:gd name="T7" fmla="*/ 4 h 28"/>
                <a:gd name="T8" fmla="*/ 14 w 18"/>
                <a:gd name="T9" fmla="*/ 1 h 28"/>
                <a:gd name="T10" fmla="*/ 17 w 18"/>
                <a:gd name="T11" fmla="*/ 7 h 28"/>
                <a:gd name="T12" fmla="*/ 10 w 18"/>
                <a:gd name="T13" fmla="*/ 25 h 28"/>
                <a:gd name="T14" fmla="*/ 5 w 18"/>
                <a:gd name="T15" fmla="*/ 28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8">
                  <a:moveTo>
                    <a:pt x="5" y="28"/>
                  </a:moveTo>
                  <a:cubicBezTo>
                    <a:pt x="5" y="28"/>
                    <a:pt x="4" y="28"/>
                    <a:pt x="4" y="27"/>
                  </a:cubicBezTo>
                  <a:cubicBezTo>
                    <a:pt x="1" y="26"/>
                    <a:pt x="0" y="23"/>
                    <a:pt x="1" y="21"/>
                  </a:cubicBezTo>
                  <a:cubicBezTo>
                    <a:pt x="8" y="4"/>
                    <a:pt x="8" y="4"/>
                    <a:pt x="8" y="4"/>
                  </a:cubicBezTo>
                  <a:cubicBezTo>
                    <a:pt x="9" y="1"/>
                    <a:pt x="12" y="0"/>
                    <a:pt x="14" y="1"/>
                  </a:cubicBezTo>
                  <a:cubicBezTo>
                    <a:pt x="17" y="2"/>
                    <a:pt x="18" y="5"/>
                    <a:pt x="17" y="7"/>
                  </a:cubicBezTo>
                  <a:cubicBezTo>
                    <a:pt x="10" y="25"/>
                    <a:pt x="10" y="25"/>
                    <a:pt x="10" y="25"/>
                  </a:cubicBezTo>
                  <a:cubicBezTo>
                    <a:pt x="9" y="27"/>
                    <a:pt x="7" y="28"/>
                    <a:pt x="5" y="28"/>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42">
              <a:extLst>
                <a:ext uri="{FF2B5EF4-FFF2-40B4-BE49-F238E27FC236}">
                  <a16:creationId xmlns:a16="http://schemas.microsoft.com/office/drawing/2014/main" id="{2DA4A6F5-5ABD-41BC-AC29-A3553F3C81C4}"/>
                </a:ext>
              </a:extLst>
            </p:cNvPr>
            <p:cNvSpPr>
              <a:spLocks/>
            </p:cNvSpPr>
            <p:nvPr/>
          </p:nvSpPr>
          <p:spPr bwMode="auto">
            <a:xfrm>
              <a:off x="3597" y="1805"/>
              <a:ext cx="110" cy="60"/>
            </a:xfrm>
            <a:custGeom>
              <a:avLst/>
              <a:gdLst>
                <a:gd name="T0" fmla="*/ 40 w 46"/>
                <a:gd name="T1" fmla="*/ 25 h 25"/>
                <a:gd name="T2" fmla="*/ 38 w 46"/>
                <a:gd name="T3" fmla="*/ 24 h 25"/>
                <a:gd name="T4" fmla="*/ 3 w 46"/>
                <a:gd name="T5" fmla="*/ 10 h 25"/>
                <a:gd name="T6" fmla="*/ 1 w 46"/>
                <a:gd name="T7" fmla="*/ 4 h 25"/>
                <a:gd name="T8" fmla="*/ 7 w 46"/>
                <a:gd name="T9" fmla="*/ 1 h 25"/>
                <a:gd name="T10" fmla="*/ 42 w 46"/>
                <a:gd name="T11" fmla="*/ 16 h 25"/>
                <a:gd name="T12" fmla="*/ 45 w 46"/>
                <a:gd name="T13" fmla="*/ 22 h 25"/>
                <a:gd name="T14" fmla="*/ 40 w 46"/>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25">
                  <a:moveTo>
                    <a:pt x="40" y="25"/>
                  </a:moveTo>
                  <a:cubicBezTo>
                    <a:pt x="40" y="25"/>
                    <a:pt x="39" y="25"/>
                    <a:pt x="38" y="24"/>
                  </a:cubicBezTo>
                  <a:cubicBezTo>
                    <a:pt x="3" y="10"/>
                    <a:pt x="3" y="10"/>
                    <a:pt x="3" y="10"/>
                  </a:cubicBezTo>
                  <a:cubicBezTo>
                    <a:pt x="1" y="9"/>
                    <a:pt x="0" y="6"/>
                    <a:pt x="1" y="4"/>
                  </a:cubicBezTo>
                  <a:cubicBezTo>
                    <a:pt x="2" y="1"/>
                    <a:pt x="5" y="0"/>
                    <a:pt x="7" y="1"/>
                  </a:cubicBezTo>
                  <a:cubicBezTo>
                    <a:pt x="42" y="16"/>
                    <a:pt x="42" y="16"/>
                    <a:pt x="42" y="16"/>
                  </a:cubicBezTo>
                  <a:cubicBezTo>
                    <a:pt x="44" y="17"/>
                    <a:pt x="46" y="20"/>
                    <a:pt x="45" y="22"/>
                  </a:cubicBezTo>
                  <a:cubicBezTo>
                    <a:pt x="44" y="24"/>
                    <a:pt x="42" y="25"/>
                    <a:pt x="40" y="25"/>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43">
              <a:extLst>
                <a:ext uri="{FF2B5EF4-FFF2-40B4-BE49-F238E27FC236}">
                  <a16:creationId xmlns:a16="http://schemas.microsoft.com/office/drawing/2014/main" id="{5810F1A8-C6DD-42A2-A5A4-C8B3BA4F8DAC}"/>
                </a:ext>
              </a:extLst>
            </p:cNvPr>
            <p:cNvSpPr>
              <a:spLocks/>
            </p:cNvSpPr>
            <p:nvPr/>
          </p:nvSpPr>
          <p:spPr bwMode="auto">
            <a:xfrm>
              <a:off x="3588" y="1786"/>
              <a:ext cx="43" cy="65"/>
            </a:xfrm>
            <a:custGeom>
              <a:avLst/>
              <a:gdLst>
                <a:gd name="T0" fmla="*/ 6 w 18"/>
                <a:gd name="T1" fmla="*/ 27 h 27"/>
                <a:gd name="T2" fmla="*/ 4 w 18"/>
                <a:gd name="T3" fmla="*/ 27 h 27"/>
                <a:gd name="T4" fmla="*/ 1 w 18"/>
                <a:gd name="T5" fmla="*/ 21 h 27"/>
                <a:gd name="T6" fmla="*/ 8 w 18"/>
                <a:gd name="T7" fmla="*/ 3 h 27"/>
                <a:gd name="T8" fmla="*/ 15 w 18"/>
                <a:gd name="T9" fmla="*/ 0 h 27"/>
                <a:gd name="T10" fmla="*/ 17 w 18"/>
                <a:gd name="T11" fmla="*/ 7 h 27"/>
                <a:gd name="T12" fmla="*/ 10 w 18"/>
                <a:gd name="T13" fmla="*/ 24 h 27"/>
                <a:gd name="T14" fmla="*/ 6 w 18"/>
                <a:gd name="T15" fmla="*/ 27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7">
                  <a:moveTo>
                    <a:pt x="6" y="27"/>
                  </a:moveTo>
                  <a:cubicBezTo>
                    <a:pt x="5" y="27"/>
                    <a:pt x="4" y="27"/>
                    <a:pt x="4" y="27"/>
                  </a:cubicBezTo>
                  <a:cubicBezTo>
                    <a:pt x="1" y="26"/>
                    <a:pt x="0" y="23"/>
                    <a:pt x="1" y="21"/>
                  </a:cubicBezTo>
                  <a:cubicBezTo>
                    <a:pt x="8" y="3"/>
                    <a:pt x="8" y="3"/>
                    <a:pt x="8" y="3"/>
                  </a:cubicBezTo>
                  <a:cubicBezTo>
                    <a:pt x="9" y="1"/>
                    <a:pt x="12" y="0"/>
                    <a:pt x="15" y="0"/>
                  </a:cubicBezTo>
                  <a:cubicBezTo>
                    <a:pt x="17" y="2"/>
                    <a:pt x="18" y="4"/>
                    <a:pt x="17" y="7"/>
                  </a:cubicBezTo>
                  <a:cubicBezTo>
                    <a:pt x="10" y="24"/>
                    <a:pt x="10" y="24"/>
                    <a:pt x="10" y="24"/>
                  </a:cubicBezTo>
                  <a:cubicBezTo>
                    <a:pt x="9" y="26"/>
                    <a:pt x="7" y="27"/>
                    <a:pt x="6" y="27"/>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0" name="Group 46">
            <a:extLst>
              <a:ext uri="{FF2B5EF4-FFF2-40B4-BE49-F238E27FC236}">
                <a16:creationId xmlns:a16="http://schemas.microsoft.com/office/drawing/2014/main" id="{54341924-62BF-416B-B24F-5738DED67408}"/>
              </a:ext>
            </a:extLst>
          </p:cNvPr>
          <p:cNvGrpSpPr>
            <a:grpSpLocks noChangeAspect="1"/>
          </p:cNvGrpSpPr>
          <p:nvPr/>
        </p:nvGrpSpPr>
        <p:grpSpPr bwMode="auto">
          <a:xfrm>
            <a:off x="4033163" y="2517641"/>
            <a:ext cx="625535" cy="625536"/>
            <a:chOff x="1265" y="-541"/>
            <a:chExt cx="704" cy="704"/>
          </a:xfrm>
          <a:solidFill>
            <a:srgbClr val="3CDEFE"/>
          </a:solidFill>
        </p:grpSpPr>
        <p:sp>
          <p:nvSpPr>
            <p:cNvPr id="72" name="Freeform 47">
              <a:extLst>
                <a:ext uri="{FF2B5EF4-FFF2-40B4-BE49-F238E27FC236}">
                  <a16:creationId xmlns:a16="http://schemas.microsoft.com/office/drawing/2014/main" id="{6D0879F1-64FB-44FF-AC17-EE713F9EFA95}"/>
                </a:ext>
              </a:extLst>
            </p:cNvPr>
            <p:cNvSpPr>
              <a:spLocks/>
            </p:cNvSpPr>
            <p:nvPr/>
          </p:nvSpPr>
          <p:spPr bwMode="auto">
            <a:xfrm>
              <a:off x="1497" y="-452"/>
              <a:ext cx="53" cy="72"/>
            </a:xfrm>
            <a:custGeom>
              <a:avLst/>
              <a:gdLst>
                <a:gd name="T0" fmla="*/ 4 w 6"/>
                <a:gd name="T1" fmla="*/ 8 h 8"/>
                <a:gd name="T2" fmla="*/ 3 w 6"/>
                <a:gd name="T3" fmla="*/ 7 h 8"/>
                <a:gd name="T4" fmla="*/ 1 w 6"/>
                <a:gd name="T5" fmla="*/ 2 h 8"/>
                <a:gd name="T6" fmla="*/ 1 w 6"/>
                <a:gd name="T7" fmla="*/ 0 h 8"/>
                <a:gd name="T8" fmla="*/ 3 w 6"/>
                <a:gd name="T9" fmla="*/ 1 h 8"/>
                <a:gd name="T10" fmla="*/ 5 w 6"/>
                <a:gd name="T11" fmla="*/ 6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1" y="2"/>
                    <a:pt x="1" y="2"/>
                    <a:pt x="1" y="2"/>
                  </a:cubicBezTo>
                  <a:cubicBezTo>
                    <a:pt x="0" y="1"/>
                    <a:pt x="1" y="0"/>
                    <a:pt x="1" y="0"/>
                  </a:cubicBezTo>
                  <a:cubicBezTo>
                    <a:pt x="2" y="0"/>
                    <a:pt x="3" y="0"/>
                    <a:pt x="3" y="1"/>
                  </a:cubicBezTo>
                  <a:cubicBezTo>
                    <a:pt x="5" y="6"/>
                    <a:pt x="5" y="6"/>
                    <a:pt x="5" y="6"/>
                  </a:cubicBezTo>
                  <a:cubicBezTo>
                    <a:pt x="6" y="7"/>
                    <a:pt x="5" y="7"/>
                    <a:pt x="5" y="8"/>
                  </a:cubicBezTo>
                  <a:cubicBezTo>
                    <a:pt x="5"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8">
              <a:extLst>
                <a:ext uri="{FF2B5EF4-FFF2-40B4-BE49-F238E27FC236}">
                  <a16:creationId xmlns:a16="http://schemas.microsoft.com/office/drawing/2014/main" id="{6837FD2B-E9D5-42D2-9BD2-AE3578750874}"/>
                </a:ext>
              </a:extLst>
            </p:cNvPr>
            <p:cNvSpPr>
              <a:spLocks/>
            </p:cNvSpPr>
            <p:nvPr/>
          </p:nvSpPr>
          <p:spPr bwMode="auto">
            <a:xfrm>
              <a:off x="1693" y="12"/>
              <a:ext cx="44" cy="71"/>
            </a:xfrm>
            <a:custGeom>
              <a:avLst/>
              <a:gdLst>
                <a:gd name="T0" fmla="*/ 4 w 5"/>
                <a:gd name="T1" fmla="*/ 8 h 8"/>
                <a:gd name="T2" fmla="*/ 2 w 5"/>
                <a:gd name="T3" fmla="*/ 7 h 8"/>
                <a:gd name="T4" fmla="*/ 0 w 5"/>
                <a:gd name="T5" fmla="*/ 2 h 8"/>
                <a:gd name="T6" fmla="*/ 1 w 5"/>
                <a:gd name="T7" fmla="*/ 0 h 8"/>
                <a:gd name="T8" fmla="*/ 3 w 5"/>
                <a:gd name="T9" fmla="*/ 1 h 8"/>
                <a:gd name="T10" fmla="*/ 5 w 5"/>
                <a:gd name="T11" fmla="*/ 6 h 8"/>
                <a:gd name="T12" fmla="*/ 4 w 5"/>
                <a:gd name="T13" fmla="*/ 8 h 8"/>
                <a:gd name="T14" fmla="*/ 4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4" y="8"/>
                  </a:moveTo>
                  <a:cubicBezTo>
                    <a:pt x="3" y="8"/>
                    <a:pt x="3" y="8"/>
                    <a:pt x="2" y="7"/>
                  </a:cubicBezTo>
                  <a:cubicBezTo>
                    <a:pt x="0" y="2"/>
                    <a:pt x="0" y="2"/>
                    <a:pt x="0" y="2"/>
                  </a:cubicBezTo>
                  <a:cubicBezTo>
                    <a:pt x="0" y="1"/>
                    <a:pt x="0" y="0"/>
                    <a:pt x="1" y="0"/>
                  </a:cubicBezTo>
                  <a:cubicBezTo>
                    <a:pt x="2" y="0"/>
                    <a:pt x="3" y="0"/>
                    <a:pt x="3" y="1"/>
                  </a:cubicBezTo>
                  <a:cubicBezTo>
                    <a:pt x="5" y="6"/>
                    <a:pt x="5" y="6"/>
                    <a:pt x="5" y="6"/>
                  </a:cubicBezTo>
                  <a:cubicBezTo>
                    <a:pt x="5" y="7"/>
                    <a:pt x="5" y="8"/>
                    <a:pt x="4" y="8"/>
                  </a:cubicBezTo>
                  <a:cubicBezTo>
                    <a:pt x="4"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49">
              <a:extLst>
                <a:ext uri="{FF2B5EF4-FFF2-40B4-BE49-F238E27FC236}">
                  <a16:creationId xmlns:a16="http://schemas.microsoft.com/office/drawing/2014/main" id="{00E908A1-2929-4206-8AA5-D4D76A43B712}"/>
                </a:ext>
              </a:extLst>
            </p:cNvPr>
            <p:cNvSpPr>
              <a:spLocks/>
            </p:cNvSpPr>
            <p:nvPr/>
          </p:nvSpPr>
          <p:spPr bwMode="auto">
            <a:xfrm>
              <a:off x="1497" y="12"/>
              <a:ext cx="53" cy="71"/>
            </a:xfrm>
            <a:custGeom>
              <a:avLst/>
              <a:gdLst>
                <a:gd name="T0" fmla="*/ 2 w 6"/>
                <a:gd name="T1" fmla="*/ 8 h 8"/>
                <a:gd name="T2" fmla="*/ 1 w 6"/>
                <a:gd name="T3" fmla="*/ 8 h 8"/>
                <a:gd name="T4" fmla="*/ 1 w 6"/>
                <a:gd name="T5" fmla="*/ 6 h 8"/>
                <a:gd name="T6" fmla="*/ 3 w 6"/>
                <a:gd name="T7" fmla="*/ 1 h 8"/>
                <a:gd name="T8" fmla="*/ 5 w 6"/>
                <a:gd name="T9" fmla="*/ 0 h 8"/>
                <a:gd name="T10" fmla="*/ 5 w 6"/>
                <a:gd name="T11" fmla="*/ 2 h 8"/>
                <a:gd name="T12" fmla="*/ 3 w 6"/>
                <a:gd name="T13" fmla="*/ 7 h 8"/>
                <a:gd name="T14" fmla="*/ 2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2" y="8"/>
                  </a:moveTo>
                  <a:cubicBezTo>
                    <a:pt x="2" y="8"/>
                    <a:pt x="2" y="8"/>
                    <a:pt x="1" y="8"/>
                  </a:cubicBezTo>
                  <a:cubicBezTo>
                    <a:pt x="1" y="8"/>
                    <a:pt x="0" y="7"/>
                    <a:pt x="1" y="6"/>
                  </a:cubicBezTo>
                  <a:cubicBezTo>
                    <a:pt x="3" y="1"/>
                    <a:pt x="3" y="1"/>
                    <a:pt x="3" y="1"/>
                  </a:cubicBezTo>
                  <a:cubicBezTo>
                    <a:pt x="3" y="0"/>
                    <a:pt x="4" y="0"/>
                    <a:pt x="5" y="0"/>
                  </a:cubicBezTo>
                  <a:cubicBezTo>
                    <a:pt x="5" y="0"/>
                    <a:pt x="6" y="1"/>
                    <a:pt x="5" y="2"/>
                  </a:cubicBezTo>
                  <a:cubicBezTo>
                    <a:pt x="3" y="7"/>
                    <a:pt x="3" y="7"/>
                    <a:pt x="3" y="7"/>
                  </a:cubicBezTo>
                  <a:cubicBezTo>
                    <a:pt x="3" y="8"/>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50">
              <a:extLst>
                <a:ext uri="{FF2B5EF4-FFF2-40B4-BE49-F238E27FC236}">
                  <a16:creationId xmlns:a16="http://schemas.microsoft.com/office/drawing/2014/main" id="{E6A4033F-C41E-46EE-BA5E-12FA0679983A}"/>
                </a:ext>
              </a:extLst>
            </p:cNvPr>
            <p:cNvSpPr>
              <a:spLocks/>
            </p:cNvSpPr>
            <p:nvPr/>
          </p:nvSpPr>
          <p:spPr bwMode="auto">
            <a:xfrm>
              <a:off x="1693" y="-452"/>
              <a:ext cx="44" cy="72"/>
            </a:xfrm>
            <a:custGeom>
              <a:avLst/>
              <a:gdLst>
                <a:gd name="T0" fmla="*/ 2 w 5"/>
                <a:gd name="T1" fmla="*/ 8 h 8"/>
                <a:gd name="T2" fmla="*/ 1 w 5"/>
                <a:gd name="T3" fmla="*/ 8 h 8"/>
                <a:gd name="T4" fmla="*/ 0 w 5"/>
                <a:gd name="T5" fmla="*/ 6 h 8"/>
                <a:gd name="T6" fmla="*/ 2 w 5"/>
                <a:gd name="T7" fmla="*/ 1 h 8"/>
                <a:gd name="T8" fmla="*/ 4 w 5"/>
                <a:gd name="T9" fmla="*/ 0 h 8"/>
                <a:gd name="T10" fmla="*/ 5 w 5"/>
                <a:gd name="T11" fmla="*/ 2 h 8"/>
                <a:gd name="T12" fmla="*/ 3 w 5"/>
                <a:gd name="T13" fmla="*/ 7 h 8"/>
                <a:gd name="T14" fmla="*/ 2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2" y="8"/>
                  </a:moveTo>
                  <a:cubicBezTo>
                    <a:pt x="1" y="8"/>
                    <a:pt x="1" y="8"/>
                    <a:pt x="1" y="8"/>
                  </a:cubicBezTo>
                  <a:cubicBezTo>
                    <a:pt x="0" y="7"/>
                    <a:pt x="0" y="7"/>
                    <a:pt x="0" y="6"/>
                  </a:cubicBezTo>
                  <a:cubicBezTo>
                    <a:pt x="2" y="1"/>
                    <a:pt x="2" y="1"/>
                    <a:pt x="2" y="1"/>
                  </a:cubicBezTo>
                  <a:cubicBezTo>
                    <a:pt x="3" y="0"/>
                    <a:pt x="4" y="0"/>
                    <a:pt x="4" y="0"/>
                  </a:cubicBezTo>
                  <a:cubicBezTo>
                    <a:pt x="5" y="0"/>
                    <a:pt x="5" y="1"/>
                    <a:pt x="5" y="2"/>
                  </a:cubicBezTo>
                  <a:cubicBezTo>
                    <a:pt x="3" y="7"/>
                    <a:pt x="3" y="7"/>
                    <a:pt x="3" y="7"/>
                  </a:cubicBezTo>
                  <a:cubicBezTo>
                    <a:pt x="3" y="7"/>
                    <a:pt x="2"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51">
              <a:extLst>
                <a:ext uri="{FF2B5EF4-FFF2-40B4-BE49-F238E27FC236}">
                  <a16:creationId xmlns:a16="http://schemas.microsoft.com/office/drawing/2014/main" id="{B9975CFA-E389-45CE-BC6F-A4D3176A4FC2}"/>
                </a:ext>
              </a:extLst>
            </p:cNvPr>
            <p:cNvSpPr>
              <a:spLocks/>
            </p:cNvSpPr>
            <p:nvPr/>
          </p:nvSpPr>
          <p:spPr bwMode="auto">
            <a:xfrm>
              <a:off x="1817" y="-113"/>
              <a:ext cx="72" cy="44"/>
            </a:xfrm>
            <a:custGeom>
              <a:avLst/>
              <a:gdLst>
                <a:gd name="T0" fmla="*/ 7 w 8"/>
                <a:gd name="T1" fmla="*/ 5 h 5"/>
                <a:gd name="T2" fmla="*/ 6 w 8"/>
                <a:gd name="T3" fmla="*/ 5 h 5"/>
                <a:gd name="T4" fmla="*/ 1 w 8"/>
                <a:gd name="T5" fmla="*/ 3 h 5"/>
                <a:gd name="T6" fmla="*/ 0 w 8"/>
                <a:gd name="T7" fmla="*/ 1 h 5"/>
                <a:gd name="T8" fmla="*/ 2 w 8"/>
                <a:gd name="T9" fmla="*/ 0 h 5"/>
                <a:gd name="T10" fmla="*/ 7 w 8"/>
                <a:gd name="T11" fmla="*/ 2 h 5"/>
                <a:gd name="T12" fmla="*/ 8 w 8"/>
                <a:gd name="T13" fmla="*/ 4 h 5"/>
                <a:gd name="T14" fmla="*/ 7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7" y="5"/>
                  </a:moveTo>
                  <a:cubicBezTo>
                    <a:pt x="6" y="5"/>
                    <a:pt x="6" y="5"/>
                    <a:pt x="6" y="5"/>
                  </a:cubicBezTo>
                  <a:cubicBezTo>
                    <a:pt x="1" y="3"/>
                    <a:pt x="1" y="3"/>
                    <a:pt x="1" y="3"/>
                  </a:cubicBezTo>
                  <a:cubicBezTo>
                    <a:pt x="0" y="3"/>
                    <a:pt x="0" y="2"/>
                    <a:pt x="0" y="1"/>
                  </a:cubicBezTo>
                  <a:cubicBezTo>
                    <a:pt x="0" y="0"/>
                    <a:pt x="1" y="0"/>
                    <a:pt x="2" y="0"/>
                  </a:cubicBezTo>
                  <a:cubicBezTo>
                    <a:pt x="7" y="2"/>
                    <a:pt x="7" y="2"/>
                    <a:pt x="7" y="2"/>
                  </a:cubicBezTo>
                  <a:cubicBezTo>
                    <a:pt x="8" y="3"/>
                    <a:pt x="8" y="4"/>
                    <a:pt x="8" y="4"/>
                  </a:cubicBezTo>
                  <a:cubicBezTo>
                    <a:pt x="8" y="5"/>
                    <a:pt x="7" y="5"/>
                    <a:pt x="7"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52">
              <a:extLst>
                <a:ext uri="{FF2B5EF4-FFF2-40B4-BE49-F238E27FC236}">
                  <a16:creationId xmlns:a16="http://schemas.microsoft.com/office/drawing/2014/main" id="{BD3B5D3A-2402-4AED-9AC1-9B7CEB775FF5}"/>
                </a:ext>
              </a:extLst>
            </p:cNvPr>
            <p:cNvSpPr>
              <a:spLocks/>
            </p:cNvSpPr>
            <p:nvPr/>
          </p:nvSpPr>
          <p:spPr bwMode="auto">
            <a:xfrm>
              <a:off x="1354" y="-309"/>
              <a:ext cx="72" cy="53"/>
            </a:xfrm>
            <a:custGeom>
              <a:avLst/>
              <a:gdLst>
                <a:gd name="T0" fmla="*/ 6 w 8"/>
                <a:gd name="T1" fmla="*/ 6 h 6"/>
                <a:gd name="T2" fmla="*/ 6 w 8"/>
                <a:gd name="T3" fmla="*/ 5 h 6"/>
                <a:gd name="T4" fmla="*/ 1 w 8"/>
                <a:gd name="T5" fmla="*/ 3 h 6"/>
                <a:gd name="T6" fmla="*/ 0 w 8"/>
                <a:gd name="T7" fmla="*/ 1 h 6"/>
                <a:gd name="T8" fmla="*/ 2 w 8"/>
                <a:gd name="T9" fmla="*/ 1 h 6"/>
                <a:gd name="T10" fmla="*/ 7 w 8"/>
                <a:gd name="T11" fmla="*/ 3 h 6"/>
                <a:gd name="T12" fmla="*/ 8 w 8"/>
                <a:gd name="T13" fmla="*/ 5 h 6"/>
                <a:gd name="T14" fmla="*/ 6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6" y="6"/>
                  </a:moveTo>
                  <a:cubicBezTo>
                    <a:pt x="6" y="6"/>
                    <a:pt x="6" y="5"/>
                    <a:pt x="6" y="5"/>
                  </a:cubicBezTo>
                  <a:cubicBezTo>
                    <a:pt x="1" y="3"/>
                    <a:pt x="1" y="3"/>
                    <a:pt x="1" y="3"/>
                  </a:cubicBezTo>
                  <a:cubicBezTo>
                    <a:pt x="0" y="3"/>
                    <a:pt x="0" y="2"/>
                    <a:pt x="0" y="1"/>
                  </a:cubicBezTo>
                  <a:cubicBezTo>
                    <a:pt x="0" y="1"/>
                    <a:pt x="1" y="0"/>
                    <a:pt x="2" y="1"/>
                  </a:cubicBezTo>
                  <a:cubicBezTo>
                    <a:pt x="7" y="3"/>
                    <a:pt x="7" y="3"/>
                    <a:pt x="7" y="3"/>
                  </a:cubicBezTo>
                  <a:cubicBezTo>
                    <a:pt x="8" y="3"/>
                    <a:pt x="8" y="4"/>
                    <a:pt x="8" y="5"/>
                  </a:cubicBezTo>
                  <a:cubicBezTo>
                    <a:pt x="7" y="5"/>
                    <a:pt x="7" y="6"/>
                    <a:pt x="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53">
              <a:extLst>
                <a:ext uri="{FF2B5EF4-FFF2-40B4-BE49-F238E27FC236}">
                  <a16:creationId xmlns:a16="http://schemas.microsoft.com/office/drawing/2014/main" id="{AB5ECD11-ED7D-4205-B166-994773855FFF}"/>
                </a:ext>
              </a:extLst>
            </p:cNvPr>
            <p:cNvSpPr>
              <a:spLocks/>
            </p:cNvSpPr>
            <p:nvPr/>
          </p:nvSpPr>
          <p:spPr bwMode="auto">
            <a:xfrm>
              <a:off x="1817" y="-309"/>
              <a:ext cx="72" cy="53"/>
            </a:xfrm>
            <a:custGeom>
              <a:avLst/>
              <a:gdLst>
                <a:gd name="T0" fmla="*/ 1 w 8"/>
                <a:gd name="T1" fmla="*/ 6 h 6"/>
                <a:gd name="T2" fmla="*/ 0 w 8"/>
                <a:gd name="T3" fmla="*/ 5 h 6"/>
                <a:gd name="T4" fmla="*/ 1 w 8"/>
                <a:gd name="T5" fmla="*/ 3 h 6"/>
                <a:gd name="T6" fmla="*/ 6 w 8"/>
                <a:gd name="T7" fmla="*/ 1 h 6"/>
                <a:gd name="T8" fmla="*/ 8 w 8"/>
                <a:gd name="T9" fmla="*/ 1 h 6"/>
                <a:gd name="T10" fmla="*/ 7 w 8"/>
                <a:gd name="T11" fmla="*/ 3 h 6"/>
                <a:gd name="T12" fmla="*/ 2 w 8"/>
                <a:gd name="T13" fmla="*/ 5 h 6"/>
                <a:gd name="T14" fmla="*/ 1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6"/>
                  </a:moveTo>
                  <a:cubicBezTo>
                    <a:pt x="1" y="6"/>
                    <a:pt x="0" y="5"/>
                    <a:pt x="0" y="5"/>
                  </a:cubicBezTo>
                  <a:cubicBezTo>
                    <a:pt x="0" y="4"/>
                    <a:pt x="0" y="3"/>
                    <a:pt x="1" y="3"/>
                  </a:cubicBezTo>
                  <a:cubicBezTo>
                    <a:pt x="6" y="1"/>
                    <a:pt x="6" y="1"/>
                    <a:pt x="6" y="1"/>
                  </a:cubicBezTo>
                  <a:cubicBezTo>
                    <a:pt x="7" y="0"/>
                    <a:pt x="8" y="1"/>
                    <a:pt x="8" y="1"/>
                  </a:cubicBezTo>
                  <a:cubicBezTo>
                    <a:pt x="8" y="2"/>
                    <a:pt x="8" y="3"/>
                    <a:pt x="7" y="3"/>
                  </a:cubicBezTo>
                  <a:cubicBezTo>
                    <a:pt x="2" y="5"/>
                    <a:pt x="2" y="5"/>
                    <a:pt x="2" y="5"/>
                  </a:cubicBezTo>
                  <a:cubicBezTo>
                    <a:pt x="2" y="5"/>
                    <a:pt x="2" y="6"/>
                    <a:pt x="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54">
              <a:extLst>
                <a:ext uri="{FF2B5EF4-FFF2-40B4-BE49-F238E27FC236}">
                  <a16:creationId xmlns:a16="http://schemas.microsoft.com/office/drawing/2014/main" id="{820CEAFD-F09D-4959-8F28-6A03638FB32A}"/>
                </a:ext>
              </a:extLst>
            </p:cNvPr>
            <p:cNvSpPr>
              <a:spLocks/>
            </p:cNvSpPr>
            <p:nvPr/>
          </p:nvSpPr>
          <p:spPr bwMode="auto">
            <a:xfrm>
              <a:off x="1354" y="-113"/>
              <a:ext cx="72" cy="44"/>
            </a:xfrm>
            <a:custGeom>
              <a:avLst/>
              <a:gdLst>
                <a:gd name="T0" fmla="*/ 1 w 8"/>
                <a:gd name="T1" fmla="*/ 5 h 5"/>
                <a:gd name="T2" fmla="*/ 0 w 8"/>
                <a:gd name="T3" fmla="*/ 4 h 5"/>
                <a:gd name="T4" fmla="*/ 1 w 8"/>
                <a:gd name="T5" fmla="*/ 2 h 5"/>
                <a:gd name="T6" fmla="*/ 6 w 8"/>
                <a:gd name="T7" fmla="*/ 0 h 5"/>
                <a:gd name="T8" fmla="*/ 8 w 8"/>
                <a:gd name="T9" fmla="*/ 1 h 5"/>
                <a:gd name="T10" fmla="*/ 7 w 8"/>
                <a:gd name="T11" fmla="*/ 3 h 5"/>
                <a:gd name="T12" fmla="*/ 2 w 8"/>
                <a:gd name="T13" fmla="*/ 5 h 5"/>
                <a:gd name="T14" fmla="*/ 1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1" y="5"/>
                  </a:moveTo>
                  <a:cubicBezTo>
                    <a:pt x="1" y="5"/>
                    <a:pt x="0" y="5"/>
                    <a:pt x="0" y="4"/>
                  </a:cubicBezTo>
                  <a:cubicBezTo>
                    <a:pt x="0" y="4"/>
                    <a:pt x="0" y="3"/>
                    <a:pt x="1" y="2"/>
                  </a:cubicBezTo>
                  <a:cubicBezTo>
                    <a:pt x="6" y="0"/>
                    <a:pt x="6" y="0"/>
                    <a:pt x="6" y="0"/>
                  </a:cubicBezTo>
                  <a:cubicBezTo>
                    <a:pt x="7" y="0"/>
                    <a:pt x="7" y="0"/>
                    <a:pt x="8" y="1"/>
                  </a:cubicBezTo>
                  <a:cubicBezTo>
                    <a:pt x="8" y="2"/>
                    <a:pt x="8" y="3"/>
                    <a:pt x="7" y="3"/>
                  </a:cubicBezTo>
                  <a:cubicBezTo>
                    <a:pt x="2" y="5"/>
                    <a:pt x="2" y="5"/>
                    <a:pt x="2" y="5"/>
                  </a:cubicBezTo>
                  <a:cubicBezTo>
                    <a:pt x="2" y="5"/>
                    <a:pt x="1" y="5"/>
                    <a:pt x="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Oval 55">
              <a:extLst>
                <a:ext uri="{FF2B5EF4-FFF2-40B4-BE49-F238E27FC236}">
                  <a16:creationId xmlns:a16="http://schemas.microsoft.com/office/drawing/2014/main" id="{2443C551-0161-4617-9630-443620F33637}"/>
                </a:ext>
              </a:extLst>
            </p:cNvPr>
            <p:cNvSpPr>
              <a:spLocks noChangeArrowheads="1"/>
            </p:cNvSpPr>
            <p:nvPr/>
          </p:nvSpPr>
          <p:spPr bwMode="auto">
            <a:xfrm>
              <a:off x="1443" y="-541"/>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Oval 56">
              <a:extLst>
                <a:ext uri="{FF2B5EF4-FFF2-40B4-BE49-F238E27FC236}">
                  <a16:creationId xmlns:a16="http://schemas.microsoft.com/office/drawing/2014/main" id="{17AE425C-F362-4A37-851D-4C30A97237BB}"/>
                </a:ext>
              </a:extLst>
            </p:cNvPr>
            <p:cNvSpPr>
              <a:spLocks noChangeArrowheads="1"/>
            </p:cNvSpPr>
            <p:nvPr/>
          </p:nvSpPr>
          <p:spPr bwMode="auto">
            <a:xfrm>
              <a:off x="1693" y="-541"/>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Oval 57">
              <a:extLst>
                <a:ext uri="{FF2B5EF4-FFF2-40B4-BE49-F238E27FC236}">
                  <a16:creationId xmlns:a16="http://schemas.microsoft.com/office/drawing/2014/main" id="{DDD75D02-D14C-4FD9-A352-02530A166CDA}"/>
                </a:ext>
              </a:extLst>
            </p:cNvPr>
            <p:cNvSpPr>
              <a:spLocks noChangeArrowheads="1"/>
            </p:cNvSpPr>
            <p:nvPr/>
          </p:nvSpPr>
          <p:spPr bwMode="auto">
            <a:xfrm>
              <a:off x="1693" y="65"/>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58">
              <a:extLst>
                <a:ext uri="{FF2B5EF4-FFF2-40B4-BE49-F238E27FC236}">
                  <a16:creationId xmlns:a16="http://schemas.microsoft.com/office/drawing/2014/main" id="{5C42B0E9-F189-4384-9059-3985CE93C226}"/>
                </a:ext>
              </a:extLst>
            </p:cNvPr>
            <p:cNvSpPr>
              <a:spLocks noChangeArrowheads="1"/>
            </p:cNvSpPr>
            <p:nvPr/>
          </p:nvSpPr>
          <p:spPr bwMode="auto">
            <a:xfrm>
              <a:off x="1443" y="65"/>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Oval 59">
              <a:extLst>
                <a:ext uri="{FF2B5EF4-FFF2-40B4-BE49-F238E27FC236}">
                  <a16:creationId xmlns:a16="http://schemas.microsoft.com/office/drawing/2014/main" id="{F7916D12-3E1E-492F-B890-85E6E44F12A5}"/>
                </a:ext>
              </a:extLst>
            </p:cNvPr>
            <p:cNvSpPr>
              <a:spLocks noChangeArrowheads="1"/>
            </p:cNvSpPr>
            <p:nvPr/>
          </p:nvSpPr>
          <p:spPr bwMode="auto">
            <a:xfrm>
              <a:off x="1265" y="-113"/>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60">
              <a:extLst>
                <a:ext uri="{FF2B5EF4-FFF2-40B4-BE49-F238E27FC236}">
                  <a16:creationId xmlns:a16="http://schemas.microsoft.com/office/drawing/2014/main" id="{D77C87A8-8A95-44B4-BAE5-C5765D83B78B}"/>
                </a:ext>
              </a:extLst>
            </p:cNvPr>
            <p:cNvSpPr>
              <a:spLocks noChangeArrowheads="1"/>
            </p:cNvSpPr>
            <p:nvPr/>
          </p:nvSpPr>
          <p:spPr bwMode="auto">
            <a:xfrm>
              <a:off x="1265" y="-363"/>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61">
              <a:extLst>
                <a:ext uri="{FF2B5EF4-FFF2-40B4-BE49-F238E27FC236}">
                  <a16:creationId xmlns:a16="http://schemas.microsoft.com/office/drawing/2014/main" id="{5855FC26-1C3E-429F-8220-0405F41B766C}"/>
                </a:ext>
              </a:extLst>
            </p:cNvPr>
            <p:cNvSpPr>
              <a:spLocks noChangeArrowheads="1"/>
            </p:cNvSpPr>
            <p:nvPr/>
          </p:nvSpPr>
          <p:spPr bwMode="auto">
            <a:xfrm>
              <a:off x="1871" y="-363"/>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62">
              <a:extLst>
                <a:ext uri="{FF2B5EF4-FFF2-40B4-BE49-F238E27FC236}">
                  <a16:creationId xmlns:a16="http://schemas.microsoft.com/office/drawing/2014/main" id="{B5D630B4-9568-4697-B305-0174AA2BCEE3}"/>
                </a:ext>
              </a:extLst>
            </p:cNvPr>
            <p:cNvSpPr>
              <a:spLocks noChangeArrowheads="1"/>
            </p:cNvSpPr>
            <p:nvPr/>
          </p:nvSpPr>
          <p:spPr bwMode="auto">
            <a:xfrm>
              <a:off x="1871" y="-113"/>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Oval 63">
              <a:extLst>
                <a:ext uri="{FF2B5EF4-FFF2-40B4-BE49-F238E27FC236}">
                  <a16:creationId xmlns:a16="http://schemas.microsoft.com/office/drawing/2014/main" id="{B9B814A0-DA59-4D5D-93A4-126AC41839D3}"/>
                </a:ext>
              </a:extLst>
            </p:cNvPr>
            <p:cNvSpPr>
              <a:spLocks noChangeArrowheads="1"/>
            </p:cNvSpPr>
            <p:nvPr/>
          </p:nvSpPr>
          <p:spPr bwMode="auto">
            <a:xfrm>
              <a:off x="1390" y="-416"/>
              <a:ext cx="454" cy="4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Oval 64">
              <a:extLst>
                <a:ext uri="{FF2B5EF4-FFF2-40B4-BE49-F238E27FC236}">
                  <a16:creationId xmlns:a16="http://schemas.microsoft.com/office/drawing/2014/main" id="{FE19A126-5532-423F-9EBD-0F3F1A92333D}"/>
                </a:ext>
              </a:extLst>
            </p:cNvPr>
            <p:cNvSpPr>
              <a:spLocks noChangeArrowheads="1"/>
            </p:cNvSpPr>
            <p:nvPr/>
          </p:nvSpPr>
          <p:spPr bwMode="auto">
            <a:xfrm>
              <a:off x="1568" y="-354"/>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5">
              <a:extLst>
                <a:ext uri="{FF2B5EF4-FFF2-40B4-BE49-F238E27FC236}">
                  <a16:creationId xmlns:a16="http://schemas.microsoft.com/office/drawing/2014/main" id="{0E04D45C-7D0D-4AF7-88EB-2FCC9F226DD9}"/>
                </a:ext>
              </a:extLst>
            </p:cNvPr>
            <p:cNvSpPr>
              <a:spLocks/>
            </p:cNvSpPr>
            <p:nvPr/>
          </p:nvSpPr>
          <p:spPr bwMode="auto">
            <a:xfrm>
              <a:off x="1461" y="-184"/>
              <a:ext cx="116" cy="115"/>
            </a:xfrm>
            <a:custGeom>
              <a:avLst/>
              <a:gdLst>
                <a:gd name="T0" fmla="*/ 4 w 13"/>
                <a:gd name="T1" fmla="*/ 1 h 13"/>
                <a:gd name="T2" fmla="*/ 12 w 13"/>
                <a:gd name="T3" fmla="*/ 3 h 13"/>
                <a:gd name="T4" fmla="*/ 10 w 13"/>
                <a:gd name="T5" fmla="*/ 11 h 13"/>
                <a:gd name="T6" fmla="*/ 2 w 13"/>
                <a:gd name="T7" fmla="*/ 9 h 13"/>
                <a:gd name="T8" fmla="*/ 4 w 13"/>
                <a:gd name="T9" fmla="*/ 1 h 13"/>
              </a:gdLst>
              <a:ahLst/>
              <a:cxnLst>
                <a:cxn ang="0">
                  <a:pos x="T0" y="T1"/>
                </a:cxn>
                <a:cxn ang="0">
                  <a:pos x="T2" y="T3"/>
                </a:cxn>
                <a:cxn ang="0">
                  <a:pos x="T4" y="T5"/>
                </a:cxn>
                <a:cxn ang="0">
                  <a:pos x="T6" y="T7"/>
                </a:cxn>
                <a:cxn ang="0">
                  <a:pos x="T8" y="T9"/>
                </a:cxn>
              </a:cxnLst>
              <a:rect l="0" t="0" r="r" b="b"/>
              <a:pathLst>
                <a:path w="13" h="13">
                  <a:moveTo>
                    <a:pt x="4" y="1"/>
                  </a:moveTo>
                  <a:cubicBezTo>
                    <a:pt x="7" y="0"/>
                    <a:pt x="10" y="1"/>
                    <a:pt x="12" y="3"/>
                  </a:cubicBezTo>
                  <a:cubicBezTo>
                    <a:pt x="13" y="6"/>
                    <a:pt x="12" y="10"/>
                    <a:pt x="10" y="11"/>
                  </a:cubicBezTo>
                  <a:cubicBezTo>
                    <a:pt x="7" y="13"/>
                    <a:pt x="4" y="12"/>
                    <a:pt x="2" y="9"/>
                  </a:cubicBezTo>
                  <a:cubicBezTo>
                    <a:pt x="0" y="6"/>
                    <a:pt x="1" y="3"/>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66">
              <a:extLst>
                <a:ext uri="{FF2B5EF4-FFF2-40B4-BE49-F238E27FC236}">
                  <a16:creationId xmlns:a16="http://schemas.microsoft.com/office/drawing/2014/main" id="{A5DC8310-14D2-4AD5-8024-F02F692D8B66}"/>
                </a:ext>
              </a:extLst>
            </p:cNvPr>
            <p:cNvSpPr>
              <a:spLocks/>
            </p:cNvSpPr>
            <p:nvPr/>
          </p:nvSpPr>
          <p:spPr bwMode="auto">
            <a:xfrm>
              <a:off x="1657" y="-184"/>
              <a:ext cx="116" cy="115"/>
            </a:xfrm>
            <a:custGeom>
              <a:avLst/>
              <a:gdLst>
                <a:gd name="T0" fmla="*/ 10 w 13"/>
                <a:gd name="T1" fmla="*/ 1 h 13"/>
                <a:gd name="T2" fmla="*/ 2 w 13"/>
                <a:gd name="T3" fmla="*/ 3 h 13"/>
                <a:gd name="T4" fmla="*/ 4 w 13"/>
                <a:gd name="T5" fmla="*/ 11 h 13"/>
                <a:gd name="T6" fmla="*/ 12 w 13"/>
                <a:gd name="T7" fmla="*/ 9 h 13"/>
                <a:gd name="T8" fmla="*/ 10 w 13"/>
                <a:gd name="T9" fmla="*/ 1 h 13"/>
              </a:gdLst>
              <a:ahLst/>
              <a:cxnLst>
                <a:cxn ang="0">
                  <a:pos x="T0" y="T1"/>
                </a:cxn>
                <a:cxn ang="0">
                  <a:pos x="T2" y="T3"/>
                </a:cxn>
                <a:cxn ang="0">
                  <a:pos x="T4" y="T5"/>
                </a:cxn>
                <a:cxn ang="0">
                  <a:pos x="T6" y="T7"/>
                </a:cxn>
                <a:cxn ang="0">
                  <a:pos x="T8" y="T9"/>
                </a:cxn>
              </a:cxnLst>
              <a:rect l="0" t="0" r="r" b="b"/>
              <a:pathLst>
                <a:path w="13" h="13">
                  <a:moveTo>
                    <a:pt x="10" y="1"/>
                  </a:moveTo>
                  <a:cubicBezTo>
                    <a:pt x="7" y="0"/>
                    <a:pt x="4" y="1"/>
                    <a:pt x="2" y="3"/>
                  </a:cubicBezTo>
                  <a:cubicBezTo>
                    <a:pt x="0" y="6"/>
                    <a:pt x="1" y="10"/>
                    <a:pt x="4" y="11"/>
                  </a:cubicBezTo>
                  <a:cubicBezTo>
                    <a:pt x="7" y="13"/>
                    <a:pt x="10" y="12"/>
                    <a:pt x="12" y="9"/>
                  </a:cubicBezTo>
                  <a:cubicBezTo>
                    <a:pt x="13" y="6"/>
                    <a:pt x="12" y="3"/>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2" name="Group 46">
            <a:extLst>
              <a:ext uri="{FF2B5EF4-FFF2-40B4-BE49-F238E27FC236}">
                <a16:creationId xmlns:a16="http://schemas.microsoft.com/office/drawing/2014/main" id="{062BAFEB-D966-4B8F-B603-9E30802DE98F}"/>
              </a:ext>
            </a:extLst>
          </p:cNvPr>
          <p:cNvGrpSpPr>
            <a:grpSpLocks noChangeAspect="1"/>
          </p:cNvGrpSpPr>
          <p:nvPr/>
        </p:nvGrpSpPr>
        <p:grpSpPr bwMode="auto">
          <a:xfrm>
            <a:off x="7361151" y="2450651"/>
            <a:ext cx="625535" cy="625536"/>
            <a:chOff x="1265" y="-541"/>
            <a:chExt cx="704" cy="704"/>
          </a:xfrm>
          <a:solidFill>
            <a:srgbClr val="3CDEFE"/>
          </a:solidFill>
        </p:grpSpPr>
        <p:sp>
          <p:nvSpPr>
            <p:cNvPr id="93" name="Freeform 47">
              <a:extLst>
                <a:ext uri="{FF2B5EF4-FFF2-40B4-BE49-F238E27FC236}">
                  <a16:creationId xmlns:a16="http://schemas.microsoft.com/office/drawing/2014/main" id="{0A4544FE-4447-433A-84E7-323004CD3167}"/>
                </a:ext>
              </a:extLst>
            </p:cNvPr>
            <p:cNvSpPr>
              <a:spLocks/>
            </p:cNvSpPr>
            <p:nvPr/>
          </p:nvSpPr>
          <p:spPr bwMode="auto">
            <a:xfrm>
              <a:off x="1497" y="-452"/>
              <a:ext cx="53" cy="72"/>
            </a:xfrm>
            <a:custGeom>
              <a:avLst/>
              <a:gdLst>
                <a:gd name="T0" fmla="*/ 4 w 6"/>
                <a:gd name="T1" fmla="*/ 8 h 8"/>
                <a:gd name="T2" fmla="*/ 3 w 6"/>
                <a:gd name="T3" fmla="*/ 7 h 8"/>
                <a:gd name="T4" fmla="*/ 1 w 6"/>
                <a:gd name="T5" fmla="*/ 2 h 8"/>
                <a:gd name="T6" fmla="*/ 1 w 6"/>
                <a:gd name="T7" fmla="*/ 0 h 8"/>
                <a:gd name="T8" fmla="*/ 3 w 6"/>
                <a:gd name="T9" fmla="*/ 1 h 8"/>
                <a:gd name="T10" fmla="*/ 5 w 6"/>
                <a:gd name="T11" fmla="*/ 6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1" y="2"/>
                    <a:pt x="1" y="2"/>
                    <a:pt x="1" y="2"/>
                  </a:cubicBezTo>
                  <a:cubicBezTo>
                    <a:pt x="0" y="1"/>
                    <a:pt x="1" y="0"/>
                    <a:pt x="1" y="0"/>
                  </a:cubicBezTo>
                  <a:cubicBezTo>
                    <a:pt x="2" y="0"/>
                    <a:pt x="3" y="0"/>
                    <a:pt x="3" y="1"/>
                  </a:cubicBezTo>
                  <a:cubicBezTo>
                    <a:pt x="5" y="6"/>
                    <a:pt x="5" y="6"/>
                    <a:pt x="5" y="6"/>
                  </a:cubicBezTo>
                  <a:cubicBezTo>
                    <a:pt x="6" y="7"/>
                    <a:pt x="5" y="7"/>
                    <a:pt x="5" y="8"/>
                  </a:cubicBezTo>
                  <a:cubicBezTo>
                    <a:pt x="5"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48">
              <a:extLst>
                <a:ext uri="{FF2B5EF4-FFF2-40B4-BE49-F238E27FC236}">
                  <a16:creationId xmlns:a16="http://schemas.microsoft.com/office/drawing/2014/main" id="{ED137A1A-3DE5-4AFC-BD15-46F164A5317E}"/>
                </a:ext>
              </a:extLst>
            </p:cNvPr>
            <p:cNvSpPr>
              <a:spLocks/>
            </p:cNvSpPr>
            <p:nvPr/>
          </p:nvSpPr>
          <p:spPr bwMode="auto">
            <a:xfrm>
              <a:off x="1693" y="12"/>
              <a:ext cx="44" cy="71"/>
            </a:xfrm>
            <a:custGeom>
              <a:avLst/>
              <a:gdLst>
                <a:gd name="T0" fmla="*/ 4 w 5"/>
                <a:gd name="T1" fmla="*/ 8 h 8"/>
                <a:gd name="T2" fmla="*/ 2 w 5"/>
                <a:gd name="T3" fmla="*/ 7 h 8"/>
                <a:gd name="T4" fmla="*/ 0 w 5"/>
                <a:gd name="T5" fmla="*/ 2 h 8"/>
                <a:gd name="T6" fmla="*/ 1 w 5"/>
                <a:gd name="T7" fmla="*/ 0 h 8"/>
                <a:gd name="T8" fmla="*/ 3 w 5"/>
                <a:gd name="T9" fmla="*/ 1 h 8"/>
                <a:gd name="T10" fmla="*/ 5 w 5"/>
                <a:gd name="T11" fmla="*/ 6 h 8"/>
                <a:gd name="T12" fmla="*/ 4 w 5"/>
                <a:gd name="T13" fmla="*/ 8 h 8"/>
                <a:gd name="T14" fmla="*/ 4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4" y="8"/>
                  </a:moveTo>
                  <a:cubicBezTo>
                    <a:pt x="3" y="8"/>
                    <a:pt x="3" y="8"/>
                    <a:pt x="2" y="7"/>
                  </a:cubicBezTo>
                  <a:cubicBezTo>
                    <a:pt x="0" y="2"/>
                    <a:pt x="0" y="2"/>
                    <a:pt x="0" y="2"/>
                  </a:cubicBezTo>
                  <a:cubicBezTo>
                    <a:pt x="0" y="1"/>
                    <a:pt x="0" y="0"/>
                    <a:pt x="1" y="0"/>
                  </a:cubicBezTo>
                  <a:cubicBezTo>
                    <a:pt x="2" y="0"/>
                    <a:pt x="3" y="0"/>
                    <a:pt x="3" y="1"/>
                  </a:cubicBezTo>
                  <a:cubicBezTo>
                    <a:pt x="5" y="6"/>
                    <a:pt x="5" y="6"/>
                    <a:pt x="5" y="6"/>
                  </a:cubicBezTo>
                  <a:cubicBezTo>
                    <a:pt x="5" y="7"/>
                    <a:pt x="5" y="8"/>
                    <a:pt x="4" y="8"/>
                  </a:cubicBezTo>
                  <a:cubicBezTo>
                    <a:pt x="4"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49">
              <a:extLst>
                <a:ext uri="{FF2B5EF4-FFF2-40B4-BE49-F238E27FC236}">
                  <a16:creationId xmlns:a16="http://schemas.microsoft.com/office/drawing/2014/main" id="{B4644BEE-33A1-4069-AA7F-ADE9C085252A}"/>
                </a:ext>
              </a:extLst>
            </p:cNvPr>
            <p:cNvSpPr>
              <a:spLocks/>
            </p:cNvSpPr>
            <p:nvPr/>
          </p:nvSpPr>
          <p:spPr bwMode="auto">
            <a:xfrm>
              <a:off x="1497" y="12"/>
              <a:ext cx="53" cy="71"/>
            </a:xfrm>
            <a:custGeom>
              <a:avLst/>
              <a:gdLst>
                <a:gd name="T0" fmla="*/ 2 w 6"/>
                <a:gd name="T1" fmla="*/ 8 h 8"/>
                <a:gd name="T2" fmla="*/ 1 w 6"/>
                <a:gd name="T3" fmla="*/ 8 h 8"/>
                <a:gd name="T4" fmla="*/ 1 w 6"/>
                <a:gd name="T5" fmla="*/ 6 h 8"/>
                <a:gd name="T6" fmla="*/ 3 w 6"/>
                <a:gd name="T7" fmla="*/ 1 h 8"/>
                <a:gd name="T8" fmla="*/ 5 w 6"/>
                <a:gd name="T9" fmla="*/ 0 h 8"/>
                <a:gd name="T10" fmla="*/ 5 w 6"/>
                <a:gd name="T11" fmla="*/ 2 h 8"/>
                <a:gd name="T12" fmla="*/ 3 w 6"/>
                <a:gd name="T13" fmla="*/ 7 h 8"/>
                <a:gd name="T14" fmla="*/ 2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2" y="8"/>
                  </a:moveTo>
                  <a:cubicBezTo>
                    <a:pt x="2" y="8"/>
                    <a:pt x="2" y="8"/>
                    <a:pt x="1" y="8"/>
                  </a:cubicBezTo>
                  <a:cubicBezTo>
                    <a:pt x="1" y="8"/>
                    <a:pt x="0" y="7"/>
                    <a:pt x="1" y="6"/>
                  </a:cubicBezTo>
                  <a:cubicBezTo>
                    <a:pt x="3" y="1"/>
                    <a:pt x="3" y="1"/>
                    <a:pt x="3" y="1"/>
                  </a:cubicBezTo>
                  <a:cubicBezTo>
                    <a:pt x="3" y="0"/>
                    <a:pt x="4" y="0"/>
                    <a:pt x="5" y="0"/>
                  </a:cubicBezTo>
                  <a:cubicBezTo>
                    <a:pt x="5" y="0"/>
                    <a:pt x="6" y="1"/>
                    <a:pt x="5" y="2"/>
                  </a:cubicBezTo>
                  <a:cubicBezTo>
                    <a:pt x="3" y="7"/>
                    <a:pt x="3" y="7"/>
                    <a:pt x="3" y="7"/>
                  </a:cubicBezTo>
                  <a:cubicBezTo>
                    <a:pt x="3" y="8"/>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50">
              <a:extLst>
                <a:ext uri="{FF2B5EF4-FFF2-40B4-BE49-F238E27FC236}">
                  <a16:creationId xmlns:a16="http://schemas.microsoft.com/office/drawing/2014/main" id="{D955E3D3-A9A4-4DBA-90F0-3719DCC84AF7}"/>
                </a:ext>
              </a:extLst>
            </p:cNvPr>
            <p:cNvSpPr>
              <a:spLocks/>
            </p:cNvSpPr>
            <p:nvPr/>
          </p:nvSpPr>
          <p:spPr bwMode="auto">
            <a:xfrm>
              <a:off x="1693" y="-452"/>
              <a:ext cx="44" cy="72"/>
            </a:xfrm>
            <a:custGeom>
              <a:avLst/>
              <a:gdLst>
                <a:gd name="T0" fmla="*/ 2 w 5"/>
                <a:gd name="T1" fmla="*/ 8 h 8"/>
                <a:gd name="T2" fmla="*/ 1 w 5"/>
                <a:gd name="T3" fmla="*/ 8 h 8"/>
                <a:gd name="T4" fmla="*/ 0 w 5"/>
                <a:gd name="T5" fmla="*/ 6 h 8"/>
                <a:gd name="T6" fmla="*/ 2 w 5"/>
                <a:gd name="T7" fmla="*/ 1 h 8"/>
                <a:gd name="T8" fmla="*/ 4 w 5"/>
                <a:gd name="T9" fmla="*/ 0 h 8"/>
                <a:gd name="T10" fmla="*/ 5 w 5"/>
                <a:gd name="T11" fmla="*/ 2 h 8"/>
                <a:gd name="T12" fmla="*/ 3 w 5"/>
                <a:gd name="T13" fmla="*/ 7 h 8"/>
                <a:gd name="T14" fmla="*/ 2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2" y="8"/>
                  </a:moveTo>
                  <a:cubicBezTo>
                    <a:pt x="1" y="8"/>
                    <a:pt x="1" y="8"/>
                    <a:pt x="1" y="8"/>
                  </a:cubicBezTo>
                  <a:cubicBezTo>
                    <a:pt x="0" y="7"/>
                    <a:pt x="0" y="7"/>
                    <a:pt x="0" y="6"/>
                  </a:cubicBezTo>
                  <a:cubicBezTo>
                    <a:pt x="2" y="1"/>
                    <a:pt x="2" y="1"/>
                    <a:pt x="2" y="1"/>
                  </a:cubicBezTo>
                  <a:cubicBezTo>
                    <a:pt x="3" y="0"/>
                    <a:pt x="4" y="0"/>
                    <a:pt x="4" y="0"/>
                  </a:cubicBezTo>
                  <a:cubicBezTo>
                    <a:pt x="5" y="0"/>
                    <a:pt x="5" y="1"/>
                    <a:pt x="5" y="2"/>
                  </a:cubicBezTo>
                  <a:cubicBezTo>
                    <a:pt x="3" y="7"/>
                    <a:pt x="3" y="7"/>
                    <a:pt x="3" y="7"/>
                  </a:cubicBezTo>
                  <a:cubicBezTo>
                    <a:pt x="3" y="7"/>
                    <a:pt x="2"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51">
              <a:extLst>
                <a:ext uri="{FF2B5EF4-FFF2-40B4-BE49-F238E27FC236}">
                  <a16:creationId xmlns:a16="http://schemas.microsoft.com/office/drawing/2014/main" id="{1F697469-1D7D-401C-8C70-08F93D4BEFCD}"/>
                </a:ext>
              </a:extLst>
            </p:cNvPr>
            <p:cNvSpPr>
              <a:spLocks/>
            </p:cNvSpPr>
            <p:nvPr/>
          </p:nvSpPr>
          <p:spPr bwMode="auto">
            <a:xfrm>
              <a:off x="1817" y="-113"/>
              <a:ext cx="72" cy="44"/>
            </a:xfrm>
            <a:custGeom>
              <a:avLst/>
              <a:gdLst>
                <a:gd name="T0" fmla="*/ 7 w 8"/>
                <a:gd name="T1" fmla="*/ 5 h 5"/>
                <a:gd name="T2" fmla="*/ 6 w 8"/>
                <a:gd name="T3" fmla="*/ 5 h 5"/>
                <a:gd name="T4" fmla="*/ 1 w 8"/>
                <a:gd name="T5" fmla="*/ 3 h 5"/>
                <a:gd name="T6" fmla="*/ 0 w 8"/>
                <a:gd name="T7" fmla="*/ 1 h 5"/>
                <a:gd name="T8" fmla="*/ 2 w 8"/>
                <a:gd name="T9" fmla="*/ 0 h 5"/>
                <a:gd name="T10" fmla="*/ 7 w 8"/>
                <a:gd name="T11" fmla="*/ 2 h 5"/>
                <a:gd name="T12" fmla="*/ 8 w 8"/>
                <a:gd name="T13" fmla="*/ 4 h 5"/>
                <a:gd name="T14" fmla="*/ 7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7" y="5"/>
                  </a:moveTo>
                  <a:cubicBezTo>
                    <a:pt x="6" y="5"/>
                    <a:pt x="6" y="5"/>
                    <a:pt x="6" y="5"/>
                  </a:cubicBezTo>
                  <a:cubicBezTo>
                    <a:pt x="1" y="3"/>
                    <a:pt x="1" y="3"/>
                    <a:pt x="1" y="3"/>
                  </a:cubicBezTo>
                  <a:cubicBezTo>
                    <a:pt x="0" y="3"/>
                    <a:pt x="0" y="2"/>
                    <a:pt x="0" y="1"/>
                  </a:cubicBezTo>
                  <a:cubicBezTo>
                    <a:pt x="0" y="0"/>
                    <a:pt x="1" y="0"/>
                    <a:pt x="2" y="0"/>
                  </a:cubicBezTo>
                  <a:cubicBezTo>
                    <a:pt x="7" y="2"/>
                    <a:pt x="7" y="2"/>
                    <a:pt x="7" y="2"/>
                  </a:cubicBezTo>
                  <a:cubicBezTo>
                    <a:pt x="8" y="3"/>
                    <a:pt x="8" y="4"/>
                    <a:pt x="8" y="4"/>
                  </a:cubicBezTo>
                  <a:cubicBezTo>
                    <a:pt x="8" y="5"/>
                    <a:pt x="7" y="5"/>
                    <a:pt x="7"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52">
              <a:extLst>
                <a:ext uri="{FF2B5EF4-FFF2-40B4-BE49-F238E27FC236}">
                  <a16:creationId xmlns:a16="http://schemas.microsoft.com/office/drawing/2014/main" id="{EC28EF40-AC06-4AD7-99AC-C926B6F86FD6}"/>
                </a:ext>
              </a:extLst>
            </p:cNvPr>
            <p:cNvSpPr>
              <a:spLocks/>
            </p:cNvSpPr>
            <p:nvPr/>
          </p:nvSpPr>
          <p:spPr bwMode="auto">
            <a:xfrm>
              <a:off x="1354" y="-309"/>
              <a:ext cx="72" cy="53"/>
            </a:xfrm>
            <a:custGeom>
              <a:avLst/>
              <a:gdLst>
                <a:gd name="T0" fmla="*/ 6 w 8"/>
                <a:gd name="T1" fmla="*/ 6 h 6"/>
                <a:gd name="T2" fmla="*/ 6 w 8"/>
                <a:gd name="T3" fmla="*/ 5 h 6"/>
                <a:gd name="T4" fmla="*/ 1 w 8"/>
                <a:gd name="T5" fmla="*/ 3 h 6"/>
                <a:gd name="T6" fmla="*/ 0 w 8"/>
                <a:gd name="T7" fmla="*/ 1 h 6"/>
                <a:gd name="T8" fmla="*/ 2 w 8"/>
                <a:gd name="T9" fmla="*/ 1 h 6"/>
                <a:gd name="T10" fmla="*/ 7 w 8"/>
                <a:gd name="T11" fmla="*/ 3 h 6"/>
                <a:gd name="T12" fmla="*/ 8 w 8"/>
                <a:gd name="T13" fmla="*/ 5 h 6"/>
                <a:gd name="T14" fmla="*/ 6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6" y="6"/>
                  </a:moveTo>
                  <a:cubicBezTo>
                    <a:pt x="6" y="6"/>
                    <a:pt x="6" y="5"/>
                    <a:pt x="6" y="5"/>
                  </a:cubicBezTo>
                  <a:cubicBezTo>
                    <a:pt x="1" y="3"/>
                    <a:pt x="1" y="3"/>
                    <a:pt x="1" y="3"/>
                  </a:cubicBezTo>
                  <a:cubicBezTo>
                    <a:pt x="0" y="3"/>
                    <a:pt x="0" y="2"/>
                    <a:pt x="0" y="1"/>
                  </a:cubicBezTo>
                  <a:cubicBezTo>
                    <a:pt x="0" y="1"/>
                    <a:pt x="1" y="0"/>
                    <a:pt x="2" y="1"/>
                  </a:cubicBezTo>
                  <a:cubicBezTo>
                    <a:pt x="7" y="3"/>
                    <a:pt x="7" y="3"/>
                    <a:pt x="7" y="3"/>
                  </a:cubicBezTo>
                  <a:cubicBezTo>
                    <a:pt x="8" y="3"/>
                    <a:pt x="8" y="4"/>
                    <a:pt x="8" y="5"/>
                  </a:cubicBezTo>
                  <a:cubicBezTo>
                    <a:pt x="7" y="5"/>
                    <a:pt x="7" y="6"/>
                    <a:pt x="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53">
              <a:extLst>
                <a:ext uri="{FF2B5EF4-FFF2-40B4-BE49-F238E27FC236}">
                  <a16:creationId xmlns:a16="http://schemas.microsoft.com/office/drawing/2014/main" id="{3A35362D-1E5B-44C9-A748-D359B939E7A0}"/>
                </a:ext>
              </a:extLst>
            </p:cNvPr>
            <p:cNvSpPr>
              <a:spLocks/>
            </p:cNvSpPr>
            <p:nvPr/>
          </p:nvSpPr>
          <p:spPr bwMode="auto">
            <a:xfrm>
              <a:off x="1817" y="-309"/>
              <a:ext cx="72" cy="53"/>
            </a:xfrm>
            <a:custGeom>
              <a:avLst/>
              <a:gdLst>
                <a:gd name="T0" fmla="*/ 1 w 8"/>
                <a:gd name="T1" fmla="*/ 6 h 6"/>
                <a:gd name="T2" fmla="*/ 0 w 8"/>
                <a:gd name="T3" fmla="*/ 5 h 6"/>
                <a:gd name="T4" fmla="*/ 1 w 8"/>
                <a:gd name="T5" fmla="*/ 3 h 6"/>
                <a:gd name="T6" fmla="*/ 6 w 8"/>
                <a:gd name="T7" fmla="*/ 1 h 6"/>
                <a:gd name="T8" fmla="*/ 8 w 8"/>
                <a:gd name="T9" fmla="*/ 1 h 6"/>
                <a:gd name="T10" fmla="*/ 7 w 8"/>
                <a:gd name="T11" fmla="*/ 3 h 6"/>
                <a:gd name="T12" fmla="*/ 2 w 8"/>
                <a:gd name="T13" fmla="*/ 5 h 6"/>
                <a:gd name="T14" fmla="*/ 1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6"/>
                  </a:moveTo>
                  <a:cubicBezTo>
                    <a:pt x="1" y="6"/>
                    <a:pt x="0" y="5"/>
                    <a:pt x="0" y="5"/>
                  </a:cubicBezTo>
                  <a:cubicBezTo>
                    <a:pt x="0" y="4"/>
                    <a:pt x="0" y="3"/>
                    <a:pt x="1" y="3"/>
                  </a:cubicBezTo>
                  <a:cubicBezTo>
                    <a:pt x="6" y="1"/>
                    <a:pt x="6" y="1"/>
                    <a:pt x="6" y="1"/>
                  </a:cubicBezTo>
                  <a:cubicBezTo>
                    <a:pt x="7" y="0"/>
                    <a:pt x="8" y="1"/>
                    <a:pt x="8" y="1"/>
                  </a:cubicBezTo>
                  <a:cubicBezTo>
                    <a:pt x="8" y="2"/>
                    <a:pt x="8" y="3"/>
                    <a:pt x="7" y="3"/>
                  </a:cubicBezTo>
                  <a:cubicBezTo>
                    <a:pt x="2" y="5"/>
                    <a:pt x="2" y="5"/>
                    <a:pt x="2" y="5"/>
                  </a:cubicBezTo>
                  <a:cubicBezTo>
                    <a:pt x="2" y="5"/>
                    <a:pt x="2" y="6"/>
                    <a:pt x="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54">
              <a:extLst>
                <a:ext uri="{FF2B5EF4-FFF2-40B4-BE49-F238E27FC236}">
                  <a16:creationId xmlns:a16="http://schemas.microsoft.com/office/drawing/2014/main" id="{62E6DC01-F7D0-4BF5-AEAB-F6891204A1C9}"/>
                </a:ext>
              </a:extLst>
            </p:cNvPr>
            <p:cNvSpPr>
              <a:spLocks/>
            </p:cNvSpPr>
            <p:nvPr/>
          </p:nvSpPr>
          <p:spPr bwMode="auto">
            <a:xfrm>
              <a:off x="1354" y="-113"/>
              <a:ext cx="72" cy="44"/>
            </a:xfrm>
            <a:custGeom>
              <a:avLst/>
              <a:gdLst>
                <a:gd name="T0" fmla="*/ 1 w 8"/>
                <a:gd name="T1" fmla="*/ 5 h 5"/>
                <a:gd name="T2" fmla="*/ 0 w 8"/>
                <a:gd name="T3" fmla="*/ 4 h 5"/>
                <a:gd name="T4" fmla="*/ 1 w 8"/>
                <a:gd name="T5" fmla="*/ 2 h 5"/>
                <a:gd name="T6" fmla="*/ 6 w 8"/>
                <a:gd name="T7" fmla="*/ 0 h 5"/>
                <a:gd name="T8" fmla="*/ 8 w 8"/>
                <a:gd name="T9" fmla="*/ 1 h 5"/>
                <a:gd name="T10" fmla="*/ 7 w 8"/>
                <a:gd name="T11" fmla="*/ 3 h 5"/>
                <a:gd name="T12" fmla="*/ 2 w 8"/>
                <a:gd name="T13" fmla="*/ 5 h 5"/>
                <a:gd name="T14" fmla="*/ 1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1" y="5"/>
                  </a:moveTo>
                  <a:cubicBezTo>
                    <a:pt x="1" y="5"/>
                    <a:pt x="0" y="5"/>
                    <a:pt x="0" y="4"/>
                  </a:cubicBezTo>
                  <a:cubicBezTo>
                    <a:pt x="0" y="4"/>
                    <a:pt x="0" y="3"/>
                    <a:pt x="1" y="2"/>
                  </a:cubicBezTo>
                  <a:cubicBezTo>
                    <a:pt x="6" y="0"/>
                    <a:pt x="6" y="0"/>
                    <a:pt x="6" y="0"/>
                  </a:cubicBezTo>
                  <a:cubicBezTo>
                    <a:pt x="7" y="0"/>
                    <a:pt x="7" y="0"/>
                    <a:pt x="8" y="1"/>
                  </a:cubicBezTo>
                  <a:cubicBezTo>
                    <a:pt x="8" y="2"/>
                    <a:pt x="8" y="3"/>
                    <a:pt x="7" y="3"/>
                  </a:cubicBezTo>
                  <a:cubicBezTo>
                    <a:pt x="2" y="5"/>
                    <a:pt x="2" y="5"/>
                    <a:pt x="2" y="5"/>
                  </a:cubicBezTo>
                  <a:cubicBezTo>
                    <a:pt x="2" y="5"/>
                    <a:pt x="1" y="5"/>
                    <a:pt x="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55">
              <a:extLst>
                <a:ext uri="{FF2B5EF4-FFF2-40B4-BE49-F238E27FC236}">
                  <a16:creationId xmlns:a16="http://schemas.microsoft.com/office/drawing/2014/main" id="{F0A8CCC7-2150-48D0-A953-5C139084A7DA}"/>
                </a:ext>
              </a:extLst>
            </p:cNvPr>
            <p:cNvSpPr>
              <a:spLocks noChangeArrowheads="1"/>
            </p:cNvSpPr>
            <p:nvPr/>
          </p:nvSpPr>
          <p:spPr bwMode="auto">
            <a:xfrm>
              <a:off x="1443" y="-541"/>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56">
              <a:extLst>
                <a:ext uri="{FF2B5EF4-FFF2-40B4-BE49-F238E27FC236}">
                  <a16:creationId xmlns:a16="http://schemas.microsoft.com/office/drawing/2014/main" id="{F4D3E3F5-9304-4789-9C4B-53C5DC999CD3}"/>
                </a:ext>
              </a:extLst>
            </p:cNvPr>
            <p:cNvSpPr>
              <a:spLocks noChangeArrowheads="1"/>
            </p:cNvSpPr>
            <p:nvPr/>
          </p:nvSpPr>
          <p:spPr bwMode="auto">
            <a:xfrm>
              <a:off x="1693" y="-541"/>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Oval 57">
              <a:extLst>
                <a:ext uri="{FF2B5EF4-FFF2-40B4-BE49-F238E27FC236}">
                  <a16:creationId xmlns:a16="http://schemas.microsoft.com/office/drawing/2014/main" id="{70B2A43A-2E5A-47E6-BC2E-BCB5487BABBE}"/>
                </a:ext>
              </a:extLst>
            </p:cNvPr>
            <p:cNvSpPr>
              <a:spLocks noChangeArrowheads="1"/>
            </p:cNvSpPr>
            <p:nvPr/>
          </p:nvSpPr>
          <p:spPr bwMode="auto">
            <a:xfrm>
              <a:off x="1693" y="65"/>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58">
              <a:extLst>
                <a:ext uri="{FF2B5EF4-FFF2-40B4-BE49-F238E27FC236}">
                  <a16:creationId xmlns:a16="http://schemas.microsoft.com/office/drawing/2014/main" id="{3E980661-C0CB-475D-A155-E4CDBE72F7E9}"/>
                </a:ext>
              </a:extLst>
            </p:cNvPr>
            <p:cNvSpPr>
              <a:spLocks noChangeArrowheads="1"/>
            </p:cNvSpPr>
            <p:nvPr/>
          </p:nvSpPr>
          <p:spPr bwMode="auto">
            <a:xfrm>
              <a:off x="1443" y="65"/>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59">
              <a:extLst>
                <a:ext uri="{FF2B5EF4-FFF2-40B4-BE49-F238E27FC236}">
                  <a16:creationId xmlns:a16="http://schemas.microsoft.com/office/drawing/2014/main" id="{EA221853-B708-401C-A24C-34F6618678DE}"/>
                </a:ext>
              </a:extLst>
            </p:cNvPr>
            <p:cNvSpPr>
              <a:spLocks noChangeArrowheads="1"/>
            </p:cNvSpPr>
            <p:nvPr/>
          </p:nvSpPr>
          <p:spPr bwMode="auto">
            <a:xfrm>
              <a:off x="1265" y="-113"/>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60">
              <a:extLst>
                <a:ext uri="{FF2B5EF4-FFF2-40B4-BE49-F238E27FC236}">
                  <a16:creationId xmlns:a16="http://schemas.microsoft.com/office/drawing/2014/main" id="{C69F067F-6742-467C-BCCB-6E472AB17034}"/>
                </a:ext>
              </a:extLst>
            </p:cNvPr>
            <p:cNvSpPr>
              <a:spLocks noChangeArrowheads="1"/>
            </p:cNvSpPr>
            <p:nvPr/>
          </p:nvSpPr>
          <p:spPr bwMode="auto">
            <a:xfrm>
              <a:off x="1265" y="-363"/>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Oval 61">
              <a:extLst>
                <a:ext uri="{FF2B5EF4-FFF2-40B4-BE49-F238E27FC236}">
                  <a16:creationId xmlns:a16="http://schemas.microsoft.com/office/drawing/2014/main" id="{848ED86F-20A7-4E5D-94AE-D4824D397AE5}"/>
                </a:ext>
              </a:extLst>
            </p:cNvPr>
            <p:cNvSpPr>
              <a:spLocks noChangeArrowheads="1"/>
            </p:cNvSpPr>
            <p:nvPr/>
          </p:nvSpPr>
          <p:spPr bwMode="auto">
            <a:xfrm>
              <a:off x="1871" y="-363"/>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62">
              <a:extLst>
                <a:ext uri="{FF2B5EF4-FFF2-40B4-BE49-F238E27FC236}">
                  <a16:creationId xmlns:a16="http://schemas.microsoft.com/office/drawing/2014/main" id="{B4D365E6-246A-4916-8A61-85F126648EF8}"/>
                </a:ext>
              </a:extLst>
            </p:cNvPr>
            <p:cNvSpPr>
              <a:spLocks noChangeArrowheads="1"/>
            </p:cNvSpPr>
            <p:nvPr/>
          </p:nvSpPr>
          <p:spPr bwMode="auto">
            <a:xfrm>
              <a:off x="1871" y="-113"/>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Oval 63">
              <a:extLst>
                <a:ext uri="{FF2B5EF4-FFF2-40B4-BE49-F238E27FC236}">
                  <a16:creationId xmlns:a16="http://schemas.microsoft.com/office/drawing/2014/main" id="{E7EDD37C-F6F9-4998-91CA-787CC2036731}"/>
                </a:ext>
              </a:extLst>
            </p:cNvPr>
            <p:cNvSpPr>
              <a:spLocks noChangeArrowheads="1"/>
            </p:cNvSpPr>
            <p:nvPr/>
          </p:nvSpPr>
          <p:spPr bwMode="auto">
            <a:xfrm>
              <a:off x="1390" y="-416"/>
              <a:ext cx="454" cy="4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64">
              <a:extLst>
                <a:ext uri="{FF2B5EF4-FFF2-40B4-BE49-F238E27FC236}">
                  <a16:creationId xmlns:a16="http://schemas.microsoft.com/office/drawing/2014/main" id="{D2C6721B-3DBB-4B31-A4B7-9C3A3699F54E}"/>
                </a:ext>
              </a:extLst>
            </p:cNvPr>
            <p:cNvSpPr>
              <a:spLocks noChangeArrowheads="1"/>
            </p:cNvSpPr>
            <p:nvPr/>
          </p:nvSpPr>
          <p:spPr bwMode="auto">
            <a:xfrm>
              <a:off x="1568" y="-354"/>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65">
              <a:extLst>
                <a:ext uri="{FF2B5EF4-FFF2-40B4-BE49-F238E27FC236}">
                  <a16:creationId xmlns:a16="http://schemas.microsoft.com/office/drawing/2014/main" id="{128C2D93-DF46-40F6-969B-F1201FF59189}"/>
                </a:ext>
              </a:extLst>
            </p:cNvPr>
            <p:cNvSpPr>
              <a:spLocks/>
            </p:cNvSpPr>
            <p:nvPr/>
          </p:nvSpPr>
          <p:spPr bwMode="auto">
            <a:xfrm>
              <a:off x="1461" y="-184"/>
              <a:ext cx="116" cy="115"/>
            </a:xfrm>
            <a:custGeom>
              <a:avLst/>
              <a:gdLst>
                <a:gd name="T0" fmla="*/ 4 w 13"/>
                <a:gd name="T1" fmla="*/ 1 h 13"/>
                <a:gd name="T2" fmla="*/ 12 w 13"/>
                <a:gd name="T3" fmla="*/ 3 h 13"/>
                <a:gd name="T4" fmla="*/ 10 w 13"/>
                <a:gd name="T5" fmla="*/ 11 h 13"/>
                <a:gd name="T6" fmla="*/ 2 w 13"/>
                <a:gd name="T7" fmla="*/ 9 h 13"/>
                <a:gd name="T8" fmla="*/ 4 w 13"/>
                <a:gd name="T9" fmla="*/ 1 h 13"/>
              </a:gdLst>
              <a:ahLst/>
              <a:cxnLst>
                <a:cxn ang="0">
                  <a:pos x="T0" y="T1"/>
                </a:cxn>
                <a:cxn ang="0">
                  <a:pos x="T2" y="T3"/>
                </a:cxn>
                <a:cxn ang="0">
                  <a:pos x="T4" y="T5"/>
                </a:cxn>
                <a:cxn ang="0">
                  <a:pos x="T6" y="T7"/>
                </a:cxn>
                <a:cxn ang="0">
                  <a:pos x="T8" y="T9"/>
                </a:cxn>
              </a:cxnLst>
              <a:rect l="0" t="0" r="r" b="b"/>
              <a:pathLst>
                <a:path w="13" h="13">
                  <a:moveTo>
                    <a:pt x="4" y="1"/>
                  </a:moveTo>
                  <a:cubicBezTo>
                    <a:pt x="7" y="0"/>
                    <a:pt x="10" y="1"/>
                    <a:pt x="12" y="3"/>
                  </a:cubicBezTo>
                  <a:cubicBezTo>
                    <a:pt x="13" y="6"/>
                    <a:pt x="12" y="10"/>
                    <a:pt x="10" y="11"/>
                  </a:cubicBezTo>
                  <a:cubicBezTo>
                    <a:pt x="7" y="13"/>
                    <a:pt x="4" y="12"/>
                    <a:pt x="2" y="9"/>
                  </a:cubicBezTo>
                  <a:cubicBezTo>
                    <a:pt x="0" y="6"/>
                    <a:pt x="1" y="3"/>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66">
              <a:extLst>
                <a:ext uri="{FF2B5EF4-FFF2-40B4-BE49-F238E27FC236}">
                  <a16:creationId xmlns:a16="http://schemas.microsoft.com/office/drawing/2014/main" id="{86E3478C-D160-4D97-9C9E-D0C4D2AFDAAC}"/>
                </a:ext>
              </a:extLst>
            </p:cNvPr>
            <p:cNvSpPr>
              <a:spLocks/>
            </p:cNvSpPr>
            <p:nvPr/>
          </p:nvSpPr>
          <p:spPr bwMode="auto">
            <a:xfrm>
              <a:off x="1657" y="-184"/>
              <a:ext cx="116" cy="115"/>
            </a:xfrm>
            <a:custGeom>
              <a:avLst/>
              <a:gdLst>
                <a:gd name="T0" fmla="*/ 10 w 13"/>
                <a:gd name="T1" fmla="*/ 1 h 13"/>
                <a:gd name="T2" fmla="*/ 2 w 13"/>
                <a:gd name="T3" fmla="*/ 3 h 13"/>
                <a:gd name="T4" fmla="*/ 4 w 13"/>
                <a:gd name="T5" fmla="*/ 11 h 13"/>
                <a:gd name="T6" fmla="*/ 12 w 13"/>
                <a:gd name="T7" fmla="*/ 9 h 13"/>
                <a:gd name="T8" fmla="*/ 10 w 13"/>
                <a:gd name="T9" fmla="*/ 1 h 13"/>
              </a:gdLst>
              <a:ahLst/>
              <a:cxnLst>
                <a:cxn ang="0">
                  <a:pos x="T0" y="T1"/>
                </a:cxn>
                <a:cxn ang="0">
                  <a:pos x="T2" y="T3"/>
                </a:cxn>
                <a:cxn ang="0">
                  <a:pos x="T4" y="T5"/>
                </a:cxn>
                <a:cxn ang="0">
                  <a:pos x="T6" y="T7"/>
                </a:cxn>
                <a:cxn ang="0">
                  <a:pos x="T8" y="T9"/>
                </a:cxn>
              </a:cxnLst>
              <a:rect l="0" t="0" r="r" b="b"/>
              <a:pathLst>
                <a:path w="13" h="13">
                  <a:moveTo>
                    <a:pt x="10" y="1"/>
                  </a:moveTo>
                  <a:cubicBezTo>
                    <a:pt x="7" y="0"/>
                    <a:pt x="4" y="1"/>
                    <a:pt x="2" y="3"/>
                  </a:cubicBezTo>
                  <a:cubicBezTo>
                    <a:pt x="0" y="6"/>
                    <a:pt x="1" y="10"/>
                    <a:pt x="4" y="11"/>
                  </a:cubicBezTo>
                  <a:cubicBezTo>
                    <a:pt x="7" y="13"/>
                    <a:pt x="10" y="12"/>
                    <a:pt x="12" y="9"/>
                  </a:cubicBezTo>
                  <a:cubicBezTo>
                    <a:pt x="13" y="6"/>
                    <a:pt x="12" y="3"/>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3" name="Group 46">
            <a:extLst>
              <a:ext uri="{FF2B5EF4-FFF2-40B4-BE49-F238E27FC236}">
                <a16:creationId xmlns:a16="http://schemas.microsoft.com/office/drawing/2014/main" id="{F0977D43-7C85-42D9-A664-9DD94B7C3757}"/>
              </a:ext>
            </a:extLst>
          </p:cNvPr>
          <p:cNvGrpSpPr>
            <a:grpSpLocks noChangeAspect="1"/>
          </p:cNvGrpSpPr>
          <p:nvPr/>
        </p:nvGrpSpPr>
        <p:grpSpPr bwMode="auto">
          <a:xfrm>
            <a:off x="5772147" y="973543"/>
            <a:ext cx="625535" cy="625536"/>
            <a:chOff x="1265" y="-541"/>
            <a:chExt cx="704" cy="704"/>
          </a:xfrm>
          <a:solidFill>
            <a:srgbClr val="093239"/>
          </a:solidFill>
        </p:grpSpPr>
        <p:sp>
          <p:nvSpPr>
            <p:cNvPr id="114" name="Freeform 47">
              <a:extLst>
                <a:ext uri="{FF2B5EF4-FFF2-40B4-BE49-F238E27FC236}">
                  <a16:creationId xmlns:a16="http://schemas.microsoft.com/office/drawing/2014/main" id="{19CAFB24-0D52-4FA0-8667-B337D358A26E}"/>
                </a:ext>
              </a:extLst>
            </p:cNvPr>
            <p:cNvSpPr>
              <a:spLocks/>
            </p:cNvSpPr>
            <p:nvPr/>
          </p:nvSpPr>
          <p:spPr bwMode="auto">
            <a:xfrm>
              <a:off x="1497" y="-452"/>
              <a:ext cx="53" cy="72"/>
            </a:xfrm>
            <a:custGeom>
              <a:avLst/>
              <a:gdLst>
                <a:gd name="T0" fmla="*/ 4 w 6"/>
                <a:gd name="T1" fmla="*/ 8 h 8"/>
                <a:gd name="T2" fmla="*/ 3 w 6"/>
                <a:gd name="T3" fmla="*/ 7 h 8"/>
                <a:gd name="T4" fmla="*/ 1 w 6"/>
                <a:gd name="T5" fmla="*/ 2 h 8"/>
                <a:gd name="T6" fmla="*/ 1 w 6"/>
                <a:gd name="T7" fmla="*/ 0 h 8"/>
                <a:gd name="T8" fmla="*/ 3 w 6"/>
                <a:gd name="T9" fmla="*/ 1 h 8"/>
                <a:gd name="T10" fmla="*/ 5 w 6"/>
                <a:gd name="T11" fmla="*/ 6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1" y="2"/>
                    <a:pt x="1" y="2"/>
                    <a:pt x="1" y="2"/>
                  </a:cubicBezTo>
                  <a:cubicBezTo>
                    <a:pt x="0" y="1"/>
                    <a:pt x="1" y="0"/>
                    <a:pt x="1" y="0"/>
                  </a:cubicBezTo>
                  <a:cubicBezTo>
                    <a:pt x="2" y="0"/>
                    <a:pt x="3" y="0"/>
                    <a:pt x="3" y="1"/>
                  </a:cubicBezTo>
                  <a:cubicBezTo>
                    <a:pt x="5" y="6"/>
                    <a:pt x="5" y="6"/>
                    <a:pt x="5" y="6"/>
                  </a:cubicBezTo>
                  <a:cubicBezTo>
                    <a:pt x="6" y="7"/>
                    <a:pt x="5" y="7"/>
                    <a:pt x="5" y="8"/>
                  </a:cubicBezTo>
                  <a:cubicBezTo>
                    <a:pt x="5"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8">
              <a:extLst>
                <a:ext uri="{FF2B5EF4-FFF2-40B4-BE49-F238E27FC236}">
                  <a16:creationId xmlns:a16="http://schemas.microsoft.com/office/drawing/2014/main" id="{4A0B1AC4-5684-4D3A-8EE8-A24F70308D2B}"/>
                </a:ext>
              </a:extLst>
            </p:cNvPr>
            <p:cNvSpPr>
              <a:spLocks/>
            </p:cNvSpPr>
            <p:nvPr/>
          </p:nvSpPr>
          <p:spPr bwMode="auto">
            <a:xfrm>
              <a:off x="1693" y="12"/>
              <a:ext cx="44" cy="71"/>
            </a:xfrm>
            <a:custGeom>
              <a:avLst/>
              <a:gdLst>
                <a:gd name="T0" fmla="*/ 4 w 5"/>
                <a:gd name="T1" fmla="*/ 8 h 8"/>
                <a:gd name="T2" fmla="*/ 2 w 5"/>
                <a:gd name="T3" fmla="*/ 7 h 8"/>
                <a:gd name="T4" fmla="*/ 0 w 5"/>
                <a:gd name="T5" fmla="*/ 2 h 8"/>
                <a:gd name="T6" fmla="*/ 1 w 5"/>
                <a:gd name="T7" fmla="*/ 0 h 8"/>
                <a:gd name="T8" fmla="*/ 3 w 5"/>
                <a:gd name="T9" fmla="*/ 1 h 8"/>
                <a:gd name="T10" fmla="*/ 5 w 5"/>
                <a:gd name="T11" fmla="*/ 6 h 8"/>
                <a:gd name="T12" fmla="*/ 4 w 5"/>
                <a:gd name="T13" fmla="*/ 8 h 8"/>
                <a:gd name="T14" fmla="*/ 4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4" y="8"/>
                  </a:moveTo>
                  <a:cubicBezTo>
                    <a:pt x="3" y="8"/>
                    <a:pt x="3" y="8"/>
                    <a:pt x="2" y="7"/>
                  </a:cubicBezTo>
                  <a:cubicBezTo>
                    <a:pt x="0" y="2"/>
                    <a:pt x="0" y="2"/>
                    <a:pt x="0" y="2"/>
                  </a:cubicBezTo>
                  <a:cubicBezTo>
                    <a:pt x="0" y="1"/>
                    <a:pt x="0" y="0"/>
                    <a:pt x="1" y="0"/>
                  </a:cubicBezTo>
                  <a:cubicBezTo>
                    <a:pt x="2" y="0"/>
                    <a:pt x="3" y="0"/>
                    <a:pt x="3" y="1"/>
                  </a:cubicBezTo>
                  <a:cubicBezTo>
                    <a:pt x="5" y="6"/>
                    <a:pt x="5" y="6"/>
                    <a:pt x="5" y="6"/>
                  </a:cubicBezTo>
                  <a:cubicBezTo>
                    <a:pt x="5" y="7"/>
                    <a:pt x="5" y="8"/>
                    <a:pt x="4" y="8"/>
                  </a:cubicBezTo>
                  <a:cubicBezTo>
                    <a:pt x="4"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9">
              <a:extLst>
                <a:ext uri="{FF2B5EF4-FFF2-40B4-BE49-F238E27FC236}">
                  <a16:creationId xmlns:a16="http://schemas.microsoft.com/office/drawing/2014/main" id="{CAA8220C-4A6D-44E8-8E4D-44721B84F4EB}"/>
                </a:ext>
              </a:extLst>
            </p:cNvPr>
            <p:cNvSpPr>
              <a:spLocks/>
            </p:cNvSpPr>
            <p:nvPr/>
          </p:nvSpPr>
          <p:spPr bwMode="auto">
            <a:xfrm>
              <a:off x="1497" y="12"/>
              <a:ext cx="53" cy="71"/>
            </a:xfrm>
            <a:custGeom>
              <a:avLst/>
              <a:gdLst>
                <a:gd name="T0" fmla="*/ 2 w 6"/>
                <a:gd name="T1" fmla="*/ 8 h 8"/>
                <a:gd name="T2" fmla="*/ 1 w 6"/>
                <a:gd name="T3" fmla="*/ 8 h 8"/>
                <a:gd name="T4" fmla="*/ 1 w 6"/>
                <a:gd name="T5" fmla="*/ 6 h 8"/>
                <a:gd name="T6" fmla="*/ 3 w 6"/>
                <a:gd name="T7" fmla="*/ 1 h 8"/>
                <a:gd name="T8" fmla="*/ 5 w 6"/>
                <a:gd name="T9" fmla="*/ 0 h 8"/>
                <a:gd name="T10" fmla="*/ 5 w 6"/>
                <a:gd name="T11" fmla="*/ 2 h 8"/>
                <a:gd name="T12" fmla="*/ 3 w 6"/>
                <a:gd name="T13" fmla="*/ 7 h 8"/>
                <a:gd name="T14" fmla="*/ 2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2" y="8"/>
                  </a:moveTo>
                  <a:cubicBezTo>
                    <a:pt x="2" y="8"/>
                    <a:pt x="2" y="8"/>
                    <a:pt x="1" y="8"/>
                  </a:cubicBezTo>
                  <a:cubicBezTo>
                    <a:pt x="1" y="8"/>
                    <a:pt x="0" y="7"/>
                    <a:pt x="1" y="6"/>
                  </a:cubicBezTo>
                  <a:cubicBezTo>
                    <a:pt x="3" y="1"/>
                    <a:pt x="3" y="1"/>
                    <a:pt x="3" y="1"/>
                  </a:cubicBezTo>
                  <a:cubicBezTo>
                    <a:pt x="3" y="0"/>
                    <a:pt x="4" y="0"/>
                    <a:pt x="5" y="0"/>
                  </a:cubicBezTo>
                  <a:cubicBezTo>
                    <a:pt x="5" y="0"/>
                    <a:pt x="6" y="1"/>
                    <a:pt x="5" y="2"/>
                  </a:cubicBezTo>
                  <a:cubicBezTo>
                    <a:pt x="3" y="7"/>
                    <a:pt x="3" y="7"/>
                    <a:pt x="3" y="7"/>
                  </a:cubicBezTo>
                  <a:cubicBezTo>
                    <a:pt x="3" y="8"/>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50">
              <a:extLst>
                <a:ext uri="{FF2B5EF4-FFF2-40B4-BE49-F238E27FC236}">
                  <a16:creationId xmlns:a16="http://schemas.microsoft.com/office/drawing/2014/main" id="{E33431BC-8878-41F6-B883-D2A67D313FE3}"/>
                </a:ext>
              </a:extLst>
            </p:cNvPr>
            <p:cNvSpPr>
              <a:spLocks/>
            </p:cNvSpPr>
            <p:nvPr/>
          </p:nvSpPr>
          <p:spPr bwMode="auto">
            <a:xfrm>
              <a:off x="1693" y="-452"/>
              <a:ext cx="44" cy="72"/>
            </a:xfrm>
            <a:custGeom>
              <a:avLst/>
              <a:gdLst>
                <a:gd name="T0" fmla="*/ 2 w 5"/>
                <a:gd name="T1" fmla="*/ 8 h 8"/>
                <a:gd name="T2" fmla="*/ 1 w 5"/>
                <a:gd name="T3" fmla="*/ 8 h 8"/>
                <a:gd name="T4" fmla="*/ 0 w 5"/>
                <a:gd name="T5" fmla="*/ 6 h 8"/>
                <a:gd name="T6" fmla="*/ 2 w 5"/>
                <a:gd name="T7" fmla="*/ 1 h 8"/>
                <a:gd name="T8" fmla="*/ 4 w 5"/>
                <a:gd name="T9" fmla="*/ 0 h 8"/>
                <a:gd name="T10" fmla="*/ 5 w 5"/>
                <a:gd name="T11" fmla="*/ 2 h 8"/>
                <a:gd name="T12" fmla="*/ 3 w 5"/>
                <a:gd name="T13" fmla="*/ 7 h 8"/>
                <a:gd name="T14" fmla="*/ 2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2" y="8"/>
                  </a:moveTo>
                  <a:cubicBezTo>
                    <a:pt x="1" y="8"/>
                    <a:pt x="1" y="8"/>
                    <a:pt x="1" y="8"/>
                  </a:cubicBezTo>
                  <a:cubicBezTo>
                    <a:pt x="0" y="7"/>
                    <a:pt x="0" y="7"/>
                    <a:pt x="0" y="6"/>
                  </a:cubicBezTo>
                  <a:cubicBezTo>
                    <a:pt x="2" y="1"/>
                    <a:pt x="2" y="1"/>
                    <a:pt x="2" y="1"/>
                  </a:cubicBezTo>
                  <a:cubicBezTo>
                    <a:pt x="3" y="0"/>
                    <a:pt x="4" y="0"/>
                    <a:pt x="4" y="0"/>
                  </a:cubicBezTo>
                  <a:cubicBezTo>
                    <a:pt x="5" y="0"/>
                    <a:pt x="5" y="1"/>
                    <a:pt x="5" y="2"/>
                  </a:cubicBezTo>
                  <a:cubicBezTo>
                    <a:pt x="3" y="7"/>
                    <a:pt x="3" y="7"/>
                    <a:pt x="3" y="7"/>
                  </a:cubicBezTo>
                  <a:cubicBezTo>
                    <a:pt x="3" y="7"/>
                    <a:pt x="2"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51">
              <a:extLst>
                <a:ext uri="{FF2B5EF4-FFF2-40B4-BE49-F238E27FC236}">
                  <a16:creationId xmlns:a16="http://schemas.microsoft.com/office/drawing/2014/main" id="{FA18F217-F645-4500-9DB2-02840D41FE4F}"/>
                </a:ext>
              </a:extLst>
            </p:cNvPr>
            <p:cNvSpPr>
              <a:spLocks/>
            </p:cNvSpPr>
            <p:nvPr/>
          </p:nvSpPr>
          <p:spPr bwMode="auto">
            <a:xfrm>
              <a:off x="1817" y="-113"/>
              <a:ext cx="72" cy="44"/>
            </a:xfrm>
            <a:custGeom>
              <a:avLst/>
              <a:gdLst>
                <a:gd name="T0" fmla="*/ 7 w 8"/>
                <a:gd name="T1" fmla="*/ 5 h 5"/>
                <a:gd name="T2" fmla="*/ 6 w 8"/>
                <a:gd name="T3" fmla="*/ 5 h 5"/>
                <a:gd name="T4" fmla="*/ 1 w 8"/>
                <a:gd name="T5" fmla="*/ 3 h 5"/>
                <a:gd name="T6" fmla="*/ 0 w 8"/>
                <a:gd name="T7" fmla="*/ 1 h 5"/>
                <a:gd name="T8" fmla="*/ 2 w 8"/>
                <a:gd name="T9" fmla="*/ 0 h 5"/>
                <a:gd name="T10" fmla="*/ 7 w 8"/>
                <a:gd name="T11" fmla="*/ 2 h 5"/>
                <a:gd name="T12" fmla="*/ 8 w 8"/>
                <a:gd name="T13" fmla="*/ 4 h 5"/>
                <a:gd name="T14" fmla="*/ 7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7" y="5"/>
                  </a:moveTo>
                  <a:cubicBezTo>
                    <a:pt x="6" y="5"/>
                    <a:pt x="6" y="5"/>
                    <a:pt x="6" y="5"/>
                  </a:cubicBezTo>
                  <a:cubicBezTo>
                    <a:pt x="1" y="3"/>
                    <a:pt x="1" y="3"/>
                    <a:pt x="1" y="3"/>
                  </a:cubicBezTo>
                  <a:cubicBezTo>
                    <a:pt x="0" y="3"/>
                    <a:pt x="0" y="2"/>
                    <a:pt x="0" y="1"/>
                  </a:cubicBezTo>
                  <a:cubicBezTo>
                    <a:pt x="0" y="0"/>
                    <a:pt x="1" y="0"/>
                    <a:pt x="2" y="0"/>
                  </a:cubicBezTo>
                  <a:cubicBezTo>
                    <a:pt x="7" y="2"/>
                    <a:pt x="7" y="2"/>
                    <a:pt x="7" y="2"/>
                  </a:cubicBezTo>
                  <a:cubicBezTo>
                    <a:pt x="8" y="3"/>
                    <a:pt x="8" y="4"/>
                    <a:pt x="8" y="4"/>
                  </a:cubicBezTo>
                  <a:cubicBezTo>
                    <a:pt x="8" y="5"/>
                    <a:pt x="7" y="5"/>
                    <a:pt x="7"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52">
              <a:extLst>
                <a:ext uri="{FF2B5EF4-FFF2-40B4-BE49-F238E27FC236}">
                  <a16:creationId xmlns:a16="http://schemas.microsoft.com/office/drawing/2014/main" id="{7A4C5C6D-871D-4A4A-9D99-0CA102F24F0E}"/>
                </a:ext>
              </a:extLst>
            </p:cNvPr>
            <p:cNvSpPr>
              <a:spLocks/>
            </p:cNvSpPr>
            <p:nvPr/>
          </p:nvSpPr>
          <p:spPr bwMode="auto">
            <a:xfrm>
              <a:off x="1354" y="-309"/>
              <a:ext cx="72" cy="53"/>
            </a:xfrm>
            <a:custGeom>
              <a:avLst/>
              <a:gdLst>
                <a:gd name="T0" fmla="*/ 6 w 8"/>
                <a:gd name="T1" fmla="*/ 6 h 6"/>
                <a:gd name="T2" fmla="*/ 6 w 8"/>
                <a:gd name="T3" fmla="*/ 5 h 6"/>
                <a:gd name="T4" fmla="*/ 1 w 8"/>
                <a:gd name="T5" fmla="*/ 3 h 6"/>
                <a:gd name="T6" fmla="*/ 0 w 8"/>
                <a:gd name="T7" fmla="*/ 1 h 6"/>
                <a:gd name="T8" fmla="*/ 2 w 8"/>
                <a:gd name="T9" fmla="*/ 1 h 6"/>
                <a:gd name="T10" fmla="*/ 7 w 8"/>
                <a:gd name="T11" fmla="*/ 3 h 6"/>
                <a:gd name="T12" fmla="*/ 8 w 8"/>
                <a:gd name="T13" fmla="*/ 5 h 6"/>
                <a:gd name="T14" fmla="*/ 6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6" y="6"/>
                  </a:moveTo>
                  <a:cubicBezTo>
                    <a:pt x="6" y="6"/>
                    <a:pt x="6" y="5"/>
                    <a:pt x="6" y="5"/>
                  </a:cubicBezTo>
                  <a:cubicBezTo>
                    <a:pt x="1" y="3"/>
                    <a:pt x="1" y="3"/>
                    <a:pt x="1" y="3"/>
                  </a:cubicBezTo>
                  <a:cubicBezTo>
                    <a:pt x="0" y="3"/>
                    <a:pt x="0" y="2"/>
                    <a:pt x="0" y="1"/>
                  </a:cubicBezTo>
                  <a:cubicBezTo>
                    <a:pt x="0" y="1"/>
                    <a:pt x="1" y="0"/>
                    <a:pt x="2" y="1"/>
                  </a:cubicBezTo>
                  <a:cubicBezTo>
                    <a:pt x="7" y="3"/>
                    <a:pt x="7" y="3"/>
                    <a:pt x="7" y="3"/>
                  </a:cubicBezTo>
                  <a:cubicBezTo>
                    <a:pt x="8" y="3"/>
                    <a:pt x="8" y="4"/>
                    <a:pt x="8" y="5"/>
                  </a:cubicBezTo>
                  <a:cubicBezTo>
                    <a:pt x="7" y="5"/>
                    <a:pt x="7" y="6"/>
                    <a:pt x="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3">
              <a:extLst>
                <a:ext uri="{FF2B5EF4-FFF2-40B4-BE49-F238E27FC236}">
                  <a16:creationId xmlns:a16="http://schemas.microsoft.com/office/drawing/2014/main" id="{397859AD-366D-4540-8268-A273E936C117}"/>
                </a:ext>
              </a:extLst>
            </p:cNvPr>
            <p:cNvSpPr>
              <a:spLocks/>
            </p:cNvSpPr>
            <p:nvPr/>
          </p:nvSpPr>
          <p:spPr bwMode="auto">
            <a:xfrm>
              <a:off x="1817" y="-309"/>
              <a:ext cx="72" cy="53"/>
            </a:xfrm>
            <a:custGeom>
              <a:avLst/>
              <a:gdLst>
                <a:gd name="T0" fmla="*/ 1 w 8"/>
                <a:gd name="T1" fmla="*/ 6 h 6"/>
                <a:gd name="T2" fmla="*/ 0 w 8"/>
                <a:gd name="T3" fmla="*/ 5 h 6"/>
                <a:gd name="T4" fmla="*/ 1 w 8"/>
                <a:gd name="T5" fmla="*/ 3 h 6"/>
                <a:gd name="T6" fmla="*/ 6 w 8"/>
                <a:gd name="T7" fmla="*/ 1 h 6"/>
                <a:gd name="T8" fmla="*/ 8 w 8"/>
                <a:gd name="T9" fmla="*/ 1 h 6"/>
                <a:gd name="T10" fmla="*/ 7 w 8"/>
                <a:gd name="T11" fmla="*/ 3 h 6"/>
                <a:gd name="T12" fmla="*/ 2 w 8"/>
                <a:gd name="T13" fmla="*/ 5 h 6"/>
                <a:gd name="T14" fmla="*/ 1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6"/>
                  </a:moveTo>
                  <a:cubicBezTo>
                    <a:pt x="1" y="6"/>
                    <a:pt x="0" y="5"/>
                    <a:pt x="0" y="5"/>
                  </a:cubicBezTo>
                  <a:cubicBezTo>
                    <a:pt x="0" y="4"/>
                    <a:pt x="0" y="3"/>
                    <a:pt x="1" y="3"/>
                  </a:cubicBezTo>
                  <a:cubicBezTo>
                    <a:pt x="6" y="1"/>
                    <a:pt x="6" y="1"/>
                    <a:pt x="6" y="1"/>
                  </a:cubicBezTo>
                  <a:cubicBezTo>
                    <a:pt x="7" y="0"/>
                    <a:pt x="8" y="1"/>
                    <a:pt x="8" y="1"/>
                  </a:cubicBezTo>
                  <a:cubicBezTo>
                    <a:pt x="8" y="2"/>
                    <a:pt x="8" y="3"/>
                    <a:pt x="7" y="3"/>
                  </a:cubicBezTo>
                  <a:cubicBezTo>
                    <a:pt x="2" y="5"/>
                    <a:pt x="2" y="5"/>
                    <a:pt x="2" y="5"/>
                  </a:cubicBezTo>
                  <a:cubicBezTo>
                    <a:pt x="2" y="5"/>
                    <a:pt x="2" y="6"/>
                    <a:pt x="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4">
              <a:extLst>
                <a:ext uri="{FF2B5EF4-FFF2-40B4-BE49-F238E27FC236}">
                  <a16:creationId xmlns:a16="http://schemas.microsoft.com/office/drawing/2014/main" id="{45177B94-B34B-4815-A342-44252412B787}"/>
                </a:ext>
              </a:extLst>
            </p:cNvPr>
            <p:cNvSpPr>
              <a:spLocks/>
            </p:cNvSpPr>
            <p:nvPr/>
          </p:nvSpPr>
          <p:spPr bwMode="auto">
            <a:xfrm>
              <a:off x="1354" y="-113"/>
              <a:ext cx="72" cy="44"/>
            </a:xfrm>
            <a:custGeom>
              <a:avLst/>
              <a:gdLst>
                <a:gd name="T0" fmla="*/ 1 w 8"/>
                <a:gd name="T1" fmla="*/ 5 h 5"/>
                <a:gd name="T2" fmla="*/ 0 w 8"/>
                <a:gd name="T3" fmla="*/ 4 h 5"/>
                <a:gd name="T4" fmla="*/ 1 w 8"/>
                <a:gd name="T5" fmla="*/ 2 h 5"/>
                <a:gd name="T6" fmla="*/ 6 w 8"/>
                <a:gd name="T7" fmla="*/ 0 h 5"/>
                <a:gd name="T8" fmla="*/ 8 w 8"/>
                <a:gd name="T9" fmla="*/ 1 h 5"/>
                <a:gd name="T10" fmla="*/ 7 w 8"/>
                <a:gd name="T11" fmla="*/ 3 h 5"/>
                <a:gd name="T12" fmla="*/ 2 w 8"/>
                <a:gd name="T13" fmla="*/ 5 h 5"/>
                <a:gd name="T14" fmla="*/ 1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1" y="5"/>
                  </a:moveTo>
                  <a:cubicBezTo>
                    <a:pt x="1" y="5"/>
                    <a:pt x="0" y="5"/>
                    <a:pt x="0" y="4"/>
                  </a:cubicBezTo>
                  <a:cubicBezTo>
                    <a:pt x="0" y="4"/>
                    <a:pt x="0" y="3"/>
                    <a:pt x="1" y="2"/>
                  </a:cubicBezTo>
                  <a:cubicBezTo>
                    <a:pt x="6" y="0"/>
                    <a:pt x="6" y="0"/>
                    <a:pt x="6" y="0"/>
                  </a:cubicBezTo>
                  <a:cubicBezTo>
                    <a:pt x="7" y="0"/>
                    <a:pt x="7" y="0"/>
                    <a:pt x="8" y="1"/>
                  </a:cubicBezTo>
                  <a:cubicBezTo>
                    <a:pt x="8" y="2"/>
                    <a:pt x="8" y="3"/>
                    <a:pt x="7" y="3"/>
                  </a:cubicBezTo>
                  <a:cubicBezTo>
                    <a:pt x="2" y="5"/>
                    <a:pt x="2" y="5"/>
                    <a:pt x="2" y="5"/>
                  </a:cubicBezTo>
                  <a:cubicBezTo>
                    <a:pt x="2" y="5"/>
                    <a:pt x="1" y="5"/>
                    <a:pt x="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Oval 55">
              <a:extLst>
                <a:ext uri="{FF2B5EF4-FFF2-40B4-BE49-F238E27FC236}">
                  <a16:creationId xmlns:a16="http://schemas.microsoft.com/office/drawing/2014/main" id="{1D3015F5-5B1D-4744-BC9E-0337927E9C10}"/>
                </a:ext>
              </a:extLst>
            </p:cNvPr>
            <p:cNvSpPr>
              <a:spLocks noChangeArrowheads="1"/>
            </p:cNvSpPr>
            <p:nvPr/>
          </p:nvSpPr>
          <p:spPr bwMode="auto">
            <a:xfrm>
              <a:off x="1443" y="-541"/>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Oval 56">
              <a:extLst>
                <a:ext uri="{FF2B5EF4-FFF2-40B4-BE49-F238E27FC236}">
                  <a16:creationId xmlns:a16="http://schemas.microsoft.com/office/drawing/2014/main" id="{99D82507-867F-4A4E-8EBB-6E1B3DADA6A6}"/>
                </a:ext>
              </a:extLst>
            </p:cNvPr>
            <p:cNvSpPr>
              <a:spLocks noChangeArrowheads="1"/>
            </p:cNvSpPr>
            <p:nvPr/>
          </p:nvSpPr>
          <p:spPr bwMode="auto">
            <a:xfrm>
              <a:off x="1693" y="-541"/>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Oval 57">
              <a:extLst>
                <a:ext uri="{FF2B5EF4-FFF2-40B4-BE49-F238E27FC236}">
                  <a16:creationId xmlns:a16="http://schemas.microsoft.com/office/drawing/2014/main" id="{BA3DE726-83D5-48B0-B692-FFDA987EA1B1}"/>
                </a:ext>
              </a:extLst>
            </p:cNvPr>
            <p:cNvSpPr>
              <a:spLocks noChangeArrowheads="1"/>
            </p:cNvSpPr>
            <p:nvPr/>
          </p:nvSpPr>
          <p:spPr bwMode="auto">
            <a:xfrm>
              <a:off x="1693" y="65"/>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Oval 58">
              <a:extLst>
                <a:ext uri="{FF2B5EF4-FFF2-40B4-BE49-F238E27FC236}">
                  <a16:creationId xmlns:a16="http://schemas.microsoft.com/office/drawing/2014/main" id="{4296796A-A788-4910-B9FD-C6DFED97B4D0}"/>
                </a:ext>
              </a:extLst>
            </p:cNvPr>
            <p:cNvSpPr>
              <a:spLocks noChangeArrowheads="1"/>
            </p:cNvSpPr>
            <p:nvPr/>
          </p:nvSpPr>
          <p:spPr bwMode="auto">
            <a:xfrm>
              <a:off x="1443" y="65"/>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Oval 59">
              <a:extLst>
                <a:ext uri="{FF2B5EF4-FFF2-40B4-BE49-F238E27FC236}">
                  <a16:creationId xmlns:a16="http://schemas.microsoft.com/office/drawing/2014/main" id="{829D9616-EFF3-4474-BD15-F4D5B928E8B6}"/>
                </a:ext>
              </a:extLst>
            </p:cNvPr>
            <p:cNvSpPr>
              <a:spLocks noChangeArrowheads="1"/>
            </p:cNvSpPr>
            <p:nvPr/>
          </p:nvSpPr>
          <p:spPr bwMode="auto">
            <a:xfrm>
              <a:off x="1265" y="-113"/>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60">
              <a:extLst>
                <a:ext uri="{FF2B5EF4-FFF2-40B4-BE49-F238E27FC236}">
                  <a16:creationId xmlns:a16="http://schemas.microsoft.com/office/drawing/2014/main" id="{227D49A3-5E3B-42E0-B242-BC2EB90598EB}"/>
                </a:ext>
              </a:extLst>
            </p:cNvPr>
            <p:cNvSpPr>
              <a:spLocks noChangeArrowheads="1"/>
            </p:cNvSpPr>
            <p:nvPr/>
          </p:nvSpPr>
          <p:spPr bwMode="auto">
            <a:xfrm>
              <a:off x="1265" y="-363"/>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Oval 61">
              <a:extLst>
                <a:ext uri="{FF2B5EF4-FFF2-40B4-BE49-F238E27FC236}">
                  <a16:creationId xmlns:a16="http://schemas.microsoft.com/office/drawing/2014/main" id="{343D10BE-D822-4BE9-BED2-4F01E29A0F24}"/>
                </a:ext>
              </a:extLst>
            </p:cNvPr>
            <p:cNvSpPr>
              <a:spLocks noChangeArrowheads="1"/>
            </p:cNvSpPr>
            <p:nvPr/>
          </p:nvSpPr>
          <p:spPr bwMode="auto">
            <a:xfrm>
              <a:off x="1871" y="-363"/>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Oval 62">
              <a:extLst>
                <a:ext uri="{FF2B5EF4-FFF2-40B4-BE49-F238E27FC236}">
                  <a16:creationId xmlns:a16="http://schemas.microsoft.com/office/drawing/2014/main" id="{25D18851-39F1-4A02-9BE1-9D7FC153575B}"/>
                </a:ext>
              </a:extLst>
            </p:cNvPr>
            <p:cNvSpPr>
              <a:spLocks noChangeArrowheads="1"/>
            </p:cNvSpPr>
            <p:nvPr/>
          </p:nvSpPr>
          <p:spPr bwMode="auto">
            <a:xfrm>
              <a:off x="1871" y="-113"/>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Oval 63">
              <a:extLst>
                <a:ext uri="{FF2B5EF4-FFF2-40B4-BE49-F238E27FC236}">
                  <a16:creationId xmlns:a16="http://schemas.microsoft.com/office/drawing/2014/main" id="{3964E985-9588-411B-9B4E-168836ABCDB5}"/>
                </a:ext>
              </a:extLst>
            </p:cNvPr>
            <p:cNvSpPr>
              <a:spLocks noChangeArrowheads="1"/>
            </p:cNvSpPr>
            <p:nvPr/>
          </p:nvSpPr>
          <p:spPr bwMode="auto">
            <a:xfrm>
              <a:off x="1390" y="-416"/>
              <a:ext cx="454" cy="4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Oval 64">
              <a:extLst>
                <a:ext uri="{FF2B5EF4-FFF2-40B4-BE49-F238E27FC236}">
                  <a16:creationId xmlns:a16="http://schemas.microsoft.com/office/drawing/2014/main" id="{DD9EE229-0A09-4C4F-8E07-CDEF505B60CF}"/>
                </a:ext>
              </a:extLst>
            </p:cNvPr>
            <p:cNvSpPr>
              <a:spLocks noChangeArrowheads="1"/>
            </p:cNvSpPr>
            <p:nvPr/>
          </p:nvSpPr>
          <p:spPr bwMode="auto">
            <a:xfrm>
              <a:off x="1568" y="-354"/>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65">
              <a:extLst>
                <a:ext uri="{FF2B5EF4-FFF2-40B4-BE49-F238E27FC236}">
                  <a16:creationId xmlns:a16="http://schemas.microsoft.com/office/drawing/2014/main" id="{C3F8944A-B515-4E95-9669-141CD7C8DB38}"/>
                </a:ext>
              </a:extLst>
            </p:cNvPr>
            <p:cNvSpPr>
              <a:spLocks/>
            </p:cNvSpPr>
            <p:nvPr/>
          </p:nvSpPr>
          <p:spPr bwMode="auto">
            <a:xfrm>
              <a:off x="1461" y="-184"/>
              <a:ext cx="116" cy="115"/>
            </a:xfrm>
            <a:custGeom>
              <a:avLst/>
              <a:gdLst>
                <a:gd name="T0" fmla="*/ 4 w 13"/>
                <a:gd name="T1" fmla="*/ 1 h 13"/>
                <a:gd name="T2" fmla="*/ 12 w 13"/>
                <a:gd name="T3" fmla="*/ 3 h 13"/>
                <a:gd name="T4" fmla="*/ 10 w 13"/>
                <a:gd name="T5" fmla="*/ 11 h 13"/>
                <a:gd name="T6" fmla="*/ 2 w 13"/>
                <a:gd name="T7" fmla="*/ 9 h 13"/>
                <a:gd name="T8" fmla="*/ 4 w 13"/>
                <a:gd name="T9" fmla="*/ 1 h 13"/>
              </a:gdLst>
              <a:ahLst/>
              <a:cxnLst>
                <a:cxn ang="0">
                  <a:pos x="T0" y="T1"/>
                </a:cxn>
                <a:cxn ang="0">
                  <a:pos x="T2" y="T3"/>
                </a:cxn>
                <a:cxn ang="0">
                  <a:pos x="T4" y="T5"/>
                </a:cxn>
                <a:cxn ang="0">
                  <a:pos x="T6" y="T7"/>
                </a:cxn>
                <a:cxn ang="0">
                  <a:pos x="T8" y="T9"/>
                </a:cxn>
              </a:cxnLst>
              <a:rect l="0" t="0" r="r" b="b"/>
              <a:pathLst>
                <a:path w="13" h="13">
                  <a:moveTo>
                    <a:pt x="4" y="1"/>
                  </a:moveTo>
                  <a:cubicBezTo>
                    <a:pt x="7" y="0"/>
                    <a:pt x="10" y="1"/>
                    <a:pt x="12" y="3"/>
                  </a:cubicBezTo>
                  <a:cubicBezTo>
                    <a:pt x="13" y="6"/>
                    <a:pt x="12" y="10"/>
                    <a:pt x="10" y="11"/>
                  </a:cubicBezTo>
                  <a:cubicBezTo>
                    <a:pt x="7" y="13"/>
                    <a:pt x="4" y="12"/>
                    <a:pt x="2" y="9"/>
                  </a:cubicBezTo>
                  <a:cubicBezTo>
                    <a:pt x="0" y="6"/>
                    <a:pt x="1" y="3"/>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66">
              <a:extLst>
                <a:ext uri="{FF2B5EF4-FFF2-40B4-BE49-F238E27FC236}">
                  <a16:creationId xmlns:a16="http://schemas.microsoft.com/office/drawing/2014/main" id="{D64A65E8-BD54-499F-B4EA-833FA1A1DDE9}"/>
                </a:ext>
              </a:extLst>
            </p:cNvPr>
            <p:cNvSpPr>
              <a:spLocks/>
            </p:cNvSpPr>
            <p:nvPr/>
          </p:nvSpPr>
          <p:spPr bwMode="auto">
            <a:xfrm>
              <a:off x="1657" y="-184"/>
              <a:ext cx="116" cy="115"/>
            </a:xfrm>
            <a:custGeom>
              <a:avLst/>
              <a:gdLst>
                <a:gd name="T0" fmla="*/ 10 w 13"/>
                <a:gd name="T1" fmla="*/ 1 h 13"/>
                <a:gd name="T2" fmla="*/ 2 w 13"/>
                <a:gd name="T3" fmla="*/ 3 h 13"/>
                <a:gd name="T4" fmla="*/ 4 w 13"/>
                <a:gd name="T5" fmla="*/ 11 h 13"/>
                <a:gd name="T6" fmla="*/ 12 w 13"/>
                <a:gd name="T7" fmla="*/ 9 h 13"/>
                <a:gd name="T8" fmla="*/ 10 w 13"/>
                <a:gd name="T9" fmla="*/ 1 h 13"/>
              </a:gdLst>
              <a:ahLst/>
              <a:cxnLst>
                <a:cxn ang="0">
                  <a:pos x="T0" y="T1"/>
                </a:cxn>
                <a:cxn ang="0">
                  <a:pos x="T2" y="T3"/>
                </a:cxn>
                <a:cxn ang="0">
                  <a:pos x="T4" y="T5"/>
                </a:cxn>
                <a:cxn ang="0">
                  <a:pos x="T6" y="T7"/>
                </a:cxn>
                <a:cxn ang="0">
                  <a:pos x="T8" y="T9"/>
                </a:cxn>
              </a:cxnLst>
              <a:rect l="0" t="0" r="r" b="b"/>
              <a:pathLst>
                <a:path w="13" h="13">
                  <a:moveTo>
                    <a:pt x="10" y="1"/>
                  </a:moveTo>
                  <a:cubicBezTo>
                    <a:pt x="7" y="0"/>
                    <a:pt x="4" y="1"/>
                    <a:pt x="2" y="3"/>
                  </a:cubicBezTo>
                  <a:cubicBezTo>
                    <a:pt x="0" y="6"/>
                    <a:pt x="1" y="10"/>
                    <a:pt x="4" y="11"/>
                  </a:cubicBezTo>
                  <a:cubicBezTo>
                    <a:pt x="7" y="13"/>
                    <a:pt x="10" y="12"/>
                    <a:pt x="12" y="9"/>
                  </a:cubicBezTo>
                  <a:cubicBezTo>
                    <a:pt x="13" y="6"/>
                    <a:pt x="12" y="3"/>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5" name="Group 46">
            <a:extLst>
              <a:ext uri="{FF2B5EF4-FFF2-40B4-BE49-F238E27FC236}">
                <a16:creationId xmlns:a16="http://schemas.microsoft.com/office/drawing/2014/main" id="{817321C6-2AAE-4661-A734-03679570DCB1}"/>
              </a:ext>
            </a:extLst>
          </p:cNvPr>
          <p:cNvGrpSpPr>
            <a:grpSpLocks noChangeAspect="1"/>
          </p:cNvGrpSpPr>
          <p:nvPr/>
        </p:nvGrpSpPr>
        <p:grpSpPr bwMode="auto">
          <a:xfrm>
            <a:off x="5807688" y="4455188"/>
            <a:ext cx="625535" cy="625536"/>
            <a:chOff x="1265" y="-541"/>
            <a:chExt cx="704" cy="704"/>
          </a:xfrm>
          <a:solidFill>
            <a:srgbClr val="093239"/>
          </a:solidFill>
        </p:grpSpPr>
        <p:sp>
          <p:nvSpPr>
            <p:cNvPr id="156" name="Freeform 47">
              <a:extLst>
                <a:ext uri="{FF2B5EF4-FFF2-40B4-BE49-F238E27FC236}">
                  <a16:creationId xmlns:a16="http://schemas.microsoft.com/office/drawing/2014/main" id="{B69DFB8A-3792-4931-92FC-887774A3E137}"/>
                </a:ext>
              </a:extLst>
            </p:cNvPr>
            <p:cNvSpPr>
              <a:spLocks/>
            </p:cNvSpPr>
            <p:nvPr/>
          </p:nvSpPr>
          <p:spPr bwMode="auto">
            <a:xfrm>
              <a:off x="1497" y="-452"/>
              <a:ext cx="53" cy="72"/>
            </a:xfrm>
            <a:custGeom>
              <a:avLst/>
              <a:gdLst>
                <a:gd name="T0" fmla="*/ 4 w 6"/>
                <a:gd name="T1" fmla="*/ 8 h 8"/>
                <a:gd name="T2" fmla="*/ 3 w 6"/>
                <a:gd name="T3" fmla="*/ 7 h 8"/>
                <a:gd name="T4" fmla="*/ 1 w 6"/>
                <a:gd name="T5" fmla="*/ 2 h 8"/>
                <a:gd name="T6" fmla="*/ 1 w 6"/>
                <a:gd name="T7" fmla="*/ 0 h 8"/>
                <a:gd name="T8" fmla="*/ 3 w 6"/>
                <a:gd name="T9" fmla="*/ 1 h 8"/>
                <a:gd name="T10" fmla="*/ 5 w 6"/>
                <a:gd name="T11" fmla="*/ 6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1" y="2"/>
                    <a:pt x="1" y="2"/>
                    <a:pt x="1" y="2"/>
                  </a:cubicBezTo>
                  <a:cubicBezTo>
                    <a:pt x="0" y="1"/>
                    <a:pt x="1" y="0"/>
                    <a:pt x="1" y="0"/>
                  </a:cubicBezTo>
                  <a:cubicBezTo>
                    <a:pt x="2" y="0"/>
                    <a:pt x="3" y="0"/>
                    <a:pt x="3" y="1"/>
                  </a:cubicBezTo>
                  <a:cubicBezTo>
                    <a:pt x="5" y="6"/>
                    <a:pt x="5" y="6"/>
                    <a:pt x="5" y="6"/>
                  </a:cubicBezTo>
                  <a:cubicBezTo>
                    <a:pt x="6" y="7"/>
                    <a:pt x="5" y="7"/>
                    <a:pt x="5" y="8"/>
                  </a:cubicBezTo>
                  <a:cubicBezTo>
                    <a:pt x="5"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8">
              <a:extLst>
                <a:ext uri="{FF2B5EF4-FFF2-40B4-BE49-F238E27FC236}">
                  <a16:creationId xmlns:a16="http://schemas.microsoft.com/office/drawing/2014/main" id="{B7FF288B-8CA6-4D8A-9C51-67CE8E4D2AA0}"/>
                </a:ext>
              </a:extLst>
            </p:cNvPr>
            <p:cNvSpPr>
              <a:spLocks/>
            </p:cNvSpPr>
            <p:nvPr/>
          </p:nvSpPr>
          <p:spPr bwMode="auto">
            <a:xfrm>
              <a:off x="1693" y="12"/>
              <a:ext cx="44" cy="71"/>
            </a:xfrm>
            <a:custGeom>
              <a:avLst/>
              <a:gdLst>
                <a:gd name="T0" fmla="*/ 4 w 5"/>
                <a:gd name="T1" fmla="*/ 8 h 8"/>
                <a:gd name="T2" fmla="*/ 2 w 5"/>
                <a:gd name="T3" fmla="*/ 7 h 8"/>
                <a:gd name="T4" fmla="*/ 0 w 5"/>
                <a:gd name="T5" fmla="*/ 2 h 8"/>
                <a:gd name="T6" fmla="*/ 1 w 5"/>
                <a:gd name="T7" fmla="*/ 0 h 8"/>
                <a:gd name="T8" fmla="*/ 3 w 5"/>
                <a:gd name="T9" fmla="*/ 1 h 8"/>
                <a:gd name="T10" fmla="*/ 5 w 5"/>
                <a:gd name="T11" fmla="*/ 6 h 8"/>
                <a:gd name="T12" fmla="*/ 4 w 5"/>
                <a:gd name="T13" fmla="*/ 8 h 8"/>
                <a:gd name="T14" fmla="*/ 4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4" y="8"/>
                  </a:moveTo>
                  <a:cubicBezTo>
                    <a:pt x="3" y="8"/>
                    <a:pt x="3" y="8"/>
                    <a:pt x="2" y="7"/>
                  </a:cubicBezTo>
                  <a:cubicBezTo>
                    <a:pt x="0" y="2"/>
                    <a:pt x="0" y="2"/>
                    <a:pt x="0" y="2"/>
                  </a:cubicBezTo>
                  <a:cubicBezTo>
                    <a:pt x="0" y="1"/>
                    <a:pt x="0" y="0"/>
                    <a:pt x="1" y="0"/>
                  </a:cubicBezTo>
                  <a:cubicBezTo>
                    <a:pt x="2" y="0"/>
                    <a:pt x="3" y="0"/>
                    <a:pt x="3" y="1"/>
                  </a:cubicBezTo>
                  <a:cubicBezTo>
                    <a:pt x="5" y="6"/>
                    <a:pt x="5" y="6"/>
                    <a:pt x="5" y="6"/>
                  </a:cubicBezTo>
                  <a:cubicBezTo>
                    <a:pt x="5" y="7"/>
                    <a:pt x="5" y="8"/>
                    <a:pt x="4" y="8"/>
                  </a:cubicBezTo>
                  <a:cubicBezTo>
                    <a:pt x="4" y="8"/>
                    <a:pt x="4"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49">
              <a:extLst>
                <a:ext uri="{FF2B5EF4-FFF2-40B4-BE49-F238E27FC236}">
                  <a16:creationId xmlns:a16="http://schemas.microsoft.com/office/drawing/2014/main" id="{49872B89-6773-4C88-938B-11ABFAEB62E8}"/>
                </a:ext>
              </a:extLst>
            </p:cNvPr>
            <p:cNvSpPr>
              <a:spLocks/>
            </p:cNvSpPr>
            <p:nvPr/>
          </p:nvSpPr>
          <p:spPr bwMode="auto">
            <a:xfrm>
              <a:off x="1497" y="12"/>
              <a:ext cx="53" cy="71"/>
            </a:xfrm>
            <a:custGeom>
              <a:avLst/>
              <a:gdLst>
                <a:gd name="T0" fmla="*/ 2 w 6"/>
                <a:gd name="T1" fmla="*/ 8 h 8"/>
                <a:gd name="T2" fmla="*/ 1 w 6"/>
                <a:gd name="T3" fmla="*/ 8 h 8"/>
                <a:gd name="T4" fmla="*/ 1 w 6"/>
                <a:gd name="T5" fmla="*/ 6 h 8"/>
                <a:gd name="T6" fmla="*/ 3 w 6"/>
                <a:gd name="T7" fmla="*/ 1 h 8"/>
                <a:gd name="T8" fmla="*/ 5 w 6"/>
                <a:gd name="T9" fmla="*/ 0 h 8"/>
                <a:gd name="T10" fmla="*/ 5 w 6"/>
                <a:gd name="T11" fmla="*/ 2 h 8"/>
                <a:gd name="T12" fmla="*/ 3 w 6"/>
                <a:gd name="T13" fmla="*/ 7 h 8"/>
                <a:gd name="T14" fmla="*/ 2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2" y="8"/>
                  </a:moveTo>
                  <a:cubicBezTo>
                    <a:pt x="2" y="8"/>
                    <a:pt x="2" y="8"/>
                    <a:pt x="1" y="8"/>
                  </a:cubicBezTo>
                  <a:cubicBezTo>
                    <a:pt x="1" y="8"/>
                    <a:pt x="0" y="7"/>
                    <a:pt x="1" y="6"/>
                  </a:cubicBezTo>
                  <a:cubicBezTo>
                    <a:pt x="3" y="1"/>
                    <a:pt x="3" y="1"/>
                    <a:pt x="3" y="1"/>
                  </a:cubicBezTo>
                  <a:cubicBezTo>
                    <a:pt x="3" y="0"/>
                    <a:pt x="4" y="0"/>
                    <a:pt x="5" y="0"/>
                  </a:cubicBezTo>
                  <a:cubicBezTo>
                    <a:pt x="5" y="0"/>
                    <a:pt x="6" y="1"/>
                    <a:pt x="5" y="2"/>
                  </a:cubicBezTo>
                  <a:cubicBezTo>
                    <a:pt x="3" y="7"/>
                    <a:pt x="3" y="7"/>
                    <a:pt x="3" y="7"/>
                  </a:cubicBezTo>
                  <a:cubicBezTo>
                    <a:pt x="3" y="8"/>
                    <a:pt x="3"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50">
              <a:extLst>
                <a:ext uri="{FF2B5EF4-FFF2-40B4-BE49-F238E27FC236}">
                  <a16:creationId xmlns:a16="http://schemas.microsoft.com/office/drawing/2014/main" id="{F322FE6A-C91B-45C8-9F9D-689660227028}"/>
                </a:ext>
              </a:extLst>
            </p:cNvPr>
            <p:cNvSpPr>
              <a:spLocks/>
            </p:cNvSpPr>
            <p:nvPr/>
          </p:nvSpPr>
          <p:spPr bwMode="auto">
            <a:xfrm>
              <a:off x="1693" y="-452"/>
              <a:ext cx="44" cy="72"/>
            </a:xfrm>
            <a:custGeom>
              <a:avLst/>
              <a:gdLst>
                <a:gd name="T0" fmla="*/ 2 w 5"/>
                <a:gd name="T1" fmla="*/ 8 h 8"/>
                <a:gd name="T2" fmla="*/ 1 w 5"/>
                <a:gd name="T3" fmla="*/ 8 h 8"/>
                <a:gd name="T4" fmla="*/ 0 w 5"/>
                <a:gd name="T5" fmla="*/ 6 h 8"/>
                <a:gd name="T6" fmla="*/ 2 w 5"/>
                <a:gd name="T7" fmla="*/ 1 h 8"/>
                <a:gd name="T8" fmla="*/ 4 w 5"/>
                <a:gd name="T9" fmla="*/ 0 h 8"/>
                <a:gd name="T10" fmla="*/ 5 w 5"/>
                <a:gd name="T11" fmla="*/ 2 h 8"/>
                <a:gd name="T12" fmla="*/ 3 w 5"/>
                <a:gd name="T13" fmla="*/ 7 h 8"/>
                <a:gd name="T14" fmla="*/ 2 w 5"/>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2" y="8"/>
                  </a:moveTo>
                  <a:cubicBezTo>
                    <a:pt x="1" y="8"/>
                    <a:pt x="1" y="8"/>
                    <a:pt x="1" y="8"/>
                  </a:cubicBezTo>
                  <a:cubicBezTo>
                    <a:pt x="0" y="7"/>
                    <a:pt x="0" y="7"/>
                    <a:pt x="0" y="6"/>
                  </a:cubicBezTo>
                  <a:cubicBezTo>
                    <a:pt x="2" y="1"/>
                    <a:pt x="2" y="1"/>
                    <a:pt x="2" y="1"/>
                  </a:cubicBezTo>
                  <a:cubicBezTo>
                    <a:pt x="3" y="0"/>
                    <a:pt x="4" y="0"/>
                    <a:pt x="4" y="0"/>
                  </a:cubicBezTo>
                  <a:cubicBezTo>
                    <a:pt x="5" y="0"/>
                    <a:pt x="5" y="1"/>
                    <a:pt x="5" y="2"/>
                  </a:cubicBezTo>
                  <a:cubicBezTo>
                    <a:pt x="3" y="7"/>
                    <a:pt x="3" y="7"/>
                    <a:pt x="3" y="7"/>
                  </a:cubicBezTo>
                  <a:cubicBezTo>
                    <a:pt x="3" y="7"/>
                    <a:pt x="2" y="8"/>
                    <a:pt x="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51">
              <a:extLst>
                <a:ext uri="{FF2B5EF4-FFF2-40B4-BE49-F238E27FC236}">
                  <a16:creationId xmlns:a16="http://schemas.microsoft.com/office/drawing/2014/main" id="{CA75516D-B383-4432-94E7-C58EA2DFAE7A}"/>
                </a:ext>
              </a:extLst>
            </p:cNvPr>
            <p:cNvSpPr>
              <a:spLocks/>
            </p:cNvSpPr>
            <p:nvPr/>
          </p:nvSpPr>
          <p:spPr bwMode="auto">
            <a:xfrm>
              <a:off x="1817" y="-113"/>
              <a:ext cx="72" cy="44"/>
            </a:xfrm>
            <a:custGeom>
              <a:avLst/>
              <a:gdLst>
                <a:gd name="T0" fmla="*/ 7 w 8"/>
                <a:gd name="T1" fmla="*/ 5 h 5"/>
                <a:gd name="T2" fmla="*/ 6 w 8"/>
                <a:gd name="T3" fmla="*/ 5 h 5"/>
                <a:gd name="T4" fmla="*/ 1 w 8"/>
                <a:gd name="T5" fmla="*/ 3 h 5"/>
                <a:gd name="T6" fmla="*/ 0 w 8"/>
                <a:gd name="T7" fmla="*/ 1 h 5"/>
                <a:gd name="T8" fmla="*/ 2 w 8"/>
                <a:gd name="T9" fmla="*/ 0 h 5"/>
                <a:gd name="T10" fmla="*/ 7 w 8"/>
                <a:gd name="T11" fmla="*/ 2 h 5"/>
                <a:gd name="T12" fmla="*/ 8 w 8"/>
                <a:gd name="T13" fmla="*/ 4 h 5"/>
                <a:gd name="T14" fmla="*/ 7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7" y="5"/>
                  </a:moveTo>
                  <a:cubicBezTo>
                    <a:pt x="6" y="5"/>
                    <a:pt x="6" y="5"/>
                    <a:pt x="6" y="5"/>
                  </a:cubicBezTo>
                  <a:cubicBezTo>
                    <a:pt x="1" y="3"/>
                    <a:pt x="1" y="3"/>
                    <a:pt x="1" y="3"/>
                  </a:cubicBezTo>
                  <a:cubicBezTo>
                    <a:pt x="0" y="3"/>
                    <a:pt x="0" y="2"/>
                    <a:pt x="0" y="1"/>
                  </a:cubicBezTo>
                  <a:cubicBezTo>
                    <a:pt x="0" y="0"/>
                    <a:pt x="1" y="0"/>
                    <a:pt x="2" y="0"/>
                  </a:cubicBezTo>
                  <a:cubicBezTo>
                    <a:pt x="7" y="2"/>
                    <a:pt x="7" y="2"/>
                    <a:pt x="7" y="2"/>
                  </a:cubicBezTo>
                  <a:cubicBezTo>
                    <a:pt x="8" y="3"/>
                    <a:pt x="8" y="4"/>
                    <a:pt x="8" y="4"/>
                  </a:cubicBezTo>
                  <a:cubicBezTo>
                    <a:pt x="8" y="5"/>
                    <a:pt x="7" y="5"/>
                    <a:pt x="7"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52">
              <a:extLst>
                <a:ext uri="{FF2B5EF4-FFF2-40B4-BE49-F238E27FC236}">
                  <a16:creationId xmlns:a16="http://schemas.microsoft.com/office/drawing/2014/main" id="{FFC8DBFB-82C8-4165-8F60-97C2D85CEB54}"/>
                </a:ext>
              </a:extLst>
            </p:cNvPr>
            <p:cNvSpPr>
              <a:spLocks/>
            </p:cNvSpPr>
            <p:nvPr/>
          </p:nvSpPr>
          <p:spPr bwMode="auto">
            <a:xfrm>
              <a:off x="1354" y="-309"/>
              <a:ext cx="72" cy="53"/>
            </a:xfrm>
            <a:custGeom>
              <a:avLst/>
              <a:gdLst>
                <a:gd name="T0" fmla="*/ 6 w 8"/>
                <a:gd name="T1" fmla="*/ 6 h 6"/>
                <a:gd name="T2" fmla="*/ 6 w 8"/>
                <a:gd name="T3" fmla="*/ 5 h 6"/>
                <a:gd name="T4" fmla="*/ 1 w 8"/>
                <a:gd name="T5" fmla="*/ 3 h 6"/>
                <a:gd name="T6" fmla="*/ 0 w 8"/>
                <a:gd name="T7" fmla="*/ 1 h 6"/>
                <a:gd name="T8" fmla="*/ 2 w 8"/>
                <a:gd name="T9" fmla="*/ 1 h 6"/>
                <a:gd name="T10" fmla="*/ 7 w 8"/>
                <a:gd name="T11" fmla="*/ 3 h 6"/>
                <a:gd name="T12" fmla="*/ 8 w 8"/>
                <a:gd name="T13" fmla="*/ 5 h 6"/>
                <a:gd name="T14" fmla="*/ 6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6" y="6"/>
                  </a:moveTo>
                  <a:cubicBezTo>
                    <a:pt x="6" y="6"/>
                    <a:pt x="6" y="5"/>
                    <a:pt x="6" y="5"/>
                  </a:cubicBezTo>
                  <a:cubicBezTo>
                    <a:pt x="1" y="3"/>
                    <a:pt x="1" y="3"/>
                    <a:pt x="1" y="3"/>
                  </a:cubicBezTo>
                  <a:cubicBezTo>
                    <a:pt x="0" y="3"/>
                    <a:pt x="0" y="2"/>
                    <a:pt x="0" y="1"/>
                  </a:cubicBezTo>
                  <a:cubicBezTo>
                    <a:pt x="0" y="1"/>
                    <a:pt x="1" y="0"/>
                    <a:pt x="2" y="1"/>
                  </a:cubicBezTo>
                  <a:cubicBezTo>
                    <a:pt x="7" y="3"/>
                    <a:pt x="7" y="3"/>
                    <a:pt x="7" y="3"/>
                  </a:cubicBezTo>
                  <a:cubicBezTo>
                    <a:pt x="8" y="3"/>
                    <a:pt x="8" y="4"/>
                    <a:pt x="8" y="5"/>
                  </a:cubicBezTo>
                  <a:cubicBezTo>
                    <a:pt x="7" y="5"/>
                    <a:pt x="7" y="6"/>
                    <a:pt x="6"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53">
              <a:extLst>
                <a:ext uri="{FF2B5EF4-FFF2-40B4-BE49-F238E27FC236}">
                  <a16:creationId xmlns:a16="http://schemas.microsoft.com/office/drawing/2014/main" id="{A7C01F64-4347-4847-9066-C8C24374B7B5}"/>
                </a:ext>
              </a:extLst>
            </p:cNvPr>
            <p:cNvSpPr>
              <a:spLocks/>
            </p:cNvSpPr>
            <p:nvPr/>
          </p:nvSpPr>
          <p:spPr bwMode="auto">
            <a:xfrm>
              <a:off x="1817" y="-309"/>
              <a:ext cx="72" cy="53"/>
            </a:xfrm>
            <a:custGeom>
              <a:avLst/>
              <a:gdLst>
                <a:gd name="T0" fmla="*/ 1 w 8"/>
                <a:gd name="T1" fmla="*/ 6 h 6"/>
                <a:gd name="T2" fmla="*/ 0 w 8"/>
                <a:gd name="T3" fmla="*/ 5 h 6"/>
                <a:gd name="T4" fmla="*/ 1 w 8"/>
                <a:gd name="T5" fmla="*/ 3 h 6"/>
                <a:gd name="T6" fmla="*/ 6 w 8"/>
                <a:gd name="T7" fmla="*/ 1 h 6"/>
                <a:gd name="T8" fmla="*/ 8 w 8"/>
                <a:gd name="T9" fmla="*/ 1 h 6"/>
                <a:gd name="T10" fmla="*/ 7 w 8"/>
                <a:gd name="T11" fmla="*/ 3 h 6"/>
                <a:gd name="T12" fmla="*/ 2 w 8"/>
                <a:gd name="T13" fmla="*/ 5 h 6"/>
                <a:gd name="T14" fmla="*/ 1 w 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6"/>
                  </a:moveTo>
                  <a:cubicBezTo>
                    <a:pt x="1" y="6"/>
                    <a:pt x="0" y="5"/>
                    <a:pt x="0" y="5"/>
                  </a:cubicBezTo>
                  <a:cubicBezTo>
                    <a:pt x="0" y="4"/>
                    <a:pt x="0" y="3"/>
                    <a:pt x="1" y="3"/>
                  </a:cubicBezTo>
                  <a:cubicBezTo>
                    <a:pt x="6" y="1"/>
                    <a:pt x="6" y="1"/>
                    <a:pt x="6" y="1"/>
                  </a:cubicBezTo>
                  <a:cubicBezTo>
                    <a:pt x="7" y="0"/>
                    <a:pt x="8" y="1"/>
                    <a:pt x="8" y="1"/>
                  </a:cubicBezTo>
                  <a:cubicBezTo>
                    <a:pt x="8" y="2"/>
                    <a:pt x="8" y="3"/>
                    <a:pt x="7" y="3"/>
                  </a:cubicBezTo>
                  <a:cubicBezTo>
                    <a:pt x="2" y="5"/>
                    <a:pt x="2" y="5"/>
                    <a:pt x="2" y="5"/>
                  </a:cubicBezTo>
                  <a:cubicBezTo>
                    <a:pt x="2" y="5"/>
                    <a:pt x="2" y="6"/>
                    <a:pt x="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54">
              <a:extLst>
                <a:ext uri="{FF2B5EF4-FFF2-40B4-BE49-F238E27FC236}">
                  <a16:creationId xmlns:a16="http://schemas.microsoft.com/office/drawing/2014/main" id="{0D1C23DC-499A-48ED-90A8-FEA49C9B35A0}"/>
                </a:ext>
              </a:extLst>
            </p:cNvPr>
            <p:cNvSpPr>
              <a:spLocks/>
            </p:cNvSpPr>
            <p:nvPr/>
          </p:nvSpPr>
          <p:spPr bwMode="auto">
            <a:xfrm>
              <a:off x="1354" y="-113"/>
              <a:ext cx="72" cy="44"/>
            </a:xfrm>
            <a:custGeom>
              <a:avLst/>
              <a:gdLst>
                <a:gd name="T0" fmla="*/ 1 w 8"/>
                <a:gd name="T1" fmla="*/ 5 h 5"/>
                <a:gd name="T2" fmla="*/ 0 w 8"/>
                <a:gd name="T3" fmla="*/ 4 h 5"/>
                <a:gd name="T4" fmla="*/ 1 w 8"/>
                <a:gd name="T5" fmla="*/ 2 h 5"/>
                <a:gd name="T6" fmla="*/ 6 w 8"/>
                <a:gd name="T7" fmla="*/ 0 h 5"/>
                <a:gd name="T8" fmla="*/ 8 w 8"/>
                <a:gd name="T9" fmla="*/ 1 h 5"/>
                <a:gd name="T10" fmla="*/ 7 w 8"/>
                <a:gd name="T11" fmla="*/ 3 h 5"/>
                <a:gd name="T12" fmla="*/ 2 w 8"/>
                <a:gd name="T13" fmla="*/ 5 h 5"/>
                <a:gd name="T14" fmla="*/ 1 w 8"/>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5">
                  <a:moveTo>
                    <a:pt x="1" y="5"/>
                  </a:moveTo>
                  <a:cubicBezTo>
                    <a:pt x="1" y="5"/>
                    <a:pt x="0" y="5"/>
                    <a:pt x="0" y="4"/>
                  </a:cubicBezTo>
                  <a:cubicBezTo>
                    <a:pt x="0" y="4"/>
                    <a:pt x="0" y="3"/>
                    <a:pt x="1" y="2"/>
                  </a:cubicBezTo>
                  <a:cubicBezTo>
                    <a:pt x="6" y="0"/>
                    <a:pt x="6" y="0"/>
                    <a:pt x="6" y="0"/>
                  </a:cubicBezTo>
                  <a:cubicBezTo>
                    <a:pt x="7" y="0"/>
                    <a:pt x="7" y="0"/>
                    <a:pt x="8" y="1"/>
                  </a:cubicBezTo>
                  <a:cubicBezTo>
                    <a:pt x="8" y="2"/>
                    <a:pt x="8" y="3"/>
                    <a:pt x="7" y="3"/>
                  </a:cubicBezTo>
                  <a:cubicBezTo>
                    <a:pt x="2" y="5"/>
                    <a:pt x="2" y="5"/>
                    <a:pt x="2" y="5"/>
                  </a:cubicBezTo>
                  <a:cubicBezTo>
                    <a:pt x="2" y="5"/>
                    <a:pt x="1" y="5"/>
                    <a:pt x="1"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Oval 55">
              <a:extLst>
                <a:ext uri="{FF2B5EF4-FFF2-40B4-BE49-F238E27FC236}">
                  <a16:creationId xmlns:a16="http://schemas.microsoft.com/office/drawing/2014/main" id="{F87822E8-091E-4E77-8974-6BF1694A6D51}"/>
                </a:ext>
              </a:extLst>
            </p:cNvPr>
            <p:cNvSpPr>
              <a:spLocks noChangeArrowheads="1"/>
            </p:cNvSpPr>
            <p:nvPr/>
          </p:nvSpPr>
          <p:spPr bwMode="auto">
            <a:xfrm>
              <a:off x="1443" y="-541"/>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Oval 56">
              <a:extLst>
                <a:ext uri="{FF2B5EF4-FFF2-40B4-BE49-F238E27FC236}">
                  <a16:creationId xmlns:a16="http://schemas.microsoft.com/office/drawing/2014/main" id="{FA860F5D-9EBF-4558-8206-F05C5641D24D}"/>
                </a:ext>
              </a:extLst>
            </p:cNvPr>
            <p:cNvSpPr>
              <a:spLocks noChangeArrowheads="1"/>
            </p:cNvSpPr>
            <p:nvPr/>
          </p:nvSpPr>
          <p:spPr bwMode="auto">
            <a:xfrm>
              <a:off x="1693" y="-541"/>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Oval 57">
              <a:extLst>
                <a:ext uri="{FF2B5EF4-FFF2-40B4-BE49-F238E27FC236}">
                  <a16:creationId xmlns:a16="http://schemas.microsoft.com/office/drawing/2014/main" id="{C21B8CF2-8FF2-4A9C-A8AF-B171E445505E}"/>
                </a:ext>
              </a:extLst>
            </p:cNvPr>
            <p:cNvSpPr>
              <a:spLocks noChangeArrowheads="1"/>
            </p:cNvSpPr>
            <p:nvPr/>
          </p:nvSpPr>
          <p:spPr bwMode="auto">
            <a:xfrm>
              <a:off x="1693" y="65"/>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Oval 58">
              <a:extLst>
                <a:ext uri="{FF2B5EF4-FFF2-40B4-BE49-F238E27FC236}">
                  <a16:creationId xmlns:a16="http://schemas.microsoft.com/office/drawing/2014/main" id="{8FB3CD24-C910-4850-B363-3B779C292260}"/>
                </a:ext>
              </a:extLst>
            </p:cNvPr>
            <p:cNvSpPr>
              <a:spLocks noChangeArrowheads="1"/>
            </p:cNvSpPr>
            <p:nvPr/>
          </p:nvSpPr>
          <p:spPr bwMode="auto">
            <a:xfrm>
              <a:off x="1443" y="65"/>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Oval 59">
              <a:extLst>
                <a:ext uri="{FF2B5EF4-FFF2-40B4-BE49-F238E27FC236}">
                  <a16:creationId xmlns:a16="http://schemas.microsoft.com/office/drawing/2014/main" id="{275391DD-ED01-4409-A4C5-ACE4F513D568}"/>
                </a:ext>
              </a:extLst>
            </p:cNvPr>
            <p:cNvSpPr>
              <a:spLocks noChangeArrowheads="1"/>
            </p:cNvSpPr>
            <p:nvPr/>
          </p:nvSpPr>
          <p:spPr bwMode="auto">
            <a:xfrm>
              <a:off x="1265" y="-113"/>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Oval 60">
              <a:extLst>
                <a:ext uri="{FF2B5EF4-FFF2-40B4-BE49-F238E27FC236}">
                  <a16:creationId xmlns:a16="http://schemas.microsoft.com/office/drawing/2014/main" id="{FFCD1403-51ED-43AC-80C2-B036D735B696}"/>
                </a:ext>
              </a:extLst>
            </p:cNvPr>
            <p:cNvSpPr>
              <a:spLocks noChangeArrowheads="1"/>
            </p:cNvSpPr>
            <p:nvPr/>
          </p:nvSpPr>
          <p:spPr bwMode="auto">
            <a:xfrm>
              <a:off x="1265" y="-363"/>
              <a:ext cx="107"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Oval 61">
              <a:extLst>
                <a:ext uri="{FF2B5EF4-FFF2-40B4-BE49-F238E27FC236}">
                  <a16:creationId xmlns:a16="http://schemas.microsoft.com/office/drawing/2014/main" id="{F1EE34B0-6867-49A2-8A3A-64CF809985D7}"/>
                </a:ext>
              </a:extLst>
            </p:cNvPr>
            <p:cNvSpPr>
              <a:spLocks noChangeArrowheads="1"/>
            </p:cNvSpPr>
            <p:nvPr/>
          </p:nvSpPr>
          <p:spPr bwMode="auto">
            <a:xfrm>
              <a:off x="1871" y="-363"/>
              <a:ext cx="98" cy="9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Oval 62">
              <a:extLst>
                <a:ext uri="{FF2B5EF4-FFF2-40B4-BE49-F238E27FC236}">
                  <a16:creationId xmlns:a16="http://schemas.microsoft.com/office/drawing/2014/main" id="{87162A3F-B045-4D9B-981F-91F9CAE58308}"/>
                </a:ext>
              </a:extLst>
            </p:cNvPr>
            <p:cNvSpPr>
              <a:spLocks noChangeArrowheads="1"/>
            </p:cNvSpPr>
            <p:nvPr/>
          </p:nvSpPr>
          <p:spPr bwMode="auto">
            <a:xfrm>
              <a:off x="1871" y="-113"/>
              <a:ext cx="98"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Oval 63">
              <a:extLst>
                <a:ext uri="{FF2B5EF4-FFF2-40B4-BE49-F238E27FC236}">
                  <a16:creationId xmlns:a16="http://schemas.microsoft.com/office/drawing/2014/main" id="{047975C0-C6D1-4637-A5DE-75B3E0DFE6EE}"/>
                </a:ext>
              </a:extLst>
            </p:cNvPr>
            <p:cNvSpPr>
              <a:spLocks noChangeArrowheads="1"/>
            </p:cNvSpPr>
            <p:nvPr/>
          </p:nvSpPr>
          <p:spPr bwMode="auto">
            <a:xfrm>
              <a:off x="1390" y="-416"/>
              <a:ext cx="454" cy="454"/>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Oval 64">
              <a:extLst>
                <a:ext uri="{FF2B5EF4-FFF2-40B4-BE49-F238E27FC236}">
                  <a16:creationId xmlns:a16="http://schemas.microsoft.com/office/drawing/2014/main" id="{75B2DC28-DEA3-4905-BDB8-D10DA11ACF4A}"/>
                </a:ext>
              </a:extLst>
            </p:cNvPr>
            <p:cNvSpPr>
              <a:spLocks noChangeArrowheads="1"/>
            </p:cNvSpPr>
            <p:nvPr/>
          </p:nvSpPr>
          <p:spPr bwMode="auto">
            <a:xfrm>
              <a:off x="1568" y="-354"/>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65">
              <a:extLst>
                <a:ext uri="{FF2B5EF4-FFF2-40B4-BE49-F238E27FC236}">
                  <a16:creationId xmlns:a16="http://schemas.microsoft.com/office/drawing/2014/main" id="{9157B332-5ABD-4141-B7BE-0B4911BEB7C9}"/>
                </a:ext>
              </a:extLst>
            </p:cNvPr>
            <p:cNvSpPr>
              <a:spLocks/>
            </p:cNvSpPr>
            <p:nvPr/>
          </p:nvSpPr>
          <p:spPr bwMode="auto">
            <a:xfrm>
              <a:off x="1461" y="-184"/>
              <a:ext cx="116" cy="115"/>
            </a:xfrm>
            <a:custGeom>
              <a:avLst/>
              <a:gdLst>
                <a:gd name="T0" fmla="*/ 4 w 13"/>
                <a:gd name="T1" fmla="*/ 1 h 13"/>
                <a:gd name="T2" fmla="*/ 12 w 13"/>
                <a:gd name="T3" fmla="*/ 3 h 13"/>
                <a:gd name="T4" fmla="*/ 10 w 13"/>
                <a:gd name="T5" fmla="*/ 11 h 13"/>
                <a:gd name="T6" fmla="*/ 2 w 13"/>
                <a:gd name="T7" fmla="*/ 9 h 13"/>
                <a:gd name="T8" fmla="*/ 4 w 13"/>
                <a:gd name="T9" fmla="*/ 1 h 13"/>
              </a:gdLst>
              <a:ahLst/>
              <a:cxnLst>
                <a:cxn ang="0">
                  <a:pos x="T0" y="T1"/>
                </a:cxn>
                <a:cxn ang="0">
                  <a:pos x="T2" y="T3"/>
                </a:cxn>
                <a:cxn ang="0">
                  <a:pos x="T4" y="T5"/>
                </a:cxn>
                <a:cxn ang="0">
                  <a:pos x="T6" y="T7"/>
                </a:cxn>
                <a:cxn ang="0">
                  <a:pos x="T8" y="T9"/>
                </a:cxn>
              </a:cxnLst>
              <a:rect l="0" t="0" r="r" b="b"/>
              <a:pathLst>
                <a:path w="13" h="13">
                  <a:moveTo>
                    <a:pt x="4" y="1"/>
                  </a:moveTo>
                  <a:cubicBezTo>
                    <a:pt x="7" y="0"/>
                    <a:pt x="10" y="1"/>
                    <a:pt x="12" y="3"/>
                  </a:cubicBezTo>
                  <a:cubicBezTo>
                    <a:pt x="13" y="6"/>
                    <a:pt x="12" y="10"/>
                    <a:pt x="10" y="11"/>
                  </a:cubicBezTo>
                  <a:cubicBezTo>
                    <a:pt x="7" y="13"/>
                    <a:pt x="4" y="12"/>
                    <a:pt x="2" y="9"/>
                  </a:cubicBezTo>
                  <a:cubicBezTo>
                    <a:pt x="0" y="6"/>
                    <a:pt x="1" y="3"/>
                    <a:pt x="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66">
              <a:extLst>
                <a:ext uri="{FF2B5EF4-FFF2-40B4-BE49-F238E27FC236}">
                  <a16:creationId xmlns:a16="http://schemas.microsoft.com/office/drawing/2014/main" id="{DEBADD98-4E0D-4637-8F61-5E406B25D7DD}"/>
                </a:ext>
              </a:extLst>
            </p:cNvPr>
            <p:cNvSpPr>
              <a:spLocks/>
            </p:cNvSpPr>
            <p:nvPr/>
          </p:nvSpPr>
          <p:spPr bwMode="auto">
            <a:xfrm>
              <a:off x="1657" y="-184"/>
              <a:ext cx="116" cy="115"/>
            </a:xfrm>
            <a:custGeom>
              <a:avLst/>
              <a:gdLst>
                <a:gd name="T0" fmla="*/ 10 w 13"/>
                <a:gd name="T1" fmla="*/ 1 h 13"/>
                <a:gd name="T2" fmla="*/ 2 w 13"/>
                <a:gd name="T3" fmla="*/ 3 h 13"/>
                <a:gd name="T4" fmla="*/ 4 w 13"/>
                <a:gd name="T5" fmla="*/ 11 h 13"/>
                <a:gd name="T6" fmla="*/ 12 w 13"/>
                <a:gd name="T7" fmla="*/ 9 h 13"/>
                <a:gd name="T8" fmla="*/ 10 w 13"/>
                <a:gd name="T9" fmla="*/ 1 h 13"/>
              </a:gdLst>
              <a:ahLst/>
              <a:cxnLst>
                <a:cxn ang="0">
                  <a:pos x="T0" y="T1"/>
                </a:cxn>
                <a:cxn ang="0">
                  <a:pos x="T2" y="T3"/>
                </a:cxn>
                <a:cxn ang="0">
                  <a:pos x="T4" y="T5"/>
                </a:cxn>
                <a:cxn ang="0">
                  <a:pos x="T6" y="T7"/>
                </a:cxn>
                <a:cxn ang="0">
                  <a:pos x="T8" y="T9"/>
                </a:cxn>
              </a:cxnLst>
              <a:rect l="0" t="0" r="r" b="b"/>
              <a:pathLst>
                <a:path w="13" h="13">
                  <a:moveTo>
                    <a:pt x="10" y="1"/>
                  </a:moveTo>
                  <a:cubicBezTo>
                    <a:pt x="7" y="0"/>
                    <a:pt x="4" y="1"/>
                    <a:pt x="2" y="3"/>
                  </a:cubicBezTo>
                  <a:cubicBezTo>
                    <a:pt x="0" y="6"/>
                    <a:pt x="1" y="10"/>
                    <a:pt x="4" y="11"/>
                  </a:cubicBezTo>
                  <a:cubicBezTo>
                    <a:pt x="7" y="13"/>
                    <a:pt x="10" y="12"/>
                    <a:pt x="12" y="9"/>
                  </a:cubicBezTo>
                  <a:cubicBezTo>
                    <a:pt x="13" y="6"/>
                    <a:pt x="12" y="3"/>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6" name="TextBox 10">
            <a:extLst>
              <a:ext uri="{FF2B5EF4-FFF2-40B4-BE49-F238E27FC236}">
                <a16:creationId xmlns:a16="http://schemas.microsoft.com/office/drawing/2014/main" id="{12F1C740-B63E-411C-8E66-AA0C41E1C780}"/>
              </a:ext>
            </a:extLst>
          </p:cNvPr>
          <p:cNvSpPr txBox="1">
            <a:spLocks noChangeArrowheads="1"/>
          </p:cNvSpPr>
          <p:nvPr/>
        </p:nvSpPr>
        <p:spPr bwMode="auto">
          <a:xfrm>
            <a:off x="3595346" y="3209646"/>
            <a:ext cx="1628017"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a:t>
            </a:r>
          </a:p>
        </p:txBody>
      </p:sp>
      <p:sp>
        <p:nvSpPr>
          <p:cNvPr id="177" name="TextBox 10">
            <a:extLst>
              <a:ext uri="{FF2B5EF4-FFF2-40B4-BE49-F238E27FC236}">
                <a16:creationId xmlns:a16="http://schemas.microsoft.com/office/drawing/2014/main" id="{BE251D49-DCDC-4DC5-9532-D4D1F6F471EB}"/>
              </a:ext>
            </a:extLst>
          </p:cNvPr>
          <p:cNvSpPr txBox="1">
            <a:spLocks noChangeArrowheads="1"/>
          </p:cNvSpPr>
          <p:nvPr/>
        </p:nvSpPr>
        <p:spPr bwMode="auto">
          <a:xfrm>
            <a:off x="5385133" y="1584284"/>
            <a:ext cx="1628017"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a:t>
            </a:r>
          </a:p>
        </p:txBody>
      </p:sp>
      <p:sp>
        <p:nvSpPr>
          <p:cNvPr id="179" name="TextBox 10">
            <a:extLst>
              <a:ext uri="{FF2B5EF4-FFF2-40B4-BE49-F238E27FC236}">
                <a16:creationId xmlns:a16="http://schemas.microsoft.com/office/drawing/2014/main" id="{14C301CF-2EA8-46E0-B2CB-856CEB7A54C3}"/>
              </a:ext>
            </a:extLst>
          </p:cNvPr>
          <p:cNvSpPr txBox="1">
            <a:spLocks noChangeArrowheads="1"/>
          </p:cNvSpPr>
          <p:nvPr/>
        </p:nvSpPr>
        <p:spPr bwMode="auto">
          <a:xfrm>
            <a:off x="5421513" y="5114973"/>
            <a:ext cx="1628017"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a:t>
            </a:r>
          </a:p>
        </p:txBody>
      </p:sp>
      <p:sp>
        <p:nvSpPr>
          <p:cNvPr id="180" name="TextBox 10">
            <a:extLst>
              <a:ext uri="{FF2B5EF4-FFF2-40B4-BE49-F238E27FC236}">
                <a16:creationId xmlns:a16="http://schemas.microsoft.com/office/drawing/2014/main" id="{6C2A9E70-3D53-4F5A-9AE3-3748C0AAB588}"/>
              </a:ext>
            </a:extLst>
          </p:cNvPr>
          <p:cNvSpPr txBox="1">
            <a:spLocks noChangeArrowheads="1"/>
          </p:cNvSpPr>
          <p:nvPr/>
        </p:nvSpPr>
        <p:spPr bwMode="auto">
          <a:xfrm>
            <a:off x="7011337" y="3262348"/>
            <a:ext cx="1628017" cy="83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a:t>
            </a:r>
          </a:p>
        </p:txBody>
      </p:sp>
      <p:sp>
        <p:nvSpPr>
          <p:cNvPr id="181" name="Freeform 9">
            <a:extLst>
              <a:ext uri="{FF2B5EF4-FFF2-40B4-BE49-F238E27FC236}">
                <a16:creationId xmlns:a16="http://schemas.microsoft.com/office/drawing/2014/main" id="{4B2E27DF-1EA1-4A52-A3A8-F4C61AEC8143}"/>
              </a:ext>
            </a:extLst>
          </p:cNvPr>
          <p:cNvSpPr>
            <a:spLocks/>
          </p:cNvSpPr>
          <p:nvPr/>
        </p:nvSpPr>
        <p:spPr bwMode="auto">
          <a:xfrm rot="10800000" flipH="1">
            <a:off x="-48051" y="-278957"/>
            <a:ext cx="6434951" cy="332088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gradFill flip="none" rotWithShape="1">
            <a:gsLst>
              <a:gs pos="100000">
                <a:srgbClr val="0195BD"/>
              </a:gs>
              <a:gs pos="43000">
                <a:srgbClr val="21B5CF"/>
              </a:gs>
              <a:gs pos="0">
                <a:srgbClr val="2EC0D7"/>
              </a:gs>
            </a:gsLst>
            <a:lin ang="2700000" scaled="1"/>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2" name="Rectangle 181">
            <a:extLst>
              <a:ext uri="{FF2B5EF4-FFF2-40B4-BE49-F238E27FC236}">
                <a16:creationId xmlns:a16="http://schemas.microsoft.com/office/drawing/2014/main" id="{B9F2A445-4B13-4DA7-8F87-0398D0B68E63}"/>
              </a:ext>
            </a:extLst>
          </p:cNvPr>
          <p:cNvSpPr/>
          <p:nvPr/>
        </p:nvSpPr>
        <p:spPr>
          <a:xfrm>
            <a:off x="635590" y="2820011"/>
            <a:ext cx="2692809" cy="646331"/>
          </a:xfrm>
          <a:prstGeom prst="rect">
            <a:avLst/>
          </a:prstGeom>
        </p:spPr>
        <p:txBody>
          <a:bodyPr wrap="square">
            <a:spAutoFit/>
          </a:bodyPr>
          <a:lstStyle/>
          <a:p>
            <a:pPr algn="r"/>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183" name="Rectangle 182">
            <a:extLst>
              <a:ext uri="{FF2B5EF4-FFF2-40B4-BE49-F238E27FC236}">
                <a16:creationId xmlns:a16="http://schemas.microsoft.com/office/drawing/2014/main" id="{E203D848-C460-49C2-81AF-42B9C8682610}"/>
              </a:ext>
            </a:extLst>
          </p:cNvPr>
          <p:cNvSpPr/>
          <p:nvPr/>
        </p:nvSpPr>
        <p:spPr>
          <a:xfrm>
            <a:off x="4981109" y="6132666"/>
            <a:ext cx="2692809" cy="646331"/>
          </a:xfrm>
          <a:prstGeom prst="rect">
            <a:avLst/>
          </a:prstGeom>
        </p:spPr>
        <p:txBody>
          <a:bodyPr wrap="squar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184" name="Rectangle 183">
            <a:extLst>
              <a:ext uri="{FF2B5EF4-FFF2-40B4-BE49-F238E27FC236}">
                <a16:creationId xmlns:a16="http://schemas.microsoft.com/office/drawing/2014/main" id="{CAC628BF-D7C3-4681-8ACA-1E27CD12CF37}"/>
              </a:ext>
            </a:extLst>
          </p:cNvPr>
          <p:cNvSpPr/>
          <p:nvPr/>
        </p:nvSpPr>
        <p:spPr>
          <a:xfrm>
            <a:off x="8810342" y="2933930"/>
            <a:ext cx="2692809" cy="646331"/>
          </a:xfrm>
          <a:prstGeom prst="rect">
            <a:avLst/>
          </a:prstGeom>
        </p:spPr>
        <p:txBody>
          <a:bodyPr wrap="squar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Tree>
    <p:extLst>
      <p:ext uri="{BB962C8B-B14F-4D97-AF65-F5344CB8AC3E}">
        <p14:creationId xmlns:p14="http://schemas.microsoft.com/office/powerpoint/2010/main" val="2008607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BF4EE4F-D733-45D2-8926-A3093DF2C1DF}"/>
              </a:ext>
            </a:extLst>
          </p:cNvPr>
          <p:cNvGrpSpPr>
            <a:grpSpLocks noChangeAspect="1"/>
          </p:cNvGrpSpPr>
          <p:nvPr/>
        </p:nvGrpSpPr>
        <p:grpSpPr bwMode="auto">
          <a:xfrm>
            <a:off x="5634519" y="1083688"/>
            <a:ext cx="1991880" cy="4421473"/>
            <a:chOff x="991" y="309"/>
            <a:chExt cx="1752" cy="3889"/>
          </a:xfrm>
        </p:grpSpPr>
        <p:sp>
          <p:nvSpPr>
            <p:cNvPr id="7" name="Freeform 6">
              <a:extLst>
                <a:ext uri="{FF2B5EF4-FFF2-40B4-BE49-F238E27FC236}">
                  <a16:creationId xmlns:a16="http://schemas.microsoft.com/office/drawing/2014/main" id="{45B27BE0-336A-49FA-B4C1-7081B6AC3036}"/>
                </a:ext>
              </a:extLst>
            </p:cNvPr>
            <p:cNvSpPr>
              <a:spLocks/>
            </p:cNvSpPr>
            <p:nvPr/>
          </p:nvSpPr>
          <p:spPr bwMode="auto">
            <a:xfrm>
              <a:off x="1097" y="309"/>
              <a:ext cx="621" cy="734"/>
            </a:xfrm>
            <a:custGeom>
              <a:avLst/>
              <a:gdLst>
                <a:gd name="T0" fmla="*/ 621 w 621"/>
                <a:gd name="T1" fmla="*/ 734 h 734"/>
                <a:gd name="T2" fmla="*/ 603 w 621"/>
                <a:gd name="T3" fmla="*/ 734 h 734"/>
                <a:gd name="T4" fmla="*/ 603 w 621"/>
                <a:gd name="T5" fmla="*/ 21 h 734"/>
                <a:gd name="T6" fmla="*/ 21 w 621"/>
                <a:gd name="T7" fmla="*/ 21 h 734"/>
                <a:gd name="T8" fmla="*/ 21 w 621"/>
                <a:gd name="T9" fmla="*/ 130 h 734"/>
                <a:gd name="T10" fmla="*/ 0 w 621"/>
                <a:gd name="T11" fmla="*/ 130 h 734"/>
                <a:gd name="T12" fmla="*/ 0 w 621"/>
                <a:gd name="T13" fmla="*/ 0 h 734"/>
                <a:gd name="T14" fmla="*/ 621 w 621"/>
                <a:gd name="T15" fmla="*/ 0 h 734"/>
                <a:gd name="T16" fmla="*/ 621 w 621"/>
                <a:gd name="T17" fmla="*/ 73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1" h="734">
                  <a:moveTo>
                    <a:pt x="621" y="734"/>
                  </a:moveTo>
                  <a:lnTo>
                    <a:pt x="603" y="734"/>
                  </a:lnTo>
                  <a:lnTo>
                    <a:pt x="603" y="21"/>
                  </a:lnTo>
                  <a:lnTo>
                    <a:pt x="21" y="21"/>
                  </a:lnTo>
                  <a:lnTo>
                    <a:pt x="21" y="130"/>
                  </a:lnTo>
                  <a:lnTo>
                    <a:pt x="0" y="130"/>
                  </a:lnTo>
                  <a:lnTo>
                    <a:pt x="0" y="0"/>
                  </a:lnTo>
                  <a:lnTo>
                    <a:pt x="621" y="0"/>
                  </a:lnTo>
                  <a:lnTo>
                    <a:pt x="621" y="734"/>
                  </a:ln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93F4A410-DAD6-4CC2-B450-268C549B835D}"/>
                </a:ext>
              </a:extLst>
            </p:cNvPr>
            <p:cNvSpPr>
              <a:spLocks/>
            </p:cNvSpPr>
            <p:nvPr/>
          </p:nvSpPr>
          <p:spPr bwMode="auto">
            <a:xfrm>
              <a:off x="1013" y="759"/>
              <a:ext cx="345" cy="196"/>
            </a:xfrm>
            <a:custGeom>
              <a:avLst/>
              <a:gdLst>
                <a:gd name="T0" fmla="*/ 44 w 98"/>
                <a:gd name="T1" fmla="*/ 56 h 56"/>
                <a:gd name="T2" fmla="*/ 9 w 98"/>
                <a:gd name="T3" fmla="*/ 34 h 56"/>
                <a:gd name="T4" fmla="*/ 6 w 98"/>
                <a:gd name="T5" fmla="*/ 28 h 56"/>
                <a:gd name="T6" fmla="*/ 6 w 98"/>
                <a:gd name="T7" fmla="*/ 28 h 56"/>
                <a:gd name="T8" fmla="*/ 23 w 98"/>
                <a:gd name="T9" fmla="*/ 0 h 56"/>
                <a:gd name="T10" fmla="*/ 77 w 98"/>
                <a:gd name="T11" fmla="*/ 0 h 56"/>
                <a:gd name="T12" fmla="*/ 90 w 98"/>
                <a:gd name="T13" fmla="*/ 34 h 56"/>
                <a:gd name="T14" fmla="*/ 98 w 98"/>
                <a:gd name="T15" fmla="*/ 56 h 56"/>
                <a:gd name="T16" fmla="*/ 44 w 98"/>
                <a:gd name="T1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 h="56">
                  <a:moveTo>
                    <a:pt x="44" y="56"/>
                  </a:moveTo>
                  <a:cubicBezTo>
                    <a:pt x="31" y="56"/>
                    <a:pt x="16" y="47"/>
                    <a:pt x="9" y="34"/>
                  </a:cubicBezTo>
                  <a:cubicBezTo>
                    <a:pt x="8" y="32"/>
                    <a:pt x="7" y="30"/>
                    <a:pt x="6" y="28"/>
                  </a:cubicBezTo>
                  <a:cubicBezTo>
                    <a:pt x="6" y="28"/>
                    <a:pt x="6" y="28"/>
                    <a:pt x="6" y="28"/>
                  </a:cubicBezTo>
                  <a:cubicBezTo>
                    <a:pt x="0" y="13"/>
                    <a:pt x="8" y="0"/>
                    <a:pt x="23" y="0"/>
                  </a:cubicBezTo>
                  <a:cubicBezTo>
                    <a:pt x="77" y="0"/>
                    <a:pt x="77" y="0"/>
                    <a:pt x="77" y="0"/>
                  </a:cubicBezTo>
                  <a:cubicBezTo>
                    <a:pt x="90" y="34"/>
                    <a:pt x="90" y="34"/>
                    <a:pt x="90" y="34"/>
                  </a:cubicBezTo>
                  <a:cubicBezTo>
                    <a:pt x="98" y="56"/>
                    <a:pt x="98" y="56"/>
                    <a:pt x="98" y="56"/>
                  </a:cubicBezTo>
                  <a:lnTo>
                    <a:pt x="44" y="56"/>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50D2B397-ECBA-4152-BD14-09FEF8B24483}"/>
                </a:ext>
              </a:extLst>
            </p:cNvPr>
            <p:cNvSpPr>
              <a:spLocks/>
            </p:cNvSpPr>
            <p:nvPr/>
          </p:nvSpPr>
          <p:spPr bwMode="auto">
            <a:xfrm>
              <a:off x="1302" y="667"/>
              <a:ext cx="306" cy="513"/>
            </a:xfrm>
            <a:custGeom>
              <a:avLst/>
              <a:gdLst>
                <a:gd name="T0" fmla="*/ 306 w 306"/>
                <a:gd name="T1" fmla="*/ 204 h 513"/>
                <a:gd name="T2" fmla="*/ 0 w 306"/>
                <a:gd name="T3" fmla="*/ 513 h 513"/>
                <a:gd name="T4" fmla="*/ 0 w 306"/>
                <a:gd name="T5" fmla="*/ 0 h 513"/>
                <a:gd name="T6" fmla="*/ 306 w 306"/>
                <a:gd name="T7" fmla="*/ 204 h 513"/>
              </a:gdLst>
              <a:ahLst/>
              <a:cxnLst>
                <a:cxn ang="0">
                  <a:pos x="T0" y="T1"/>
                </a:cxn>
                <a:cxn ang="0">
                  <a:pos x="T2" y="T3"/>
                </a:cxn>
                <a:cxn ang="0">
                  <a:pos x="T4" y="T5"/>
                </a:cxn>
                <a:cxn ang="0">
                  <a:pos x="T6" y="T7"/>
                </a:cxn>
              </a:cxnLst>
              <a:rect l="0" t="0" r="r" b="b"/>
              <a:pathLst>
                <a:path w="306" h="513">
                  <a:moveTo>
                    <a:pt x="306" y="204"/>
                  </a:moveTo>
                  <a:lnTo>
                    <a:pt x="0" y="513"/>
                  </a:lnTo>
                  <a:lnTo>
                    <a:pt x="0" y="0"/>
                  </a:lnTo>
                  <a:lnTo>
                    <a:pt x="306" y="204"/>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41D3CFA3-6206-45BD-BCB2-2FD375495B5B}"/>
                </a:ext>
              </a:extLst>
            </p:cNvPr>
            <p:cNvSpPr>
              <a:spLocks/>
            </p:cNvSpPr>
            <p:nvPr/>
          </p:nvSpPr>
          <p:spPr bwMode="auto">
            <a:xfrm>
              <a:off x="1030" y="422"/>
              <a:ext cx="578" cy="449"/>
            </a:xfrm>
            <a:custGeom>
              <a:avLst/>
              <a:gdLst>
                <a:gd name="T0" fmla="*/ 164 w 164"/>
                <a:gd name="T1" fmla="*/ 0 h 128"/>
                <a:gd name="T2" fmla="*/ 0 w 164"/>
                <a:gd name="T3" fmla="*/ 0 h 128"/>
                <a:gd name="T4" fmla="*/ 0 w 164"/>
                <a:gd name="T5" fmla="*/ 86 h 128"/>
                <a:gd name="T6" fmla="*/ 43 w 164"/>
                <a:gd name="T7" fmla="*/ 128 h 128"/>
                <a:gd name="T8" fmla="*/ 164 w 164"/>
                <a:gd name="T9" fmla="*/ 128 h 128"/>
                <a:gd name="T10" fmla="*/ 164 w 164"/>
                <a:gd name="T11" fmla="*/ 0 h 128"/>
              </a:gdLst>
              <a:ahLst/>
              <a:cxnLst>
                <a:cxn ang="0">
                  <a:pos x="T0" y="T1"/>
                </a:cxn>
                <a:cxn ang="0">
                  <a:pos x="T2" y="T3"/>
                </a:cxn>
                <a:cxn ang="0">
                  <a:pos x="T4" y="T5"/>
                </a:cxn>
                <a:cxn ang="0">
                  <a:pos x="T6" y="T7"/>
                </a:cxn>
                <a:cxn ang="0">
                  <a:pos x="T8" y="T9"/>
                </a:cxn>
                <a:cxn ang="0">
                  <a:pos x="T10" y="T11"/>
                </a:cxn>
              </a:cxnLst>
              <a:rect l="0" t="0" r="r" b="b"/>
              <a:pathLst>
                <a:path w="164" h="128">
                  <a:moveTo>
                    <a:pt x="164" y="0"/>
                  </a:moveTo>
                  <a:cubicBezTo>
                    <a:pt x="0" y="0"/>
                    <a:pt x="0" y="0"/>
                    <a:pt x="0" y="0"/>
                  </a:cubicBezTo>
                  <a:cubicBezTo>
                    <a:pt x="0" y="86"/>
                    <a:pt x="0" y="86"/>
                    <a:pt x="0" y="86"/>
                  </a:cubicBezTo>
                  <a:cubicBezTo>
                    <a:pt x="0" y="109"/>
                    <a:pt x="19" y="128"/>
                    <a:pt x="43" y="128"/>
                  </a:cubicBezTo>
                  <a:cubicBezTo>
                    <a:pt x="164" y="128"/>
                    <a:pt x="164" y="128"/>
                    <a:pt x="164" y="128"/>
                  </a:cubicBezTo>
                  <a:lnTo>
                    <a:pt x="164" y="0"/>
                  </a:ln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8CB53156-224B-4DFB-AA2C-C0ABB87215E6}"/>
                </a:ext>
              </a:extLst>
            </p:cNvPr>
            <p:cNvSpPr>
              <a:spLocks/>
            </p:cNvSpPr>
            <p:nvPr/>
          </p:nvSpPr>
          <p:spPr bwMode="auto">
            <a:xfrm>
              <a:off x="1041" y="875"/>
              <a:ext cx="1685" cy="506"/>
            </a:xfrm>
            <a:custGeom>
              <a:avLst/>
              <a:gdLst>
                <a:gd name="T0" fmla="*/ 478 w 478"/>
                <a:gd name="T1" fmla="*/ 144 h 144"/>
                <a:gd name="T2" fmla="*/ 84 w 478"/>
                <a:gd name="T3" fmla="*/ 144 h 144"/>
                <a:gd name="T4" fmla="*/ 46 w 478"/>
                <a:gd name="T5" fmla="*/ 116 h 144"/>
                <a:gd name="T6" fmla="*/ 0 w 478"/>
                <a:gd name="T7" fmla="*/ 0 h 144"/>
                <a:gd name="T8" fmla="*/ 1 w 478"/>
                <a:gd name="T9" fmla="*/ 0 h 144"/>
                <a:gd name="T10" fmla="*/ 36 w 478"/>
                <a:gd name="T11" fmla="*/ 22 h 144"/>
                <a:gd name="T12" fmla="*/ 427 w 478"/>
                <a:gd name="T13" fmla="*/ 22 h 144"/>
                <a:gd name="T14" fmla="*/ 478 w 478"/>
                <a:gd name="T15" fmla="*/ 144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8" h="144">
                  <a:moveTo>
                    <a:pt x="478" y="144"/>
                  </a:moveTo>
                  <a:cubicBezTo>
                    <a:pt x="84" y="144"/>
                    <a:pt x="84" y="144"/>
                    <a:pt x="84" y="144"/>
                  </a:cubicBezTo>
                  <a:cubicBezTo>
                    <a:pt x="69" y="144"/>
                    <a:pt x="52" y="131"/>
                    <a:pt x="46" y="116"/>
                  </a:cubicBezTo>
                  <a:cubicBezTo>
                    <a:pt x="0" y="0"/>
                    <a:pt x="0" y="0"/>
                    <a:pt x="0" y="0"/>
                  </a:cubicBezTo>
                  <a:cubicBezTo>
                    <a:pt x="1" y="0"/>
                    <a:pt x="1" y="0"/>
                    <a:pt x="1" y="0"/>
                  </a:cubicBezTo>
                  <a:cubicBezTo>
                    <a:pt x="8" y="13"/>
                    <a:pt x="23" y="22"/>
                    <a:pt x="36" y="22"/>
                  </a:cubicBezTo>
                  <a:cubicBezTo>
                    <a:pt x="427" y="22"/>
                    <a:pt x="427" y="22"/>
                    <a:pt x="427" y="22"/>
                  </a:cubicBezTo>
                  <a:lnTo>
                    <a:pt x="478" y="144"/>
                  </a:lnTo>
                  <a:close/>
                </a:path>
              </a:pathLst>
            </a:custGeom>
            <a:solidFill>
              <a:srgbClr val="3CD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E65103DC-4FE2-47C7-923F-ABC1141CA9DC}"/>
                </a:ext>
              </a:extLst>
            </p:cNvPr>
            <p:cNvSpPr>
              <a:spLocks/>
            </p:cNvSpPr>
            <p:nvPr/>
          </p:nvSpPr>
          <p:spPr bwMode="auto">
            <a:xfrm>
              <a:off x="1080" y="1718"/>
              <a:ext cx="620" cy="734"/>
            </a:xfrm>
            <a:custGeom>
              <a:avLst/>
              <a:gdLst>
                <a:gd name="T0" fmla="*/ 620 w 620"/>
                <a:gd name="T1" fmla="*/ 734 h 734"/>
                <a:gd name="T2" fmla="*/ 599 w 620"/>
                <a:gd name="T3" fmla="*/ 734 h 734"/>
                <a:gd name="T4" fmla="*/ 599 w 620"/>
                <a:gd name="T5" fmla="*/ 21 h 734"/>
                <a:gd name="T6" fmla="*/ 17 w 620"/>
                <a:gd name="T7" fmla="*/ 21 h 734"/>
                <a:gd name="T8" fmla="*/ 17 w 620"/>
                <a:gd name="T9" fmla="*/ 130 h 734"/>
                <a:gd name="T10" fmla="*/ 0 w 620"/>
                <a:gd name="T11" fmla="*/ 130 h 734"/>
                <a:gd name="T12" fmla="*/ 0 w 620"/>
                <a:gd name="T13" fmla="*/ 0 h 734"/>
                <a:gd name="T14" fmla="*/ 620 w 620"/>
                <a:gd name="T15" fmla="*/ 0 h 734"/>
                <a:gd name="T16" fmla="*/ 620 w 620"/>
                <a:gd name="T17" fmla="*/ 73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0" h="734">
                  <a:moveTo>
                    <a:pt x="620" y="734"/>
                  </a:moveTo>
                  <a:lnTo>
                    <a:pt x="599" y="734"/>
                  </a:lnTo>
                  <a:lnTo>
                    <a:pt x="599" y="21"/>
                  </a:lnTo>
                  <a:lnTo>
                    <a:pt x="17" y="21"/>
                  </a:lnTo>
                  <a:lnTo>
                    <a:pt x="17" y="130"/>
                  </a:lnTo>
                  <a:lnTo>
                    <a:pt x="0" y="130"/>
                  </a:lnTo>
                  <a:lnTo>
                    <a:pt x="0" y="0"/>
                  </a:lnTo>
                  <a:lnTo>
                    <a:pt x="620" y="0"/>
                  </a:lnTo>
                  <a:lnTo>
                    <a:pt x="620" y="734"/>
                  </a:ln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a:extLst>
                <a:ext uri="{FF2B5EF4-FFF2-40B4-BE49-F238E27FC236}">
                  <a16:creationId xmlns:a16="http://schemas.microsoft.com/office/drawing/2014/main" id="{122012DC-1309-4487-90F4-6626750D89D6}"/>
                </a:ext>
              </a:extLst>
            </p:cNvPr>
            <p:cNvSpPr>
              <a:spLocks/>
            </p:cNvSpPr>
            <p:nvPr/>
          </p:nvSpPr>
          <p:spPr bwMode="auto">
            <a:xfrm>
              <a:off x="991" y="2167"/>
              <a:ext cx="349" cy="197"/>
            </a:xfrm>
            <a:custGeom>
              <a:avLst/>
              <a:gdLst>
                <a:gd name="T0" fmla="*/ 45 w 99"/>
                <a:gd name="T1" fmla="*/ 56 h 56"/>
                <a:gd name="T2" fmla="*/ 9 w 99"/>
                <a:gd name="T3" fmla="*/ 34 h 56"/>
                <a:gd name="T4" fmla="*/ 6 w 99"/>
                <a:gd name="T5" fmla="*/ 28 h 56"/>
                <a:gd name="T6" fmla="*/ 6 w 99"/>
                <a:gd name="T7" fmla="*/ 28 h 56"/>
                <a:gd name="T8" fmla="*/ 24 w 99"/>
                <a:gd name="T9" fmla="*/ 0 h 56"/>
                <a:gd name="T10" fmla="*/ 77 w 99"/>
                <a:gd name="T11" fmla="*/ 0 h 56"/>
                <a:gd name="T12" fmla="*/ 90 w 99"/>
                <a:gd name="T13" fmla="*/ 34 h 56"/>
                <a:gd name="T14" fmla="*/ 99 w 99"/>
                <a:gd name="T15" fmla="*/ 56 h 56"/>
                <a:gd name="T16" fmla="*/ 45 w 99"/>
                <a:gd name="T1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56">
                  <a:moveTo>
                    <a:pt x="45" y="56"/>
                  </a:moveTo>
                  <a:cubicBezTo>
                    <a:pt x="32" y="56"/>
                    <a:pt x="17" y="47"/>
                    <a:pt x="9" y="34"/>
                  </a:cubicBezTo>
                  <a:cubicBezTo>
                    <a:pt x="8" y="32"/>
                    <a:pt x="7" y="30"/>
                    <a:pt x="6" y="28"/>
                  </a:cubicBezTo>
                  <a:cubicBezTo>
                    <a:pt x="6" y="28"/>
                    <a:pt x="6" y="28"/>
                    <a:pt x="6" y="28"/>
                  </a:cubicBezTo>
                  <a:cubicBezTo>
                    <a:pt x="0" y="13"/>
                    <a:pt x="8" y="0"/>
                    <a:pt x="24" y="0"/>
                  </a:cubicBezTo>
                  <a:cubicBezTo>
                    <a:pt x="77" y="0"/>
                    <a:pt x="77" y="0"/>
                    <a:pt x="77" y="0"/>
                  </a:cubicBezTo>
                  <a:cubicBezTo>
                    <a:pt x="90" y="34"/>
                    <a:pt x="90" y="34"/>
                    <a:pt x="90" y="34"/>
                  </a:cubicBezTo>
                  <a:cubicBezTo>
                    <a:pt x="99" y="56"/>
                    <a:pt x="99" y="56"/>
                    <a:pt x="99" y="56"/>
                  </a:cubicBezTo>
                  <a:lnTo>
                    <a:pt x="45" y="56"/>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337384F3-5458-4110-8681-69F92B8BFC6B}"/>
                </a:ext>
              </a:extLst>
            </p:cNvPr>
            <p:cNvSpPr>
              <a:spLocks/>
            </p:cNvSpPr>
            <p:nvPr/>
          </p:nvSpPr>
          <p:spPr bwMode="auto">
            <a:xfrm>
              <a:off x="1284" y="2076"/>
              <a:ext cx="307" cy="513"/>
            </a:xfrm>
            <a:custGeom>
              <a:avLst/>
              <a:gdLst>
                <a:gd name="T0" fmla="*/ 307 w 307"/>
                <a:gd name="T1" fmla="*/ 207 h 513"/>
                <a:gd name="T2" fmla="*/ 0 w 307"/>
                <a:gd name="T3" fmla="*/ 513 h 513"/>
                <a:gd name="T4" fmla="*/ 0 w 307"/>
                <a:gd name="T5" fmla="*/ 0 h 513"/>
                <a:gd name="T6" fmla="*/ 307 w 307"/>
                <a:gd name="T7" fmla="*/ 207 h 513"/>
              </a:gdLst>
              <a:ahLst/>
              <a:cxnLst>
                <a:cxn ang="0">
                  <a:pos x="T0" y="T1"/>
                </a:cxn>
                <a:cxn ang="0">
                  <a:pos x="T2" y="T3"/>
                </a:cxn>
                <a:cxn ang="0">
                  <a:pos x="T4" y="T5"/>
                </a:cxn>
                <a:cxn ang="0">
                  <a:pos x="T6" y="T7"/>
                </a:cxn>
              </a:cxnLst>
              <a:rect l="0" t="0" r="r" b="b"/>
              <a:pathLst>
                <a:path w="307" h="513">
                  <a:moveTo>
                    <a:pt x="307" y="207"/>
                  </a:moveTo>
                  <a:lnTo>
                    <a:pt x="0" y="513"/>
                  </a:lnTo>
                  <a:lnTo>
                    <a:pt x="0" y="0"/>
                  </a:lnTo>
                  <a:lnTo>
                    <a:pt x="307" y="207"/>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21EDC0CB-7DC1-4E3D-81A2-C7547BA44976}"/>
                </a:ext>
              </a:extLst>
            </p:cNvPr>
            <p:cNvSpPr>
              <a:spLocks/>
            </p:cNvSpPr>
            <p:nvPr/>
          </p:nvSpPr>
          <p:spPr bwMode="auto">
            <a:xfrm>
              <a:off x="1009" y="1830"/>
              <a:ext cx="582" cy="453"/>
            </a:xfrm>
            <a:custGeom>
              <a:avLst/>
              <a:gdLst>
                <a:gd name="T0" fmla="*/ 165 w 165"/>
                <a:gd name="T1" fmla="*/ 0 h 129"/>
                <a:gd name="T2" fmla="*/ 0 w 165"/>
                <a:gd name="T3" fmla="*/ 0 h 129"/>
                <a:gd name="T4" fmla="*/ 0 w 165"/>
                <a:gd name="T5" fmla="*/ 86 h 129"/>
                <a:gd name="T6" fmla="*/ 43 w 165"/>
                <a:gd name="T7" fmla="*/ 129 h 129"/>
                <a:gd name="T8" fmla="*/ 165 w 165"/>
                <a:gd name="T9" fmla="*/ 129 h 129"/>
                <a:gd name="T10" fmla="*/ 165 w 165"/>
                <a:gd name="T11" fmla="*/ 0 h 129"/>
              </a:gdLst>
              <a:ahLst/>
              <a:cxnLst>
                <a:cxn ang="0">
                  <a:pos x="T0" y="T1"/>
                </a:cxn>
                <a:cxn ang="0">
                  <a:pos x="T2" y="T3"/>
                </a:cxn>
                <a:cxn ang="0">
                  <a:pos x="T4" y="T5"/>
                </a:cxn>
                <a:cxn ang="0">
                  <a:pos x="T6" y="T7"/>
                </a:cxn>
                <a:cxn ang="0">
                  <a:pos x="T8" y="T9"/>
                </a:cxn>
                <a:cxn ang="0">
                  <a:pos x="T10" y="T11"/>
                </a:cxn>
              </a:cxnLst>
              <a:rect l="0" t="0" r="r" b="b"/>
              <a:pathLst>
                <a:path w="165" h="129">
                  <a:moveTo>
                    <a:pt x="165" y="0"/>
                  </a:moveTo>
                  <a:cubicBezTo>
                    <a:pt x="0" y="0"/>
                    <a:pt x="0" y="0"/>
                    <a:pt x="0" y="0"/>
                  </a:cubicBezTo>
                  <a:cubicBezTo>
                    <a:pt x="0" y="86"/>
                    <a:pt x="0" y="86"/>
                    <a:pt x="0" y="86"/>
                  </a:cubicBezTo>
                  <a:cubicBezTo>
                    <a:pt x="0" y="109"/>
                    <a:pt x="19" y="129"/>
                    <a:pt x="43" y="129"/>
                  </a:cubicBezTo>
                  <a:cubicBezTo>
                    <a:pt x="165" y="129"/>
                    <a:pt x="165" y="129"/>
                    <a:pt x="165" y="129"/>
                  </a:cubicBezTo>
                  <a:lnTo>
                    <a:pt x="165" y="0"/>
                  </a:ln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EACB3170-2A3A-4A80-B9A4-E92F89529701}"/>
                </a:ext>
              </a:extLst>
            </p:cNvPr>
            <p:cNvSpPr>
              <a:spLocks/>
            </p:cNvSpPr>
            <p:nvPr/>
          </p:nvSpPr>
          <p:spPr bwMode="auto">
            <a:xfrm>
              <a:off x="1023" y="2283"/>
              <a:ext cx="1720" cy="506"/>
            </a:xfrm>
            <a:custGeom>
              <a:avLst/>
              <a:gdLst>
                <a:gd name="T0" fmla="*/ 488 w 488"/>
                <a:gd name="T1" fmla="*/ 144 h 144"/>
                <a:gd name="T2" fmla="*/ 84 w 488"/>
                <a:gd name="T3" fmla="*/ 144 h 144"/>
                <a:gd name="T4" fmla="*/ 45 w 488"/>
                <a:gd name="T5" fmla="*/ 116 h 144"/>
                <a:gd name="T6" fmla="*/ 0 w 488"/>
                <a:gd name="T7" fmla="*/ 0 h 144"/>
                <a:gd name="T8" fmla="*/ 0 w 488"/>
                <a:gd name="T9" fmla="*/ 0 h 144"/>
                <a:gd name="T10" fmla="*/ 36 w 488"/>
                <a:gd name="T11" fmla="*/ 22 h 144"/>
                <a:gd name="T12" fmla="*/ 441 w 488"/>
                <a:gd name="T13" fmla="*/ 22 h 144"/>
                <a:gd name="T14" fmla="*/ 488 w 488"/>
                <a:gd name="T15" fmla="*/ 144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8" h="144">
                  <a:moveTo>
                    <a:pt x="488" y="144"/>
                  </a:moveTo>
                  <a:cubicBezTo>
                    <a:pt x="84" y="144"/>
                    <a:pt x="84" y="144"/>
                    <a:pt x="84" y="144"/>
                  </a:cubicBezTo>
                  <a:cubicBezTo>
                    <a:pt x="69" y="144"/>
                    <a:pt x="51" y="132"/>
                    <a:pt x="45" y="116"/>
                  </a:cubicBezTo>
                  <a:cubicBezTo>
                    <a:pt x="0" y="0"/>
                    <a:pt x="0" y="0"/>
                    <a:pt x="0" y="0"/>
                  </a:cubicBezTo>
                  <a:cubicBezTo>
                    <a:pt x="0" y="0"/>
                    <a:pt x="0" y="0"/>
                    <a:pt x="0" y="0"/>
                  </a:cubicBezTo>
                  <a:cubicBezTo>
                    <a:pt x="8" y="13"/>
                    <a:pt x="23" y="22"/>
                    <a:pt x="36" y="22"/>
                  </a:cubicBezTo>
                  <a:cubicBezTo>
                    <a:pt x="441" y="22"/>
                    <a:pt x="441" y="22"/>
                    <a:pt x="441" y="22"/>
                  </a:cubicBezTo>
                  <a:lnTo>
                    <a:pt x="488" y="144"/>
                  </a:lnTo>
                  <a:close/>
                </a:path>
              </a:pathLst>
            </a:custGeom>
            <a:solidFill>
              <a:srgbClr val="3CD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6">
              <a:extLst>
                <a:ext uri="{FF2B5EF4-FFF2-40B4-BE49-F238E27FC236}">
                  <a16:creationId xmlns:a16="http://schemas.microsoft.com/office/drawing/2014/main" id="{FAF3DB01-34B1-4295-AB61-ADCE3098AC2B}"/>
                </a:ext>
              </a:extLst>
            </p:cNvPr>
            <p:cNvSpPr>
              <a:spLocks/>
            </p:cNvSpPr>
            <p:nvPr/>
          </p:nvSpPr>
          <p:spPr bwMode="auto">
            <a:xfrm>
              <a:off x="1083" y="3130"/>
              <a:ext cx="624" cy="731"/>
            </a:xfrm>
            <a:custGeom>
              <a:avLst/>
              <a:gdLst>
                <a:gd name="T0" fmla="*/ 624 w 624"/>
                <a:gd name="T1" fmla="*/ 731 h 731"/>
                <a:gd name="T2" fmla="*/ 603 w 624"/>
                <a:gd name="T3" fmla="*/ 731 h 731"/>
                <a:gd name="T4" fmla="*/ 603 w 624"/>
                <a:gd name="T5" fmla="*/ 18 h 731"/>
                <a:gd name="T6" fmla="*/ 21 w 624"/>
                <a:gd name="T7" fmla="*/ 18 h 731"/>
                <a:gd name="T8" fmla="*/ 21 w 624"/>
                <a:gd name="T9" fmla="*/ 130 h 731"/>
                <a:gd name="T10" fmla="*/ 0 w 624"/>
                <a:gd name="T11" fmla="*/ 130 h 731"/>
                <a:gd name="T12" fmla="*/ 0 w 624"/>
                <a:gd name="T13" fmla="*/ 0 h 731"/>
                <a:gd name="T14" fmla="*/ 624 w 624"/>
                <a:gd name="T15" fmla="*/ 0 h 731"/>
                <a:gd name="T16" fmla="*/ 624 w 624"/>
                <a:gd name="T17" fmla="*/ 731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4" h="731">
                  <a:moveTo>
                    <a:pt x="624" y="731"/>
                  </a:moveTo>
                  <a:lnTo>
                    <a:pt x="603" y="731"/>
                  </a:lnTo>
                  <a:lnTo>
                    <a:pt x="603" y="18"/>
                  </a:lnTo>
                  <a:lnTo>
                    <a:pt x="21" y="18"/>
                  </a:lnTo>
                  <a:lnTo>
                    <a:pt x="21" y="130"/>
                  </a:lnTo>
                  <a:lnTo>
                    <a:pt x="0" y="130"/>
                  </a:lnTo>
                  <a:lnTo>
                    <a:pt x="0" y="0"/>
                  </a:lnTo>
                  <a:lnTo>
                    <a:pt x="624" y="0"/>
                  </a:lnTo>
                  <a:lnTo>
                    <a:pt x="624" y="731"/>
                  </a:ln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7">
              <a:extLst>
                <a:ext uri="{FF2B5EF4-FFF2-40B4-BE49-F238E27FC236}">
                  <a16:creationId xmlns:a16="http://schemas.microsoft.com/office/drawing/2014/main" id="{9A9E7E4D-3080-460C-9253-579ED7D2C07F}"/>
                </a:ext>
              </a:extLst>
            </p:cNvPr>
            <p:cNvSpPr>
              <a:spLocks/>
            </p:cNvSpPr>
            <p:nvPr/>
          </p:nvSpPr>
          <p:spPr bwMode="auto">
            <a:xfrm>
              <a:off x="998" y="3576"/>
              <a:ext cx="349" cy="197"/>
            </a:xfrm>
            <a:custGeom>
              <a:avLst/>
              <a:gdLst>
                <a:gd name="T0" fmla="*/ 45 w 99"/>
                <a:gd name="T1" fmla="*/ 56 h 56"/>
                <a:gd name="T2" fmla="*/ 9 w 99"/>
                <a:gd name="T3" fmla="*/ 34 h 56"/>
                <a:gd name="T4" fmla="*/ 6 w 99"/>
                <a:gd name="T5" fmla="*/ 29 h 56"/>
                <a:gd name="T6" fmla="*/ 6 w 99"/>
                <a:gd name="T7" fmla="*/ 29 h 56"/>
                <a:gd name="T8" fmla="*/ 24 w 99"/>
                <a:gd name="T9" fmla="*/ 0 h 56"/>
                <a:gd name="T10" fmla="*/ 77 w 99"/>
                <a:gd name="T11" fmla="*/ 0 h 56"/>
                <a:gd name="T12" fmla="*/ 90 w 99"/>
                <a:gd name="T13" fmla="*/ 34 h 56"/>
                <a:gd name="T14" fmla="*/ 99 w 99"/>
                <a:gd name="T15" fmla="*/ 56 h 56"/>
                <a:gd name="T16" fmla="*/ 45 w 99"/>
                <a:gd name="T1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 h="56">
                  <a:moveTo>
                    <a:pt x="45" y="56"/>
                  </a:moveTo>
                  <a:cubicBezTo>
                    <a:pt x="32" y="56"/>
                    <a:pt x="17" y="47"/>
                    <a:pt x="9" y="34"/>
                  </a:cubicBezTo>
                  <a:cubicBezTo>
                    <a:pt x="8" y="32"/>
                    <a:pt x="7" y="31"/>
                    <a:pt x="6" y="29"/>
                  </a:cubicBezTo>
                  <a:cubicBezTo>
                    <a:pt x="6" y="29"/>
                    <a:pt x="6" y="29"/>
                    <a:pt x="6" y="29"/>
                  </a:cubicBezTo>
                  <a:cubicBezTo>
                    <a:pt x="0" y="13"/>
                    <a:pt x="8" y="0"/>
                    <a:pt x="24" y="0"/>
                  </a:cubicBezTo>
                  <a:cubicBezTo>
                    <a:pt x="77" y="0"/>
                    <a:pt x="77" y="0"/>
                    <a:pt x="77" y="0"/>
                  </a:cubicBezTo>
                  <a:cubicBezTo>
                    <a:pt x="90" y="34"/>
                    <a:pt x="90" y="34"/>
                    <a:pt x="90" y="34"/>
                  </a:cubicBezTo>
                  <a:cubicBezTo>
                    <a:pt x="99" y="56"/>
                    <a:pt x="99" y="56"/>
                    <a:pt x="99" y="56"/>
                  </a:cubicBezTo>
                  <a:lnTo>
                    <a:pt x="45" y="56"/>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19D7ECCB-FC21-43FC-9D20-5B0009BCA67C}"/>
                </a:ext>
              </a:extLst>
            </p:cNvPr>
            <p:cNvSpPr>
              <a:spLocks/>
            </p:cNvSpPr>
            <p:nvPr/>
          </p:nvSpPr>
          <p:spPr bwMode="auto">
            <a:xfrm>
              <a:off x="1291" y="3485"/>
              <a:ext cx="307" cy="513"/>
            </a:xfrm>
            <a:custGeom>
              <a:avLst/>
              <a:gdLst>
                <a:gd name="T0" fmla="*/ 307 w 307"/>
                <a:gd name="T1" fmla="*/ 207 h 513"/>
                <a:gd name="T2" fmla="*/ 0 w 307"/>
                <a:gd name="T3" fmla="*/ 513 h 513"/>
                <a:gd name="T4" fmla="*/ 0 w 307"/>
                <a:gd name="T5" fmla="*/ 0 h 513"/>
                <a:gd name="T6" fmla="*/ 307 w 307"/>
                <a:gd name="T7" fmla="*/ 207 h 513"/>
              </a:gdLst>
              <a:ahLst/>
              <a:cxnLst>
                <a:cxn ang="0">
                  <a:pos x="T0" y="T1"/>
                </a:cxn>
                <a:cxn ang="0">
                  <a:pos x="T2" y="T3"/>
                </a:cxn>
                <a:cxn ang="0">
                  <a:pos x="T4" y="T5"/>
                </a:cxn>
                <a:cxn ang="0">
                  <a:pos x="T6" y="T7"/>
                </a:cxn>
              </a:cxnLst>
              <a:rect l="0" t="0" r="r" b="b"/>
              <a:pathLst>
                <a:path w="307" h="513">
                  <a:moveTo>
                    <a:pt x="307" y="207"/>
                  </a:moveTo>
                  <a:lnTo>
                    <a:pt x="0" y="513"/>
                  </a:lnTo>
                  <a:lnTo>
                    <a:pt x="0" y="0"/>
                  </a:lnTo>
                  <a:lnTo>
                    <a:pt x="307" y="207"/>
                  </a:lnTo>
                  <a:close/>
                </a:path>
              </a:pathLst>
            </a:custGeom>
            <a:solidFill>
              <a:srgbClr val="029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F9CE2E87-1C06-4541-96A8-4320B3E84BB6}"/>
                </a:ext>
              </a:extLst>
            </p:cNvPr>
            <p:cNvSpPr>
              <a:spLocks/>
            </p:cNvSpPr>
            <p:nvPr/>
          </p:nvSpPr>
          <p:spPr bwMode="auto">
            <a:xfrm>
              <a:off x="1016" y="3239"/>
              <a:ext cx="582" cy="453"/>
            </a:xfrm>
            <a:custGeom>
              <a:avLst/>
              <a:gdLst>
                <a:gd name="T0" fmla="*/ 165 w 165"/>
                <a:gd name="T1" fmla="*/ 0 h 129"/>
                <a:gd name="T2" fmla="*/ 0 w 165"/>
                <a:gd name="T3" fmla="*/ 0 h 129"/>
                <a:gd name="T4" fmla="*/ 0 w 165"/>
                <a:gd name="T5" fmla="*/ 86 h 129"/>
                <a:gd name="T6" fmla="*/ 43 w 165"/>
                <a:gd name="T7" fmla="*/ 129 h 129"/>
                <a:gd name="T8" fmla="*/ 165 w 165"/>
                <a:gd name="T9" fmla="*/ 129 h 129"/>
                <a:gd name="T10" fmla="*/ 165 w 165"/>
                <a:gd name="T11" fmla="*/ 0 h 129"/>
              </a:gdLst>
              <a:ahLst/>
              <a:cxnLst>
                <a:cxn ang="0">
                  <a:pos x="T0" y="T1"/>
                </a:cxn>
                <a:cxn ang="0">
                  <a:pos x="T2" y="T3"/>
                </a:cxn>
                <a:cxn ang="0">
                  <a:pos x="T4" y="T5"/>
                </a:cxn>
                <a:cxn ang="0">
                  <a:pos x="T6" y="T7"/>
                </a:cxn>
                <a:cxn ang="0">
                  <a:pos x="T8" y="T9"/>
                </a:cxn>
                <a:cxn ang="0">
                  <a:pos x="T10" y="T11"/>
                </a:cxn>
              </a:cxnLst>
              <a:rect l="0" t="0" r="r" b="b"/>
              <a:pathLst>
                <a:path w="165" h="129">
                  <a:moveTo>
                    <a:pt x="165" y="0"/>
                  </a:moveTo>
                  <a:cubicBezTo>
                    <a:pt x="0" y="0"/>
                    <a:pt x="0" y="0"/>
                    <a:pt x="0" y="0"/>
                  </a:cubicBezTo>
                  <a:cubicBezTo>
                    <a:pt x="0" y="86"/>
                    <a:pt x="0" y="86"/>
                    <a:pt x="0" y="86"/>
                  </a:cubicBezTo>
                  <a:cubicBezTo>
                    <a:pt x="0" y="110"/>
                    <a:pt x="19" y="129"/>
                    <a:pt x="43" y="129"/>
                  </a:cubicBezTo>
                  <a:cubicBezTo>
                    <a:pt x="165" y="129"/>
                    <a:pt x="165" y="129"/>
                    <a:pt x="165" y="129"/>
                  </a:cubicBezTo>
                  <a:lnTo>
                    <a:pt x="165" y="0"/>
                  </a:ln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a:extLst>
                <a:ext uri="{FF2B5EF4-FFF2-40B4-BE49-F238E27FC236}">
                  <a16:creationId xmlns:a16="http://schemas.microsoft.com/office/drawing/2014/main" id="{ACDD0521-66D4-4836-9E25-B67BB42FF50A}"/>
                </a:ext>
              </a:extLst>
            </p:cNvPr>
            <p:cNvSpPr>
              <a:spLocks/>
            </p:cNvSpPr>
            <p:nvPr/>
          </p:nvSpPr>
          <p:spPr bwMode="auto">
            <a:xfrm>
              <a:off x="1030" y="3696"/>
              <a:ext cx="1706" cy="502"/>
            </a:xfrm>
            <a:custGeom>
              <a:avLst/>
              <a:gdLst>
                <a:gd name="T0" fmla="*/ 84 w 484"/>
                <a:gd name="T1" fmla="*/ 143 h 143"/>
                <a:gd name="T2" fmla="*/ 45 w 484"/>
                <a:gd name="T3" fmla="*/ 115 h 143"/>
                <a:gd name="T4" fmla="*/ 0 w 484"/>
                <a:gd name="T5" fmla="*/ 0 h 143"/>
                <a:gd name="T6" fmla="*/ 0 w 484"/>
                <a:gd name="T7" fmla="*/ 0 h 143"/>
                <a:gd name="T8" fmla="*/ 36 w 484"/>
                <a:gd name="T9" fmla="*/ 22 h 143"/>
                <a:gd name="T10" fmla="*/ 434 w 484"/>
                <a:gd name="T11" fmla="*/ 22 h 143"/>
                <a:gd name="T12" fmla="*/ 484 w 484"/>
                <a:gd name="T13" fmla="*/ 142 h 143"/>
                <a:gd name="T14" fmla="*/ 84 w 484"/>
                <a:gd name="T15" fmla="*/ 143 h 1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4" h="143">
                  <a:moveTo>
                    <a:pt x="84" y="143"/>
                  </a:moveTo>
                  <a:cubicBezTo>
                    <a:pt x="69" y="143"/>
                    <a:pt x="51" y="131"/>
                    <a:pt x="45" y="115"/>
                  </a:cubicBezTo>
                  <a:cubicBezTo>
                    <a:pt x="0" y="0"/>
                    <a:pt x="0" y="0"/>
                    <a:pt x="0" y="0"/>
                  </a:cubicBezTo>
                  <a:cubicBezTo>
                    <a:pt x="0" y="0"/>
                    <a:pt x="0" y="0"/>
                    <a:pt x="0" y="0"/>
                  </a:cubicBezTo>
                  <a:cubicBezTo>
                    <a:pt x="8" y="12"/>
                    <a:pt x="23" y="22"/>
                    <a:pt x="36" y="22"/>
                  </a:cubicBezTo>
                  <a:cubicBezTo>
                    <a:pt x="434" y="22"/>
                    <a:pt x="434" y="22"/>
                    <a:pt x="434" y="22"/>
                  </a:cubicBezTo>
                  <a:cubicBezTo>
                    <a:pt x="484" y="142"/>
                    <a:pt x="484" y="142"/>
                    <a:pt x="484" y="142"/>
                  </a:cubicBezTo>
                  <a:lnTo>
                    <a:pt x="84" y="143"/>
                  </a:lnTo>
                  <a:close/>
                </a:path>
              </a:pathLst>
            </a:custGeom>
            <a:solidFill>
              <a:srgbClr val="3CD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7" name="Group 23">
            <a:extLst>
              <a:ext uri="{FF2B5EF4-FFF2-40B4-BE49-F238E27FC236}">
                <a16:creationId xmlns:a16="http://schemas.microsoft.com/office/drawing/2014/main" id="{F5B3C355-13EB-4108-A315-A5CADEC842D4}"/>
              </a:ext>
            </a:extLst>
          </p:cNvPr>
          <p:cNvGrpSpPr>
            <a:grpSpLocks noChangeAspect="1"/>
          </p:cNvGrpSpPr>
          <p:nvPr/>
        </p:nvGrpSpPr>
        <p:grpSpPr bwMode="auto">
          <a:xfrm>
            <a:off x="2001838" y="1638301"/>
            <a:ext cx="2454275" cy="3402013"/>
            <a:chOff x="1261" y="1032"/>
            <a:chExt cx="1546" cy="2143"/>
          </a:xfrm>
        </p:grpSpPr>
        <p:sp>
          <p:nvSpPr>
            <p:cNvPr id="119" name="Freeform 24">
              <a:extLst>
                <a:ext uri="{FF2B5EF4-FFF2-40B4-BE49-F238E27FC236}">
                  <a16:creationId xmlns:a16="http://schemas.microsoft.com/office/drawing/2014/main" id="{A36E0D96-DC3C-4D3E-B3C7-B4A1143D263F}"/>
                </a:ext>
              </a:extLst>
            </p:cNvPr>
            <p:cNvSpPr>
              <a:spLocks/>
            </p:cNvSpPr>
            <p:nvPr/>
          </p:nvSpPr>
          <p:spPr bwMode="auto">
            <a:xfrm>
              <a:off x="1261" y="1427"/>
              <a:ext cx="1546" cy="1748"/>
            </a:xfrm>
            <a:custGeom>
              <a:avLst/>
              <a:gdLst>
                <a:gd name="T0" fmla="*/ 182 w 199"/>
                <a:gd name="T1" fmla="*/ 14 h 226"/>
                <a:gd name="T2" fmla="*/ 180 w 199"/>
                <a:gd name="T3" fmla="*/ 14 h 226"/>
                <a:gd name="T4" fmla="*/ 180 w 199"/>
                <a:gd name="T5" fmla="*/ 0 h 226"/>
                <a:gd name="T6" fmla="*/ 19 w 199"/>
                <a:gd name="T7" fmla="*/ 0 h 226"/>
                <a:gd name="T8" fmla="*/ 19 w 199"/>
                <a:gd name="T9" fmla="*/ 14 h 226"/>
                <a:gd name="T10" fmla="*/ 17 w 199"/>
                <a:gd name="T11" fmla="*/ 14 h 226"/>
                <a:gd name="T12" fmla="*/ 0 w 199"/>
                <a:gd name="T13" fmla="*/ 31 h 226"/>
                <a:gd name="T14" fmla="*/ 0 w 199"/>
                <a:gd name="T15" fmla="*/ 217 h 226"/>
                <a:gd name="T16" fmla="*/ 8 w 199"/>
                <a:gd name="T17" fmla="*/ 226 h 226"/>
                <a:gd name="T18" fmla="*/ 191 w 199"/>
                <a:gd name="T19" fmla="*/ 226 h 226"/>
                <a:gd name="T20" fmla="*/ 199 w 199"/>
                <a:gd name="T21" fmla="*/ 217 h 226"/>
                <a:gd name="T22" fmla="*/ 199 w 199"/>
                <a:gd name="T23" fmla="*/ 31 h 226"/>
                <a:gd name="T24" fmla="*/ 182 w 199"/>
                <a:gd name="T25" fmla="*/ 1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9" h="226">
                  <a:moveTo>
                    <a:pt x="182" y="14"/>
                  </a:moveTo>
                  <a:cubicBezTo>
                    <a:pt x="180" y="14"/>
                    <a:pt x="180" y="14"/>
                    <a:pt x="180" y="14"/>
                  </a:cubicBezTo>
                  <a:cubicBezTo>
                    <a:pt x="180" y="0"/>
                    <a:pt x="180" y="0"/>
                    <a:pt x="180" y="0"/>
                  </a:cubicBezTo>
                  <a:cubicBezTo>
                    <a:pt x="19" y="0"/>
                    <a:pt x="19" y="0"/>
                    <a:pt x="19" y="0"/>
                  </a:cubicBezTo>
                  <a:cubicBezTo>
                    <a:pt x="19" y="14"/>
                    <a:pt x="19" y="14"/>
                    <a:pt x="19" y="14"/>
                  </a:cubicBezTo>
                  <a:cubicBezTo>
                    <a:pt x="17" y="14"/>
                    <a:pt x="17" y="14"/>
                    <a:pt x="17" y="14"/>
                  </a:cubicBezTo>
                  <a:cubicBezTo>
                    <a:pt x="7" y="14"/>
                    <a:pt x="0" y="22"/>
                    <a:pt x="0" y="31"/>
                  </a:cubicBezTo>
                  <a:cubicBezTo>
                    <a:pt x="0" y="217"/>
                    <a:pt x="0" y="217"/>
                    <a:pt x="0" y="217"/>
                  </a:cubicBezTo>
                  <a:cubicBezTo>
                    <a:pt x="0" y="222"/>
                    <a:pt x="3" y="226"/>
                    <a:pt x="8" y="226"/>
                  </a:cubicBezTo>
                  <a:cubicBezTo>
                    <a:pt x="191" y="226"/>
                    <a:pt x="191" y="226"/>
                    <a:pt x="191" y="226"/>
                  </a:cubicBezTo>
                  <a:cubicBezTo>
                    <a:pt x="195" y="226"/>
                    <a:pt x="199" y="222"/>
                    <a:pt x="199" y="217"/>
                  </a:cubicBezTo>
                  <a:cubicBezTo>
                    <a:pt x="199" y="31"/>
                    <a:pt x="199" y="31"/>
                    <a:pt x="199" y="31"/>
                  </a:cubicBezTo>
                  <a:cubicBezTo>
                    <a:pt x="199" y="22"/>
                    <a:pt x="191" y="14"/>
                    <a:pt x="182" y="14"/>
                  </a:cubicBezTo>
                  <a:close/>
                </a:path>
              </a:pathLst>
            </a:custGeom>
            <a:solidFill>
              <a:srgbClr val="0932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25">
              <a:extLst>
                <a:ext uri="{FF2B5EF4-FFF2-40B4-BE49-F238E27FC236}">
                  <a16:creationId xmlns:a16="http://schemas.microsoft.com/office/drawing/2014/main" id="{1FAC9876-8AE8-4A1C-AB4A-7C7756339C51}"/>
                </a:ext>
              </a:extLst>
            </p:cNvPr>
            <p:cNvSpPr>
              <a:spLocks/>
            </p:cNvSpPr>
            <p:nvPr/>
          </p:nvSpPr>
          <p:spPr bwMode="auto">
            <a:xfrm>
              <a:off x="1292" y="1032"/>
              <a:ext cx="1476" cy="395"/>
            </a:xfrm>
            <a:custGeom>
              <a:avLst/>
              <a:gdLst>
                <a:gd name="T0" fmla="*/ 183 w 190"/>
                <a:gd name="T1" fmla="*/ 0 h 51"/>
                <a:gd name="T2" fmla="*/ 8 w 190"/>
                <a:gd name="T3" fmla="*/ 0 h 51"/>
                <a:gd name="T4" fmla="*/ 0 w 190"/>
                <a:gd name="T5" fmla="*/ 7 h 51"/>
                <a:gd name="T6" fmla="*/ 0 w 190"/>
                <a:gd name="T7" fmla="*/ 43 h 51"/>
                <a:gd name="T8" fmla="*/ 8 w 190"/>
                <a:gd name="T9" fmla="*/ 51 h 51"/>
                <a:gd name="T10" fmla="*/ 183 w 190"/>
                <a:gd name="T11" fmla="*/ 51 h 51"/>
                <a:gd name="T12" fmla="*/ 190 w 190"/>
                <a:gd name="T13" fmla="*/ 43 h 51"/>
                <a:gd name="T14" fmla="*/ 190 w 190"/>
                <a:gd name="T15" fmla="*/ 7 h 51"/>
                <a:gd name="T16" fmla="*/ 183 w 190"/>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 h="51">
                  <a:moveTo>
                    <a:pt x="183" y="0"/>
                  </a:moveTo>
                  <a:cubicBezTo>
                    <a:pt x="8" y="0"/>
                    <a:pt x="8" y="0"/>
                    <a:pt x="8" y="0"/>
                  </a:cubicBezTo>
                  <a:cubicBezTo>
                    <a:pt x="4" y="0"/>
                    <a:pt x="0" y="3"/>
                    <a:pt x="0" y="7"/>
                  </a:cubicBezTo>
                  <a:cubicBezTo>
                    <a:pt x="0" y="43"/>
                    <a:pt x="0" y="43"/>
                    <a:pt x="0" y="43"/>
                  </a:cubicBezTo>
                  <a:cubicBezTo>
                    <a:pt x="0" y="47"/>
                    <a:pt x="4" y="51"/>
                    <a:pt x="8" y="51"/>
                  </a:cubicBezTo>
                  <a:cubicBezTo>
                    <a:pt x="183" y="51"/>
                    <a:pt x="183" y="51"/>
                    <a:pt x="183" y="51"/>
                  </a:cubicBezTo>
                  <a:cubicBezTo>
                    <a:pt x="187" y="51"/>
                    <a:pt x="190" y="47"/>
                    <a:pt x="190" y="43"/>
                  </a:cubicBezTo>
                  <a:cubicBezTo>
                    <a:pt x="190" y="7"/>
                    <a:pt x="190" y="7"/>
                    <a:pt x="190" y="7"/>
                  </a:cubicBezTo>
                  <a:cubicBezTo>
                    <a:pt x="190" y="3"/>
                    <a:pt x="187" y="0"/>
                    <a:pt x="183" y="0"/>
                  </a:cubicBezTo>
                  <a:close/>
                </a:path>
              </a:pathLst>
            </a:custGeom>
            <a:solidFill>
              <a:srgbClr val="3CDEFE"/>
            </a:solidFill>
            <a:ln w="49213" cap="flat">
              <a:solidFill>
                <a:srgbClr val="FE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1" name="Line 26">
              <a:extLst>
                <a:ext uri="{FF2B5EF4-FFF2-40B4-BE49-F238E27FC236}">
                  <a16:creationId xmlns:a16="http://schemas.microsoft.com/office/drawing/2014/main" id="{3D0A5EF1-7778-4111-AE4E-4CF12DC2A0FE}"/>
                </a:ext>
              </a:extLst>
            </p:cNvPr>
            <p:cNvSpPr>
              <a:spLocks noChangeShapeType="1"/>
            </p:cNvSpPr>
            <p:nvPr/>
          </p:nvSpPr>
          <p:spPr bwMode="auto">
            <a:xfrm>
              <a:off x="1509" y="1032"/>
              <a:ext cx="0" cy="395"/>
            </a:xfrm>
            <a:prstGeom prst="line">
              <a:avLst/>
            </a:prstGeom>
            <a:noFill/>
            <a:ln w="49213" cap="flat">
              <a:solidFill>
                <a:srgbClr val="FE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27">
              <a:extLst>
                <a:ext uri="{FF2B5EF4-FFF2-40B4-BE49-F238E27FC236}">
                  <a16:creationId xmlns:a16="http://schemas.microsoft.com/office/drawing/2014/main" id="{183064CB-7E16-414E-839C-411E705365AE}"/>
                </a:ext>
              </a:extLst>
            </p:cNvPr>
            <p:cNvSpPr>
              <a:spLocks noChangeShapeType="1"/>
            </p:cNvSpPr>
            <p:nvPr/>
          </p:nvSpPr>
          <p:spPr bwMode="auto">
            <a:xfrm>
              <a:off x="1766" y="1032"/>
              <a:ext cx="0" cy="395"/>
            </a:xfrm>
            <a:prstGeom prst="line">
              <a:avLst/>
            </a:prstGeom>
            <a:noFill/>
            <a:ln w="49213" cap="flat">
              <a:solidFill>
                <a:srgbClr val="FE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28">
              <a:extLst>
                <a:ext uri="{FF2B5EF4-FFF2-40B4-BE49-F238E27FC236}">
                  <a16:creationId xmlns:a16="http://schemas.microsoft.com/office/drawing/2014/main" id="{5AF56B02-7847-455D-8B8B-4AC1F4A78278}"/>
                </a:ext>
              </a:extLst>
            </p:cNvPr>
            <p:cNvSpPr>
              <a:spLocks noChangeShapeType="1"/>
            </p:cNvSpPr>
            <p:nvPr/>
          </p:nvSpPr>
          <p:spPr bwMode="auto">
            <a:xfrm>
              <a:off x="2022" y="1032"/>
              <a:ext cx="0" cy="395"/>
            </a:xfrm>
            <a:prstGeom prst="line">
              <a:avLst/>
            </a:prstGeom>
            <a:noFill/>
            <a:ln w="49213" cap="flat">
              <a:solidFill>
                <a:srgbClr val="FE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29">
              <a:extLst>
                <a:ext uri="{FF2B5EF4-FFF2-40B4-BE49-F238E27FC236}">
                  <a16:creationId xmlns:a16="http://schemas.microsoft.com/office/drawing/2014/main" id="{1E9A5522-3637-4E79-B51D-F1A0C09A0BE2}"/>
                </a:ext>
              </a:extLst>
            </p:cNvPr>
            <p:cNvSpPr>
              <a:spLocks noChangeShapeType="1"/>
            </p:cNvSpPr>
            <p:nvPr/>
          </p:nvSpPr>
          <p:spPr bwMode="auto">
            <a:xfrm>
              <a:off x="2279" y="1032"/>
              <a:ext cx="0" cy="395"/>
            </a:xfrm>
            <a:prstGeom prst="line">
              <a:avLst/>
            </a:prstGeom>
            <a:noFill/>
            <a:ln w="49213" cap="flat">
              <a:solidFill>
                <a:srgbClr val="FE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30">
              <a:extLst>
                <a:ext uri="{FF2B5EF4-FFF2-40B4-BE49-F238E27FC236}">
                  <a16:creationId xmlns:a16="http://schemas.microsoft.com/office/drawing/2014/main" id="{AF5B58B5-F050-4630-ABF9-736F10B2F063}"/>
                </a:ext>
              </a:extLst>
            </p:cNvPr>
            <p:cNvSpPr>
              <a:spLocks noChangeShapeType="1"/>
            </p:cNvSpPr>
            <p:nvPr/>
          </p:nvSpPr>
          <p:spPr bwMode="auto">
            <a:xfrm>
              <a:off x="2535" y="1032"/>
              <a:ext cx="0" cy="395"/>
            </a:xfrm>
            <a:prstGeom prst="line">
              <a:avLst/>
            </a:prstGeom>
            <a:noFill/>
            <a:ln w="49213" cap="flat">
              <a:solidFill>
                <a:srgbClr val="FE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Freeform 31">
              <a:extLst>
                <a:ext uri="{FF2B5EF4-FFF2-40B4-BE49-F238E27FC236}">
                  <a16:creationId xmlns:a16="http://schemas.microsoft.com/office/drawing/2014/main" id="{EF551226-07E9-4610-A508-C5A9C651F6E9}"/>
                </a:ext>
              </a:extLst>
            </p:cNvPr>
            <p:cNvSpPr>
              <a:spLocks/>
            </p:cNvSpPr>
            <p:nvPr/>
          </p:nvSpPr>
          <p:spPr bwMode="auto">
            <a:xfrm>
              <a:off x="1642" y="1937"/>
              <a:ext cx="761" cy="758"/>
            </a:xfrm>
            <a:custGeom>
              <a:avLst/>
              <a:gdLst>
                <a:gd name="T0" fmla="*/ 89 w 98"/>
                <a:gd name="T1" fmla="*/ 33 h 98"/>
                <a:gd name="T2" fmla="*/ 66 w 98"/>
                <a:gd name="T3" fmla="*/ 33 h 98"/>
                <a:gd name="T4" fmla="*/ 66 w 98"/>
                <a:gd name="T5" fmla="*/ 0 h 98"/>
                <a:gd name="T6" fmla="*/ 42 w 98"/>
                <a:gd name="T7" fmla="*/ 0 h 98"/>
                <a:gd name="T8" fmla="*/ 32 w 98"/>
                <a:gd name="T9" fmla="*/ 10 h 98"/>
                <a:gd name="T10" fmla="*/ 32 w 98"/>
                <a:gd name="T11" fmla="*/ 33 h 98"/>
                <a:gd name="T12" fmla="*/ 0 w 98"/>
                <a:gd name="T13" fmla="*/ 33 h 98"/>
                <a:gd name="T14" fmla="*/ 0 w 98"/>
                <a:gd name="T15" fmla="*/ 56 h 98"/>
                <a:gd name="T16" fmla="*/ 9 w 98"/>
                <a:gd name="T17" fmla="*/ 66 h 98"/>
                <a:gd name="T18" fmla="*/ 32 w 98"/>
                <a:gd name="T19" fmla="*/ 66 h 98"/>
                <a:gd name="T20" fmla="*/ 32 w 98"/>
                <a:gd name="T21" fmla="*/ 98 h 98"/>
                <a:gd name="T22" fmla="*/ 56 w 98"/>
                <a:gd name="T23" fmla="*/ 98 h 98"/>
                <a:gd name="T24" fmla="*/ 66 w 98"/>
                <a:gd name="T25" fmla="*/ 89 h 98"/>
                <a:gd name="T26" fmla="*/ 66 w 98"/>
                <a:gd name="T27" fmla="*/ 66 h 98"/>
                <a:gd name="T28" fmla="*/ 98 w 98"/>
                <a:gd name="T29" fmla="*/ 66 h 98"/>
                <a:gd name="T30" fmla="*/ 98 w 98"/>
                <a:gd name="T31" fmla="*/ 42 h 98"/>
                <a:gd name="T32" fmla="*/ 89 w 98"/>
                <a:gd name="T33" fmla="*/ 33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98">
                  <a:moveTo>
                    <a:pt x="89" y="33"/>
                  </a:moveTo>
                  <a:cubicBezTo>
                    <a:pt x="66" y="33"/>
                    <a:pt x="66" y="33"/>
                    <a:pt x="66" y="33"/>
                  </a:cubicBezTo>
                  <a:cubicBezTo>
                    <a:pt x="66" y="0"/>
                    <a:pt x="66" y="0"/>
                    <a:pt x="66" y="0"/>
                  </a:cubicBezTo>
                  <a:cubicBezTo>
                    <a:pt x="42" y="0"/>
                    <a:pt x="42" y="0"/>
                    <a:pt x="42" y="0"/>
                  </a:cubicBezTo>
                  <a:cubicBezTo>
                    <a:pt x="37" y="0"/>
                    <a:pt x="32" y="4"/>
                    <a:pt x="32" y="10"/>
                  </a:cubicBezTo>
                  <a:cubicBezTo>
                    <a:pt x="32" y="33"/>
                    <a:pt x="32" y="33"/>
                    <a:pt x="32" y="33"/>
                  </a:cubicBezTo>
                  <a:cubicBezTo>
                    <a:pt x="0" y="33"/>
                    <a:pt x="0" y="33"/>
                    <a:pt x="0" y="33"/>
                  </a:cubicBezTo>
                  <a:cubicBezTo>
                    <a:pt x="0" y="56"/>
                    <a:pt x="0" y="56"/>
                    <a:pt x="0" y="56"/>
                  </a:cubicBezTo>
                  <a:cubicBezTo>
                    <a:pt x="0" y="62"/>
                    <a:pt x="4" y="66"/>
                    <a:pt x="9" y="66"/>
                  </a:cubicBezTo>
                  <a:cubicBezTo>
                    <a:pt x="32" y="66"/>
                    <a:pt x="32" y="66"/>
                    <a:pt x="32" y="66"/>
                  </a:cubicBezTo>
                  <a:cubicBezTo>
                    <a:pt x="32" y="98"/>
                    <a:pt x="32" y="98"/>
                    <a:pt x="32" y="98"/>
                  </a:cubicBezTo>
                  <a:cubicBezTo>
                    <a:pt x="56" y="98"/>
                    <a:pt x="56" y="98"/>
                    <a:pt x="56" y="98"/>
                  </a:cubicBezTo>
                  <a:cubicBezTo>
                    <a:pt x="62" y="98"/>
                    <a:pt x="66" y="94"/>
                    <a:pt x="66" y="89"/>
                  </a:cubicBezTo>
                  <a:cubicBezTo>
                    <a:pt x="66" y="66"/>
                    <a:pt x="66" y="66"/>
                    <a:pt x="66" y="66"/>
                  </a:cubicBezTo>
                  <a:cubicBezTo>
                    <a:pt x="98" y="66"/>
                    <a:pt x="98" y="66"/>
                    <a:pt x="98" y="66"/>
                  </a:cubicBezTo>
                  <a:cubicBezTo>
                    <a:pt x="98" y="42"/>
                    <a:pt x="98" y="42"/>
                    <a:pt x="98" y="42"/>
                  </a:cubicBezTo>
                  <a:cubicBezTo>
                    <a:pt x="98" y="37"/>
                    <a:pt x="94" y="33"/>
                    <a:pt x="89" y="33"/>
                  </a:cubicBezTo>
                  <a:close/>
                </a:path>
              </a:pathLst>
            </a:custGeom>
            <a:solidFill>
              <a:srgbClr val="3CD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Oval 32">
              <a:extLst>
                <a:ext uri="{FF2B5EF4-FFF2-40B4-BE49-F238E27FC236}">
                  <a16:creationId xmlns:a16="http://schemas.microsoft.com/office/drawing/2014/main" id="{BE6DCC5D-8135-49DA-B10F-421B8531E44A}"/>
                </a:ext>
              </a:extLst>
            </p:cNvPr>
            <p:cNvSpPr>
              <a:spLocks noChangeArrowheads="1"/>
            </p:cNvSpPr>
            <p:nvPr/>
          </p:nvSpPr>
          <p:spPr bwMode="auto">
            <a:xfrm>
              <a:off x="1455" y="1736"/>
              <a:ext cx="1158" cy="1161"/>
            </a:xfrm>
            <a:prstGeom prst="ellipse">
              <a:avLst/>
            </a:prstGeom>
            <a:noFill/>
            <a:ln w="49213" cap="flat">
              <a:solidFill>
                <a:srgbClr val="FE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28" name="TextBox 10">
            <a:extLst>
              <a:ext uri="{FF2B5EF4-FFF2-40B4-BE49-F238E27FC236}">
                <a16:creationId xmlns:a16="http://schemas.microsoft.com/office/drawing/2014/main" id="{B17F3325-FEC1-4220-9951-D0FBDB235FF0}"/>
              </a:ext>
            </a:extLst>
          </p:cNvPr>
          <p:cNvSpPr txBox="1">
            <a:spLocks noChangeArrowheads="1"/>
          </p:cNvSpPr>
          <p:nvPr/>
        </p:nvSpPr>
        <p:spPr bwMode="auto">
          <a:xfrm>
            <a:off x="7858330" y="1488796"/>
            <a:ext cx="3761142"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latin typeface="Arial" panose="020B0604020202020204" pitchFamily="34" charset="0"/>
                <a:cs typeface="Arial" panose="020B0604020202020204" pitchFamily="34" charset="0"/>
              </a:rPr>
              <a:t>Lorem ipsum </a:t>
            </a:r>
            <a:r>
              <a:rPr lang="es-CO" sz="1800" dirty="0">
                <a:latin typeface="Arial" panose="020B0604020202020204" pitchFamily="34" charset="0"/>
                <a:cs typeface="Arial" panose="020B0604020202020204" pitchFamily="34" charset="0"/>
              </a:rPr>
              <a:t>dolor sit amet, consectetur adipiscing elit.  Fusce convallis magna non.</a:t>
            </a:r>
          </a:p>
        </p:txBody>
      </p:sp>
      <p:sp>
        <p:nvSpPr>
          <p:cNvPr id="129" name="TextBox 10">
            <a:extLst>
              <a:ext uri="{FF2B5EF4-FFF2-40B4-BE49-F238E27FC236}">
                <a16:creationId xmlns:a16="http://schemas.microsoft.com/office/drawing/2014/main" id="{503575F0-63B8-4E4D-9B46-7CBF6A74BA4B}"/>
              </a:ext>
            </a:extLst>
          </p:cNvPr>
          <p:cNvSpPr txBox="1">
            <a:spLocks noChangeArrowheads="1"/>
          </p:cNvSpPr>
          <p:nvPr/>
        </p:nvSpPr>
        <p:spPr bwMode="auto">
          <a:xfrm>
            <a:off x="7858330" y="3214205"/>
            <a:ext cx="3761142"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latin typeface="Arial" panose="020B0604020202020204" pitchFamily="34" charset="0"/>
                <a:cs typeface="Arial" panose="020B0604020202020204" pitchFamily="34" charset="0"/>
              </a:rPr>
              <a:t>Lorem ipsum </a:t>
            </a:r>
            <a:r>
              <a:rPr lang="es-CO" sz="1800" dirty="0">
                <a:latin typeface="Arial" panose="020B0604020202020204" pitchFamily="34" charset="0"/>
                <a:cs typeface="Arial" panose="020B0604020202020204" pitchFamily="34" charset="0"/>
              </a:rPr>
              <a:t>dolor sit amet, consectetur adipiscing elit.  Fusce convallis magna non.</a:t>
            </a:r>
          </a:p>
        </p:txBody>
      </p:sp>
      <p:sp>
        <p:nvSpPr>
          <p:cNvPr id="130" name="TextBox 10">
            <a:extLst>
              <a:ext uri="{FF2B5EF4-FFF2-40B4-BE49-F238E27FC236}">
                <a16:creationId xmlns:a16="http://schemas.microsoft.com/office/drawing/2014/main" id="{C9E339DD-74A0-46A3-91A4-F7AE10795DE6}"/>
              </a:ext>
            </a:extLst>
          </p:cNvPr>
          <p:cNvSpPr txBox="1">
            <a:spLocks noChangeArrowheads="1"/>
          </p:cNvSpPr>
          <p:nvPr/>
        </p:nvSpPr>
        <p:spPr bwMode="auto">
          <a:xfrm>
            <a:off x="7863817" y="4694539"/>
            <a:ext cx="3761142"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latin typeface="Arial" panose="020B0604020202020204" pitchFamily="34" charset="0"/>
                <a:cs typeface="Arial" panose="020B0604020202020204" pitchFamily="34" charset="0"/>
              </a:rPr>
              <a:t>Lorem ipsum </a:t>
            </a:r>
            <a:r>
              <a:rPr lang="es-CO" sz="1800" dirty="0">
                <a:latin typeface="Arial" panose="020B0604020202020204" pitchFamily="34" charset="0"/>
                <a:cs typeface="Arial" panose="020B0604020202020204" pitchFamily="34" charset="0"/>
              </a:rPr>
              <a:t>dolor sit amet, consectetur adipiscing elit.  Fusce convallis magna non.</a:t>
            </a:r>
          </a:p>
        </p:txBody>
      </p:sp>
      <p:sp>
        <p:nvSpPr>
          <p:cNvPr id="132" name="TextBox 131">
            <a:extLst>
              <a:ext uri="{FF2B5EF4-FFF2-40B4-BE49-F238E27FC236}">
                <a16:creationId xmlns:a16="http://schemas.microsoft.com/office/drawing/2014/main" id="{FC21C609-3590-46ED-9959-7723290E5211}"/>
              </a:ext>
            </a:extLst>
          </p:cNvPr>
          <p:cNvSpPr txBox="1"/>
          <p:nvPr/>
        </p:nvSpPr>
        <p:spPr>
          <a:xfrm>
            <a:off x="5762831" y="1162992"/>
            <a:ext cx="418704" cy="646331"/>
          </a:xfrm>
          <a:prstGeom prst="rect">
            <a:avLst/>
          </a:prstGeom>
          <a:noFill/>
        </p:spPr>
        <p:txBody>
          <a:bodyPr wrap="none" rtlCol="0">
            <a:spAutoFit/>
          </a:bodyPr>
          <a:lstStyle/>
          <a:p>
            <a:r>
              <a:rPr lang="es-CO" sz="3600" dirty="0">
                <a:solidFill>
                  <a:schemeClr val="bg1"/>
                </a:solidFill>
              </a:rPr>
              <a:t>1</a:t>
            </a:r>
            <a:endParaRPr lang="en-US" sz="3600" dirty="0">
              <a:solidFill>
                <a:schemeClr val="bg1"/>
              </a:solidFill>
            </a:endParaRPr>
          </a:p>
        </p:txBody>
      </p:sp>
      <p:sp>
        <p:nvSpPr>
          <p:cNvPr id="133" name="TextBox 132">
            <a:extLst>
              <a:ext uri="{FF2B5EF4-FFF2-40B4-BE49-F238E27FC236}">
                <a16:creationId xmlns:a16="http://schemas.microsoft.com/office/drawing/2014/main" id="{F89B21DA-29AA-423B-886D-19A76074E008}"/>
              </a:ext>
            </a:extLst>
          </p:cNvPr>
          <p:cNvSpPr txBox="1"/>
          <p:nvPr/>
        </p:nvSpPr>
        <p:spPr>
          <a:xfrm>
            <a:off x="5790520" y="2744451"/>
            <a:ext cx="418704" cy="646331"/>
          </a:xfrm>
          <a:prstGeom prst="rect">
            <a:avLst/>
          </a:prstGeom>
          <a:noFill/>
        </p:spPr>
        <p:txBody>
          <a:bodyPr wrap="none" rtlCol="0">
            <a:spAutoFit/>
          </a:bodyPr>
          <a:lstStyle/>
          <a:p>
            <a:r>
              <a:rPr lang="es-CO" sz="3600" dirty="0">
                <a:solidFill>
                  <a:schemeClr val="bg1"/>
                </a:solidFill>
              </a:rPr>
              <a:t>2</a:t>
            </a:r>
            <a:endParaRPr lang="en-US" sz="3600" dirty="0">
              <a:solidFill>
                <a:schemeClr val="bg1"/>
              </a:solidFill>
            </a:endParaRPr>
          </a:p>
        </p:txBody>
      </p:sp>
      <p:sp>
        <p:nvSpPr>
          <p:cNvPr id="134" name="TextBox 133">
            <a:extLst>
              <a:ext uri="{FF2B5EF4-FFF2-40B4-BE49-F238E27FC236}">
                <a16:creationId xmlns:a16="http://schemas.microsoft.com/office/drawing/2014/main" id="{AD0084FB-8F37-411B-AF2B-EFEA796AF392}"/>
              </a:ext>
            </a:extLst>
          </p:cNvPr>
          <p:cNvSpPr txBox="1"/>
          <p:nvPr/>
        </p:nvSpPr>
        <p:spPr>
          <a:xfrm>
            <a:off x="5805200" y="4322767"/>
            <a:ext cx="418704" cy="646331"/>
          </a:xfrm>
          <a:prstGeom prst="rect">
            <a:avLst/>
          </a:prstGeom>
          <a:noFill/>
        </p:spPr>
        <p:txBody>
          <a:bodyPr wrap="none" rtlCol="0">
            <a:spAutoFit/>
          </a:bodyPr>
          <a:lstStyle/>
          <a:p>
            <a:r>
              <a:rPr lang="es-CO" sz="3600" dirty="0">
                <a:solidFill>
                  <a:schemeClr val="bg1"/>
                </a:solidFill>
              </a:rPr>
              <a:t>3</a:t>
            </a:r>
            <a:endParaRPr lang="en-US" sz="3600" dirty="0">
              <a:solidFill>
                <a:schemeClr val="bg1"/>
              </a:solidFill>
            </a:endParaRPr>
          </a:p>
        </p:txBody>
      </p:sp>
      <p:sp>
        <p:nvSpPr>
          <p:cNvPr id="135" name="TextBox 134">
            <a:extLst>
              <a:ext uri="{FF2B5EF4-FFF2-40B4-BE49-F238E27FC236}">
                <a16:creationId xmlns:a16="http://schemas.microsoft.com/office/drawing/2014/main" id="{915509C6-B1BD-4F57-A9F7-FDFA1F5AAE70}"/>
              </a:ext>
            </a:extLst>
          </p:cNvPr>
          <p:cNvSpPr txBox="1"/>
          <p:nvPr/>
        </p:nvSpPr>
        <p:spPr>
          <a:xfrm>
            <a:off x="6211516" y="1826970"/>
            <a:ext cx="1219889" cy="523220"/>
          </a:xfrm>
          <a:prstGeom prst="rect">
            <a:avLst/>
          </a:prstGeom>
          <a:noFill/>
        </p:spPr>
        <p:txBody>
          <a:bodyPr wrap="square" rtlCol="0">
            <a:spAutoFit/>
          </a:bodyPr>
          <a:lstStyle/>
          <a:p>
            <a:r>
              <a:rPr lang="en-US" sz="2800"/>
              <a:t>Title</a:t>
            </a:r>
          </a:p>
        </p:txBody>
      </p:sp>
      <p:sp>
        <p:nvSpPr>
          <p:cNvPr id="136" name="TextBox 135">
            <a:extLst>
              <a:ext uri="{FF2B5EF4-FFF2-40B4-BE49-F238E27FC236}">
                <a16:creationId xmlns:a16="http://schemas.microsoft.com/office/drawing/2014/main" id="{0A0FB439-BC66-4FDB-9B4A-52D71162DBF6}"/>
              </a:ext>
            </a:extLst>
          </p:cNvPr>
          <p:cNvSpPr txBox="1"/>
          <p:nvPr/>
        </p:nvSpPr>
        <p:spPr>
          <a:xfrm>
            <a:off x="6323072" y="3429000"/>
            <a:ext cx="1219889" cy="523220"/>
          </a:xfrm>
          <a:prstGeom prst="rect">
            <a:avLst/>
          </a:prstGeom>
          <a:noFill/>
        </p:spPr>
        <p:txBody>
          <a:bodyPr wrap="square" rtlCol="0">
            <a:spAutoFit/>
          </a:bodyPr>
          <a:lstStyle/>
          <a:p>
            <a:r>
              <a:rPr lang="en-US" sz="2800"/>
              <a:t>Title</a:t>
            </a:r>
          </a:p>
        </p:txBody>
      </p:sp>
      <p:sp>
        <p:nvSpPr>
          <p:cNvPr id="137" name="TextBox 136">
            <a:extLst>
              <a:ext uri="{FF2B5EF4-FFF2-40B4-BE49-F238E27FC236}">
                <a16:creationId xmlns:a16="http://schemas.microsoft.com/office/drawing/2014/main" id="{BC0168A1-BE17-4AB0-B868-FAB6D616F9A1}"/>
              </a:ext>
            </a:extLst>
          </p:cNvPr>
          <p:cNvSpPr txBox="1"/>
          <p:nvPr/>
        </p:nvSpPr>
        <p:spPr>
          <a:xfrm>
            <a:off x="6422322" y="4958184"/>
            <a:ext cx="1219889" cy="523220"/>
          </a:xfrm>
          <a:prstGeom prst="rect">
            <a:avLst/>
          </a:prstGeom>
          <a:noFill/>
        </p:spPr>
        <p:txBody>
          <a:bodyPr wrap="square" rtlCol="0">
            <a:spAutoFit/>
          </a:bodyPr>
          <a:lstStyle/>
          <a:p>
            <a:r>
              <a:rPr lang="en-US" sz="2800"/>
              <a:t>Title</a:t>
            </a:r>
          </a:p>
        </p:txBody>
      </p:sp>
    </p:spTree>
    <p:extLst>
      <p:ext uri="{BB962C8B-B14F-4D97-AF65-F5344CB8AC3E}">
        <p14:creationId xmlns:p14="http://schemas.microsoft.com/office/powerpoint/2010/main" val="891300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1B6C4925-6C4B-45B2-94F7-E7B6D4BE7A47}"/>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8" r="18"/>
          <a:stretch>
            <a:fillRect/>
          </a:stretch>
        </p:blipFill>
        <p:spPr/>
      </p:pic>
      <p:grpSp>
        <p:nvGrpSpPr>
          <p:cNvPr id="29" name="Group 12">
            <a:extLst>
              <a:ext uri="{FF2B5EF4-FFF2-40B4-BE49-F238E27FC236}">
                <a16:creationId xmlns:a16="http://schemas.microsoft.com/office/drawing/2014/main" id="{05FCCC97-3AA5-4779-A3D2-F1AE85B095B3}"/>
              </a:ext>
            </a:extLst>
          </p:cNvPr>
          <p:cNvGrpSpPr>
            <a:grpSpLocks noChangeAspect="1"/>
          </p:cNvGrpSpPr>
          <p:nvPr/>
        </p:nvGrpSpPr>
        <p:grpSpPr bwMode="auto">
          <a:xfrm>
            <a:off x="52387" y="-363152"/>
            <a:ext cx="12199938" cy="7529512"/>
            <a:chOff x="-5" y="11"/>
            <a:chExt cx="7685" cy="4743"/>
          </a:xfrm>
        </p:grpSpPr>
        <p:sp>
          <p:nvSpPr>
            <p:cNvPr id="30" name="AutoShape 11">
              <a:extLst>
                <a:ext uri="{FF2B5EF4-FFF2-40B4-BE49-F238E27FC236}">
                  <a16:creationId xmlns:a16="http://schemas.microsoft.com/office/drawing/2014/main" id="{6A5D8B31-0561-42C5-93C0-46335B65047A}"/>
                </a:ext>
              </a:extLst>
            </p:cNvPr>
            <p:cNvSpPr>
              <a:spLocks noChangeAspect="1" noChangeArrowheads="1" noTextEdit="1"/>
            </p:cNvSpPr>
            <p:nvPr/>
          </p:nvSpPr>
          <p:spPr bwMode="auto">
            <a:xfrm>
              <a:off x="562" y="11"/>
              <a:ext cx="7118" cy="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755C1320-6F21-4FAD-B98F-D4FCE03677FE}"/>
                </a:ext>
              </a:extLst>
            </p:cNvPr>
            <p:cNvSpPr>
              <a:spLocks/>
            </p:cNvSpPr>
            <p:nvPr/>
          </p:nvSpPr>
          <p:spPr bwMode="auto">
            <a:xfrm>
              <a:off x="-5" y="260"/>
              <a:ext cx="7685" cy="4320"/>
            </a:xfrm>
            <a:custGeom>
              <a:avLst/>
              <a:gdLst>
                <a:gd name="T0" fmla="*/ 1820 w 3000"/>
                <a:gd name="T1" fmla="*/ 958 h 2000"/>
                <a:gd name="T2" fmla="*/ 2063 w 3000"/>
                <a:gd name="T3" fmla="*/ 929 h 2000"/>
                <a:gd name="T4" fmla="*/ 1644 w 3000"/>
                <a:gd name="T5" fmla="*/ 293 h 2000"/>
                <a:gd name="T6" fmla="*/ 1299 w 3000"/>
                <a:gd name="T7" fmla="*/ 0 h 2000"/>
                <a:gd name="T8" fmla="*/ 0 w 3000"/>
                <a:gd name="T9" fmla="*/ 0 h 2000"/>
                <a:gd name="T10" fmla="*/ 0 w 3000"/>
                <a:gd name="T11" fmla="*/ 0 h 2000"/>
                <a:gd name="T12" fmla="*/ 3000 w 3000"/>
                <a:gd name="T13" fmla="*/ 0 h 2000"/>
                <a:gd name="T14" fmla="*/ 3000 w 3000"/>
                <a:gd name="T15" fmla="*/ 2000 h 2000"/>
                <a:gd name="T16" fmla="*/ 0 w 3000"/>
                <a:gd name="T17" fmla="*/ 2000 h 2000"/>
                <a:gd name="T18" fmla="*/ 0 w 3000"/>
                <a:gd name="T19" fmla="*/ 1700 h 2000"/>
                <a:gd name="T20" fmla="*/ 918 w 3000"/>
                <a:gd name="T21" fmla="*/ 1840 h 2000"/>
                <a:gd name="T22" fmla="*/ 1341 w 3000"/>
                <a:gd name="T23" fmla="*/ 1493 h 2000"/>
                <a:gd name="T24" fmla="*/ 1820 w 3000"/>
                <a:gd name="T25" fmla="*/ 958 h 2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00" h="2000">
                  <a:moveTo>
                    <a:pt x="1820" y="958"/>
                  </a:moveTo>
                  <a:cubicBezTo>
                    <a:pt x="1820" y="838"/>
                    <a:pt x="2063" y="929"/>
                    <a:pt x="2063" y="929"/>
                  </a:cubicBezTo>
                  <a:cubicBezTo>
                    <a:pt x="2013" y="854"/>
                    <a:pt x="1579" y="639"/>
                    <a:pt x="1644" y="293"/>
                  </a:cubicBezTo>
                  <a:cubicBezTo>
                    <a:pt x="1691" y="40"/>
                    <a:pt x="1299" y="0"/>
                    <a:pt x="1299" y="0"/>
                  </a:cubicBezTo>
                  <a:cubicBezTo>
                    <a:pt x="0" y="0"/>
                    <a:pt x="0" y="0"/>
                    <a:pt x="0" y="0"/>
                  </a:cubicBezTo>
                  <a:cubicBezTo>
                    <a:pt x="0" y="0"/>
                    <a:pt x="0" y="0"/>
                    <a:pt x="0" y="0"/>
                  </a:cubicBezTo>
                  <a:cubicBezTo>
                    <a:pt x="3000" y="0"/>
                    <a:pt x="3000" y="0"/>
                    <a:pt x="3000" y="0"/>
                  </a:cubicBezTo>
                  <a:cubicBezTo>
                    <a:pt x="3000" y="2000"/>
                    <a:pt x="3000" y="2000"/>
                    <a:pt x="3000" y="2000"/>
                  </a:cubicBezTo>
                  <a:cubicBezTo>
                    <a:pt x="0" y="2000"/>
                    <a:pt x="0" y="2000"/>
                    <a:pt x="0" y="2000"/>
                  </a:cubicBezTo>
                  <a:cubicBezTo>
                    <a:pt x="0" y="1700"/>
                    <a:pt x="0" y="1700"/>
                    <a:pt x="0" y="1700"/>
                  </a:cubicBezTo>
                  <a:cubicBezTo>
                    <a:pt x="215" y="1405"/>
                    <a:pt x="770" y="1988"/>
                    <a:pt x="918" y="1840"/>
                  </a:cubicBezTo>
                  <a:cubicBezTo>
                    <a:pt x="1065" y="1692"/>
                    <a:pt x="846" y="1377"/>
                    <a:pt x="1341" y="1493"/>
                  </a:cubicBezTo>
                  <a:cubicBezTo>
                    <a:pt x="1836" y="1609"/>
                    <a:pt x="1820" y="1078"/>
                    <a:pt x="1820" y="958"/>
                  </a:cubicBezTo>
                  <a:close/>
                </a:path>
              </a:pathLst>
            </a:custGeom>
            <a:solidFill>
              <a:srgbClr val="3CD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6" name="Freeform 9">
            <a:extLst>
              <a:ext uri="{FF2B5EF4-FFF2-40B4-BE49-F238E27FC236}">
                <a16:creationId xmlns:a16="http://schemas.microsoft.com/office/drawing/2014/main" id="{447A2F80-C9F2-4EAC-A3D6-BC2C0349E8BA}"/>
              </a:ext>
            </a:extLst>
          </p:cNvPr>
          <p:cNvSpPr>
            <a:spLocks/>
          </p:cNvSpPr>
          <p:nvPr/>
        </p:nvSpPr>
        <p:spPr bwMode="auto">
          <a:xfrm flipH="1">
            <a:off x="5041931" y="3556901"/>
            <a:ext cx="7262781" cy="3652460"/>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solidFill>
            <a:srgbClr val="093239"/>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8741262" y="4295181"/>
            <a:ext cx="1281907" cy="380207"/>
            <a:chOff x="2315487" y="10721814"/>
            <a:chExt cx="2562325" cy="760766"/>
          </a:xfrm>
          <a:solidFill>
            <a:schemeClr val="bg1"/>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3" y="10726581"/>
              <a:ext cx="756797" cy="755999"/>
              <a:chOff x="7408018" y="7017268"/>
              <a:chExt cx="1340715" cy="1339301"/>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8741262" y="2534828"/>
            <a:ext cx="1559296" cy="1522406"/>
            <a:chOff x="6502457" y="2952553"/>
            <a:chExt cx="1559296" cy="1522406"/>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bg1"/>
                </a:solidFill>
              </a:endParaRPr>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bg1"/>
                </a:solidFill>
              </a:endParaRPr>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27" name="CuadroTexto 26">
            <a:extLst>
              <a:ext uri="{FF2B5EF4-FFF2-40B4-BE49-F238E27FC236}">
                <a16:creationId xmlns:a16="http://schemas.microsoft.com/office/drawing/2014/main" id="{8A12C54D-9E5C-4BD4-9E05-24379001D340}"/>
              </a:ext>
            </a:extLst>
          </p:cNvPr>
          <p:cNvSpPr txBox="1"/>
          <p:nvPr/>
        </p:nvSpPr>
        <p:spPr>
          <a:xfrm>
            <a:off x="7642225" y="1310230"/>
            <a:ext cx="3657600" cy="923330"/>
          </a:xfrm>
          <a:prstGeom prst="rect">
            <a:avLst/>
          </a:prstGeom>
          <a:noFill/>
        </p:spPr>
        <p:txBody>
          <a:bodyPr wrap="square" rtlCol="0">
            <a:spAutoFit/>
          </a:bodyPr>
          <a:lstStyle/>
          <a:p>
            <a:pPr algn="ctr"/>
            <a:r>
              <a:rPr lang="en-US" sz="5400" dirty="0">
                <a:solidFill>
                  <a:schemeClr val="bg1"/>
                </a:solidFill>
                <a:latin typeface="Arial Black" panose="020B0A04020102020204" pitchFamily="34" charset="0"/>
              </a:rPr>
              <a:t>THANKS</a:t>
            </a:r>
          </a:p>
        </p:txBody>
      </p:sp>
      <p:sp>
        <p:nvSpPr>
          <p:cNvPr id="57" name="TextBox 56">
            <a:extLst>
              <a:ext uri="{FF2B5EF4-FFF2-40B4-BE49-F238E27FC236}">
                <a16:creationId xmlns:a16="http://schemas.microsoft.com/office/drawing/2014/main" id="{10D0B7DE-51BD-4E37-930E-FB630794C61E}"/>
              </a:ext>
            </a:extLst>
          </p:cNvPr>
          <p:cNvSpPr txBox="1"/>
          <p:nvPr/>
        </p:nvSpPr>
        <p:spPr>
          <a:xfrm>
            <a:off x="4803775" y="6455309"/>
            <a:ext cx="7258050" cy="369332"/>
          </a:xfrm>
          <a:prstGeom prst="rect">
            <a:avLst/>
          </a:prstGeom>
          <a:noFill/>
        </p:spPr>
        <p:txBody>
          <a:bodyPr wrap="square" rtlCol="0">
            <a:spAutoFit/>
          </a:bodyPr>
          <a:lstStyle/>
          <a:p>
            <a:pPr algn="r"/>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254885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093239">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645F59B-8A1D-471D-857F-6BAD369583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5" y="0"/>
            <a:ext cx="12196330" cy="6858000"/>
          </a:xfrm>
          <a:prstGeom prst="rect">
            <a:avLst/>
          </a:prstGeom>
        </p:spPr>
      </p:pic>
      <p:sp>
        <p:nvSpPr>
          <p:cNvPr id="8" name="Freeform 5">
            <a:extLst>
              <a:ext uri="{FF2B5EF4-FFF2-40B4-BE49-F238E27FC236}">
                <a16:creationId xmlns:a16="http://schemas.microsoft.com/office/drawing/2014/main" id="{2ACD6337-7B72-4B4B-AAC6-4B6A6224549E}"/>
              </a:ext>
            </a:extLst>
          </p:cNvPr>
          <p:cNvSpPr>
            <a:spLocks/>
          </p:cNvSpPr>
          <p:nvPr/>
        </p:nvSpPr>
        <p:spPr bwMode="auto">
          <a:xfrm>
            <a:off x="1588" y="1588"/>
            <a:ext cx="6311900" cy="6853237"/>
          </a:xfrm>
          <a:custGeom>
            <a:avLst/>
            <a:gdLst>
              <a:gd name="T0" fmla="*/ 0 w 1764"/>
              <a:gd name="T1" fmla="*/ 0 h 1916"/>
              <a:gd name="T2" fmla="*/ 1532 w 1764"/>
              <a:gd name="T3" fmla="*/ 0 h 1916"/>
              <a:gd name="T4" fmla="*/ 1260 w 1764"/>
              <a:gd name="T5" fmla="*/ 1036 h 1916"/>
              <a:gd name="T6" fmla="*/ 1268 w 1764"/>
              <a:gd name="T7" fmla="*/ 1724 h 1916"/>
              <a:gd name="T8" fmla="*/ 1444 w 1764"/>
              <a:gd name="T9" fmla="*/ 1916 h 1916"/>
              <a:gd name="T10" fmla="*/ 0 w 1764"/>
              <a:gd name="T11" fmla="*/ 1916 h 1916"/>
              <a:gd name="T12" fmla="*/ 0 w 1764"/>
              <a:gd name="T13" fmla="*/ 0 h 1916"/>
            </a:gdLst>
            <a:ahLst/>
            <a:cxnLst>
              <a:cxn ang="0">
                <a:pos x="T0" y="T1"/>
              </a:cxn>
              <a:cxn ang="0">
                <a:pos x="T2" y="T3"/>
              </a:cxn>
              <a:cxn ang="0">
                <a:pos x="T4" y="T5"/>
              </a:cxn>
              <a:cxn ang="0">
                <a:pos x="T6" y="T7"/>
              </a:cxn>
              <a:cxn ang="0">
                <a:pos x="T8" y="T9"/>
              </a:cxn>
              <a:cxn ang="0">
                <a:pos x="T10" y="T11"/>
              </a:cxn>
              <a:cxn ang="0">
                <a:pos x="T12" y="T13"/>
              </a:cxn>
            </a:cxnLst>
            <a:rect l="0" t="0" r="r" b="b"/>
            <a:pathLst>
              <a:path w="1764" h="1916">
                <a:moveTo>
                  <a:pt x="0" y="0"/>
                </a:moveTo>
                <a:cubicBezTo>
                  <a:pt x="1532" y="0"/>
                  <a:pt x="1532" y="0"/>
                  <a:pt x="1532" y="0"/>
                </a:cubicBezTo>
                <a:cubicBezTo>
                  <a:pt x="1532" y="0"/>
                  <a:pt x="1764" y="332"/>
                  <a:pt x="1260" y="1036"/>
                </a:cubicBezTo>
                <a:cubicBezTo>
                  <a:pt x="1188" y="1172"/>
                  <a:pt x="1092" y="1532"/>
                  <a:pt x="1268" y="1724"/>
                </a:cubicBezTo>
                <a:cubicBezTo>
                  <a:pt x="1444" y="1916"/>
                  <a:pt x="1444" y="1916"/>
                  <a:pt x="1444" y="1916"/>
                </a:cubicBezTo>
                <a:cubicBezTo>
                  <a:pt x="0" y="1916"/>
                  <a:pt x="0" y="1916"/>
                  <a:pt x="0" y="1916"/>
                </a:cubicBezTo>
                <a:lnTo>
                  <a:pt x="0" y="0"/>
                </a:lnTo>
                <a:close/>
              </a:path>
            </a:pathLst>
          </a:custGeom>
          <a:solidFill>
            <a:srgbClr val="01B9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14E217CD-377F-431B-B588-5467B655D99A}"/>
              </a:ext>
            </a:extLst>
          </p:cNvPr>
          <p:cNvSpPr>
            <a:spLocks/>
          </p:cNvSpPr>
          <p:nvPr/>
        </p:nvSpPr>
        <p:spPr bwMode="auto">
          <a:xfrm>
            <a:off x="-77788" y="1470025"/>
            <a:ext cx="10261601" cy="581818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gradFill flip="none" rotWithShape="1">
            <a:gsLst>
              <a:gs pos="100000">
                <a:srgbClr val="0195BD"/>
              </a:gs>
              <a:gs pos="43000">
                <a:srgbClr val="21B5CF"/>
              </a:gs>
              <a:gs pos="0">
                <a:srgbClr val="2EC0D7"/>
              </a:gs>
            </a:gsLst>
            <a:lin ang="2700000" scaled="1"/>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CuadroTexto 39">
            <a:extLst>
              <a:ext uri="{FF2B5EF4-FFF2-40B4-BE49-F238E27FC236}">
                <a16:creationId xmlns:a16="http://schemas.microsoft.com/office/drawing/2014/main" id="{30DA795A-BBF6-41AD-BBB7-7B9C9EFF2D34}"/>
              </a:ext>
            </a:extLst>
          </p:cNvPr>
          <p:cNvSpPr txBox="1"/>
          <p:nvPr/>
        </p:nvSpPr>
        <p:spPr>
          <a:xfrm>
            <a:off x="506906" y="740558"/>
            <a:ext cx="6563613" cy="2095061"/>
          </a:xfrm>
          <a:prstGeom prst="rect">
            <a:avLst/>
          </a:prstGeom>
          <a:noFill/>
        </p:spPr>
        <p:txBody>
          <a:bodyPr wrap="square" rtlCol="0">
            <a:spAutoFit/>
          </a:bodyPr>
          <a:lstStyle/>
          <a:p>
            <a:pPr>
              <a:lnSpc>
                <a:spcPts val="5400"/>
              </a:lnSpc>
            </a:pPr>
            <a:r>
              <a:rPr lang="en-US" sz="5400" dirty="0">
                <a:solidFill>
                  <a:srgbClr val="024D62"/>
                </a:solidFill>
                <a:latin typeface="Lato Black" panose="020F0A02020204030203" pitchFamily="34" charset="0"/>
              </a:rPr>
              <a:t>MEDICAL</a:t>
            </a:r>
          </a:p>
          <a:p>
            <a:pPr>
              <a:lnSpc>
                <a:spcPts val="5400"/>
              </a:lnSpc>
            </a:pPr>
            <a:r>
              <a:rPr lang="en-US" sz="3600" dirty="0">
                <a:solidFill>
                  <a:schemeClr val="bg1"/>
                </a:solidFill>
                <a:latin typeface="Lato" panose="020F0502020204030203" pitchFamily="34" charset="0"/>
              </a:rPr>
              <a:t>POWERPOINT </a:t>
            </a:r>
          </a:p>
          <a:p>
            <a:pPr>
              <a:lnSpc>
                <a:spcPts val="5400"/>
              </a:lnSpc>
            </a:pPr>
            <a:r>
              <a:rPr lang="en-US" sz="3600" dirty="0">
                <a:solidFill>
                  <a:schemeClr val="bg1"/>
                </a:solidFill>
                <a:latin typeface="Lato" panose="020F0502020204030203" pitchFamily="34" charset="0"/>
              </a:rPr>
              <a:t>TEMPLATE</a:t>
            </a:r>
          </a:p>
        </p:txBody>
      </p:sp>
      <p:sp>
        <p:nvSpPr>
          <p:cNvPr id="14" name="Oval 13">
            <a:extLst>
              <a:ext uri="{FF2B5EF4-FFF2-40B4-BE49-F238E27FC236}">
                <a16:creationId xmlns:a16="http://schemas.microsoft.com/office/drawing/2014/main" id="{C023B0CE-5E20-4C98-82F2-D7F440017AF0}"/>
              </a:ext>
            </a:extLst>
          </p:cNvPr>
          <p:cNvSpPr/>
          <p:nvPr/>
        </p:nvSpPr>
        <p:spPr>
          <a:xfrm>
            <a:off x="3788713" y="3019045"/>
            <a:ext cx="1635125" cy="1635125"/>
          </a:xfrm>
          <a:prstGeom prst="ellipse">
            <a:avLst/>
          </a:prstGeom>
          <a:solidFill>
            <a:srgbClr val="024D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8070C248-B13A-41B4-A700-4B3E2194D0BE}"/>
              </a:ext>
            </a:extLst>
          </p:cNvPr>
          <p:cNvSpPr/>
          <p:nvPr/>
        </p:nvSpPr>
        <p:spPr>
          <a:xfrm>
            <a:off x="1778361" y="3836607"/>
            <a:ext cx="1635125" cy="1635125"/>
          </a:xfrm>
          <a:prstGeom prst="ellipse">
            <a:avLst/>
          </a:prstGeom>
          <a:solidFill>
            <a:srgbClr val="024D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37">
            <a:extLst>
              <a:ext uri="{FF2B5EF4-FFF2-40B4-BE49-F238E27FC236}">
                <a16:creationId xmlns:a16="http://schemas.microsoft.com/office/drawing/2014/main" id="{70846A7B-961A-4F1E-925D-2E42A49CF397}"/>
              </a:ext>
            </a:extLst>
          </p:cNvPr>
          <p:cNvSpPr>
            <a:spLocks/>
          </p:cNvSpPr>
          <p:nvPr/>
        </p:nvSpPr>
        <p:spPr bwMode="auto">
          <a:xfrm>
            <a:off x="4205365" y="3428206"/>
            <a:ext cx="801819" cy="803307"/>
          </a:xfrm>
          <a:custGeom>
            <a:avLst/>
            <a:gdLst>
              <a:gd name="T0" fmla="*/ 5 w 224"/>
              <a:gd name="T1" fmla="*/ 109 h 225"/>
              <a:gd name="T2" fmla="*/ 50 w 224"/>
              <a:gd name="T3" fmla="*/ 109 h 225"/>
              <a:gd name="T4" fmla="*/ 55 w 224"/>
              <a:gd name="T5" fmla="*/ 105 h 225"/>
              <a:gd name="T6" fmla="*/ 59 w 224"/>
              <a:gd name="T7" fmla="*/ 87 h 225"/>
              <a:gd name="T8" fmla="*/ 72 w 224"/>
              <a:gd name="T9" fmla="*/ 154 h 225"/>
              <a:gd name="T10" fmla="*/ 76 w 224"/>
              <a:gd name="T11" fmla="*/ 158 h 225"/>
              <a:gd name="T12" fmla="*/ 79 w 224"/>
              <a:gd name="T13" fmla="*/ 154 h 225"/>
              <a:gd name="T14" fmla="*/ 79 w 224"/>
              <a:gd name="T15" fmla="*/ 154 h 225"/>
              <a:gd name="T16" fmla="*/ 99 w 224"/>
              <a:gd name="T17" fmla="*/ 51 h 225"/>
              <a:gd name="T18" fmla="*/ 119 w 224"/>
              <a:gd name="T19" fmla="*/ 217 h 225"/>
              <a:gd name="T20" fmla="*/ 127 w 224"/>
              <a:gd name="T21" fmla="*/ 224 h 225"/>
              <a:gd name="T22" fmla="*/ 134 w 224"/>
              <a:gd name="T23" fmla="*/ 217 h 225"/>
              <a:gd name="T24" fmla="*/ 134 w 224"/>
              <a:gd name="T25" fmla="*/ 217 h 225"/>
              <a:gd name="T26" fmla="*/ 150 w 224"/>
              <a:gd name="T27" fmla="*/ 107 h 225"/>
              <a:gd name="T28" fmla="*/ 158 w 224"/>
              <a:gd name="T29" fmla="*/ 146 h 225"/>
              <a:gd name="T30" fmla="*/ 163 w 224"/>
              <a:gd name="T31" fmla="*/ 148 h 225"/>
              <a:gd name="T32" fmla="*/ 167 w 224"/>
              <a:gd name="T33" fmla="*/ 146 h 225"/>
              <a:gd name="T34" fmla="*/ 167 w 224"/>
              <a:gd name="T35" fmla="*/ 146 h 225"/>
              <a:gd name="T36" fmla="*/ 181 w 224"/>
              <a:gd name="T37" fmla="*/ 109 h 225"/>
              <a:gd name="T38" fmla="*/ 220 w 224"/>
              <a:gd name="T39" fmla="*/ 109 h 225"/>
              <a:gd name="T40" fmla="*/ 224 w 224"/>
              <a:gd name="T41" fmla="*/ 102 h 225"/>
              <a:gd name="T42" fmla="*/ 220 w 224"/>
              <a:gd name="T43" fmla="*/ 96 h 225"/>
              <a:gd name="T44" fmla="*/ 175 w 224"/>
              <a:gd name="T45" fmla="*/ 96 h 225"/>
              <a:gd name="T46" fmla="*/ 175 w 224"/>
              <a:gd name="T47" fmla="*/ 96 h 225"/>
              <a:gd name="T48" fmla="*/ 167 w 224"/>
              <a:gd name="T49" fmla="*/ 102 h 225"/>
              <a:gd name="T50" fmla="*/ 167 w 224"/>
              <a:gd name="T51" fmla="*/ 123 h 225"/>
              <a:gd name="T52" fmla="*/ 153 w 224"/>
              <a:gd name="T53" fmla="*/ 70 h 225"/>
              <a:gd name="T54" fmla="*/ 150 w 224"/>
              <a:gd name="T55" fmla="*/ 62 h 225"/>
              <a:gd name="T56" fmla="*/ 144 w 224"/>
              <a:gd name="T57" fmla="*/ 70 h 225"/>
              <a:gd name="T58" fmla="*/ 127 w 224"/>
              <a:gd name="T59" fmla="*/ 175 h 225"/>
              <a:gd name="T60" fmla="*/ 104 w 224"/>
              <a:gd name="T61" fmla="*/ 7 h 225"/>
              <a:gd name="T62" fmla="*/ 99 w 224"/>
              <a:gd name="T63" fmla="*/ 0 h 225"/>
              <a:gd name="T64" fmla="*/ 90 w 224"/>
              <a:gd name="T65" fmla="*/ 7 h 225"/>
              <a:gd name="T66" fmla="*/ 76 w 224"/>
              <a:gd name="T67" fmla="*/ 118 h 225"/>
              <a:gd name="T68" fmla="*/ 67 w 224"/>
              <a:gd name="T69" fmla="*/ 70 h 225"/>
              <a:gd name="T70" fmla="*/ 64 w 224"/>
              <a:gd name="T71" fmla="*/ 59 h 225"/>
              <a:gd name="T72" fmla="*/ 58 w 224"/>
              <a:gd name="T73" fmla="*/ 62 h 225"/>
              <a:gd name="T74" fmla="*/ 43 w 224"/>
              <a:gd name="T75" fmla="*/ 96 h 225"/>
              <a:gd name="T76" fmla="*/ 5 w 224"/>
              <a:gd name="T77" fmla="*/ 96 h 225"/>
              <a:gd name="T78" fmla="*/ 0 w 224"/>
              <a:gd name="T79" fmla="*/ 102 h 225"/>
              <a:gd name="T80" fmla="*/ 5 w 224"/>
              <a:gd name="T81" fmla="*/ 109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24" h="225">
                <a:moveTo>
                  <a:pt x="5" y="109"/>
                </a:moveTo>
                <a:cubicBezTo>
                  <a:pt x="50" y="109"/>
                  <a:pt x="50" y="109"/>
                  <a:pt x="50" y="109"/>
                </a:cubicBezTo>
                <a:cubicBezTo>
                  <a:pt x="50" y="109"/>
                  <a:pt x="55" y="107"/>
                  <a:pt x="55" y="105"/>
                </a:cubicBezTo>
                <a:cubicBezTo>
                  <a:pt x="59" y="87"/>
                  <a:pt x="59" y="87"/>
                  <a:pt x="59" y="87"/>
                </a:cubicBezTo>
                <a:cubicBezTo>
                  <a:pt x="72" y="154"/>
                  <a:pt x="72" y="154"/>
                  <a:pt x="72" y="154"/>
                </a:cubicBezTo>
                <a:cubicBezTo>
                  <a:pt x="72" y="158"/>
                  <a:pt x="74" y="158"/>
                  <a:pt x="76" y="158"/>
                </a:cubicBezTo>
                <a:cubicBezTo>
                  <a:pt x="79" y="158"/>
                  <a:pt x="79" y="158"/>
                  <a:pt x="79" y="154"/>
                </a:cubicBezTo>
                <a:cubicBezTo>
                  <a:pt x="79" y="154"/>
                  <a:pt x="79" y="154"/>
                  <a:pt x="79" y="154"/>
                </a:cubicBezTo>
                <a:cubicBezTo>
                  <a:pt x="99" y="51"/>
                  <a:pt x="99" y="51"/>
                  <a:pt x="99" y="51"/>
                </a:cubicBezTo>
                <a:cubicBezTo>
                  <a:pt x="119" y="217"/>
                  <a:pt x="119" y="217"/>
                  <a:pt x="119" y="217"/>
                </a:cubicBezTo>
                <a:cubicBezTo>
                  <a:pt x="119" y="221"/>
                  <a:pt x="124" y="225"/>
                  <a:pt x="127" y="224"/>
                </a:cubicBezTo>
                <a:cubicBezTo>
                  <a:pt x="132" y="224"/>
                  <a:pt x="134" y="221"/>
                  <a:pt x="134" y="217"/>
                </a:cubicBezTo>
                <a:cubicBezTo>
                  <a:pt x="134" y="217"/>
                  <a:pt x="134" y="217"/>
                  <a:pt x="134" y="217"/>
                </a:cubicBezTo>
                <a:cubicBezTo>
                  <a:pt x="150" y="107"/>
                  <a:pt x="150" y="107"/>
                  <a:pt x="150" y="107"/>
                </a:cubicBezTo>
                <a:cubicBezTo>
                  <a:pt x="158" y="146"/>
                  <a:pt x="158" y="146"/>
                  <a:pt x="158" y="146"/>
                </a:cubicBezTo>
                <a:cubicBezTo>
                  <a:pt x="158" y="146"/>
                  <a:pt x="161" y="148"/>
                  <a:pt x="163" y="148"/>
                </a:cubicBezTo>
                <a:cubicBezTo>
                  <a:pt x="167" y="148"/>
                  <a:pt x="167" y="146"/>
                  <a:pt x="167" y="146"/>
                </a:cubicBezTo>
                <a:cubicBezTo>
                  <a:pt x="167" y="146"/>
                  <a:pt x="167" y="146"/>
                  <a:pt x="167" y="146"/>
                </a:cubicBezTo>
                <a:cubicBezTo>
                  <a:pt x="181" y="109"/>
                  <a:pt x="181" y="109"/>
                  <a:pt x="181" y="109"/>
                </a:cubicBezTo>
                <a:cubicBezTo>
                  <a:pt x="220" y="109"/>
                  <a:pt x="220" y="109"/>
                  <a:pt x="220" y="109"/>
                </a:cubicBezTo>
                <a:cubicBezTo>
                  <a:pt x="223" y="109"/>
                  <a:pt x="224" y="107"/>
                  <a:pt x="224" y="102"/>
                </a:cubicBezTo>
                <a:cubicBezTo>
                  <a:pt x="224" y="102"/>
                  <a:pt x="223" y="96"/>
                  <a:pt x="220" y="96"/>
                </a:cubicBezTo>
                <a:cubicBezTo>
                  <a:pt x="175" y="96"/>
                  <a:pt x="175" y="96"/>
                  <a:pt x="175" y="96"/>
                </a:cubicBezTo>
                <a:cubicBezTo>
                  <a:pt x="175" y="96"/>
                  <a:pt x="175" y="96"/>
                  <a:pt x="175" y="96"/>
                </a:cubicBezTo>
                <a:cubicBezTo>
                  <a:pt x="175" y="96"/>
                  <a:pt x="169" y="96"/>
                  <a:pt x="167" y="102"/>
                </a:cubicBezTo>
                <a:cubicBezTo>
                  <a:pt x="167" y="123"/>
                  <a:pt x="167" y="123"/>
                  <a:pt x="167" y="123"/>
                </a:cubicBezTo>
                <a:cubicBezTo>
                  <a:pt x="153" y="70"/>
                  <a:pt x="153" y="70"/>
                  <a:pt x="153" y="70"/>
                </a:cubicBezTo>
                <a:cubicBezTo>
                  <a:pt x="153" y="70"/>
                  <a:pt x="152" y="62"/>
                  <a:pt x="150" y="62"/>
                </a:cubicBezTo>
                <a:cubicBezTo>
                  <a:pt x="144" y="59"/>
                  <a:pt x="144" y="70"/>
                  <a:pt x="144" y="70"/>
                </a:cubicBezTo>
                <a:cubicBezTo>
                  <a:pt x="127" y="175"/>
                  <a:pt x="127" y="175"/>
                  <a:pt x="127" y="175"/>
                </a:cubicBezTo>
                <a:cubicBezTo>
                  <a:pt x="104" y="7"/>
                  <a:pt x="104" y="7"/>
                  <a:pt x="104" y="7"/>
                </a:cubicBezTo>
                <a:cubicBezTo>
                  <a:pt x="104" y="4"/>
                  <a:pt x="103" y="4"/>
                  <a:pt x="99" y="0"/>
                </a:cubicBezTo>
                <a:cubicBezTo>
                  <a:pt x="97" y="0"/>
                  <a:pt x="90" y="4"/>
                  <a:pt x="90" y="7"/>
                </a:cubicBezTo>
                <a:cubicBezTo>
                  <a:pt x="76" y="118"/>
                  <a:pt x="76" y="118"/>
                  <a:pt x="76" y="118"/>
                </a:cubicBezTo>
                <a:cubicBezTo>
                  <a:pt x="67" y="70"/>
                  <a:pt x="67" y="70"/>
                  <a:pt x="67" y="70"/>
                </a:cubicBezTo>
                <a:cubicBezTo>
                  <a:pt x="67" y="59"/>
                  <a:pt x="64" y="59"/>
                  <a:pt x="64" y="59"/>
                </a:cubicBezTo>
                <a:cubicBezTo>
                  <a:pt x="59" y="59"/>
                  <a:pt x="58" y="59"/>
                  <a:pt x="58" y="62"/>
                </a:cubicBezTo>
                <a:cubicBezTo>
                  <a:pt x="43" y="96"/>
                  <a:pt x="43" y="96"/>
                  <a:pt x="43" y="96"/>
                </a:cubicBezTo>
                <a:cubicBezTo>
                  <a:pt x="5" y="96"/>
                  <a:pt x="5" y="96"/>
                  <a:pt x="5" y="96"/>
                </a:cubicBezTo>
                <a:cubicBezTo>
                  <a:pt x="0" y="102"/>
                  <a:pt x="0" y="102"/>
                  <a:pt x="0" y="102"/>
                </a:cubicBezTo>
                <a:cubicBezTo>
                  <a:pt x="0" y="107"/>
                  <a:pt x="5" y="109"/>
                  <a:pt x="5" y="109"/>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50">
            <a:extLst>
              <a:ext uri="{FF2B5EF4-FFF2-40B4-BE49-F238E27FC236}">
                <a16:creationId xmlns:a16="http://schemas.microsoft.com/office/drawing/2014/main" id="{CDB75C50-9BC1-4CA5-A26B-4B3EF90E3ED1}"/>
              </a:ext>
            </a:extLst>
          </p:cNvPr>
          <p:cNvSpPr>
            <a:spLocks/>
          </p:cNvSpPr>
          <p:nvPr/>
        </p:nvSpPr>
        <p:spPr bwMode="auto">
          <a:xfrm>
            <a:off x="2286170" y="4344747"/>
            <a:ext cx="612893" cy="618844"/>
          </a:xfrm>
          <a:custGeom>
            <a:avLst/>
            <a:gdLst>
              <a:gd name="T0" fmla="*/ 83 w 171"/>
              <a:gd name="T1" fmla="*/ 58 h 172"/>
              <a:gd name="T2" fmla="*/ 0 w 171"/>
              <a:gd name="T3" fmla="*/ 76 h 172"/>
              <a:gd name="T4" fmla="*/ 49 w 171"/>
              <a:gd name="T5" fmla="*/ 136 h 172"/>
              <a:gd name="T6" fmla="*/ 83 w 171"/>
              <a:gd name="T7" fmla="*/ 172 h 172"/>
              <a:gd name="T8" fmla="*/ 121 w 171"/>
              <a:gd name="T9" fmla="*/ 134 h 172"/>
              <a:gd name="T10" fmla="*/ 171 w 171"/>
              <a:gd name="T11" fmla="*/ 76 h 172"/>
              <a:gd name="T12" fmla="*/ 83 w 171"/>
              <a:gd name="T13" fmla="*/ 58 h 172"/>
            </a:gdLst>
            <a:ahLst/>
            <a:cxnLst>
              <a:cxn ang="0">
                <a:pos x="T0" y="T1"/>
              </a:cxn>
              <a:cxn ang="0">
                <a:pos x="T2" y="T3"/>
              </a:cxn>
              <a:cxn ang="0">
                <a:pos x="T4" y="T5"/>
              </a:cxn>
              <a:cxn ang="0">
                <a:pos x="T6" y="T7"/>
              </a:cxn>
              <a:cxn ang="0">
                <a:pos x="T8" y="T9"/>
              </a:cxn>
              <a:cxn ang="0">
                <a:pos x="T10" y="T11"/>
              </a:cxn>
              <a:cxn ang="0">
                <a:pos x="T12" y="T13"/>
              </a:cxn>
            </a:cxnLst>
            <a:rect l="0" t="0" r="r" b="b"/>
            <a:pathLst>
              <a:path w="171" h="172">
                <a:moveTo>
                  <a:pt x="83" y="58"/>
                </a:moveTo>
                <a:cubicBezTo>
                  <a:pt x="65" y="0"/>
                  <a:pt x="0" y="14"/>
                  <a:pt x="0" y="76"/>
                </a:cubicBezTo>
                <a:cubicBezTo>
                  <a:pt x="0" y="111"/>
                  <a:pt x="29" y="120"/>
                  <a:pt x="49" y="136"/>
                </a:cubicBezTo>
                <a:cubicBezTo>
                  <a:pt x="70" y="147"/>
                  <a:pt x="83" y="164"/>
                  <a:pt x="83" y="172"/>
                </a:cubicBezTo>
                <a:cubicBezTo>
                  <a:pt x="87" y="164"/>
                  <a:pt x="102" y="147"/>
                  <a:pt x="121" y="134"/>
                </a:cubicBezTo>
                <a:cubicBezTo>
                  <a:pt x="139" y="120"/>
                  <a:pt x="171" y="111"/>
                  <a:pt x="171" y="76"/>
                </a:cubicBezTo>
                <a:cubicBezTo>
                  <a:pt x="171" y="14"/>
                  <a:pt x="109" y="4"/>
                  <a:pt x="83" y="58"/>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TextBox 17">
            <a:extLst>
              <a:ext uri="{FF2B5EF4-FFF2-40B4-BE49-F238E27FC236}">
                <a16:creationId xmlns:a16="http://schemas.microsoft.com/office/drawing/2014/main" id="{F0138660-E16E-4577-B803-761CD11001A5}"/>
              </a:ext>
            </a:extLst>
          </p:cNvPr>
          <p:cNvSpPr txBox="1"/>
          <p:nvPr/>
        </p:nvSpPr>
        <p:spPr>
          <a:xfrm>
            <a:off x="159687" y="6247362"/>
            <a:ext cx="7258050" cy="369332"/>
          </a:xfrm>
          <a:prstGeom prst="rect">
            <a:avLst/>
          </a:prstGeom>
          <a:noFill/>
        </p:spPr>
        <p:txBody>
          <a:bodyPr wrap="square" rtlCol="0">
            <a:spAutoFit/>
          </a:bodyPr>
          <a:lstStyle/>
          <a:p>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
        <p:nvSpPr>
          <p:cNvPr id="19" name="Oval 18">
            <a:extLst>
              <a:ext uri="{FF2B5EF4-FFF2-40B4-BE49-F238E27FC236}">
                <a16:creationId xmlns:a16="http://schemas.microsoft.com/office/drawing/2014/main" id="{999AA6BB-5940-4223-A54B-8CD85FF3FC88}"/>
              </a:ext>
            </a:extLst>
          </p:cNvPr>
          <p:cNvSpPr/>
          <p:nvPr/>
        </p:nvSpPr>
        <p:spPr>
          <a:xfrm>
            <a:off x="10286351" y="5022261"/>
            <a:ext cx="1635125" cy="1635125"/>
          </a:xfrm>
          <a:prstGeom prst="ellipse">
            <a:avLst/>
          </a:prstGeom>
          <a:solidFill>
            <a:srgbClr val="024D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59">
            <a:extLst>
              <a:ext uri="{FF2B5EF4-FFF2-40B4-BE49-F238E27FC236}">
                <a16:creationId xmlns:a16="http://schemas.microsoft.com/office/drawing/2014/main" id="{A19A6E19-4C5E-4EA0-843F-39192BCE9452}"/>
              </a:ext>
            </a:extLst>
          </p:cNvPr>
          <p:cNvSpPr>
            <a:spLocks/>
          </p:cNvSpPr>
          <p:nvPr/>
        </p:nvSpPr>
        <p:spPr bwMode="auto">
          <a:xfrm>
            <a:off x="10749863" y="5471732"/>
            <a:ext cx="708100" cy="705125"/>
          </a:xfrm>
          <a:custGeom>
            <a:avLst/>
            <a:gdLst>
              <a:gd name="T0" fmla="*/ 29 w 198"/>
              <a:gd name="T1" fmla="*/ 69 h 197"/>
              <a:gd name="T2" fmla="*/ 90 w 198"/>
              <a:gd name="T3" fmla="*/ 87 h 197"/>
              <a:gd name="T4" fmla="*/ 98 w 198"/>
              <a:gd name="T5" fmla="*/ 0 h 197"/>
              <a:gd name="T6" fmla="*/ 99 w 198"/>
              <a:gd name="T7" fmla="*/ 0 h 197"/>
              <a:gd name="T8" fmla="*/ 99 w 198"/>
              <a:gd name="T9" fmla="*/ 0 h 197"/>
              <a:gd name="T10" fmla="*/ 99 w 198"/>
              <a:gd name="T11" fmla="*/ 0 h 197"/>
              <a:gd name="T12" fmla="*/ 99 w 198"/>
              <a:gd name="T13" fmla="*/ 0 h 197"/>
              <a:gd name="T14" fmla="*/ 101 w 198"/>
              <a:gd name="T15" fmla="*/ 0 h 197"/>
              <a:gd name="T16" fmla="*/ 101 w 198"/>
              <a:gd name="T17" fmla="*/ 0 h 197"/>
              <a:gd name="T18" fmla="*/ 101 w 198"/>
              <a:gd name="T19" fmla="*/ 0 h 197"/>
              <a:gd name="T20" fmla="*/ 101 w 198"/>
              <a:gd name="T21" fmla="*/ 0 h 197"/>
              <a:gd name="T22" fmla="*/ 101 w 198"/>
              <a:gd name="T23" fmla="*/ 0 h 197"/>
              <a:gd name="T24" fmla="*/ 101 w 198"/>
              <a:gd name="T25" fmla="*/ 0 h 197"/>
              <a:gd name="T26" fmla="*/ 107 w 198"/>
              <a:gd name="T27" fmla="*/ 5 h 197"/>
              <a:gd name="T28" fmla="*/ 107 w 198"/>
              <a:gd name="T29" fmla="*/ 5 h 197"/>
              <a:gd name="T30" fmla="*/ 107 w 198"/>
              <a:gd name="T31" fmla="*/ 5 h 197"/>
              <a:gd name="T32" fmla="*/ 107 w 198"/>
              <a:gd name="T33" fmla="*/ 5 h 197"/>
              <a:gd name="T34" fmla="*/ 107 w 198"/>
              <a:gd name="T35" fmla="*/ 5 h 197"/>
              <a:gd name="T36" fmla="*/ 109 w 198"/>
              <a:gd name="T37" fmla="*/ 5 h 197"/>
              <a:gd name="T38" fmla="*/ 109 w 198"/>
              <a:gd name="T39" fmla="*/ 5 h 197"/>
              <a:gd name="T40" fmla="*/ 109 w 198"/>
              <a:gd name="T41" fmla="*/ 5 h 197"/>
              <a:gd name="T42" fmla="*/ 109 w 198"/>
              <a:gd name="T43" fmla="*/ 5 h 197"/>
              <a:gd name="T44" fmla="*/ 110 w 198"/>
              <a:gd name="T45" fmla="*/ 5 h 197"/>
              <a:gd name="T46" fmla="*/ 110 w 198"/>
              <a:gd name="T47" fmla="*/ 5 h 197"/>
              <a:gd name="T48" fmla="*/ 115 w 198"/>
              <a:gd name="T49" fmla="*/ 5 h 197"/>
              <a:gd name="T50" fmla="*/ 115 w 198"/>
              <a:gd name="T51" fmla="*/ 5 h 197"/>
              <a:gd name="T52" fmla="*/ 115 w 198"/>
              <a:gd name="T53" fmla="*/ 5 h 197"/>
              <a:gd name="T54" fmla="*/ 115 w 198"/>
              <a:gd name="T55" fmla="*/ 5 h 197"/>
              <a:gd name="T56" fmla="*/ 115 w 198"/>
              <a:gd name="T57" fmla="*/ 5 h 197"/>
              <a:gd name="T58" fmla="*/ 115 w 198"/>
              <a:gd name="T59" fmla="*/ 5 h 197"/>
              <a:gd name="T60" fmla="*/ 115 w 198"/>
              <a:gd name="T61" fmla="*/ 5 h 197"/>
              <a:gd name="T62" fmla="*/ 115 w 198"/>
              <a:gd name="T63" fmla="*/ 5 h 197"/>
              <a:gd name="T64" fmla="*/ 115 w 198"/>
              <a:gd name="T65" fmla="*/ 5 h 197"/>
              <a:gd name="T66" fmla="*/ 115 w 198"/>
              <a:gd name="T67" fmla="*/ 5 h 197"/>
              <a:gd name="T68" fmla="*/ 115 w 198"/>
              <a:gd name="T69" fmla="*/ 5 h 197"/>
              <a:gd name="T70" fmla="*/ 113 w 198"/>
              <a:gd name="T71" fmla="*/ 92 h 197"/>
              <a:gd name="T72" fmla="*/ 191 w 198"/>
              <a:gd name="T73" fmla="*/ 109 h 197"/>
              <a:gd name="T74" fmla="*/ 198 w 198"/>
              <a:gd name="T75" fmla="*/ 175 h 197"/>
              <a:gd name="T76" fmla="*/ 173 w 198"/>
              <a:gd name="T77" fmla="*/ 189 h 197"/>
              <a:gd name="T78" fmla="*/ 133 w 198"/>
              <a:gd name="T79" fmla="*/ 180 h 197"/>
              <a:gd name="T80" fmla="*/ 115 w 198"/>
              <a:gd name="T81" fmla="*/ 119 h 197"/>
              <a:gd name="T82" fmla="*/ 83 w 198"/>
              <a:gd name="T83" fmla="*/ 119 h 197"/>
              <a:gd name="T84" fmla="*/ 68 w 198"/>
              <a:gd name="T85" fmla="*/ 162 h 197"/>
              <a:gd name="T86" fmla="*/ 39 w 198"/>
              <a:gd name="T87" fmla="*/ 184 h 197"/>
              <a:gd name="T88" fmla="*/ 7 w 198"/>
              <a:gd name="T89" fmla="*/ 193 h 197"/>
              <a:gd name="T90" fmla="*/ 5 w 198"/>
              <a:gd name="T91" fmla="*/ 13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8" h="197">
                <a:moveTo>
                  <a:pt x="5" y="130"/>
                </a:moveTo>
                <a:cubicBezTo>
                  <a:pt x="5" y="119"/>
                  <a:pt x="6" y="111"/>
                  <a:pt x="7" y="109"/>
                </a:cubicBezTo>
                <a:cubicBezTo>
                  <a:pt x="14" y="96"/>
                  <a:pt x="19" y="83"/>
                  <a:pt x="29" y="69"/>
                </a:cubicBezTo>
                <a:cubicBezTo>
                  <a:pt x="37" y="62"/>
                  <a:pt x="71" y="31"/>
                  <a:pt x="83" y="53"/>
                </a:cubicBezTo>
                <a:cubicBezTo>
                  <a:pt x="91" y="65"/>
                  <a:pt x="89" y="78"/>
                  <a:pt x="89" y="92"/>
                </a:cubicBezTo>
                <a:cubicBezTo>
                  <a:pt x="90" y="91"/>
                  <a:pt x="90" y="87"/>
                  <a:pt x="90" y="87"/>
                </a:cubicBezTo>
                <a:cubicBezTo>
                  <a:pt x="91" y="53"/>
                  <a:pt x="90" y="30"/>
                  <a:pt x="98" y="0"/>
                </a:cubicBezTo>
                <a:cubicBezTo>
                  <a:pt x="98" y="0"/>
                  <a:pt x="98" y="0"/>
                  <a:pt x="98" y="0"/>
                </a:cubicBezTo>
                <a:cubicBezTo>
                  <a:pt x="98" y="0"/>
                  <a:pt x="98" y="0"/>
                  <a:pt x="98"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10" y="5"/>
                  <a:pt x="110" y="5"/>
                  <a:pt x="110" y="5"/>
                </a:cubicBezTo>
                <a:cubicBezTo>
                  <a:pt x="110" y="5"/>
                  <a:pt x="110" y="5"/>
                  <a:pt x="110" y="5"/>
                </a:cubicBezTo>
                <a:cubicBezTo>
                  <a:pt x="110" y="5"/>
                  <a:pt x="110" y="5"/>
                  <a:pt x="110" y="5"/>
                </a:cubicBezTo>
                <a:cubicBezTo>
                  <a:pt x="110" y="5"/>
                  <a:pt x="110" y="5"/>
                  <a:pt x="110" y="5"/>
                </a:cubicBezTo>
                <a:cubicBezTo>
                  <a:pt x="110" y="5"/>
                  <a:pt x="110" y="5"/>
                  <a:pt x="113"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6" y="5"/>
                  <a:pt x="116" y="5"/>
                  <a:pt x="116" y="5"/>
                </a:cubicBezTo>
                <a:cubicBezTo>
                  <a:pt x="110" y="20"/>
                  <a:pt x="101" y="69"/>
                  <a:pt x="107" y="87"/>
                </a:cubicBezTo>
                <a:cubicBezTo>
                  <a:pt x="107" y="87"/>
                  <a:pt x="110" y="91"/>
                  <a:pt x="113" y="92"/>
                </a:cubicBezTo>
                <a:cubicBezTo>
                  <a:pt x="113" y="78"/>
                  <a:pt x="107" y="65"/>
                  <a:pt x="115" y="53"/>
                </a:cubicBezTo>
                <a:cubicBezTo>
                  <a:pt x="133" y="31"/>
                  <a:pt x="165" y="62"/>
                  <a:pt x="173" y="69"/>
                </a:cubicBezTo>
                <a:cubicBezTo>
                  <a:pt x="179" y="83"/>
                  <a:pt x="189" y="96"/>
                  <a:pt x="191" y="109"/>
                </a:cubicBezTo>
                <a:cubicBezTo>
                  <a:pt x="191" y="111"/>
                  <a:pt x="198" y="119"/>
                  <a:pt x="194" y="130"/>
                </a:cubicBezTo>
                <a:cubicBezTo>
                  <a:pt x="198" y="134"/>
                  <a:pt x="198" y="146"/>
                  <a:pt x="198" y="148"/>
                </a:cubicBezTo>
                <a:cubicBezTo>
                  <a:pt x="198" y="157"/>
                  <a:pt x="198" y="173"/>
                  <a:pt x="198" y="175"/>
                </a:cubicBezTo>
                <a:cubicBezTo>
                  <a:pt x="198" y="184"/>
                  <a:pt x="194" y="197"/>
                  <a:pt x="191" y="193"/>
                </a:cubicBezTo>
                <a:cubicBezTo>
                  <a:pt x="191" y="193"/>
                  <a:pt x="189" y="192"/>
                  <a:pt x="185" y="189"/>
                </a:cubicBezTo>
                <a:cubicBezTo>
                  <a:pt x="176" y="189"/>
                  <a:pt x="175" y="186"/>
                  <a:pt x="173" y="189"/>
                </a:cubicBezTo>
                <a:cubicBezTo>
                  <a:pt x="167" y="189"/>
                  <a:pt x="163" y="186"/>
                  <a:pt x="160" y="184"/>
                </a:cubicBezTo>
                <a:cubicBezTo>
                  <a:pt x="159" y="184"/>
                  <a:pt x="157" y="184"/>
                  <a:pt x="153" y="184"/>
                </a:cubicBezTo>
                <a:cubicBezTo>
                  <a:pt x="147" y="180"/>
                  <a:pt x="133" y="180"/>
                  <a:pt x="133" y="180"/>
                </a:cubicBezTo>
                <a:cubicBezTo>
                  <a:pt x="132" y="175"/>
                  <a:pt x="133" y="167"/>
                  <a:pt x="135" y="162"/>
                </a:cubicBezTo>
                <a:cubicBezTo>
                  <a:pt x="138" y="148"/>
                  <a:pt x="127" y="143"/>
                  <a:pt x="127" y="134"/>
                </a:cubicBezTo>
                <a:cubicBezTo>
                  <a:pt x="120" y="132"/>
                  <a:pt x="118" y="130"/>
                  <a:pt x="115" y="119"/>
                </a:cubicBezTo>
                <a:cubicBezTo>
                  <a:pt x="115" y="119"/>
                  <a:pt x="115" y="119"/>
                  <a:pt x="115" y="119"/>
                </a:cubicBezTo>
                <a:cubicBezTo>
                  <a:pt x="107" y="113"/>
                  <a:pt x="101" y="101"/>
                  <a:pt x="98" y="101"/>
                </a:cubicBezTo>
                <a:cubicBezTo>
                  <a:pt x="98" y="101"/>
                  <a:pt x="91" y="113"/>
                  <a:pt x="83" y="119"/>
                </a:cubicBezTo>
                <a:cubicBezTo>
                  <a:pt x="83" y="119"/>
                  <a:pt x="83" y="119"/>
                  <a:pt x="83" y="119"/>
                </a:cubicBezTo>
                <a:cubicBezTo>
                  <a:pt x="83" y="130"/>
                  <a:pt x="76" y="132"/>
                  <a:pt x="75" y="134"/>
                </a:cubicBezTo>
                <a:cubicBezTo>
                  <a:pt x="75" y="143"/>
                  <a:pt x="63" y="148"/>
                  <a:pt x="68" y="162"/>
                </a:cubicBezTo>
                <a:cubicBezTo>
                  <a:pt x="71" y="167"/>
                  <a:pt x="71" y="175"/>
                  <a:pt x="71" y="180"/>
                </a:cubicBezTo>
                <a:cubicBezTo>
                  <a:pt x="71" y="180"/>
                  <a:pt x="49" y="180"/>
                  <a:pt x="45" y="184"/>
                </a:cubicBezTo>
                <a:cubicBezTo>
                  <a:pt x="45" y="184"/>
                  <a:pt x="41" y="184"/>
                  <a:pt x="39" y="184"/>
                </a:cubicBezTo>
                <a:cubicBezTo>
                  <a:pt x="39" y="186"/>
                  <a:pt x="33" y="189"/>
                  <a:pt x="29" y="189"/>
                </a:cubicBezTo>
                <a:cubicBezTo>
                  <a:pt x="24" y="186"/>
                  <a:pt x="21" y="189"/>
                  <a:pt x="17" y="189"/>
                </a:cubicBezTo>
                <a:cubicBezTo>
                  <a:pt x="14" y="192"/>
                  <a:pt x="11" y="193"/>
                  <a:pt x="7" y="193"/>
                </a:cubicBezTo>
                <a:cubicBezTo>
                  <a:pt x="5" y="197"/>
                  <a:pt x="2" y="184"/>
                  <a:pt x="0" y="175"/>
                </a:cubicBezTo>
                <a:cubicBezTo>
                  <a:pt x="0" y="173"/>
                  <a:pt x="2" y="157"/>
                  <a:pt x="0" y="148"/>
                </a:cubicBezTo>
                <a:cubicBezTo>
                  <a:pt x="0" y="146"/>
                  <a:pt x="2" y="134"/>
                  <a:pt x="5" y="130"/>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CuadroTexto 39">
            <a:extLst>
              <a:ext uri="{FF2B5EF4-FFF2-40B4-BE49-F238E27FC236}">
                <a16:creationId xmlns:a16="http://schemas.microsoft.com/office/drawing/2014/main" id="{BF68F7DF-74A1-477D-AB7E-051A78D11FCA}"/>
              </a:ext>
            </a:extLst>
          </p:cNvPr>
          <p:cNvSpPr txBox="1"/>
          <p:nvPr/>
        </p:nvSpPr>
        <p:spPr>
          <a:xfrm>
            <a:off x="2089736" y="1578114"/>
            <a:ext cx="2441872" cy="612475"/>
          </a:xfrm>
          <a:prstGeom prst="rect">
            <a:avLst/>
          </a:prstGeom>
          <a:noFill/>
        </p:spPr>
        <p:txBody>
          <a:bodyPr wrap="square" rtlCol="0">
            <a:spAutoFit/>
          </a:bodyPr>
          <a:lstStyle/>
          <a:p>
            <a:pPr algn="ctr">
              <a:lnSpc>
                <a:spcPts val="4000"/>
              </a:lnSpc>
            </a:pPr>
            <a:r>
              <a:rPr lang="en-US" sz="4000" dirty="0"/>
              <a:t>Step 1</a:t>
            </a:r>
            <a:endParaRPr lang="en-US" sz="4000" dirty="0">
              <a:solidFill>
                <a:srgbClr val="00A79D"/>
              </a:solidFill>
            </a:endParaRPr>
          </a:p>
        </p:txBody>
      </p:sp>
      <p:sp>
        <p:nvSpPr>
          <p:cNvPr id="33" name="CuadroTexto 39">
            <a:extLst>
              <a:ext uri="{FF2B5EF4-FFF2-40B4-BE49-F238E27FC236}">
                <a16:creationId xmlns:a16="http://schemas.microsoft.com/office/drawing/2014/main" id="{79F64D1E-B4B0-45F8-AAD0-5E6A02F14A7A}"/>
              </a:ext>
            </a:extLst>
          </p:cNvPr>
          <p:cNvSpPr txBox="1"/>
          <p:nvPr/>
        </p:nvSpPr>
        <p:spPr>
          <a:xfrm>
            <a:off x="4745010" y="1578113"/>
            <a:ext cx="2441872" cy="612475"/>
          </a:xfrm>
          <a:prstGeom prst="rect">
            <a:avLst/>
          </a:prstGeom>
          <a:noFill/>
        </p:spPr>
        <p:txBody>
          <a:bodyPr wrap="square" rtlCol="0">
            <a:spAutoFit/>
          </a:bodyPr>
          <a:lstStyle/>
          <a:p>
            <a:pPr algn="ctr">
              <a:lnSpc>
                <a:spcPts val="4000"/>
              </a:lnSpc>
            </a:pPr>
            <a:r>
              <a:rPr lang="en-US" sz="4000" dirty="0"/>
              <a:t>Step 2</a:t>
            </a:r>
            <a:endParaRPr lang="en-US" sz="4000" dirty="0">
              <a:solidFill>
                <a:srgbClr val="00A79D"/>
              </a:solidFill>
            </a:endParaRPr>
          </a:p>
        </p:txBody>
      </p:sp>
      <p:sp>
        <p:nvSpPr>
          <p:cNvPr id="34" name="CuadroTexto 39">
            <a:extLst>
              <a:ext uri="{FF2B5EF4-FFF2-40B4-BE49-F238E27FC236}">
                <a16:creationId xmlns:a16="http://schemas.microsoft.com/office/drawing/2014/main" id="{336AEBD8-EA1B-41C0-B702-836D38A33561}"/>
              </a:ext>
            </a:extLst>
          </p:cNvPr>
          <p:cNvSpPr txBox="1"/>
          <p:nvPr/>
        </p:nvSpPr>
        <p:spPr>
          <a:xfrm>
            <a:off x="7426429" y="1578113"/>
            <a:ext cx="2441872" cy="612475"/>
          </a:xfrm>
          <a:prstGeom prst="rect">
            <a:avLst/>
          </a:prstGeom>
          <a:noFill/>
        </p:spPr>
        <p:txBody>
          <a:bodyPr wrap="square" rtlCol="0">
            <a:spAutoFit/>
          </a:bodyPr>
          <a:lstStyle/>
          <a:p>
            <a:pPr algn="ctr">
              <a:lnSpc>
                <a:spcPts val="4000"/>
              </a:lnSpc>
            </a:pPr>
            <a:r>
              <a:rPr lang="en-US" sz="4000" dirty="0"/>
              <a:t>Step 3</a:t>
            </a:r>
            <a:endParaRPr lang="en-US" sz="4000" dirty="0">
              <a:solidFill>
                <a:srgbClr val="00A79D"/>
              </a:solidFill>
            </a:endParaRPr>
          </a:p>
        </p:txBody>
      </p:sp>
      <p:sp>
        <p:nvSpPr>
          <p:cNvPr id="59" name="Freeform 10">
            <a:extLst>
              <a:ext uri="{FF2B5EF4-FFF2-40B4-BE49-F238E27FC236}">
                <a16:creationId xmlns:a16="http://schemas.microsoft.com/office/drawing/2014/main" id="{B47D1990-AFAC-462D-95C0-5E67A7F5ACD4}"/>
              </a:ext>
            </a:extLst>
          </p:cNvPr>
          <p:cNvSpPr>
            <a:spLocks/>
          </p:cNvSpPr>
          <p:nvPr/>
        </p:nvSpPr>
        <p:spPr bwMode="auto">
          <a:xfrm>
            <a:off x="2227617" y="2471046"/>
            <a:ext cx="2166110" cy="1915908"/>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024D62"/>
          </a:solidFill>
          <a:ln w="46038" cap="flat">
            <a:solidFill>
              <a:srgbClr val="2EC0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10">
            <a:extLst>
              <a:ext uri="{FF2B5EF4-FFF2-40B4-BE49-F238E27FC236}">
                <a16:creationId xmlns:a16="http://schemas.microsoft.com/office/drawing/2014/main" id="{AAB14558-D7C5-4F15-88E0-D1E37D7A68F9}"/>
              </a:ext>
            </a:extLst>
          </p:cNvPr>
          <p:cNvSpPr>
            <a:spLocks/>
          </p:cNvSpPr>
          <p:nvPr/>
        </p:nvSpPr>
        <p:spPr bwMode="auto">
          <a:xfrm>
            <a:off x="4882891" y="2471046"/>
            <a:ext cx="2166110" cy="1915908"/>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024D62"/>
          </a:solidFill>
          <a:ln w="46038" cap="flat">
            <a:solidFill>
              <a:srgbClr val="2EC0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 name="Freeform 10">
            <a:extLst>
              <a:ext uri="{FF2B5EF4-FFF2-40B4-BE49-F238E27FC236}">
                <a16:creationId xmlns:a16="http://schemas.microsoft.com/office/drawing/2014/main" id="{C1CEE039-BAD7-4A6B-BCCC-FFAE767ED362}"/>
              </a:ext>
            </a:extLst>
          </p:cNvPr>
          <p:cNvSpPr>
            <a:spLocks/>
          </p:cNvSpPr>
          <p:nvPr/>
        </p:nvSpPr>
        <p:spPr bwMode="auto">
          <a:xfrm>
            <a:off x="7538165" y="2471046"/>
            <a:ext cx="2166110" cy="1915908"/>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024D62"/>
          </a:solidFill>
          <a:ln w="46038" cap="flat">
            <a:solidFill>
              <a:srgbClr val="2EC0D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66" name="Group 62">
            <a:extLst>
              <a:ext uri="{FF2B5EF4-FFF2-40B4-BE49-F238E27FC236}">
                <a16:creationId xmlns:a16="http://schemas.microsoft.com/office/drawing/2014/main" id="{DB5928E6-7B1D-40C0-98E2-484A8C22083D}"/>
              </a:ext>
            </a:extLst>
          </p:cNvPr>
          <p:cNvGrpSpPr>
            <a:grpSpLocks noChangeAspect="1"/>
          </p:cNvGrpSpPr>
          <p:nvPr/>
        </p:nvGrpSpPr>
        <p:grpSpPr bwMode="auto">
          <a:xfrm>
            <a:off x="5644768" y="2890674"/>
            <a:ext cx="642356" cy="1076651"/>
            <a:chOff x="2806" y="1846"/>
            <a:chExt cx="318" cy="533"/>
          </a:xfrm>
          <a:solidFill>
            <a:srgbClr val="3CDEFE"/>
          </a:solidFill>
        </p:grpSpPr>
        <p:sp>
          <p:nvSpPr>
            <p:cNvPr id="67" name="Freeform 63">
              <a:extLst>
                <a:ext uri="{FF2B5EF4-FFF2-40B4-BE49-F238E27FC236}">
                  <a16:creationId xmlns:a16="http://schemas.microsoft.com/office/drawing/2014/main" id="{CBEDDACF-590A-45BC-AA40-DFD507D9429B}"/>
                </a:ext>
              </a:extLst>
            </p:cNvPr>
            <p:cNvSpPr>
              <a:spLocks/>
            </p:cNvSpPr>
            <p:nvPr/>
          </p:nvSpPr>
          <p:spPr bwMode="auto">
            <a:xfrm>
              <a:off x="2967" y="2185"/>
              <a:ext cx="55" cy="52"/>
            </a:xfrm>
            <a:custGeom>
              <a:avLst/>
              <a:gdLst>
                <a:gd name="T0" fmla="*/ 29 w 51"/>
                <a:gd name="T1" fmla="*/ 7 h 48"/>
                <a:gd name="T2" fmla="*/ 0 w 51"/>
                <a:gd name="T3" fmla="*/ 24 h 48"/>
                <a:gd name="T4" fmla="*/ 11 w 51"/>
                <a:gd name="T5" fmla="*/ 41 h 48"/>
                <a:gd name="T6" fmla="*/ 44 w 51"/>
                <a:gd name="T7" fmla="*/ 28 h 48"/>
                <a:gd name="T8" fmla="*/ 29 w 51"/>
                <a:gd name="T9" fmla="*/ 7 h 48"/>
              </a:gdLst>
              <a:ahLst/>
              <a:cxnLst>
                <a:cxn ang="0">
                  <a:pos x="T0" y="T1"/>
                </a:cxn>
                <a:cxn ang="0">
                  <a:pos x="T2" y="T3"/>
                </a:cxn>
                <a:cxn ang="0">
                  <a:pos x="T4" y="T5"/>
                </a:cxn>
                <a:cxn ang="0">
                  <a:pos x="T6" y="T7"/>
                </a:cxn>
                <a:cxn ang="0">
                  <a:pos x="T8" y="T9"/>
                </a:cxn>
              </a:cxnLst>
              <a:rect l="0" t="0" r="r" b="b"/>
              <a:pathLst>
                <a:path w="51" h="48">
                  <a:moveTo>
                    <a:pt x="29" y="7"/>
                  </a:moveTo>
                  <a:cubicBezTo>
                    <a:pt x="11" y="0"/>
                    <a:pt x="0" y="7"/>
                    <a:pt x="0" y="24"/>
                  </a:cubicBezTo>
                  <a:cubicBezTo>
                    <a:pt x="0" y="28"/>
                    <a:pt x="0" y="41"/>
                    <a:pt x="11" y="41"/>
                  </a:cubicBezTo>
                  <a:cubicBezTo>
                    <a:pt x="29" y="48"/>
                    <a:pt x="44" y="41"/>
                    <a:pt x="44" y="28"/>
                  </a:cubicBezTo>
                  <a:cubicBezTo>
                    <a:pt x="51" y="24"/>
                    <a:pt x="44" y="7"/>
                    <a:pt x="2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4">
              <a:extLst>
                <a:ext uri="{FF2B5EF4-FFF2-40B4-BE49-F238E27FC236}">
                  <a16:creationId xmlns:a16="http://schemas.microsoft.com/office/drawing/2014/main" id="{EB96FFBF-E18D-4858-B5CC-37BAC7CDE9FE}"/>
                </a:ext>
              </a:extLst>
            </p:cNvPr>
            <p:cNvSpPr>
              <a:spLocks noEditPoints="1"/>
            </p:cNvSpPr>
            <p:nvPr/>
          </p:nvSpPr>
          <p:spPr bwMode="auto">
            <a:xfrm>
              <a:off x="2806" y="1846"/>
              <a:ext cx="318" cy="533"/>
            </a:xfrm>
            <a:custGeom>
              <a:avLst/>
              <a:gdLst>
                <a:gd name="T0" fmla="*/ 270 w 293"/>
                <a:gd name="T1" fmla="*/ 45 h 495"/>
                <a:gd name="T2" fmla="*/ 245 w 293"/>
                <a:gd name="T3" fmla="*/ 45 h 495"/>
                <a:gd name="T4" fmla="*/ 265 w 293"/>
                <a:gd name="T5" fmla="*/ 53 h 495"/>
                <a:gd name="T6" fmla="*/ 285 w 293"/>
                <a:gd name="T7" fmla="*/ 95 h 495"/>
                <a:gd name="T8" fmla="*/ 218 w 293"/>
                <a:gd name="T9" fmla="*/ 183 h 495"/>
                <a:gd name="T10" fmla="*/ 98 w 293"/>
                <a:gd name="T11" fmla="*/ 148 h 495"/>
                <a:gd name="T12" fmla="*/ 98 w 293"/>
                <a:gd name="T13" fmla="*/ 45 h 495"/>
                <a:gd name="T14" fmla="*/ 144 w 293"/>
                <a:gd name="T15" fmla="*/ 16 h 495"/>
                <a:gd name="T16" fmla="*/ 148 w 293"/>
                <a:gd name="T17" fmla="*/ 12 h 495"/>
                <a:gd name="T18" fmla="*/ 134 w 293"/>
                <a:gd name="T19" fmla="*/ 12 h 495"/>
                <a:gd name="T20" fmla="*/ 89 w 293"/>
                <a:gd name="T21" fmla="*/ 45 h 495"/>
                <a:gd name="T22" fmla="*/ 89 w 293"/>
                <a:gd name="T23" fmla="*/ 148 h 495"/>
                <a:gd name="T24" fmla="*/ 134 w 293"/>
                <a:gd name="T25" fmla="*/ 207 h 495"/>
                <a:gd name="T26" fmla="*/ 73 w 293"/>
                <a:gd name="T27" fmla="*/ 315 h 495"/>
                <a:gd name="T28" fmla="*/ 49 w 293"/>
                <a:gd name="T29" fmla="*/ 476 h 495"/>
                <a:gd name="T30" fmla="*/ 73 w 293"/>
                <a:gd name="T31" fmla="*/ 489 h 495"/>
                <a:gd name="T32" fmla="*/ 185 w 293"/>
                <a:gd name="T33" fmla="*/ 456 h 495"/>
                <a:gd name="T34" fmla="*/ 205 w 293"/>
                <a:gd name="T35" fmla="*/ 350 h 495"/>
                <a:gd name="T36" fmla="*/ 159 w 293"/>
                <a:gd name="T37" fmla="*/ 372 h 495"/>
                <a:gd name="T38" fmla="*/ 177 w 293"/>
                <a:gd name="T39" fmla="*/ 442 h 495"/>
                <a:gd name="T40" fmla="*/ 73 w 293"/>
                <a:gd name="T41" fmla="*/ 476 h 495"/>
                <a:gd name="T42" fmla="*/ 23 w 293"/>
                <a:gd name="T43" fmla="*/ 383 h 495"/>
                <a:gd name="T44" fmla="*/ 148 w 293"/>
                <a:gd name="T45" fmla="*/ 216 h 495"/>
                <a:gd name="T46" fmla="*/ 218 w 293"/>
                <a:gd name="T47" fmla="*/ 204 h 495"/>
                <a:gd name="T48" fmla="*/ 285 w 293"/>
                <a:gd name="T49" fmla="*/ 103 h 495"/>
                <a:gd name="T50" fmla="*/ 255 w 293"/>
                <a:gd name="T51" fmla="*/ 53 h 495"/>
                <a:gd name="T52" fmla="*/ 265 w 293"/>
                <a:gd name="T53" fmla="*/ 45 h 495"/>
                <a:gd name="T54" fmla="*/ 255 w 293"/>
                <a:gd name="T55" fmla="*/ 53 h 495"/>
                <a:gd name="T56" fmla="*/ 148 w 293"/>
                <a:gd name="T57" fmla="*/ 27 h 495"/>
                <a:gd name="T58" fmla="*/ 159 w 293"/>
                <a:gd name="T59" fmla="*/ 363 h 495"/>
                <a:gd name="T60" fmla="*/ 199 w 293"/>
                <a:gd name="T61" fmla="*/ 343 h 495"/>
                <a:gd name="T62" fmla="*/ 148 w 293"/>
                <a:gd name="T63" fmla="*/ 216 h 495"/>
                <a:gd name="T64" fmla="*/ 148 w 293"/>
                <a:gd name="T65" fmla="*/ 216 h 495"/>
                <a:gd name="T66" fmla="*/ 148 w 293"/>
                <a:gd name="T67" fmla="*/ 216 h 495"/>
                <a:gd name="T68" fmla="*/ 148 w 293"/>
                <a:gd name="T69" fmla="*/ 216 h 495"/>
                <a:gd name="T70" fmla="*/ 148 w 293"/>
                <a:gd name="T71" fmla="*/ 216 h 495"/>
                <a:gd name="T72" fmla="*/ 159 w 293"/>
                <a:gd name="T73" fmla="*/ 216 h 495"/>
                <a:gd name="T74" fmla="*/ 148 w 293"/>
                <a:gd name="T75" fmla="*/ 204 h 495"/>
                <a:gd name="T76" fmla="*/ 148 w 293"/>
                <a:gd name="T77" fmla="*/ 204 h 495"/>
                <a:gd name="T78" fmla="*/ 108 w 293"/>
                <a:gd name="T79" fmla="*/ 174 h 495"/>
                <a:gd name="T80" fmla="*/ 222 w 293"/>
                <a:gd name="T81" fmla="*/ 194 h 495"/>
                <a:gd name="T82" fmla="*/ 222 w 293"/>
                <a:gd name="T83" fmla="*/ 204 h 495"/>
                <a:gd name="T84" fmla="*/ 222 w 293"/>
                <a:gd name="T85" fmla="*/ 194 h 495"/>
                <a:gd name="T86" fmla="*/ 229 w 293"/>
                <a:gd name="T87" fmla="*/ 194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3" h="495">
                  <a:moveTo>
                    <a:pt x="285" y="67"/>
                  </a:moveTo>
                  <a:cubicBezTo>
                    <a:pt x="285" y="55"/>
                    <a:pt x="285" y="53"/>
                    <a:pt x="270" y="45"/>
                  </a:cubicBezTo>
                  <a:cubicBezTo>
                    <a:pt x="270" y="45"/>
                    <a:pt x="270" y="45"/>
                    <a:pt x="270" y="45"/>
                  </a:cubicBezTo>
                  <a:cubicBezTo>
                    <a:pt x="265" y="45"/>
                    <a:pt x="265" y="45"/>
                    <a:pt x="265" y="45"/>
                  </a:cubicBezTo>
                  <a:cubicBezTo>
                    <a:pt x="265" y="45"/>
                    <a:pt x="265" y="33"/>
                    <a:pt x="255" y="27"/>
                  </a:cubicBezTo>
                  <a:cubicBezTo>
                    <a:pt x="247" y="27"/>
                    <a:pt x="245" y="33"/>
                    <a:pt x="245" y="45"/>
                  </a:cubicBezTo>
                  <a:cubicBezTo>
                    <a:pt x="245" y="45"/>
                    <a:pt x="245" y="53"/>
                    <a:pt x="247" y="53"/>
                  </a:cubicBezTo>
                  <a:cubicBezTo>
                    <a:pt x="255" y="55"/>
                    <a:pt x="265" y="53"/>
                    <a:pt x="265" y="53"/>
                  </a:cubicBezTo>
                  <a:cubicBezTo>
                    <a:pt x="265" y="53"/>
                    <a:pt x="265" y="53"/>
                    <a:pt x="265" y="53"/>
                  </a:cubicBezTo>
                  <a:cubicBezTo>
                    <a:pt x="273" y="55"/>
                    <a:pt x="285" y="67"/>
                    <a:pt x="285" y="73"/>
                  </a:cubicBezTo>
                  <a:cubicBezTo>
                    <a:pt x="285" y="80"/>
                    <a:pt x="285" y="88"/>
                    <a:pt x="285" y="95"/>
                  </a:cubicBezTo>
                  <a:cubicBezTo>
                    <a:pt x="285" y="95"/>
                    <a:pt x="285" y="95"/>
                    <a:pt x="285" y="95"/>
                  </a:cubicBezTo>
                  <a:cubicBezTo>
                    <a:pt x="255" y="159"/>
                    <a:pt x="255" y="159"/>
                    <a:pt x="255" y="159"/>
                  </a:cubicBezTo>
                  <a:cubicBezTo>
                    <a:pt x="247" y="174"/>
                    <a:pt x="245" y="174"/>
                    <a:pt x="222" y="194"/>
                  </a:cubicBezTo>
                  <a:cubicBezTo>
                    <a:pt x="222" y="183"/>
                    <a:pt x="218" y="179"/>
                    <a:pt x="218" y="183"/>
                  </a:cubicBezTo>
                  <a:cubicBezTo>
                    <a:pt x="199" y="194"/>
                    <a:pt x="177" y="194"/>
                    <a:pt x="148" y="179"/>
                  </a:cubicBezTo>
                  <a:cubicBezTo>
                    <a:pt x="134" y="174"/>
                    <a:pt x="124" y="166"/>
                    <a:pt x="108" y="148"/>
                  </a:cubicBezTo>
                  <a:cubicBezTo>
                    <a:pt x="98" y="148"/>
                    <a:pt x="98" y="148"/>
                    <a:pt x="98" y="148"/>
                  </a:cubicBezTo>
                  <a:cubicBezTo>
                    <a:pt x="89" y="135"/>
                    <a:pt x="81" y="121"/>
                    <a:pt x="89" y="103"/>
                  </a:cubicBezTo>
                  <a:cubicBezTo>
                    <a:pt x="89" y="45"/>
                    <a:pt x="89" y="45"/>
                    <a:pt x="89" y="45"/>
                  </a:cubicBezTo>
                  <a:cubicBezTo>
                    <a:pt x="98" y="45"/>
                    <a:pt x="98" y="45"/>
                    <a:pt x="98" y="45"/>
                  </a:cubicBezTo>
                  <a:cubicBezTo>
                    <a:pt x="98" y="27"/>
                    <a:pt x="98" y="27"/>
                    <a:pt x="108" y="27"/>
                  </a:cubicBezTo>
                  <a:cubicBezTo>
                    <a:pt x="108" y="16"/>
                    <a:pt x="124" y="16"/>
                    <a:pt x="131" y="16"/>
                  </a:cubicBezTo>
                  <a:cubicBezTo>
                    <a:pt x="134" y="16"/>
                    <a:pt x="144" y="16"/>
                    <a:pt x="144" y="16"/>
                  </a:cubicBezTo>
                  <a:cubicBezTo>
                    <a:pt x="144" y="27"/>
                    <a:pt x="148" y="27"/>
                    <a:pt x="148" y="27"/>
                  </a:cubicBezTo>
                  <a:cubicBezTo>
                    <a:pt x="159" y="27"/>
                    <a:pt x="159" y="27"/>
                    <a:pt x="159" y="27"/>
                  </a:cubicBezTo>
                  <a:cubicBezTo>
                    <a:pt x="159" y="18"/>
                    <a:pt x="159" y="12"/>
                    <a:pt x="148" y="12"/>
                  </a:cubicBezTo>
                  <a:cubicBezTo>
                    <a:pt x="148" y="0"/>
                    <a:pt x="148" y="0"/>
                    <a:pt x="148" y="12"/>
                  </a:cubicBezTo>
                  <a:cubicBezTo>
                    <a:pt x="144" y="12"/>
                    <a:pt x="134" y="12"/>
                    <a:pt x="134" y="12"/>
                  </a:cubicBezTo>
                  <a:cubicBezTo>
                    <a:pt x="134" y="12"/>
                    <a:pt x="134" y="12"/>
                    <a:pt x="134" y="12"/>
                  </a:cubicBezTo>
                  <a:cubicBezTo>
                    <a:pt x="124" y="0"/>
                    <a:pt x="108" y="12"/>
                    <a:pt x="101" y="16"/>
                  </a:cubicBezTo>
                  <a:cubicBezTo>
                    <a:pt x="98" y="27"/>
                    <a:pt x="89" y="27"/>
                    <a:pt x="89" y="45"/>
                  </a:cubicBezTo>
                  <a:cubicBezTo>
                    <a:pt x="89" y="45"/>
                    <a:pt x="89" y="45"/>
                    <a:pt x="89" y="45"/>
                  </a:cubicBezTo>
                  <a:cubicBezTo>
                    <a:pt x="78" y="103"/>
                    <a:pt x="78" y="103"/>
                    <a:pt x="78" y="103"/>
                  </a:cubicBezTo>
                  <a:cubicBezTo>
                    <a:pt x="78" y="121"/>
                    <a:pt x="78" y="135"/>
                    <a:pt x="89" y="148"/>
                  </a:cubicBezTo>
                  <a:cubicBezTo>
                    <a:pt x="89" y="148"/>
                    <a:pt x="89" y="148"/>
                    <a:pt x="89" y="148"/>
                  </a:cubicBezTo>
                  <a:cubicBezTo>
                    <a:pt x="89" y="159"/>
                    <a:pt x="89" y="159"/>
                    <a:pt x="89" y="166"/>
                  </a:cubicBezTo>
                  <a:cubicBezTo>
                    <a:pt x="108" y="179"/>
                    <a:pt x="124" y="194"/>
                    <a:pt x="144" y="204"/>
                  </a:cubicBezTo>
                  <a:cubicBezTo>
                    <a:pt x="134" y="207"/>
                    <a:pt x="134" y="207"/>
                    <a:pt x="134" y="207"/>
                  </a:cubicBezTo>
                  <a:cubicBezTo>
                    <a:pt x="134" y="216"/>
                    <a:pt x="134" y="216"/>
                    <a:pt x="144" y="216"/>
                  </a:cubicBezTo>
                  <a:cubicBezTo>
                    <a:pt x="131" y="255"/>
                    <a:pt x="131" y="255"/>
                    <a:pt x="131" y="255"/>
                  </a:cubicBezTo>
                  <a:cubicBezTo>
                    <a:pt x="124" y="289"/>
                    <a:pt x="98" y="295"/>
                    <a:pt x="73" y="315"/>
                  </a:cubicBezTo>
                  <a:cubicBezTo>
                    <a:pt x="43" y="323"/>
                    <a:pt x="23" y="343"/>
                    <a:pt x="12" y="383"/>
                  </a:cubicBezTo>
                  <a:cubicBezTo>
                    <a:pt x="0" y="413"/>
                    <a:pt x="12" y="442"/>
                    <a:pt x="31" y="471"/>
                  </a:cubicBezTo>
                  <a:cubicBezTo>
                    <a:pt x="31" y="476"/>
                    <a:pt x="43" y="476"/>
                    <a:pt x="49" y="476"/>
                  </a:cubicBezTo>
                  <a:cubicBezTo>
                    <a:pt x="58" y="484"/>
                    <a:pt x="63" y="489"/>
                    <a:pt x="73" y="489"/>
                  </a:cubicBezTo>
                  <a:cubicBezTo>
                    <a:pt x="73" y="489"/>
                    <a:pt x="73" y="489"/>
                    <a:pt x="73" y="489"/>
                  </a:cubicBezTo>
                  <a:cubicBezTo>
                    <a:pt x="73" y="489"/>
                    <a:pt x="73" y="489"/>
                    <a:pt x="73" y="489"/>
                  </a:cubicBezTo>
                  <a:cubicBezTo>
                    <a:pt x="73" y="489"/>
                    <a:pt x="73" y="489"/>
                    <a:pt x="73" y="489"/>
                  </a:cubicBezTo>
                  <a:cubicBezTo>
                    <a:pt x="98" y="495"/>
                    <a:pt x="124" y="491"/>
                    <a:pt x="144" y="489"/>
                  </a:cubicBezTo>
                  <a:cubicBezTo>
                    <a:pt x="148" y="476"/>
                    <a:pt x="170" y="471"/>
                    <a:pt x="185" y="456"/>
                  </a:cubicBezTo>
                  <a:cubicBezTo>
                    <a:pt x="199" y="442"/>
                    <a:pt x="199" y="421"/>
                    <a:pt x="205" y="408"/>
                  </a:cubicBezTo>
                  <a:cubicBezTo>
                    <a:pt x="205" y="396"/>
                    <a:pt x="199" y="383"/>
                    <a:pt x="199" y="363"/>
                  </a:cubicBezTo>
                  <a:cubicBezTo>
                    <a:pt x="199" y="363"/>
                    <a:pt x="205" y="356"/>
                    <a:pt x="205" y="350"/>
                  </a:cubicBezTo>
                  <a:cubicBezTo>
                    <a:pt x="212" y="323"/>
                    <a:pt x="199" y="315"/>
                    <a:pt x="177" y="305"/>
                  </a:cubicBezTo>
                  <a:cubicBezTo>
                    <a:pt x="159" y="295"/>
                    <a:pt x="144" y="315"/>
                    <a:pt x="134" y="323"/>
                  </a:cubicBezTo>
                  <a:cubicBezTo>
                    <a:pt x="131" y="350"/>
                    <a:pt x="144" y="363"/>
                    <a:pt x="159" y="372"/>
                  </a:cubicBezTo>
                  <a:cubicBezTo>
                    <a:pt x="159" y="372"/>
                    <a:pt x="177" y="372"/>
                    <a:pt x="185" y="372"/>
                  </a:cubicBezTo>
                  <a:cubicBezTo>
                    <a:pt x="192" y="383"/>
                    <a:pt x="192" y="396"/>
                    <a:pt x="192" y="408"/>
                  </a:cubicBezTo>
                  <a:cubicBezTo>
                    <a:pt x="192" y="416"/>
                    <a:pt x="185" y="431"/>
                    <a:pt x="177" y="442"/>
                  </a:cubicBezTo>
                  <a:cubicBezTo>
                    <a:pt x="159" y="456"/>
                    <a:pt x="148" y="471"/>
                    <a:pt x="134" y="476"/>
                  </a:cubicBezTo>
                  <a:cubicBezTo>
                    <a:pt x="117" y="484"/>
                    <a:pt x="98" y="489"/>
                    <a:pt x="78" y="476"/>
                  </a:cubicBezTo>
                  <a:cubicBezTo>
                    <a:pt x="73" y="476"/>
                    <a:pt x="73" y="476"/>
                    <a:pt x="73" y="476"/>
                  </a:cubicBezTo>
                  <a:cubicBezTo>
                    <a:pt x="73" y="476"/>
                    <a:pt x="58" y="476"/>
                    <a:pt x="58" y="471"/>
                  </a:cubicBezTo>
                  <a:cubicBezTo>
                    <a:pt x="49" y="471"/>
                    <a:pt x="46" y="464"/>
                    <a:pt x="43" y="456"/>
                  </a:cubicBezTo>
                  <a:cubicBezTo>
                    <a:pt x="23" y="442"/>
                    <a:pt x="12" y="413"/>
                    <a:pt x="23" y="383"/>
                  </a:cubicBezTo>
                  <a:cubicBezTo>
                    <a:pt x="30" y="356"/>
                    <a:pt x="49" y="341"/>
                    <a:pt x="78" y="322"/>
                  </a:cubicBezTo>
                  <a:cubicBezTo>
                    <a:pt x="108" y="305"/>
                    <a:pt x="131" y="295"/>
                    <a:pt x="144" y="262"/>
                  </a:cubicBezTo>
                  <a:cubicBezTo>
                    <a:pt x="148" y="216"/>
                    <a:pt x="148" y="216"/>
                    <a:pt x="148" y="216"/>
                  </a:cubicBezTo>
                  <a:cubicBezTo>
                    <a:pt x="159" y="216"/>
                    <a:pt x="159" y="216"/>
                    <a:pt x="159" y="216"/>
                  </a:cubicBezTo>
                  <a:cubicBezTo>
                    <a:pt x="159" y="204"/>
                    <a:pt x="159" y="204"/>
                    <a:pt x="159" y="204"/>
                  </a:cubicBezTo>
                  <a:cubicBezTo>
                    <a:pt x="185" y="207"/>
                    <a:pt x="205" y="207"/>
                    <a:pt x="218" y="204"/>
                  </a:cubicBezTo>
                  <a:cubicBezTo>
                    <a:pt x="222" y="204"/>
                    <a:pt x="229" y="204"/>
                    <a:pt x="229" y="194"/>
                  </a:cubicBezTo>
                  <a:cubicBezTo>
                    <a:pt x="245" y="194"/>
                    <a:pt x="255" y="174"/>
                    <a:pt x="265" y="159"/>
                  </a:cubicBezTo>
                  <a:cubicBezTo>
                    <a:pt x="285" y="103"/>
                    <a:pt x="285" y="103"/>
                    <a:pt x="285" y="103"/>
                  </a:cubicBezTo>
                  <a:cubicBezTo>
                    <a:pt x="285" y="95"/>
                    <a:pt x="285" y="95"/>
                    <a:pt x="285" y="95"/>
                  </a:cubicBezTo>
                  <a:cubicBezTo>
                    <a:pt x="293" y="88"/>
                    <a:pt x="293" y="80"/>
                    <a:pt x="285" y="67"/>
                  </a:cubicBezTo>
                  <a:close/>
                  <a:moveTo>
                    <a:pt x="255" y="53"/>
                  </a:moveTo>
                  <a:cubicBezTo>
                    <a:pt x="247" y="53"/>
                    <a:pt x="245" y="53"/>
                    <a:pt x="245" y="45"/>
                  </a:cubicBezTo>
                  <a:cubicBezTo>
                    <a:pt x="245" y="45"/>
                    <a:pt x="247" y="45"/>
                    <a:pt x="255" y="45"/>
                  </a:cubicBezTo>
                  <a:cubicBezTo>
                    <a:pt x="265" y="45"/>
                    <a:pt x="265" y="45"/>
                    <a:pt x="265" y="45"/>
                  </a:cubicBezTo>
                  <a:cubicBezTo>
                    <a:pt x="265" y="53"/>
                    <a:pt x="265" y="53"/>
                    <a:pt x="265" y="53"/>
                  </a:cubicBezTo>
                  <a:cubicBezTo>
                    <a:pt x="265" y="53"/>
                    <a:pt x="265" y="53"/>
                    <a:pt x="265" y="53"/>
                  </a:cubicBezTo>
                  <a:cubicBezTo>
                    <a:pt x="265" y="53"/>
                    <a:pt x="255" y="55"/>
                    <a:pt x="255" y="53"/>
                  </a:cubicBezTo>
                  <a:close/>
                  <a:moveTo>
                    <a:pt x="148" y="16"/>
                  </a:moveTo>
                  <a:cubicBezTo>
                    <a:pt x="148" y="16"/>
                    <a:pt x="159" y="27"/>
                    <a:pt x="148" y="27"/>
                  </a:cubicBezTo>
                  <a:cubicBezTo>
                    <a:pt x="148" y="27"/>
                    <a:pt x="148" y="27"/>
                    <a:pt x="148" y="27"/>
                  </a:cubicBezTo>
                  <a:cubicBezTo>
                    <a:pt x="144" y="27"/>
                    <a:pt x="144" y="18"/>
                    <a:pt x="148" y="16"/>
                  </a:cubicBezTo>
                  <a:cubicBezTo>
                    <a:pt x="148" y="12"/>
                    <a:pt x="148" y="12"/>
                    <a:pt x="148" y="16"/>
                  </a:cubicBezTo>
                  <a:close/>
                  <a:moveTo>
                    <a:pt x="159" y="363"/>
                  </a:moveTo>
                  <a:cubicBezTo>
                    <a:pt x="148" y="356"/>
                    <a:pt x="148" y="343"/>
                    <a:pt x="148" y="323"/>
                  </a:cubicBezTo>
                  <a:cubicBezTo>
                    <a:pt x="148" y="322"/>
                    <a:pt x="159" y="315"/>
                    <a:pt x="177" y="315"/>
                  </a:cubicBezTo>
                  <a:cubicBezTo>
                    <a:pt x="192" y="322"/>
                    <a:pt x="199" y="339"/>
                    <a:pt x="199" y="343"/>
                  </a:cubicBezTo>
                  <a:cubicBezTo>
                    <a:pt x="192" y="356"/>
                    <a:pt x="177" y="363"/>
                    <a:pt x="159" y="363"/>
                  </a:cubicBezTo>
                  <a:close/>
                  <a:moveTo>
                    <a:pt x="148" y="216"/>
                  </a:moveTo>
                  <a:cubicBezTo>
                    <a:pt x="148" y="216"/>
                    <a:pt x="148" y="216"/>
                    <a:pt x="148" y="216"/>
                  </a:cubicBezTo>
                  <a:cubicBezTo>
                    <a:pt x="148" y="216"/>
                    <a:pt x="148" y="216"/>
                    <a:pt x="148" y="216"/>
                  </a:cubicBez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59" y="216"/>
                  </a:moveTo>
                  <a:cubicBezTo>
                    <a:pt x="148" y="216"/>
                    <a:pt x="148" y="216"/>
                    <a:pt x="148" y="216"/>
                  </a:cubicBezTo>
                  <a:cubicBezTo>
                    <a:pt x="148" y="216"/>
                    <a:pt x="148" y="216"/>
                    <a:pt x="148" y="207"/>
                  </a:cubicBezTo>
                  <a:cubicBezTo>
                    <a:pt x="148" y="204"/>
                    <a:pt x="148" y="204"/>
                    <a:pt x="148" y="204"/>
                  </a:cubicBezTo>
                  <a:cubicBezTo>
                    <a:pt x="159" y="204"/>
                    <a:pt x="159" y="207"/>
                    <a:pt x="159" y="216"/>
                  </a:cubicBezTo>
                  <a:close/>
                  <a:moveTo>
                    <a:pt x="222" y="204"/>
                  </a:moveTo>
                  <a:cubicBezTo>
                    <a:pt x="222" y="204"/>
                    <a:pt x="192" y="207"/>
                    <a:pt x="148" y="204"/>
                  </a:cubicBezTo>
                  <a:cubicBezTo>
                    <a:pt x="134" y="194"/>
                    <a:pt x="124" y="194"/>
                    <a:pt x="108" y="174"/>
                  </a:cubicBezTo>
                  <a:cubicBezTo>
                    <a:pt x="108" y="174"/>
                    <a:pt x="108" y="174"/>
                    <a:pt x="108" y="174"/>
                  </a:cubicBezTo>
                  <a:cubicBezTo>
                    <a:pt x="108" y="174"/>
                    <a:pt x="108" y="174"/>
                    <a:pt x="108" y="174"/>
                  </a:cubicBezTo>
                  <a:cubicBezTo>
                    <a:pt x="131" y="179"/>
                    <a:pt x="134" y="194"/>
                    <a:pt x="148" y="194"/>
                  </a:cubicBezTo>
                  <a:cubicBezTo>
                    <a:pt x="159" y="204"/>
                    <a:pt x="192" y="204"/>
                    <a:pt x="199" y="194"/>
                  </a:cubicBezTo>
                  <a:cubicBezTo>
                    <a:pt x="216" y="194"/>
                    <a:pt x="222" y="194"/>
                    <a:pt x="222" y="194"/>
                  </a:cubicBezTo>
                  <a:cubicBezTo>
                    <a:pt x="222" y="194"/>
                    <a:pt x="222" y="194"/>
                    <a:pt x="222" y="194"/>
                  </a:cubicBezTo>
                  <a:cubicBezTo>
                    <a:pt x="222" y="194"/>
                    <a:pt x="222" y="194"/>
                    <a:pt x="222" y="194"/>
                  </a:cubicBezTo>
                  <a:cubicBezTo>
                    <a:pt x="222" y="204"/>
                    <a:pt x="222" y="204"/>
                    <a:pt x="222" y="204"/>
                  </a:cubicBezTo>
                  <a:close/>
                  <a:moveTo>
                    <a:pt x="229" y="194"/>
                  </a:moveTo>
                  <a:cubicBezTo>
                    <a:pt x="229" y="194"/>
                    <a:pt x="229" y="194"/>
                    <a:pt x="229" y="194"/>
                  </a:cubicBezTo>
                  <a:close/>
                  <a:moveTo>
                    <a:pt x="222" y="194"/>
                  </a:moveTo>
                  <a:cubicBezTo>
                    <a:pt x="222" y="194"/>
                    <a:pt x="222" y="194"/>
                    <a:pt x="222" y="194"/>
                  </a:cubicBezTo>
                  <a:close/>
                  <a:moveTo>
                    <a:pt x="229" y="194"/>
                  </a:moveTo>
                  <a:cubicBezTo>
                    <a:pt x="229" y="194"/>
                    <a:pt x="229" y="194"/>
                    <a:pt x="229" y="194"/>
                  </a:cubicBezTo>
                  <a:close/>
                  <a:moveTo>
                    <a:pt x="229" y="194"/>
                  </a:moveTo>
                  <a:cubicBezTo>
                    <a:pt x="229" y="194"/>
                    <a:pt x="229" y="194"/>
                    <a:pt x="229" y="1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65">
              <a:extLst>
                <a:ext uri="{FF2B5EF4-FFF2-40B4-BE49-F238E27FC236}">
                  <a16:creationId xmlns:a16="http://schemas.microsoft.com/office/drawing/2014/main" id="{7301D53C-B171-4DA5-AB39-2C1C1992C3D9}"/>
                </a:ext>
              </a:extLst>
            </p:cNvPr>
            <p:cNvSpPr>
              <a:spLocks/>
            </p:cNvSpPr>
            <p:nvPr/>
          </p:nvSpPr>
          <p:spPr bwMode="auto">
            <a:xfrm>
              <a:off x="2967" y="2185"/>
              <a:ext cx="55" cy="52"/>
            </a:xfrm>
            <a:custGeom>
              <a:avLst/>
              <a:gdLst>
                <a:gd name="T0" fmla="*/ 29 w 51"/>
                <a:gd name="T1" fmla="*/ 7 h 48"/>
                <a:gd name="T2" fmla="*/ 0 w 51"/>
                <a:gd name="T3" fmla="*/ 24 h 48"/>
                <a:gd name="T4" fmla="*/ 11 w 51"/>
                <a:gd name="T5" fmla="*/ 41 h 48"/>
                <a:gd name="T6" fmla="*/ 44 w 51"/>
                <a:gd name="T7" fmla="*/ 28 h 48"/>
                <a:gd name="T8" fmla="*/ 29 w 51"/>
                <a:gd name="T9" fmla="*/ 7 h 48"/>
              </a:gdLst>
              <a:ahLst/>
              <a:cxnLst>
                <a:cxn ang="0">
                  <a:pos x="T0" y="T1"/>
                </a:cxn>
                <a:cxn ang="0">
                  <a:pos x="T2" y="T3"/>
                </a:cxn>
                <a:cxn ang="0">
                  <a:pos x="T4" y="T5"/>
                </a:cxn>
                <a:cxn ang="0">
                  <a:pos x="T6" y="T7"/>
                </a:cxn>
                <a:cxn ang="0">
                  <a:pos x="T8" y="T9"/>
                </a:cxn>
              </a:cxnLst>
              <a:rect l="0" t="0" r="r" b="b"/>
              <a:pathLst>
                <a:path w="51" h="48">
                  <a:moveTo>
                    <a:pt x="29" y="7"/>
                  </a:moveTo>
                  <a:cubicBezTo>
                    <a:pt x="11" y="0"/>
                    <a:pt x="0" y="7"/>
                    <a:pt x="0" y="24"/>
                  </a:cubicBezTo>
                  <a:cubicBezTo>
                    <a:pt x="0" y="28"/>
                    <a:pt x="0" y="41"/>
                    <a:pt x="11" y="41"/>
                  </a:cubicBezTo>
                  <a:cubicBezTo>
                    <a:pt x="29" y="48"/>
                    <a:pt x="44" y="41"/>
                    <a:pt x="44" y="28"/>
                  </a:cubicBezTo>
                  <a:cubicBezTo>
                    <a:pt x="51" y="24"/>
                    <a:pt x="44" y="7"/>
                    <a:pt x="2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6">
              <a:extLst>
                <a:ext uri="{FF2B5EF4-FFF2-40B4-BE49-F238E27FC236}">
                  <a16:creationId xmlns:a16="http://schemas.microsoft.com/office/drawing/2014/main" id="{CF096C34-8C5F-4B2A-8513-309DBE11A3EB}"/>
                </a:ext>
              </a:extLst>
            </p:cNvPr>
            <p:cNvSpPr>
              <a:spLocks noEditPoints="1"/>
            </p:cNvSpPr>
            <p:nvPr/>
          </p:nvSpPr>
          <p:spPr bwMode="auto">
            <a:xfrm>
              <a:off x="2806" y="1846"/>
              <a:ext cx="318" cy="533"/>
            </a:xfrm>
            <a:custGeom>
              <a:avLst/>
              <a:gdLst>
                <a:gd name="T0" fmla="*/ 270 w 293"/>
                <a:gd name="T1" fmla="*/ 45 h 495"/>
                <a:gd name="T2" fmla="*/ 245 w 293"/>
                <a:gd name="T3" fmla="*/ 45 h 495"/>
                <a:gd name="T4" fmla="*/ 265 w 293"/>
                <a:gd name="T5" fmla="*/ 53 h 495"/>
                <a:gd name="T6" fmla="*/ 285 w 293"/>
                <a:gd name="T7" fmla="*/ 95 h 495"/>
                <a:gd name="T8" fmla="*/ 218 w 293"/>
                <a:gd name="T9" fmla="*/ 183 h 495"/>
                <a:gd name="T10" fmla="*/ 98 w 293"/>
                <a:gd name="T11" fmla="*/ 148 h 495"/>
                <a:gd name="T12" fmla="*/ 98 w 293"/>
                <a:gd name="T13" fmla="*/ 45 h 495"/>
                <a:gd name="T14" fmla="*/ 144 w 293"/>
                <a:gd name="T15" fmla="*/ 16 h 495"/>
                <a:gd name="T16" fmla="*/ 148 w 293"/>
                <a:gd name="T17" fmla="*/ 12 h 495"/>
                <a:gd name="T18" fmla="*/ 134 w 293"/>
                <a:gd name="T19" fmla="*/ 12 h 495"/>
                <a:gd name="T20" fmla="*/ 89 w 293"/>
                <a:gd name="T21" fmla="*/ 45 h 495"/>
                <a:gd name="T22" fmla="*/ 89 w 293"/>
                <a:gd name="T23" fmla="*/ 148 h 495"/>
                <a:gd name="T24" fmla="*/ 134 w 293"/>
                <a:gd name="T25" fmla="*/ 207 h 495"/>
                <a:gd name="T26" fmla="*/ 73 w 293"/>
                <a:gd name="T27" fmla="*/ 315 h 495"/>
                <a:gd name="T28" fmla="*/ 49 w 293"/>
                <a:gd name="T29" fmla="*/ 476 h 495"/>
                <a:gd name="T30" fmla="*/ 73 w 293"/>
                <a:gd name="T31" fmla="*/ 489 h 495"/>
                <a:gd name="T32" fmla="*/ 185 w 293"/>
                <a:gd name="T33" fmla="*/ 456 h 495"/>
                <a:gd name="T34" fmla="*/ 205 w 293"/>
                <a:gd name="T35" fmla="*/ 350 h 495"/>
                <a:gd name="T36" fmla="*/ 159 w 293"/>
                <a:gd name="T37" fmla="*/ 372 h 495"/>
                <a:gd name="T38" fmla="*/ 177 w 293"/>
                <a:gd name="T39" fmla="*/ 442 h 495"/>
                <a:gd name="T40" fmla="*/ 73 w 293"/>
                <a:gd name="T41" fmla="*/ 476 h 495"/>
                <a:gd name="T42" fmla="*/ 23 w 293"/>
                <a:gd name="T43" fmla="*/ 383 h 495"/>
                <a:gd name="T44" fmla="*/ 148 w 293"/>
                <a:gd name="T45" fmla="*/ 216 h 495"/>
                <a:gd name="T46" fmla="*/ 218 w 293"/>
                <a:gd name="T47" fmla="*/ 204 h 495"/>
                <a:gd name="T48" fmla="*/ 285 w 293"/>
                <a:gd name="T49" fmla="*/ 103 h 495"/>
                <a:gd name="T50" fmla="*/ 255 w 293"/>
                <a:gd name="T51" fmla="*/ 53 h 495"/>
                <a:gd name="T52" fmla="*/ 265 w 293"/>
                <a:gd name="T53" fmla="*/ 45 h 495"/>
                <a:gd name="T54" fmla="*/ 255 w 293"/>
                <a:gd name="T55" fmla="*/ 53 h 495"/>
                <a:gd name="T56" fmla="*/ 148 w 293"/>
                <a:gd name="T57" fmla="*/ 27 h 495"/>
                <a:gd name="T58" fmla="*/ 159 w 293"/>
                <a:gd name="T59" fmla="*/ 363 h 495"/>
                <a:gd name="T60" fmla="*/ 199 w 293"/>
                <a:gd name="T61" fmla="*/ 343 h 495"/>
                <a:gd name="T62" fmla="*/ 148 w 293"/>
                <a:gd name="T63" fmla="*/ 216 h 495"/>
                <a:gd name="T64" fmla="*/ 148 w 293"/>
                <a:gd name="T65" fmla="*/ 216 h 495"/>
                <a:gd name="T66" fmla="*/ 148 w 293"/>
                <a:gd name="T67" fmla="*/ 216 h 495"/>
                <a:gd name="T68" fmla="*/ 148 w 293"/>
                <a:gd name="T69" fmla="*/ 216 h 495"/>
                <a:gd name="T70" fmla="*/ 148 w 293"/>
                <a:gd name="T71" fmla="*/ 216 h 495"/>
                <a:gd name="T72" fmla="*/ 159 w 293"/>
                <a:gd name="T73" fmla="*/ 216 h 495"/>
                <a:gd name="T74" fmla="*/ 148 w 293"/>
                <a:gd name="T75" fmla="*/ 204 h 495"/>
                <a:gd name="T76" fmla="*/ 148 w 293"/>
                <a:gd name="T77" fmla="*/ 204 h 495"/>
                <a:gd name="T78" fmla="*/ 108 w 293"/>
                <a:gd name="T79" fmla="*/ 174 h 495"/>
                <a:gd name="T80" fmla="*/ 222 w 293"/>
                <a:gd name="T81" fmla="*/ 194 h 495"/>
                <a:gd name="T82" fmla="*/ 222 w 293"/>
                <a:gd name="T83" fmla="*/ 204 h 495"/>
                <a:gd name="T84" fmla="*/ 222 w 293"/>
                <a:gd name="T85" fmla="*/ 194 h 495"/>
                <a:gd name="T86" fmla="*/ 229 w 293"/>
                <a:gd name="T87" fmla="*/ 194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3" h="495">
                  <a:moveTo>
                    <a:pt x="285" y="67"/>
                  </a:moveTo>
                  <a:cubicBezTo>
                    <a:pt x="285" y="55"/>
                    <a:pt x="285" y="53"/>
                    <a:pt x="270" y="45"/>
                  </a:cubicBezTo>
                  <a:cubicBezTo>
                    <a:pt x="270" y="45"/>
                    <a:pt x="270" y="45"/>
                    <a:pt x="270" y="45"/>
                  </a:cubicBezTo>
                  <a:cubicBezTo>
                    <a:pt x="265" y="45"/>
                    <a:pt x="265" y="45"/>
                    <a:pt x="265" y="45"/>
                  </a:cubicBezTo>
                  <a:cubicBezTo>
                    <a:pt x="265" y="45"/>
                    <a:pt x="265" y="33"/>
                    <a:pt x="255" y="27"/>
                  </a:cubicBezTo>
                  <a:cubicBezTo>
                    <a:pt x="247" y="27"/>
                    <a:pt x="245" y="33"/>
                    <a:pt x="245" y="45"/>
                  </a:cubicBezTo>
                  <a:cubicBezTo>
                    <a:pt x="245" y="45"/>
                    <a:pt x="245" y="53"/>
                    <a:pt x="247" y="53"/>
                  </a:cubicBezTo>
                  <a:cubicBezTo>
                    <a:pt x="255" y="55"/>
                    <a:pt x="265" y="53"/>
                    <a:pt x="265" y="53"/>
                  </a:cubicBezTo>
                  <a:cubicBezTo>
                    <a:pt x="265" y="53"/>
                    <a:pt x="265" y="53"/>
                    <a:pt x="265" y="53"/>
                  </a:cubicBezTo>
                  <a:cubicBezTo>
                    <a:pt x="273" y="55"/>
                    <a:pt x="285" y="67"/>
                    <a:pt x="285" y="73"/>
                  </a:cubicBezTo>
                  <a:cubicBezTo>
                    <a:pt x="285" y="80"/>
                    <a:pt x="285" y="88"/>
                    <a:pt x="285" y="95"/>
                  </a:cubicBezTo>
                  <a:cubicBezTo>
                    <a:pt x="285" y="95"/>
                    <a:pt x="285" y="95"/>
                    <a:pt x="285" y="95"/>
                  </a:cubicBezTo>
                  <a:cubicBezTo>
                    <a:pt x="255" y="159"/>
                    <a:pt x="255" y="159"/>
                    <a:pt x="255" y="159"/>
                  </a:cubicBezTo>
                  <a:cubicBezTo>
                    <a:pt x="247" y="174"/>
                    <a:pt x="245" y="174"/>
                    <a:pt x="222" y="194"/>
                  </a:cubicBezTo>
                  <a:cubicBezTo>
                    <a:pt x="222" y="183"/>
                    <a:pt x="218" y="179"/>
                    <a:pt x="218" y="183"/>
                  </a:cubicBezTo>
                  <a:cubicBezTo>
                    <a:pt x="199" y="194"/>
                    <a:pt x="177" y="194"/>
                    <a:pt x="148" y="179"/>
                  </a:cubicBezTo>
                  <a:cubicBezTo>
                    <a:pt x="134" y="174"/>
                    <a:pt x="124" y="166"/>
                    <a:pt x="108" y="148"/>
                  </a:cubicBezTo>
                  <a:cubicBezTo>
                    <a:pt x="98" y="148"/>
                    <a:pt x="98" y="148"/>
                    <a:pt x="98" y="148"/>
                  </a:cubicBezTo>
                  <a:cubicBezTo>
                    <a:pt x="89" y="135"/>
                    <a:pt x="81" y="121"/>
                    <a:pt x="89" y="103"/>
                  </a:cubicBezTo>
                  <a:cubicBezTo>
                    <a:pt x="89" y="45"/>
                    <a:pt x="89" y="45"/>
                    <a:pt x="89" y="45"/>
                  </a:cubicBezTo>
                  <a:cubicBezTo>
                    <a:pt x="98" y="45"/>
                    <a:pt x="98" y="45"/>
                    <a:pt x="98" y="45"/>
                  </a:cubicBezTo>
                  <a:cubicBezTo>
                    <a:pt x="98" y="27"/>
                    <a:pt x="98" y="27"/>
                    <a:pt x="108" y="27"/>
                  </a:cubicBezTo>
                  <a:cubicBezTo>
                    <a:pt x="108" y="16"/>
                    <a:pt x="124" y="16"/>
                    <a:pt x="131" y="16"/>
                  </a:cubicBezTo>
                  <a:cubicBezTo>
                    <a:pt x="134" y="16"/>
                    <a:pt x="144" y="16"/>
                    <a:pt x="144" y="16"/>
                  </a:cubicBezTo>
                  <a:cubicBezTo>
                    <a:pt x="144" y="27"/>
                    <a:pt x="148" y="27"/>
                    <a:pt x="148" y="27"/>
                  </a:cubicBezTo>
                  <a:cubicBezTo>
                    <a:pt x="159" y="27"/>
                    <a:pt x="159" y="27"/>
                    <a:pt x="159" y="27"/>
                  </a:cubicBezTo>
                  <a:cubicBezTo>
                    <a:pt x="159" y="18"/>
                    <a:pt x="159" y="12"/>
                    <a:pt x="148" y="12"/>
                  </a:cubicBezTo>
                  <a:cubicBezTo>
                    <a:pt x="148" y="0"/>
                    <a:pt x="148" y="0"/>
                    <a:pt x="148" y="12"/>
                  </a:cubicBezTo>
                  <a:cubicBezTo>
                    <a:pt x="144" y="12"/>
                    <a:pt x="134" y="12"/>
                    <a:pt x="134" y="12"/>
                  </a:cubicBezTo>
                  <a:cubicBezTo>
                    <a:pt x="134" y="12"/>
                    <a:pt x="134" y="12"/>
                    <a:pt x="134" y="12"/>
                  </a:cubicBezTo>
                  <a:cubicBezTo>
                    <a:pt x="124" y="0"/>
                    <a:pt x="108" y="12"/>
                    <a:pt x="101" y="16"/>
                  </a:cubicBezTo>
                  <a:cubicBezTo>
                    <a:pt x="98" y="27"/>
                    <a:pt x="89" y="27"/>
                    <a:pt x="89" y="45"/>
                  </a:cubicBezTo>
                  <a:cubicBezTo>
                    <a:pt x="89" y="45"/>
                    <a:pt x="89" y="45"/>
                    <a:pt x="89" y="45"/>
                  </a:cubicBezTo>
                  <a:cubicBezTo>
                    <a:pt x="78" y="103"/>
                    <a:pt x="78" y="103"/>
                    <a:pt x="78" y="103"/>
                  </a:cubicBezTo>
                  <a:cubicBezTo>
                    <a:pt x="78" y="121"/>
                    <a:pt x="78" y="135"/>
                    <a:pt x="89" y="148"/>
                  </a:cubicBezTo>
                  <a:cubicBezTo>
                    <a:pt x="89" y="148"/>
                    <a:pt x="89" y="148"/>
                    <a:pt x="89" y="148"/>
                  </a:cubicBezTo>
                  <a:cubicBezTo>
                    <a:pt x="89" y="159"/>
                    <a:pt x="89" y="159"/>
                    <a:pt x="89" y="166"/>
                  </a:cubicBezTo>
                  <a:cubicBezTo>
                    <a:pt x="108" y="179"/>
                    <a:pt x="124" y="194"/>
                    <a:pt x="144" y="204"/>
                  </a:cubicBezTo>
                  <a:cubicBezTo>
                    <a:pt x="134" y="207"/>
                    <a:pt x="134" y="207"/>
                    <a:pt x="134" y="207"/>
                  </a:cubicBezTo>
                  <a:cubicBezTo>
                    <a:pt x="134" y="216"/>
                    <a:pt x="134" y="216"/>
                    <a:pt x="144" y="216"/>
                  </a:cubicBezTo>
                  <a:cubicBezTo>
                    <a:pt x="131" y="255"/>
                    <a:pt x="131" y="255"/>
                    <a:pt x="131" y="255"/>
                  </a:cubicBezTo>
                  <a:cubicBezTo>
                    <a:pt x="124" y="289"/>
                    <a:pt x="98" y="295"/>
                    <a:pt x="73" y="315"/>
                  </a:cubicBezTo>
                  <a:cubicBezTo>
                    <a:pt x="43" y="323"/>
                    <a:pt x="23" y="343"/>
                    <a:pt x="12" y="383"/>
                  </a:cubicBezTo>
                  <a:cubicBezTo>
                    <a:pt x="0" y="413"/>
                    <a:pt x="12" y="442"/>
                    <a:pt x="31" y="471"/>
                  </a:cubicBezTo>
                  <a:cubicBezTo>
                    <a:pt x="31" y="476"/>
                    <a:pt x="43" y="476"/>
                    <a:pt x="49" y="476"/>
                  </a:cubicBezTo>
                  <a:cubicBezTo>
                    <a:pt x="58" y="484"/>
                    <a:pt x="63" y="489"/>
                    <a:pt x="73" y="489"/>
                  </a:cubicBezTo>
                  <a:cubicBezTo>
                    <a:pt x="73" y="489"/>
                    <a:pt x="73" y="489"/>
                    <a:pt x="73" y="489"/>
                  </a:cubicBezTo>
                  <a:cubicBezTo>
                    <a:pt x="73" y="489"/>
                    <a:pt x="73" y="489"/>
                    <a:pt x="73" y="489"/>
                  </a:cubicBezTo>
                  <a:cubicBezTo>
                    <a:pt x="73" y="489"/>
                    <a:pt x="73" y="489"/>
                    <a:pt x="73" y="489"/>
                  </a:cubicBezTo>
                  <a:cubicBezTo>
                    <a:pt x="98" y="495"/>
                    <a:pt x="124" y="491"/>
                    <a:pt x="144" y="489"/>
                  </a:cubicBezTo>
                  <a:cubicBezTo>
                    <a:pt x="148" y="476"/>
                    <a:pt x="170" y="471"/>
                    <a:pt x="185" y="456"/>
                  </a:cubicBezTo>
                  <a:cubicBezTo>
                    <a:pt x="199" y="442"/>
                    <a:pt x="199" y="421"/>
                    <a:pt x="205" y="408"/>
                  </a:cubicBezTo>
                  <a:cubicBezTo>
                    <a:pt x="205" y="396"/>
                    <a:pt x="199" y="383"/>
                    <a:pt x="199" y="363"/>
                  </a:cubicBezTo>
                  <a:cubicBezTo>
                    <a:pt x="199" y="363"/>
                    <a:pt x="205" y="356"/>
                    <a:pt x="205" y="350"/>
                  </a:cubicBezTo>
                  <a:cubicBezTo>
                    <a:pt x="212" y="323"/>
                    <a:pt x="199" y="315"/>
                    <a:pt x="177" y="305"/>
                  </a:cubicBezTo>
                  <a:cubicBezTo>
                    <a:pt x="159" y="295"/>
                    <a:pt x="144" y="315"/>
                    <a:pt x="134" y="323"/>
                  </a:cubicBezTo>
                  <a:cubicBezTo>
                    <a:pt x="131" y="350"/>
                    <a:pt x="144" y="363"/>
                    <a:pt x="159" y="372"/>
                  </a:cubicBezTo>
                  <a:cubicBezTo>
                    <a:pt x="159" y="372"/>
                    <a:pt x="177" y="372"/>
                    <a:pt x="185" y="372"/>
                  </a:cubicBezTo>
                  <a:cubicBezTo>
                    <a:pt x="192" y="383"/>
                    <a:pt x="192" y="396"/>
                    <a:pt x="192" y="408"/>
                  </a:cubicBezTo>
                  <a:cubicBezTo>
                    <a:pt x="192" y="416"/>
                    <a:pt x="185" y="431"/>
                    <a:pt x="177" y="442"/>
                  </a:cubicBezTo>
                  <a:cubicBezTo>
                    <a:pt x="159" y="456"/>
                    <a:pt x="148" y="471"/>
                    <a:pt x="134" y="476"/>
                  </a:cubicBezTo>
                  <a:cubicBezTo>
                    <a:pt x="117" y="484"/>
                    <a:pt x="98" y="489"/>
                    <a:pt x="78" y="476"/>
                  </a:cubicBezTo>
                  <a:cubicBezTo>
                    <a:pt x="73" y="476"/>
                    <a:pt x="73" y="476"/>
                    <a:pt x="73" y="476"/>
                  </a:cubicBezTo>
                  <a:cubicBezTo>
                    <a:pt x="73" y="476"/>
                    <a:pt x="58" y="476"/>
                    <a:pt x="58" y="471"/>
                  </a:cubicBezTo>
                  <a:cubicBezTo>
                    <a:pt x="49" y="471"/>
                    <a:pt x="46" y="464"/>
                    <a:pt x="43" y="456"/>
                  </a:cubicBezTo>
                  <a:cubicBezTo>
                    <a:pt x="23" y="442"/>
                    <a:pt x="12" y="413"/>
                    <a:pt x="23" y="383"/>
                  </a:cubicBezTo>
                  <a:cubicBezTo>
                    <a:pt x="30" y="356"/>
                    <a:pt x="49" y="341"/>
                    <a:pt x="78" y="322"/>
                  </a:cubicBezTo>
                  <a:cubicBezTo>
                    <a:pt x="108" y="305"/>
                    <a:pt x="131" y="295"/>
                    <a:pt x="144" y="262"/>
                  </a:cubicBezTo>
                  <a:cubicBezTo>
                    <a:pt x="148" y="216"/>
                    <a:pt x="148" y="216"/>
                    <a:pt x="148" y="216"/>
                  </a:cubicBezTo>
                  <a:cubicBezTo>
                    <a:pt x="159" y="216"/>
                    <a:pt x="159" y="216"/>
                    <a:pt x="159" y="216"/>
                  </a:cubicBezTo>
                  <a:cubicBezTo>
                    <a:pt x="159" y="204"/>
                    <a:pt x="159" y="204"/>
                    <a:pt x="159" y="204"/>
                  </a:cubicBezTo>
                  <a:cubicBezTo>
                    <a:pt x="185" y="207"/>
                    <a:pt x="205" y="207"/>
                    <a:pt x="218" y="204"/>
                  </a:cubicBezTo>
                  <a:cubicBezTo>
                    <a:pt x="222" y="204"/>
                    <a:pt x="229" y="204"/>
                    <a:pt x="229" y="194"/>
                  </a:cubicBezTo>
                  <a:cubicBezTo>
                    <a:pt x="245" y="194"/>
                    <a:pt x="255" y="174"/>
                    <a:pt x="265" y="159"/>
                  </a:cubicBezTo>
                  <a:cubicBezTo>
                    <a:pt x="285" y="103"/>
                    <a:pt x="285" y="103"/>
                    <a:pt x="285" y="103"/>
                  </a:cubicBezTo>
                  <a:cubicBezTo>
                    <a:pt x="285" y="95"/>
                    <a:pt x="285" y="95"/>
                    <a:pt x="285" y="95"/>
                  </a:cubicBezTo>
                  <a:cubicBezTo>
                    <a:pt x="293" y="88"/>
                    <a:pt x="293" y="80"/>
                    <a:pt x="285" y="67"/>
                  </a:cubicBezTo>
                  <a:close/>
                  <a:moveTo>
                    <a:pt x="255" y="53"/>
                  </a:moveTo>
                  <a:cubicBezTo>
                    <a:pt x="247" y="53"/>
                    <a:pt x="245" y="53"/>
                    <a:pt x="245" y="45"/>
                  </a:cubicBezTo>
                  <a:cubicBezTo>
                    <a:pt x="245" y="45"/>
                    <a:pt x="247" y="45"/>
                    <a:pt x="255" y="45"/>
                  </a:cubicBezTo>
                  <a:cubicBezTo>
                    <a:pt x="265" y="45"/>
                    <a:pt x="265" y="45"/>
                    <a:pt x="265" y="45"/>
                  </a:cubicBezTo>
                  <a:cubicBezTo>
                    <a:pt x="265" y="53"/>
                    <a:pt x="265" y="53"/>
                    <a:pt x="265" y="53"/>
                  </a:cubicBezTo>
                  <a:cubicBezTo>
                    <a:pt x="265" y="53"/>
                    <a:pt x="265" y="53"/>
                    <a:pt x="265" y="53"/>
                  </a:cubicBezTo>
                  <a:cubicBezTo>
                    <a:pt x="265" y="53"/>
                    <a:pt x="255" y="55"/>
                    <a:pt x="255" y="53"/>
                  </a:cubicBezTo>
                  <a:close/>
                  <a:moveTo>
                    <a:pt x="148" y="16"/>
                  </a:moveTo>
                  <a:cubicBezTo>
                    <a:pt x="148" y="16"/>
                    <a:pt x="159" y="27"/>
                    <a:pt x="148" y="27"/>
                  </a:cubicBezTo>
                  <a:cubicBezTo>
                    <a:pt x="148" y="27"/>
                    <a:pt x="148" y="27"/>
                    <a:pt x="148" y="27"/>
                  </a:cubicBezTo>
                  <a:cubicBezTo>
                    <a:pt x="144" y="27"/>
                    <a:pt x="144" y="18"/>
                    <a:pt x="148" y="16"/>
                  </a:cubicBezTo>
                  <a:cubicBezTo>
                    <a:pt x="148" y="12"/>
                    <a:pt x="148" y="12"/>
                    <a:pt x="148" y="16"/>
                  </a:cubicBezTo>
                  <a:close/>
                  <a:moveTo>
                    <a:pt x="159" y="363"/>
                  </a:moveTo>
                  <a:cubicBezTo>
                    <a:pt x="148" y="356"/>
                    <a:pt x="148" y="343"/>
                    <a:pt x="148" y="323"/>
                  </a:cubicBezTo>
                  <a:cubicBezTo>
                    <a:pt x="148" y="322"/>
                    <a:pt x="159" y="315"/>
                    <a:pt x="177" y="315"/>
                  </a:cubicBezTo>
                  <a:cubicBezTo>
                    <a:pt x="192" y="322"/>
                    <a:pt x="199" y="339"/>
                    <a:pt x="199" y="343"/>
                  </a:cubicBezTo>
                  <a:cubicBezTo>
                    <a:pt x="192" y="356"/>
                    <a:pt x="177" y="363"/>
                    <a:pt x="159" y="363"/>
                  </a:cubicBezTo>
                  <a:close/>
                  <a:moveTo>
                    <a:pt x="148" y="216"/>
                  </a:moveTo>
                  <a:cubicBezTo>
                    <a:pt x="148" y="216"/>
                    <a:pt x="148" y="216"/>
                    <a:pt x="148" y="216"/>
                  </a:cubicBezTo>
                  <a:cubicBezTo>
                    <a:pt x="148" y="216"/>
                    <a:pt x="148" y="216"/>
                    <a:pt x="148" y="216"/>
                  </a:cubicBez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59" y="216"/>
                  </a:moveTo>
                  <a:cubicBezTo>
                    <a:pt x="148" y="216"/>
                    <a:pt x="148" y="216"/>
                    <a:pt x="148" y="216"/>
                  </a:cubicBezTo>
                  <a:cubicBezTo>
                    <a:pt x="148" y="216"/>
                    <a:pt x="148" y="216"/>
                    <a:pt x="148" y="207"/>
                  </a:cubicBezTo>
                  <a:cubicBezTo>
                    <a:pt x="148" y="204"/>
                    <a:pt x="148" y="204"/>
                    <a:pt x="148" y="204"/>
                  </a:cubicBezTo>
                  <a:cubicBezTo>
                    <a:pt x="159" y="204"/>
                    <a:pt x="159" y="207"/>
                    <a:pt x="159" y="216"/>
                  </a:cubicBezTo>
                  <a:close/>
                  <a:moveTo>
                    <a:pt x="222" y="204"/>
                  </a:moveTo>
                  <a:cubicBezTo>
                    <a:pt x="222" y="204"/>
                    <a:pt x="192" y="207"/>
                    <a:pt x="148" y="204"/>
                  </a:cubicBezTo>
                  <a:cubicBezTo>
                    <a:pt x="134" y="194"/>
                    <a:pt x="124" y="194"/>
                    <a:pt x="108" y="174"/>
                  </a:cubicBezTo>
                  <a:cubicBezTo>
                    <a:pt x="108" y="174"/>
                    <a:pt x="108" y="174"/>
                    <a:pt x="108" y="174"/>
                  </a:cubicBezTo>
                  <a:cubicBezTo>
                    <a:pt x="108" y="174"/>
                    <a:pt x="108" y="174"/>
                    <a:pt x="108" y="174"/>
                  </a:cubicBezTo>
                  <a:cubicBezTo>
                    <a:pt x="131" y="179"/>
                    <a:pt x="134" y="194"/>
                    <a:pt x="148" y="194"/>
                  </a:cubicBezTo>
                  <a:cubicBezTo>
                    <a:pt x="159" y="204"/>
                    <a:pt x="192" y="204"/>
                    <a:pt x="199" y="194"/>
                  </a:cubicBezTo>
                  <a:cubicBezTo>
                    <a:pt x="216" y="194"/>
                    <a:pt x="222" y="194"/>
                    <a:pt x="222" y="194"/>
                  </a:cubicBezTo>
                  <a:cubicBezTo>
                    <a:pt x="222" y="194"/>
                    <a:pt x="222" y="194"/>
                    <a:pt x="222" y="194"/>
                  </a:cubicBezTo>
                  <a:cubicBezTo>
                    <a:pt x="222" y="194"/>
                    <a:pt x="222" y="194"/>
                    <a:pt x="222" y="194"/>
                  </a:cubicBezTo>
                  <a:cubicBezTo>
                    <a:pt x="222" y="204"/>
                    <a:pt x="222" y="204"/>
                    <a:pt x="222" y="204"/>
                  </a:cubicBezTo>
                  <a:close/>
                  <a:moveTo>
                    <a:pt x="229" y="194"/>
                  </a:moveTo>
                  <a:cubicBezTo>
                    <a:pt x="229" y="194"/>
                    <a:pt x="229" y="194"/>
                    <a:pt x="229" y="194"/>
                  </a:cubicBezTo>
                  <a:close/>
                  <a:moveTo>
                    <a:pt x="222" y="194"/>
                  </a:moveTo>
                  <a:cubicBezTo>
                    <a:pt x="222" y="194"/>
                    <a:pt x="222" y="194"/>
                    <a:pt x="222" y="194"/>
                  </a:cubicBezTo>
                  <a:close/>
                  <a:moveTo>
                    <a:pt x="229" y="194"/>
                  </a:moveTo>
                  <a:cubicBezTo>
                    <a:pt x="229" y="194"/>
                    <a:pt x="229" y="194"/>
                    <a:pt x="229" y="194"/>
                  </a:cubicBezTo>
                  <a:close/>
                  <a:moveTo>
                    <a:pt x="229" y="194"/>
                  </a:moveTo>
                  <a:cubicBezTo>
                    <a:pt x="229" y="194"/>
                    <a:pt x="229" y="194"/>
                    <a:pt x="229" y="1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 name="Group 69">
            <a:extLst>
              <a:ext uri="{FF2B5EF4-FFF2-40B4-BE49-F238E27FC236}">
                <a16:creationId xmlns:a16="http://schemas.microsoft.com/office/drawing/2014/main" id="{CF4A9F9B-DA5C-4BF0-974E-772F7BFC8870}"/>
              </a:ext>
            </a:extLst>
          </p:cNvPr>
          <p:cNvGrpSpPr>
            <a:grpSpLocks noChangeAspect="1"/>
          </p:cNvGrpSpPr>
          <p:nvPr/>
        </p:nvGrpSpPr>
        <p:grpSpPr bwMode="auto">
          <a:xfrm>
            <a:off x="2921836" y="2890674"/>
            <a:ext cx="794406" cy="838078"/>
            <a:chOff x="3512" y="672"/>
            <a:chExt cx="382" cy="403"/>
          </a:xfrm>
          <a:solidFill>
            <a:srgbClr val="3CDEFE"/>
          </a:solidFill>
        </p:grpSpPr>
        <p:sp>
          <p:nvSpPr>
            <p:cNvPr id="72" name="Freeform 70">
              <a:extLst>
                <a:ext uri="{FF2B5EF4-FFF2-40B4-BE49-F238E27FC236}">
                  <a16:creationId xmlns:a16="http://schemas.microsoft.com/office/drawing/2014/main" id="{0D9E8518-0E57-4AAF-A85E-E2D9D2541BB7}"/>
                </a:ext>
              </a:extLst>
            </p:cNvPr>
            <p:cNvSpPr>
              <a:spLocks noEditPoints="1"/>
            </p:cNvSpPr>
            <p:nvPr/>
          </p:nvSpPr>
          <p:spPr bwMode="auto">
            <a:xfrm>
              <a:off x="3512" y="672"/>
              <a:ext cx="382" cy="403"/>
            </a:xfrm>
            <a:custGeom>
              <a:avLst/>
              <a:gdLst>
                <a:gd name="T0" fmla="*/ 49 w 248"/>
                <a:gd name="T1" fmla="*/ 22 h 262"/>
                <a:gd name="T2" fmla="*/ 0 w 248"/>
                <a:gd name="T3" fmla="*/ 193 h 262"/>
                <a:gd name="T4" fmla="*/ 20 w 248"/>
                <a:gd name="T5" fmla="*/ 221 h 262"/>
                <a:gd name="T6" fmla="*/ 166 w 248"/>
                <a:gd name="T7" fmla="*/ 258 h 262"/>
                <a:gd name="T8" fmla="*/ 191 w 248"/>
                <a:gd name="T9" fmla="*/ 245 h 262"/>
                <a:gd name="T10" fmla="*/ 237 w 248"/>
                <a:gd name="T11" fmla="*/ 73 h 262"/>
                <a:gd name="T12" fmla="*/ 223 w 248"/>
                <a:gd name="T13" fmla="*/ 46 h 262"/>
                <a:gd name="T14" fmla="*/ 208 w 248"/>
                <a:gd name="T15" fmla="*/ 43 h 262"/>
                <a:gd name="T16" fmla="*/ 203 w 248"/>
                <a:gd name="T17" fmla="*/ 51 h 262"/>
                <a:gd name="T18" fmla="*/ 211 w 248"/>
                <a:gd name="T19" fmla="*/ 54 h 262"/>
                <a:gd name="T20" fmla="*/ 223 w 248"/>
                <a:gd name="T21" fmla="*/ 73 h 262"/>
                <a:gd name="T22" fmla="*/ 191 w 248"/>
                <a:gd name="T23" fmla="*/ 174 h 262"/>
                <a:gd name="T24" fmla="*/ 175 w 248"/>
                <a:gd name="T25" fmla="*/ 186 h 262"/>
                <a:gd name="T26" fmla="*/ 144 w 248"/>
                <a:gd name="T27" fmla="*/ 179 h 262"/>
                <a:gd name="T28" fmla="*/ 134 w 248"/>
                <a:gd name="T29" fmla="*/ 184 h 262"/>
                <a:gd name="T30" fmla="*/ 132 w 248"/>
                <a:gd name="T31" fmla="*/ 221 h 262"/>
                <a:gd name="T32" fmla="*/ 109 w 248"/>
                <a:gd name="T33" fmla="*/ 226 h 262"/>
                <a:gd name="T34" fmla="*/ 37 w 248"/>
                <a:gd name="T35" fmla="*/ 207 h 262"/>
                <a:gd name="T36" fmla="*/ 27 w 248"/>
                <a:gd name="T37" fmla="*/ 184 h 262"/>
                <a:gd name="T38" fmla="*/ 65 w 248"/>
                <a:gd name="T39" fmla="*/ 34 h 262"/>
                <a:gd name="T40" fmla="*/ 88 w 248"/>
                <a:gd name="T41" fmla="*/ 22 h 262"/>
                <a:gd name="T42" fmla="*/ 95 w 248"/>
                <a:gd name="T43" fmla="*/ 22 h 262"/>
                <a:gd name="T44" fmla="*/ 100 w 248"/>
                <a:gd name="T45" fmla="*/ 22 h 262"/>
                <a:gd name="T46" fmla="*/ 100 w 248"/>
                <a:gd name="T47" fmla="*/ 14 h 262"/>
                <a:gd name="T48" fmla="*/ 75 w 248"/>
                <a:gd name="T49" fmla="*/ 4 h 262"/>
                <a:gd name="T50" fmla="*/ 49 w 248"/>
                <a:gd name="T51" fmla="*/ 22 h 262"/>
                <a:gd name="T52" fmla="*/ 127 w 248"/>
                <a:gd name="T53" fmla="*/ 226 h 262"/>
                <a:gd name="T54" fmla="*/ 134 w 248"/>
                <a:gd name="T55" fmla="*/ 207 h 262"/>
                <a:gd name="T56" fmla="*/ 137 w 248"/>
                <a:gd name="T57" fmla="*/ 193 h 262"/>
                <a:gd name="T58" fmla="*/ 154 w 248"/>
                <a:gd name="T59" fmla="*/ 186 h 262"/>
                <a:gd name="T60" fmla="*/ 162 w 248"/>
                <a:gd name="T61" fmla="*/ 188 h 262"/>
                <a:gd name="T62" fmla="*/ 191 w 248"/>
                <a:gd name="T63" fmla="*/ 186 h 262"/>
                <a:gd name="T64" fmla="*/ 166 w 248"/>
                <a:gd name="T65" fmla="*/ 203 h 262"/>
                <a:gd name="T66" fmla="*/ 144 w 248"/>
                <a:gd name="T67" fmla="*/ 221 h 262"/>
                <a:gd name="T68" fmla="*/ 127 w 248"/>
                <a:gd name="T69" fmla="*/ 22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48" h="262">
                  <a:moveTo>
                    <a:pt x="49" y="22"/>
                  </a:moveTo>
                  <a:cubicBezTo>
                    <a:pt x="0" y="193"/>
                    <a:pt x="0" y="193"/>
                    <a:pt x="0" y="193"/>
                  </a:cubicBezTo>
                  <a:cubicBezTo>
                    <a:pt x="0" y="207"/>
                    <a:pt x="6" y="221"/>
                    <a:pt x="20" y="221"/>
                  </a:cubicBezTo>
                  <a:cubicBezTo>
                    <a:pt x="166" y="258"/>
                    <a:pt x="166" y="258"/>
                    <a:pt x="166" y="258"/>
                  </a:cubicBezTo>
                  <a:cubicBezTo>
                    <a:pt x="177" y="262"/>
                    <a:pt x="191" y="258"/>
                    <a:pt x="191" y="245"/>
                  </a:cubicBezTo>
                  <a:cubicBezTo>
                    <a:pt x="237" y="73"/>
                    <a:pt x="237" y="73"/>
                    <a:pt x="237" y="73"/>
                  </a:cubicBezTo>
                  <a:cubicBezTo>
                    <a:pt x="248" y="62"/>
                    <a:pt x="234" y="46"/>
                    <a:pt x="223" y="46"/>
                  </a:cubicBezTo>
                  <a:cubicBezTo>
                    <a:pt x="208" y="43"/>
                    <a:pt x="208" y="43"/>
                    <a:pt x="208" y="43"/>
                  </a:cubicBezTo>
                  <a:cubicBezTo>
                    <a:pt x="203" y="51"/>
                    <a:pt x="203" y="51"/>
                    <a:pt x="203" y="51"/>
                  </a:cubicBezTo>
                  <a:cubicBezTo>
                    <a:pt x="211" y="54"/>
                    <a:pt x="211" y="54"/>
                    <a:pt x="211" y="54"/>
                  </a:cubicBezTo>
                  <a:cubicBezTo>
                    <a:pt x="217" y="54"/>
                    <a:pt x="223" y="62"/>
                    <a:pt x="223" y="73"/>
                  </a:cubicBezTo>
                  <a:cubicBezTo>
                    <a:pt x="191" y="174"/>
                    <a:pt x="191" y="174"/>
                    <a:pt x="191" y="174"/>
                  </a:cubicBezTo>
                  <a:cubicBezTo>
                    <a:pt x="191" y="184"/>
                    <a:pt x="185" y="186"/>
                    <a:pt x="175" y="186"/>
                  </a:cubicBezTo>
                  <a:cubicBezTo>
                    <a:pt x="144" y="179"/>
                    <a:pt x="144" y="179"/>
                    <a:pt x="144" y="179"/>
                  </a:cubicBezTo>
                  <a:cubicBezTo>
                    <a:pt x="144" y="179"/>
                    <a:pt x="137" y="179"/>
                    <a:pt x="134" y="184"/>
                  </a:cubicBezTo>
                  <a:cubicBezTo>
                    <a:pt x="132" y="221"/>
                    <a:pt x="132" y="221"/>
                    <a:pt x="132" y="221"/>
                  </a:cubicBezTo>
                  <a:cubicBezTo>
                    <a:pt x="131" y="221"/>
                    <a:pt x="121" y="226"/>
                    <a:pt x="109" y="226"/>
                  </a:cubicBezTo>
                  <a:cubicBezTo>
                    <a:pt x="37" y="207"/>
                    <a:pt x="37" y="207"/>
                    <a:pt x="37" y="207"/>
                  </a:cubicBezTo>
                  <a:cubicBezTo>
                    <a:pt x="27" y="203"/>
                    <a:pt x="20" y="193"/>
                    <a:pt x="27" y="184"/>
                  </a:cubicBezTo>
                  <a:cubicBezTo>
                    <a:pt x="65" y="34"/>
                    <a:pt x="65" y="34"/>
                    <a:pt x="65" y="34"/>
                  </a:cubicBezTo>
                  <a:cubicBezTo>
                    <a:pt x="67" y="22"/>
                    <a:pt x="75" y="16"/>
                    <a:pt x="88" y="22"/>
                  </a:cubicBezTo>
                  <a:cubicBezTo>
                    <a:pt x="95" y="22"/>
                    <a:pt x="95" y="22"/>
                    <a:pt x="95" y="22"/>
                  </a:cubicBezTo>
                  <a:cubicBezTo>
                    <a:pt x="100" y="22"/>
                    <a:pt x="100" y="22"/>
                    <a:pt x="100" y="22"/>
                  </a:cubicBezTo>
                  <a:cubicBezTo>
                    <a:pt x="100" y="14"/>
                    <a:pt x="100" y="14"/>
                    <a:pt x="100" y="14"/>
                  </a:cubicBezTo>
                  <a:cubicBezTo>
                    <a:pt x="75" y="4"/>
                    <a:pt x="75" y="4"/>
                    <a:pt x="75" y="4"/>
                  </a:cubicBezTo>
                  <a:cubicBezTo>
                    <a:pt x="65" y="0"/>
                    <a:pt x="54" y="8"/>
                    <a:pt x="49" y="22"/>
                  </a:cubicBezTo>
                  <a:close/>
                  <a:moveTo>
                    <a:pt x="127" y="226"/>
                  </a:moveTo>
                  <a:cubicBezTo>
                    <a:pt x="127" y="221"/>
                    <a:pt x="132" y="221"/>
                    <a:pt x="134" y="207"/>
                  </a:cubicBezTo>
                  <a:cubicBezTo>
                    <a:pt x="137" y="193"/>
                    <a:pt x="137" y="193"/>
                    <a:pt x="137" y="193"/>
                  </a:cubicBezTo>
                  <a:cubicBezTo>
                    <a:pt x="143" y="188"/>
                    <a:pt x="144" y="184"/>
                    <a:pt x="154" y="186"/>
                  </a:cubicBezTo>
                  <a:cubicBezTo>
                    <a:pt x="162" y="188"/>
                    <a:pt x="162" y="188"/>
                    <a:pt x="162" y="188"/>
                  </a:cubicBezTo>
                  <a:cubicBezTo>
                    <a:pt x="177" y="193"/>
                    <a:pt x="191" y="186"/>
                    <a:pt x="191" y="186"/>
                  </a:cubicBezTo>
                  <a:cubicBezTo>
                    <a:pt x="191" y="186"/>
                    <a:pt x="177" y="200"/>
                    <a:pt x="166" y="203"/>
                  </a:cubicBezTo>
                  <a:cubicBezTo>
                    <a:pt x="144" y="221"/>
                    <a:pt x="144" y="221"/>
                    <a:pt x="144" y="221"/>
                  </a:cubicBezTo>
                  <a:cubicBezTo>
                    <a:pt x="134" y="221"/>
                    <a:pt x="127" y="226"/>
                    <a:pt x="127" y="2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71">
              <a:extLst>
                <a:ext uri="{FF2B5EF4-FFF2-40B4-BE49-F238E27FC236}">
                  <a16:creationId xmlns:a16="http://schemas.microsoft.com/office/drawing/2014/main" id="{4D1CFD97-BDFC-4A10-81D5-1D12E6467AA1}"/>
                </a:ext>
              </a:extLst>
            </p:cNvPr>
            <p:cNvSpPr>
              <a:spLocks noEditPoints="1"/>
            </p:cNvSpPr>
            <p:nvPr/>
          </p:nvSpPr>
          <p:spPr bwMode="auto">
            <a:xfrm>
              <a:off x="3666" y="672"/>
              <a:ext cx="149" cy="95"/>
            </a:xfrm>
            <a:custGeom>
              <a:avLst/>
              <a:gdLst>
                <a:gd name="T0" fmla="*/ 6 w 97"/>
                <a:gd name="T1" fmla="*/ 14 h 62"/>
                <a:gd name="T2" fmla="*/ 6 w 97"/>
                <a:gd name="T3" fmla="*/ 16 h 62"/>
                <a:gd name="T4" fmla="*/ 0 w 97"/>
                <a:gd name="T5" fmla="*/ 34 h 62"/>
                <a:gd name="T6" fmla="*/ 91 w 97"/>
                <a:gd name="T7" fmla="*/ 62 h 62"/>
                <a:gd name="T8" fmla="*/ 97 w 97"/>
                <a:gd name="T9" fmla="*/ 43 h 62"/>
                <a:gd name="T10" fmla="*/ 97 w 97"/>
                <a:gd name="T11" fmla="*/ 36 h 62"/>
                <a:gd name="T12" fmla="*/ 91 w 97"/>
                <a:gd name="T13" fmla="*/ 28 h 62"/>
                <a:gd name="T14" fmla="*/ 75 w 97"/>
                <a:gd name="T15" fmla="*/ 22 h 62"/>
                <a:gd name="T16" fmla="*/ 58 w 97"/>
                <a:gd name="T17" fmla="*/ 0 h 62"/>
                <a:gd name="T18" fmla="*/ 34 w 97"/>
                <a:gd name="T19" fmla="*/ 8 h 62"/>
                <a:gd name="T20" fmla="*/ 21 w 97"/>
                <a:gd name="T21" fmla="*/ 4 h 62"/>
                <a:gd name="T22" fmla="*/ 6 w 97"/>
                <a:gd name="T23" fmla="*/ 14 h 62"/>
                <a:gd name="T24" fmla="*/ 44 w 97"/>
                <a:gd name="T25" fmla="*/ 14 h 62"/>
                <a:gd name="T26" fmla="*/ 54 w 97"/>
                <a:gd name="T27" fmla="*/ 8 h 62"/>
                <a:gd name="T28" fmla="*/ 62 w 97"/>
                <a:gd name="T29" fmla="*/ 22 h 62"/>
                <a:gd name="T30" fmla="*/ 54 w 97"/>
                <a:gd name="T31" fmla="*/ 28 h 62"/>
                <a:gd name="T32" fmla="*/ 44 w 97"/>
                <a:gd name="T33" fmla="*/ 1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7" h="62">
                  <a:moveTo>
                    <a:pt x="6" y="14"/>
                  </a:moveTo>
                  <a:cubicBezTo>
                    <a:pt x="6" y="16"/>
                    <a:pt x="6" y="16"/>
                    <a:pt x="6" y="16"/>
                  </a:cubicBezTo>
                  <a:cubicBezTo>
                    <a:pt x="0" y="34"/>
                    <a:pt x="0" y="34"/>
                    <a:pt x="0" y="34"/>
                  </a:cubicBezTo>
                  <a:cubicBezTo>
                    <a:pt x="91" y="62"/>
                    <a:pt x="91" y="62"/>
                    <a:pt x="91" y="62"/>
                  </a:cubicBezTo>
                  <a:cubicBezTo>
                    <a:pt x="97" y="43"/>
                    <a:pt x="97" y="43"/>
                    <a:pt x="97" y="43"/>
                  </a:cubicBezTo>
                  <a:cubicBezTo>
                    <a:pt x="97" y="36"/>
                    <a:pt x="97" y="36"/>
                    <a:pt x="97" y="36"/>
                  </a:cubicBezTo>
                  <a:cubicBezTo>
                    <a:pt x="97" y="34"/>
                    <a:pt x="97" y="28"/>
                    <a:pt x="91" y="28"/>
                  </a:cubicBezTo>
                  <a:cubicBezTo>
                    <a:pt x="75" y="22"/>
                    <a:pt x="75" y="22"/>
                    <a:pt x="75" y="22"/>
                  </a:cubicBezTo>
                  <a:cubicBezTo>
                    <a:pt x="77" y="14"/>
                    <a:pt x="66" y="0"/>
                    <a:pt x="58" y="0"/>
                  </a:cubicBezTo>
                  <a:cubicBezTo>
                    <a:pt x="54" y="0"/>
                    <a:pt x="37" y="0"/>
                    <a:pt x="34" y="8"/>
                  </a:cubicBezTo>
                  <a:cubicBezTo>
                    <a:pt x="21" y="4"/>
                    <a:pt x="21" y="4"/>
                    <a:pt x="21" y="4"/>
                  </a:cubicBezTo>
                  <a:cubicBezTo>
                    <a:pt x="12" y="0"/>
                    <a:pt x="9" y="4"/>
                    <a:pt x="6" y="14"/>
                  </a:cubicBezTo>
                  <a:close/>
                  <a:moveTo>
                    <a:pt x="44" y="14"/>
                  </a:moveTo>
                  <a:cubicBezTo>
                    <a:pt x="54" y="8"/>
                    <a:pt x="54" y="8"/>
                    <a:pt x="54" y="8"/>
                  </a:cubicBezTo>
                  <a:cubicBezTo>
                    <a:pt x="62" y="14"/>
                    <a:pt x="62" y="14"/>
                    <a:pt x="62" y="22"/>
                  </a:cubicBezTo>
                  <a:cubicBezTo>
                    <a:pt x="54" y="28"/>
                    <a:pt x="54" y="28"/>
                    <a:pt x="54" y="28"/>
                  </a:cubicBezTo>
                  <a:cubicBezTo>
                    <a:pt x="44" y="22"/>
                    <a:pt x="44" y="22"/>
                    <a:pt x="44"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2">
              <a:extLst>
                <a:ext uri="{FF2B5EF4-FFF2-40B4-BE49-F238E27FC236}">
                  <a16:creationId xmlns:a16="http://schemas.microsoft.com/office/drawing/2014/main" id="{4AAA909B-6F65-456D-A47D-B9C71B1A955C}"/>
                </a:ext>
              </a:extLst>
            </p:cNvPr>
            <p:cNvSpPr>
              <a:spLocks noEditPoints="1"/>
            </p:cNvSpPr>
            <p:nvPr/>
          </p:nvSpPr>
          <p:spPr bwMode="auto">
            <a:xfrm>
              <a:off x="3565" y="724"/>
              <a:ext cx="273" cy="288"/>
            </a:xfrm>
            <a:custGeom>
              <a:avLst/>
              <a:gdLst>
                <a:gd name="T0" fmla="*/ 78 w 178"/>
                <a:gd name="T1" fmla="*/ 187 h 187"/>
                <a:gd name="T2" fmla="*/ 77 w 178"/>
                <a:gd name="T3" fmla="*/ 187 h 187"/>
                <a:gd name="T4" fmla="*/ 3 w 178"/>
                <a:gd name="T5" fmla="*/ 159 h 187"/>
                <a:gd name="T6" fmla="*/ 3 w 178"/>
                <a:gd name="T7" fmla="*/ 154 h 187"/>
                <a:gd name="T8" fmla="*/ 3 w 178"/>
                <a:gd name="T9" fmla="*/ 152 h 187"/>
                <a:gd name="T10" fmla="*/ 41 w 178"/>
                <a:gd name="T11" fmla="*/ 0 h 187"/>
                <a:gd name="T12" fmla="*/ 51 w 178"/>
                <a:gd name="T13" fmla="*/ 0 h 187"/>
                <a:gd name="T14" fmla="*/ 52 w 178"/>
                <a:gd name="T15" fmla="*/ 0 h 187"/>
                <a:gd name="T16" fmla="*/ 56 w 178"/>
                <a:gd name="T17" fmla="*/ 0 h 187"/>
                <a:gd name="T18" fmla="*/ 54 w 178"/>
                <a:gd name="T19" fmla="*/ 9 h 187"/>
                <a:gd name="T20" fmla="*/ 168 w 178"/>
                <a:gd name="T21" fmla="*/ 39 h 187"/>
                <a:gd name="T22" fmla="*/ 169 w 178"/>
                <a:gd name="T23" fmla="*/ 28 h 187"/>
                <a:gd name="T24" fmla="*/ 174 w 178"/>
                <a:gd name="T25" fmla="*/ 28 h 187"/>
                <a:gd name="T26" fmla="*/ 178 w 178"/>
                <a:gd name="T27" fmla="*/ 39 h 187"/>
                <a:gd name="T28" fmla="*/ 151 w 178"/>
                <a:gd name="T29" fmla="*/ 140 h 187"/>
                <a:gd name="T30" fmla="*/ 143 w 178"/>
                <a:gd name="T31" fmla="*/ 140 h 187"/>
                <a:gd name="T32" fmla="*/ 143 w 178"/>
                <a:gd name="T33" fmla="*/ 140 h 187"/>
                <a:gd name="T34" fmla="*/ 120 w 178"/>
                <a:gd name="T35" fmla="*/ 137 h 187"/>
                <a:gd name="T36" fmla="*/ 110 w 178"/>
                <a:gd name="T37" fmla="*/ 137 h 187"/>
                <a:gd name="T38" fmla="*/ 97 w 178"/>
                <a:gd name="T39" fmla="*/ 145 h 187"/>
                <a:gd name="T40" fmla="*/ 87 w 178"/>
                <a:gd name="T41" fmla="*/ 173 h 187"/>
                <a:gd name="T42" fmla="*/ 78 w 178"/>
                <a:gd name="T43" fmla="*/ 187 h 187"/>
                <a:gd name="T44" fmla="*/ 100 w 178"/>
                <a:gd name="T45" fmla="*/ 104 h 187"/>
                <a:gd name="T46" fmla="*/ 128 w 178"/>
                <a:gd name="T47" fmla="*/ 106 h 187"/>
                <a:gd name="T48" fmla="*/ 132 w 178"/>
                <a:gd name="T49" fmla="*/ 79 h 187"/>
                <a:gd name="T50" fmla="*/ 110 w 178"/>
                <a:gd name="T51" fmla="*/ 74 h 187"/>
                <a:gd name="T52" fmla="*/ 120 w 178"/>
                <a:gd name="T53" fmla="*/ 49 h 187"/>
                <a:gd name="T54" fmla="*/ 87 w 178"/>
                <a:gd name="T55" fmla="*/ 39 h 187"/>
                <a:gd name="T56" fmla="*/ 84 w 178"/>
                <a:gd name="T57" fmla="*/ 65 h 187"/>
                <a:gd name="T58" fmla="*/ 54 w 178"/>
                <a:gd name="T59" fmla="*/ 56 h 187"/>
                <a:gd name="T60" fmla="*/ 51 w 178"/>
                <a:gd name="T61" fmla="*/ 88 h 187"/>
                <a:gd name="T62" fmla="*/ 72 w 178"/>
                <a:gd name="T63" fmla="*/ 91 h 187"/>
                <a:gd name="T64" fmla="*/ 66 w 178"/>
                <a:gd name="T65" fmla="*/ 117 h 187"/>
                <a:gd name="T66" fmla="*/ 98 w 178"/>
                <a:gd name="T67" fmla="*/ 131 h 187"/>
                <a:gd name="T68" fmla="*/ 100 w 178"/>
                <a:gd name="T69" fmla="*/ 10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 h="187">
                  <a:moveTo>
                    <a:pt x="78" y="187"/>
                  </a:moveTo>
                  <a:cubicBezTo>
                    <a:pt x="78" y="187"/>
                    <a:pt x="78" y="187"/>
                    <a:pt x="77" y="187"/>
                  </a:cubicBezTo>
                  <a:cubicBezTo>
                    <a:pt x="3" y="159"/>
                    <a:pt x="3" y="159"/>
                    <a:pt x="3" y="159"/>
                  </a:cubicBezTo>
                  <a:cubicBezTo>
                    <a:pt x="3" y="154"/>
                    <a:pt x="3" y="154"/>
                    <a:pt x="3" y="154"/>
                  </a:cubicBezTo>
                  <a:cubicBezTo>
                    <a:pt x="3" y="154"/>
                    <a:pt x="0" y="154"/>
                    <a:pt x="3" y="152"/>
                  </a:cubicBezTo>
                  <a:cubicBezTo>
                    <a:pt x="41" y="0"/>
                    <a:pt x="41" y="0"/>
                    <a:pt x="41" y="0"/>
                  </a:cubicBezTo>
                  <a:cubicBezTo>
                    <a:pt x="51" y="0"/>
                    <a:pt x="51" y="0"/>
                    <a:pt x="51" y="0"/>
                  </a:cubicBezTo>
                  <a:cubicBezTo>
                    <a:pt x="51" y="0"/>
                    <a:pt x="51" y="0"/>
                    <a:pt x="52" y="0"/>
                  </a:cubicBezTo>
                  <a:cubicBezTo>
                    <a:pt x="56" y="0"/>
                    <a:pt x="56" y="0"/>
                    <a:pt x="56" y="0"/>
                  </a:cubicBezTo>
                  <a:cubicBezTo>
                    <a:pt x="54" y="9"/>
                    <a:pt x="54" y="9"/>
                    <a:pt x="54" y="9"/>
                  </a:cubicBezTo>
                  <a:cubicBezTo>
                    <a:pt x="168" y="39"/>
                    <a:pt x="168" y="39"/>
                    <a:pt x="168" y="39"/>
                  </a:cubicBezTo>
                  <a:cubicBezTo>
                    <a:pt x="169" y="28"/>
                    <a:pt x="169" y="28"/>
                    <a:pt x="169" y="28"/>
                  </a:cubicBezTo>
                  <a:cubicBezTo>
                    <a:pt x="174" y="28"/>
                    <a:pt x="174" y="28"/>
                    <a:pt x="174" y="28"/>
                  </a:cubicBezTo>
                  <a:cubicBezTo>
                    <a:pt x="177" y="28"/>
                    <a:pt x="178" y="31"/>
                    <a:pt x="178" y="39"/>
                  </a:cubicBezTo>
                  <a:cubicBezTo>
                    <a:pt x="151" y="140"/>
                    <a:pt x="151" y="140"/>
                    <a:pt x="151" y="140"/>
                  </a:cubicBezTo>
                  <a:cubicBezTo>
                    <a:pt x="151" y="140"/>
                    <a:pt x="146" y="140"/>
                    <a:pt x="143" y="140"/>
                  </a:cubicBezTo>
                  <a:cubicBezTo>
                    <a:pt x="143" y="140"/>
                    <a:pt x="143" y="140"/>
                    <a:pt x="143" y="140"/>
                  </a:cubicBezTo>
                  <a:cubicBezTo>
                    <a:pt x="120" y="137"/>
                    <a:pt x="120" y="137"/>
                    <a:pt x="120" y="137"/>
                  </a:cubicBezTo>
                  <a:cubicBezTo>
                    <a:pt x="110" y="137"/>
                    <a:pt x="110" y="137"/>
                    <a:pt x="110" y="137"/>
                  </a:cubicBezTo>
                  <a:cubicBezTo>
                    <a:pt x="100" y="137"/>
                    <a:pt x="98" y="140"/>
                    <a:pt x="97" y="145"/>
                  </a:cubicBezTo>
                  <a:cubicBezTo>
                    <a:pt x="87" y="173"/>
                    <a:pt x="87" y="173"/>
                    <a:pt x="87" y="173"/>
                  </a:cubicBezTo>
                  <a:cubicBezTo>
                    <a:pt x="87" y="177"/>
                    <a:pt x="84" y="187"/>
                    <a:pt x="78" y="187"/>
                  </a:cubicBezTo>
                  <a:close/>
                  <a:moveTo>
                    <a:pt x="100" y="104"/>
                  </a:moveTo>
                  <a:cubicBezTo>
                    <a:pt x="128" y="106"/>
                    <a:pt x="128" y="106"/>
                    <a:pt x="128" y="106"/>
                  </a:cubicBezTo>
                  <a:cubicBezTo>
                    <a:pt x="132" y="79"/>
                    <a:pt x="132" y="79"/>
                    <a:pt x="132" y="79"/>
                  </a:cubicBezTo>
                  <a:cubicBezTo>
                    <a:pt x="110" y="74"/>
                    <a:pt x="110" y="74"/>
                    <a:pt x="110" y="74"/>
                  </a:cubicBezTo>
                  <a:cubicBezTo>
                    <a:pt x="120" y="49"/>
                    <a:pt x="120" y="49"/>
                    <a:pt x="120" y="49"/>
                  </a:cubicBezTo>
                  <a:cubicBezTo>
                    <a:pt x="87" y="39"/>
                    <a:pt x="87" y="39"/>
                    <a:pt x="87" y="39"/>
                  </a:cubicBezTo>
                  <a:cubicBezTo>
                    <a:pt x="84" y="65"/>
                    <a:pt x="84" y="65"/>
                    <a:pt x="84" y="65"/>
                  </a:cubicBezTo>
                  <a:cubicBezTo>
                    <a:pt x="54" y="56"/>
                    <a:pt x="54" y="56"/>
                    <a:pt x="54" y="56"/>
                  </a:cubicBezTo>
                  <a:cubicBezTo>
                    <a:pt x="51" y="88"/>
                    <a:pt x="51" y="88"/>
                    <a:pt x="51" y="88"/>
                  </a:cubicBezTo>
                  <a:cubicBezTo>
                    <a:pt x="72" y="91"/>
                    <a:pt x="72" y="91"/>
                    <a:pt x="72" y="91"/>
                  </a:cubicBezTo>
                  <a:cubicBezTo>
                    <a:pt x="66" y="117"/>
                    <a:pt x="66" y="117"/>
                    <a:pt x="66" y="117"/>
                  </a:cubicBezTo>
                  <a:cubicBezTo>
                    <a:pt x="98" y="131"/>
                    <a:pt x="98" y="131"/>
                    <a:pt x="98" y="131"/>
                  </a:cubicBezTo>
                  <a:lnTo>
                    <a:pt x="100"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73">
              <a:extLst>
                <a:ext uri="{FF2B5EF4-FFF2-40B4-BE49-F238E27FC236}">
                  <a16:creationId xmlns:a16="http://schemas.microsoft.com/office/drawing/2014/main" id="{25432049-C697-4168-89FB-8FB38D47E342}"/>
                </a:ext>
              </a:extLst>
            </p:cNvPr>
            <p:cNvSpPr>
              <a:spLocks noEditPoints="1"/>
            </p:cNvSpPr>
            <p:nvPr/>
          </p:nvSpPr>
          <p:spPr bwMode="auto">
            <a:xfrm>
              <a:off x="3512" y="672"/>
              <a:ext cx="382" cy="403"/>
            </a:xfrm>
            <a:custGeom>
              <a:avLst/>
              <a:gdLst>
                <a:gd name="T0" fmla="*/ 49 w 248"/>
                <a:gd name="T1" fmla="*/ 22 h 262"/>
                <a:gd name="T2" fmla="*/ 0 w 248"/>
                <a:gd name="T3" fmla="*/ 193 h 262"/>
                <a:gd name="T4" fmla="*/ 20 w 248"/>
                <a:gd name="T5" fmla="*/ 221 h 262"/>
                <a:gd name="T6" fmla="*/ 166 w 248"/>
                <a:gd name="T7" fmla="*/ 258 h 262"/>
                <a:gd name="T8" fmla="*/ 191 w 248"/>
                <a:gd name="T9" fmla="*/ 245 h 262"/>
                <a:gd name="T10" fmla="*/ 237 w 248"/>
                <a:gd name="T11" fmla="*/ 73 h 262"/>
                <a:gd name="T12" fmla="*/ 223 w 248"/>
                <a:gd name="T13" fmla="*/ 46 h 262"/>
                <a:gd name="T14" fmla="*/ 208 w 248"/>
                <a:gd name="T15" fmla="*/ 43 h 262"/>
                <a:gd name="T16" fmla="*/ 203 w 248"/>
                <a:gd name="T17" fmla="*/ 51 h 262"/>
                <a:gd name="T18" fmla="*/ 211 w 248"/>
                <a:gd name="T19" fmla="*/ 54 h 262"/>
                <a:gd name="T20" fmla="*/ 223 w 248"/>
                <a:gd name="T21" fmla="*/ 73 h 262"/>
                <a:gd name="T22" fmla="*/ 191 w 248"/>
                <a:gd name="T23" fmla="*/ 174 h 262"/>
                <a:gd name="T24" fmla="*/ 175 w 248"/>
                <a:gd name="T25" fmla="*/ 186 h 262"/>
                <a:gd name="T26" fmla="*/ 144 w 248"/>
                <a:gd name="T27" fmla="*/ 179 h 262"/>
                <a:gd name="T28" fmla="*/ 134 w 248"/>
                <a:gd name="T29" fmla="*/ 184 h 262"/>
                <a:gd name="T30" fmla="*/ 132 w 248"/>
                <a:gd name="T31" fmla="*/ 221 h 262"/>
                <a:gd name="T32" fmla="*/ 109 w 248"/>
                <a:gd name="T33" fmla="*/ 226 h 262"/>
                <a:gd name="T34" fmla="*/ 37 w 248"/>
                <a:gd name="T35" fmla="*/ 207 h 262"/>
                <a:gd name="T36" fmla="*/ 27 w 248"/>
                <a:gd name="T37" fmla="*/ 184 h 262"/>
                <a:gd name="T38" fmla="*/ 65 w 248"/>
                <a:gd name="T39" fmla="*/ 34 h 262"/>
                <a:gd name="T40" fmla="*/ 88 w 248"/>
                <a:gd name="T41" fmla="*/ 22 h 262"/>
                <a:gd name="T42" fmla="*/ 95 w 248"/>
                <a:gd name="T43" fmla="*/ 22 h 262"/>
                <a:gd name="T44" fmla="*/ 100 w 248"/>
                <a:gd name="T45" fmla="*/ 22 h 262"/>
                <a:gd name="T46" fmla="*/ 100 w 248"/>
                <a:gd name="T47" fmla="*/ 14 h 262"/>
                <a:gd name="T48" fmla="*/ 75 w 248"/>
                <a:gd name="T49" fmla="*/ 4 h 262"/>
                <a:gd name="T50" fmla="*/ 49 w 248"/>
                <a:gd name="T51" fmla="*/ 22 h 262"/>
                <a:gd name="T52" fmla="*/ 127 w 248"/>
                <a:gd name="T53" fmla="*/ 226 h 262"/>
                <a:gd name="T54" fmla="*/ 134 w 248"/>
                <a:gd name="T55" fmla="*/ 207 h 262"/>
                <a:gd name="T56" fmla="*/ 137 w 248"/>
                <a:gd name="T57" fmla="*/ 193 h 262"/>
                <a:gd name="T58" fmla="*/ 154 w 248"/>
                <a:gd name="T59" fmla="*/ 186 h 262"/>
                <a:gd name="T60" fmla="*/ 162 w 248"/>
                <a:gd name="T61" fmla="*/ 188 h 262"/>
                <a:gd name="T62" fmla="*/ 191 w 248"/>
                <a:gd name="T63" fmla="*/ 186 h 262"/>
                <a:gd name="T64" fmla="*/ 166 w 248"/>
                <a:gd name="T65" fmla="*/ 203 h 262"/>
                <a:gd name="T66" fmla="*/ 144 w 248"/>
                <a:gd name="T67" fmla="*/ 221 h 262"/>
                <a:gd name="T68" fmla="*/ 127 w 248"/>
                <a:gd name="T69" fmla="*/ 22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48" h="262">
                  <a:moveTo>
                    <a:pt x="49" y="22"/>
                  </a:moveTo>
                  <a:cubicBezTo>
                    <a:pt x="0" y="193"/>
                    <a:pt x="0" y="193"/>
                    <a:pt x="0" y="193"/>
                  </a:cubicBezTo>
                  <a:cubicBezTo>
                    <a:pt x="0" y="207"/>
                    <a:pt x="6" y="221"/>
                    <a:pt x="20" y="221"/>
                  </a:cubicBezTo>
                  <a:cubicBezTo>
                    <a:pt x="166" y="258"/>
                    <a:pt x="166" y="258"/>
                    <a:pt x="166" y="258"/>
                  </a:cubicBezTo>
                  <a:cubicBezTo>
                    <a:pt x="177" y="262"/>
                    <a:pt x="191" y="258"/>
                    <a:pt x="191" y="245"/>
                  </a:cubicBezTo>
                  <a:cubicBezTo>
                    <a:pt x="237" y="73"/>
                    <a:pt x="237" y="73"/>
                    <a:pt x="237" y="73"/>
                  </a:cubicBezTo>
                  <a:cubicBezTo>
                    <a:pt x="248" y="62"/>
                    <a:pt x="234" y="46"/>
                    <a:pt x="223" y="46"/>
                  </a:cubicBezTo>
                  <a:cubicBezTo>
                    <a:pt x="208" y="43"/>
                    <a:pt x="208" y="43"/>
                    <a:pt x="208" y="43"/>
                  </a:cubicBezTo>
                  <a:cubicBezTo>
                    <a:pt x="203" y="51"/>
                    <a:pt x="203" y="51"/>
                    <a:pt x="203" y="51"/>
                  </a:cubicBezTo>
                  <a:cubicBezTo>
                    <a:pt x="211" y="54"/>
                    <a:pt x="211" y="54"/>
                    <a:pt x="211" y="54"/>
                  </a:cubicBezTo>
                  <a:cubicBezTo>
                    <a:pt x="217" y="54"/>
                    <a:pt x="223" y="62"/>
                    <a:pt x="223" y="73"/>
                  </a:cubicBezTo>
                  <a:cubicBezTo>
                    <a:pt x="191" y="174"/>
                    <a:pt x="191" y="174"/>
                    <a:pt x="191" y="174"/>
                  </a:cubicBezTo>
                  <a:cubicBezTo>
                    <a:pt x="191" y="184"/>
                    <a:pt x="185" y="186"/>
                    <a:pt x="175" y="186"/>
                  </a:cubicBezTo>
                  <a:cubicBezTo>
                    <a:pt x="144" y="179"/>
                    <a:pt x="144" y="179"/>
                    <a:pt x="144" y="179"/>
                  </a:cubicBezTo>
                  <a:cubicBezTo>
                    <a:pt x="144" y="179"/>
                    <a:pt x="137" y="179"/>
                    <a:pt x="134" y="184"/>
                  </a:cubicBezTo>
                  <a:cubicBezTo>
                    <a:pt x="132" y="221"/>
                    <a:pt x="132" y="221"/>
                    <a:pt x="132" y="221"/>
                  </a:cubicBezTo>
                  <a:cubicBezTo>
                    <a:pt x="131" y="221"/>
                    <a:pt x="121" y="226"/>
                    <a:pt x="109" y="226"/>
                  </a:cubicBezTo>
                  <a:cubicBezTo>
                    <a:pt x="37" y="207"/>
                    <a:pt x="37" y="207"/>
                    <a:pt x="37" y="207"/>
                  </a:cubicBezTo>
                  <a:cubicBezTo>
                    <a:pt x="27" y="203"/>
                    <a:pt x="20" y="193"/>
                    <a:pt x="27" y="184"/>
                  </a:cubicBezTo>
                  <a:cubicBezTo>
                    <a:pt x="65" y="34"/>
                    <a:pt x="65" y="34"/>
                    <a:pt x="65" y="34"/>
                  </a:cubicBezTo>
                  <a:cubicBezTo>
                    <a:pt x="67" y="22"/>
                    <a:pt x="75" y="16"/>
                    <a:pt x="88" y="22"/>
                  </a:cubicBezTo>
                  <a:cubicBezTo>
                    <a:pt x="95" y="22"/>
                    <a:pt x="95" y="22"/>
                    <a:pt x="95" y="22"/>
                  </a:cubicBezTo>
                  <a:cubicBezTo>
                    <a:pt x="100" y="22"/>
                    <a:pt x="100" y="22"/>
                    <a:pt x="100" y="22"/>
                  </a:cubicBezTo>
                  <a:cubicBezTo>
                    <a:pt x="100" y="14"/>
                    <a:pt x="100" y="14"/>
                    <a:pt x="100" y="14"/>
                  </a:cubicBezTo>
                  <a:cubicBezTo>
                    <a:pt x="75" y="4"/>
                    <a:pt x="75" y="4"/>
                    <a:pt x="75" y="4"/>
                  </a:cubicBezTo>
                  <a:cubicBezTo>
                    <a:pt x="65" y="0"/>
                    <a:pt x="54" y="8"/>
                    <a:pt x="49" y="22"/>
                  </a:cubicBezTo>
                  <a:close/>
                  <a:moveTo>
                    <a:pt x="127" y="226"/>
                  </a:moveTo>
                  <a:cubicBezTo>
                    <a:pt x="127" y="221"/>
                    <a:pt x="132" y="221"/>
                    <a:pt x="134" y="207"/>
                  </a:cubicBezTo>
                  <a:cubicBezTo>
                    <a:pt x="137" y="193"/>
                    <a:pt x="137" y="193"/>
                    <a:pt x="137" y="193"/>
                  </a:cubicBezTo>
                  <a:cubicBezTo>
                    <a:pt x="143" y="188"/>
                    <a:pt x="144" y="184"/>
                    <a:pt x="154" y="186"/>
                  </a:cubicBezTo>
                  <a:cubicBezTo>
                    <a:pt x="162" y="188"/>
                    <a:pt x="162" y="188"/>
                    <a:pt x="162" y="188"/>
                  </a:cubicBezTo>
                  <a:cubicBezTo>
                    <a:pt x="177" y="193"/>
                    <a:pt x="191" y="186"/>
                    <a:pt x="191" y="186"/>
                  </a:cubicBezTo>
                  <a:cubicBezTo>
                    <a:pt x="191" y="186"/>
                    <a:pt x="177" y="200"/>
                    <a:pt x="166" y="203"/>
                  </a:cubicBezTo>
                  <a:cubicBezTo>
                    <a:pt x="144" y="221"/>
                    <a:pt x="144" y="221"/>
                    <a:pt x="144" y="221"/>
                  </a:cubicBezTo>
                  <a:cubicBezTo>
                    <a:pt x="134" y="221"/>
                    <a:pt x="127" y="226"/>
                    <a:pt x="127" y="2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4">
              <a:extLst>
                <a:ext uri="{FF2B5EF4-FFF2-40B4-BE49-F238E27FC236}">
                  <a16:creationId xmlns:a16="http://schemas.microsoft.com/office/drawing/2014/main" id="{C72820DE-CEB0-4F8F-BE40-31AF1C0C7D5D}"/>
                </a:ext>
              </a:extLst>
            </p:cNvPr>
            <p:cNvSpPr>
              <a:spLocks noEditPoints="1"/>
            </p:cNvSpPr>
            <p:nvPr/>
          </p:nvSpPr>
          <p:spPr bwMode="auto">
            <a:xfrm>
              <a:off x="3666" y="672"/>
              <a:ext cx="149" cy="95"/>
            </a:xfrm>
            <a:custGeom>
              <a:avLst/>
              <a:gdLst>
                <a:gd name="T0" fmla="*/ 6 w 97"/>
                <a:gd name="T1" fmla="*/ 14 h 62"/>
                <a:gd name="T2" fmla="*/ 6 w 97"/>
                <a:gd name="T3" fmla="*/ 16 h 62"/>
                <a:gd name="T4" fmla="*/ 0 w 97"/>
                <a:gd name="T5" fmla="*/ 34 h 62"/>
                <a:gd name="T6" fmla="*/ 91 w 97"/>
                <a:gd name="T7" fmla="*/ 62 h 62"/>
                <a:gd name="T8" fmla="*/ 97 w 97"/>
                <a:gd name="T9" fmla="*/ 43 h 62"/>
                <a:gd name="T10" fmla="*/ 97 w 97"/>
                <a:gd name="T11" fmla="*/ 36 h 62"/>
                <a:gd name="T12" fmla="*/ 91 w 97"/>
                <a:gd name="T13" fmla="*/ 28 h 62"/>
                <a:gd name="T14" fmla="*/ 75 w 97"/>
                <a:gd name="T15" fmla="*/ 22 h 62"/>
                <a:gd name="T16" fmla="*/ 58 w 97"/>
                <a:gd name="T17" fmla="*/ 0 h 62"/>
                <a:gd name="T18" fmla="*/ 34 w 97"/>
                <a:gd name="T19" fmla="*/ 8 h 62"/>
                <a:gd name="T20" fmla="*/ 21 w 97"/>
                <a:gd name="T21" fmla="*/ 4 h 62"/>
                <a:gd name="T22" fmla="*/ 6 w 97"/>
                <a:gd name="T23" fmla="*/ 14 h 62"/>
                <a:gd name="T24" fmla="*/ 44 w 97"/>
                <a:gd name="T25" fmla="*/ 14 h 62"/>
                <a:gd name="T26" fmla="*/ 54 w 97"/>
                <a:gd name="T27" fmla="*/ 8 h 62"/>
                <a:gd name="T28" fmla="*/ 62 w 97"/>
                <a:gd name="T29" fmla="*/ 22 h 62"/>
                <a:gd name="T30" fmla="*/ 54 w 97"/>
                <a:gd name="T31" fmla="*/ 28 h 62"/>
                <a:gd name="T32" fmla="*/ 44 w 97"/>
                <a:gd name="T33" fmla="*/ 1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7" h="62">
                  <a:moveTo>
                    <a:pt x="6" y="14"/>
                  </a:moveTo>
                  <a:cubicBezTo>
                    <a:pt x="6" y="16"/>
                    <a:pt x="6" y="16"/>
                    <a:pt x="6" y="16"/>
                  </a:cubicBezTo>
                  <a:cubicBezTo>
                    <a:pt x="0" y="34"/>
                    <a:pt x="0" y="34"/>
                    <a:pt x="0" y="34"/>
                  </a:cubicBezTo>
                  <a:cubicBezTo>
                    <a:pt x="91" y="62"/>
                    <a:pt x="91" y="62"/>
                    <a:pt x="91" y="62"/>
                  </a:cubicBezTo>
                  <a:cubicBezTo>
                    <a:pt x="97" y="43"/>
                    <a:pt x="97" y="43"/>
                    <a:pt x="97" y="43"/>
                  </a:cubicBezTo>
                  <a:cubicBezTo>
                    <a:pt x="97" y="36"/>
                    <a:pt x="97" y="36"/>
                    <a:pt x="97" y="36"/>
                  </a:cubicBezTo>
                  <a:cubicBezTo>
                    <a:pt x="97" y="34"/>
                    <a:pt x="97" y="28"/>
                    <a:pt x="91" y="28"/>
                  </a:cubicBezTo>
                  <a:cubicBezTo>
                    <a:pt x="75" y="22"/>
                    <a:pt x="75" y="22"/>
                    <a:pt x="75" y="22"/>
                  </a:cubicBezTo>
                  <a:cubicBezTo>
                    <a:pt x="77" y="14"/>
                    <a:pt x="66" y="0"/>
                    <a:pt x="58" y="0"/>
                  </a:cubicBezTo>
                  <a:cubicBezTo>
                    <a:pt x="54" y="0"/>
                    <a:pt x="37" y="0"/>
                    <a:pt x="34" y="8"/>
                  </a:cubicBezTo>
                  <a:cubicBezTo>
                    <a:pt x="21" y="4"/>
                    <a:pt x="21" y="4"/>
                    <a:pt x="21" y="4"/>
                  </a:cubicBezTo>
                  <a:cubicBezTo>
                    <a:pt x="12" y="0"/>
                    <a:pt x="9" y="4"/>
                    <a:pt x="6" y="14"/>
                  </a:cubicBezTo>
                  <a:close/>
                  <a:moveTo>
                    <a:pt x="44" y="14"/>
                  </a:moveTo>
                  <a:cubicBezTo>
                    <a:pt x="54" y="8"/>
                    <a:pt x="54" y="8"/>
                    <a:pt x="54" y="8"/>
                  </a:cubicBezTo>
                  <a:cubicBezTo>
                    <a:pt x="62" y="14"/>
                    <a:pt x="62" y="14"/>
                    <a:pt x="62" y="22"/>
                  </a:cubicBezTo>
                  <a:cubicBezTo>
                    <a:pt x="54" y="28"/>
                    <a:pt x="54" y="28"/>
                    <a:pt x="54" y="28"/>
                  </a:cubicBezTo>
                  <a:cubicBezTo>
                    <a:pt x="44" y="22"/>
                    <a:pt x="44" y="22"/>
                    <a:pt x="44"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75">
              <a:extLst>
                <a:ext uri="{FF2B5EF4-FFF2-40B4-BE49-F238E27FC236}">
                  <a16:creationId xmlns:a16="http://schemas.microsoft.com/office/drawing/2014/main" id="{44E2F268-2422-4E03-A041-B2E6EFD1D605}"/>
                </a:ext>
              </a:extLst>
            </p:cNvPr>
            <p:cNvSpPr>
              <a:spLocks noEditPoints="1"/>
            </p:cNvSpPr>
            <p:nvPr/>
          </p:nvSpPr>
          <p:spPr bwMode="auto">
            <a:xfrm>
              <a:off x="3565" y="724"/>
              <a:ext cx="273" cy="288"/>
            </a:xfrm>
            <a:custGeom>
              <a:avLst/>
              <a:gdLst>
                <a:gd name="T0" fmla="*/ 78 w 178"/>
                <a:gd name="T1" fmla="*/ 187 h 187"/>
                <a:gd name="T2" fmla="*/ 77 w 178"/>
                <a:gd name="T3" fmla="*/ 187 h 187"/>
                <a:gd name="T4" fmla="*/ 3 w 178"/>
                <a:gd name="T5" fmla="*/ 159 h 187"/>
                <a:gd name="T6" fmla="*/ 3 w 178"/>
                <a:gd name="T7" fmla="*/ 154 h 187"/>
                <a:gd name="T8" fmla="*/ 3 w 178"/>
                <a:gd name="T9" fmla="*/ 152 h 187"/>
                <a:gd name="T10" fmla="*/ 41 w 178"/>
                <a:gd name="T11" fmla="*/ 0 h 187"/>
                <a:gd name="T12" fmla="*/ 51 w 178"/>
                <a:gd name="T13" fmla="*/ 0 h 187"/>
                <a:gd name="T14" fmla="*/ 52 w 178"/>
                <a:gd name="T15" fmla="*/ 0 h 187"/>
                <a:gd name="T16" fmla="*/ 56 w 178"/>
                <a:gd name="T17" fmla="*/ 0 h 187"/>
                <a:gd name="T18" fmla="*/ 54 w 178"/>
                <a:gd name="T19" fmla="*/ 9 h 187"/>
                <a:gd name="T20" fmla="*/ 168 w 178"/>
                <a:gd name="T21" fmla="*/ 39 h 187"/>
                <a:gd name="T22" fmla="*/ 169 w 178"/>
                <a:gd name="T23" fmla="*/ 28 h 187"/>
                <a:gd name="T24" fmla="*/ 174 w 178"/>
                <a:gd name="T25" fmla="*/ 28 h 187"/>
                <a:gd name="T26" fmla="*/ 178 w 178"/>
                <a:gd name="T27" fmla="*/ 39 h 187"/>
                <a:gd name="T28" fmla="*/ 151 w 178"/>
                <a:gd name="T29" fmla="*/ 140 h 187"/>
                <a:gd name="T30" fmla="*/ 143 w 178"/>
                <a:gd name="T31" fmla="*/ 140 h 187"/>
                <a:gd name="T32" fmla="*/ 143 w 178"/>
                <a:gd name="T33" fmla="*/ 140 h 187"/>
                <a:gd name="T34" fmla="*/ 120 w 178"/>
                <a:gd name="T35" fmla="*/ 137 h 187"/>
                <a:gd name="T36" fmla="*/ 110 w 178"/>
                <a:gd name="T37" fmla="*/ 137 h 187"/>
                <a:gd name="T38" fmla="*/ 97 w 178"/>
                <a:gd name="T39" fmla="*/ 145 h 187"/>
                <a:gd name="T40" fmla="*/ 87 w 178"/>
                <a:gd name="T41" fmla="*/ 173 h 187"/>
                <a:gd name="T42" fmla="*/ 78 w 178"/>
                <a:gd name="T43" fmla="*/ 187 h 187"/>
                <a:gd name="T44" fmla="*/ 100 w 178"/>
                <a:gd name="T45" fmla="*/ 104 h 187"/>
                <a:gd name="T46" fmla="*/ 128 w 178"/>
                <a:gd name="T47" fmla="*/ 106 h 187"/>
                <a:gd name="T48" fmla="*/ 132 w 178"/>
                <a:gd name="T49" fmla="*/ 79 h 187"/>
                <a:gd name="T50" fmla="*/ 110 w 178"/>
                <a:gd name="T51" fmla="*/ 74 h 187"/>
                <a:gd name="T52" fmla="*/ 120 w 178"/>
                <a:gd name="T53" fmla="*/ 49 h 187"/>
                <a:gd name="T54" fmla="*/ 87 w 178"/>
                <a:gd name="T55" fmla="*/ 39 h 187"/>
                <a:gd name="T56" fmla="*/ 84 w 178"/>
                <a:gd name="T57" fmla="*/ 65 h 187"/>
                <a:gd name="T58" fmla="*/ 54 w 178"/>
                <a:gd name="T59" fmla="*/ 56 h 187"/>
                <a:gd name="T60" fmla="*/ 51 w 178"/>
                <a:gd name="T61" fmla="*/ 88 h 187"/>
                <a:gd name="T62" fmla="*/ 72 w 178"/>
                <a:gd name="T63" fmla="*/ 91 h 187"/>
                <a:gd name="T64" fmla="*/ 66 w 178"/>
                <a:gd name="T65" fmla="*/ 117 h 187"/>
                <a:gd name="T66" fmla="*/ 98 w 178"/>
                <a:gd name="T67" fmla="*/ 131 h 187"/>
                <a:gd name="T68" fmla="*/ 100 w 178"/>
                <a:gd name="T69" fmla="*/ 10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 h="187">
                  <a:moveTo>
                    <a:pt x="78" y="187"/>
                  </a:moveTo>
                  <a:cubicBezTo>
                    <a:pt x="78" y="187"/>
                    <a:pt x="78" y="187"/>
                    <a:pt x="77" y="187"/>
                  </a:cubicBezTo>
                  <a:cubicBezTo>
                    <a:pt x="3" y="159"/>
                    <a:pt x="3" y="159"/>
                    <a:pt x="3" y="159"/>
                  </a:cubicBezTo>
                  <a:cubicBezTo>
                    <a:pt x="3" y="154"/>
                    <a:pt x="3" y="154"/>
                    <a:pt x="3" y="154"/>
                  </a:cubicBezTo>
                  <a:cubicBezTo>
                    <a:pt x="3" y="154"/>
                    <a:pt x="0" y="154"/>
                    <a:pt x="3" y="152"/>
                  </a:cubicBezTo>
                  <a:cubicBezTo>
                    <a:pt x="41" y="0"/>
                    <a:pt x="41" y="0"/>
                    <a:pt x="41" y="0"/>
                  </a:cubicBezTo>
                  <a:cubicBezTo>
                    <a:pt x="51" y="0"/>
                    <a:pt x="51" y="0"/>
                    <a:pt x="51" y="0"/>
                  </a:cubicBezTo>
                  <a:cubicBezTo>
                    <a:pt x="51" y="0"/>
                    <a:pt x="51" y="0"/>
                    <a:pt x="52" y="0"/>
                  </a:cubicBezTo>
                  <a:cubicBezTo>
                    <a:pt x="56" y="0"/>
                    <a:pt x="56" y="0"/>
                    <a:pt x="56" y="0"/>
                  </a:cubicBezTo>
                  <a:cubicBezTo>
                    <a:pt x="54" y="9"/>
                    <a:pt x="54" y="9"/>
                    <a:pt x="54" y="9"/>
                  </a:cubicBezTo>
                  <a:cubicBezTo>
                    <a:pt x="168" y="39"/>
                    <a:pt x="168" y="39"/>
                    <a:pt x="168" y="39"/>
                  </a:cubicBezTo>
                  <a:cubicBezTo>
                    <a:pt x="169" y="28"/>
                    <a:pt x="169" y="28"/>
                    <a:pt x="169" y="28"/>
                  </a:cubicBezTo>
                  <a:cubicBezTo>
                    <a:pt x="174" y="28"/>
                    <a:pt x="174" y="28"/>
                    <a:pt x="174" y="28"/>
                  </a:cubicBezTo>
                  <a:cubicBezTo>
                    <a:pt x="177" y="28"/>
                    <a:pt x="178" y="31"/>
                    <a:pt x="178" y="39"/>
                  </a:cubicBezTo>
                  <a:cubicBezTo>
                    <a:pt x="151" y="140"/>
                    <a:pt x="151" y="140"/>
                    <a:pt x="151" y="140"/>
                  </a:cubicBezTo>
                  <a:cubicBezTo>
                    <a:pt x="151" y="140"/>
                    <a:pt x="146" y="140"/>
                    <a:pt x="143" y="140"/>
                  </a:cubicBezTo>
                  <a:cubicBezTo>
                    <a:pt x="143" y="140"/>
                    <a:pt x="143" y="140"/>
                    <a:pt x="143" y="140"/>
                  </a:cubicBezTo>
                  <a:cubicBezTo>
                    <a:pt x="120" y="137"/>
                    <a:pt x="120" y="137"/>
                    <a:pt x="120" y="137"/>
                  </a:cubicBezTo>
                  <a:cubicBezTo>
                    <a:pt x="110" y="137"/>
                    <a:pt x="110" y="137"/>
                    <a:pt x="110" y="137"/>
                  </a:cubicBezTo>
                  <a:cubicBezTo>
                    <a:pt x="100" y="137"/>
                    <a:pt x="98" y="140"/>
                    <a:pt x="97" y="145"/>
                  </a:cubicBezTo>
                  <a:cubicBezTo>
                    <a:pt x="87" y="173"/>
                    <a:pt x="87" y="173"/>
                    <a:pt x="87" y="173"/>
                  </a:cubicBezTo>
                  <a:cubicBezTo>
                    <a:pt x="87" y="177"/>
                    <a:pt x="84" y="187"/>
                    <a:pt x="78" y="187"/>
                  </a:cubicBezTo>
                  <a:close/>
                  <a:moveTo>
                    <a:pt x="100" y="104"/>
                  </a:moveTo>
                  <a:cubicBezTo>
                    <a:pt x="128" y="106"/>
                    <a:pt x="128" y="106"/>
                    <a:pt x="128" y="106"/>
                  </a:cubicBezTo>
                  <a:cubicBezTo>
                    <a:pt x="132" y="79"/>
                    <a:pt x="132" y="79"/>
                    <a:pt x="132" y="79"/>
                  </a:cubicBezTo>
                  <a:cubicBezTo>
                    <a:pt x="110" y="74"/>
                    <a:pt x="110" y="74"/>
                    <a:pt x="110" y="74"/>
                  </a:cubicBezTo>
                  <a:cubicBezTo>
                    <a:pt x="120" y="49"/>
                    <a:pt x="120" y="49"/>
                    <a:pt x="120" y="49"/>
                  </a:cubicBezTo>
                  <a:cubicBezTo>
                    <a:pt x="87" y="39"/>
                    <a:pt x="87" y="39"/>
                    <a:pt x="87" y="39"/>
                  </a:cubicBezTo>
                  <a:cubicBezTo>
                    <a:pt x="84" y="65"/>
                    <a:pt x="84" y="65"/>
                    <a:pt x="84" y="65"/>
                  </a:cubicBezTo>
                  <a:cubicBezTo>
                    <a:pt x="54" y="56"/>
                    <a:pt x="54" y="56"/>
                    <a:pt x="54" y="56"/>
                  </a:cubicBezTo>
                  <a:cubicBezTo>
                    <a:pt x="51" y="88"/>
                    <a:pt x="51" y="88"/>
                    <a:pt x="51" y="88"/>
                  </a:cubicBezTo>
                  <a:cubicBezTo>
                    <a:pt x="72" y="91"/>
                    <a:pt x="72" y="91"/>
                    <a:pt x="72" y="91"/>
                  </a:cubicBezTo>
                  <a:cubicBezTo>
                    <a:pt x="66" y="117"/>
                    <a:pt x="66" y="117"/>
                    <a:pt x="66" y="117"/>
                  </a:cubicBezTo>
                  <a:cubicBezTo>
                    <a:pt x="98" y="131"/>
                    <a:pt x="98" y="131"/>
                    <a:pt x="98" y="131"/>
                  </a:cubicBezTo>
                  <a:lnTo>
                    <a:pt x="100"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8" name="Freeform 59">
            <a:extLst>
              <a:ext uri="{FF2B5EF4-FFF2-40B4-BE49-F238E27FC236}">
                <a16:creationId xmlns:a16="http://schemas.microsoft.com/office/drawing/2014/main" id="{330A50FB-0DA5-4AB7-97BA-C05665090D5F}"/>
              </a:ext>
            </a:extLst>
          </p:cNvPr>
          <p:cNvSpPr>
            <a:spLocks/>
          </p:cNvSpPr>
          <p:nvPr/>
        </p:nvSpPr>
        <p:spPr bwMode="auto">
          <a:xfrm>
            <a:off x="8267170" y="3023627"/>
            <a:ext cx="708100" cy="705125"/>
          </a:xfrm>
          <a:custGeom>
            <a:avLst/>
            <a:gdLst>
              <a:gd name="T0" fmla="*/ 29 w 198"/>
              <a:gd name="T1" fmla="*/ 69 h 197"/>
              <a:gd name="T2" fmla="*/ 90 w 198"/>
              <a:gd name="T3" fmla="*/ 87 h 197"/>
              <a:gd name="T4" fmla="*/ 98 w 198"/>
              <a:gd name="T5" fmla="*/ 0 h 197"/>
              <a:gd name="T6" fmla="*/ 99 w 198"/>
              <a:gd name="T7" fmla="*/ 0 h 197"/>
              <a:gd name="T8" fmla="*/ 99 w 198"/>
              <a:gd name="T9" fmla="*/ 0 h 197"/>
              <a:gd name="T10" fmla="*/ 99 w 198"/>
              <a:gd name="T11" fmla="*/ 0 h 197"/>
              <a:gd name="T12" fmla="*/ 99 w 198"/>
              <a:gd name="T13" fmla="*/ 0 h 197"/>
              <a:gd name="T14" fmla="*/ 101 w 198"/>
              <a:gd name="T15" fmla="*/ 0 h 197"/>
              <a:gd name="T16" fmla="*/ 101 w 198"/>
              <a:gd name="T17" fmla="*/ 0 h 197"/>
              <a:gd name="T18" fmla="*/ 101 w 198"/>
              <a:gd name="T19" fmla="*/ 0 h 197"/>
              <a:gd name="T20" fmla="*/ 101 w 198"/>
              <a:gd name="T21" fmla="*/ 0 h 197"/>
              <a:gd name="T22" fmla="*/ 101 w 198"/>
              <a:gd name="T23" fmla="*/ 0 h 197"/>
              <a:gd name="T24" fmla="*/ 101 w 198"/>
              <a:gd name="T25" fmla="*/ 0 h 197"/>
              <a:gd name="T26" fmla="*/ 107 w 198"/>
              <a:gd name="T27" fmla="*/ 5 h 197"/>
              <a:gd name="T28" fmla="*/ 107 w 198"/>
              <a:gd name="T29" fmla="*/ 5 h 197"/>
              <a:gd name="T30" fmla="*/ 107 w 198"/>
              <a:gd name="T31" fmla="*/ 5 h 197"/>
              <a:gd name="T32" fmla="*/ 107 w 198"/>
              <a:gd name="T33" fmla="*/ 5 h 197"/>
              <a:gd name="T34" fmla="*/ 107 w 198"/>
              <a:gd name="T35" fmla="*/ 5 h 197"/>
              <a:gd name="T36" fmla="*/ 109 w 198"/>
              <a:gd name="T37" fmla="*/ 5 h 197"/>
              <a:gd name="T38" fmla="*/ 109 w 198"/>
              <a:gd name="T39" fmla="*/ 5 h 197"/>
              <a:gd name="T40" fmla="*/ 109 w 198"/>
              <a:gd name="T41" fmla="*/ 5 h 197"/>
              <a:gd name="T42" fmla="*/ 109 w 198"/>
              <a:gd name="T43" fmla="*/ 5 h 197"/>
              <a:gd name="T44" fmla="*/ 110 w 198"/>
              <a:gd name="T45" fmla="*/ 5 h 197"/>
              <a:gd name="T46" fmla="*/ 110 w 198"/>
              <a:gd name="T47" fmla="*/ 5 h 197"/>
              <a:gd name="T48" fmla="*/ 115 w 198"/>
              <a:gd name="T49" fmla="*/ 5 h 197"/>
              <a:gd name="T50" fmla="*/ 115 w 198"/>
              <a:gd name="T51" fmla="*/ 5 h 197"/>
              <a:gd name="T52" fmla="*/ 115 w 198"/>
              <a:gd name="T53" fmla="*/ 5 h 197"/>
              <a:gd name="T54" fmla="*/ 115 w 198"/>
              <a:gd name="T55" fmla="*/ 5 h 197"/>
              <a:gd name="T56" fmla="*/ 115 w 198"/>
              <a:gd name="T57" fmla="*/ 5 h 197"/>
              <a:gd name="T58" fmla="*/ 115 w 198"/>
              <a:gd name="T59" fmla="*/ 5 h 197"/>
              <a:gd name="T60" fmla="*/ 115 w 198"/>
              <a:gd name="T61" fmla="*/ 5 h 197"/>
              <a:gd name="T62" fmla="*/ 115 w 198"/>
              <a:gd name="T63" fmla="*/ 5 h 197"/>
              <a:gd name="T64" fmla="*/ 115 w 198"/>
              <a:gd name="T65" fmla="*/ 5 h 197"/>
              <a:gd name="T66" fmla="*/ 115 w 198"/>
              <a:gd name="T67" fmla="*/ 5 h 197"/>
              <a:gd name="T68" fmla="*/ 115 w 198"/>
              <a:gd name="T69" fmla="*/ 5 h 197"/>
              <a:gd name="T70" fmla="*/ 113 w 198"/>
              <a:gd name="T71" fmla="*/ 92 h 197"/>
              <a:gd name="T72" fmla="*/ 191 w 198"/>
              <a:gd name="T73" fmla="*/ 109 h 197"/>
              <a:gd name="T74" fmla="*/ 198 w 198"/>
              <a:gd name="T75" fmla="*/ 175 h 197"/>
              <a:gd name="T76" fmla="*/ 173 w 198"/>
              <a:gd name="T77" fmla="*/ 189 h 197"/>
              <a:gd name="T78" fmla="*/ 133 w 198"/>
              <a:gd name="T79" fmla="*/ 180 h 197"/>
              <a:gd name="T80" fmla="*/ 115 w 198"/>
              <a:gd name="T81" fmla="*/ 119 h 197"/>
              <a:gd name="T82" fmla="*/ 83 w 198"/>
              <a:gd name="T83" fmla="*/ 119 h 197"/>
              <a:gd name="T84" fmla="*/ 68 w 198"/>
              <a:gd name="T85" fmla="*/ 162 h 197"/>
              <a:gd name="T86" fmla="*/ 39 w 198"/>
              <a:gd name="T87" fmla="*/ 184 h 197"/>
              <a:gd name="T88" fmla="*/ 7 w 198"/>
              <a:gd name="T89" fmla="*/ 193 h 197"/>
              <a:gd name="T90" fmla="*/ 5 w 198"/>
              <a:gd name="T91" fmla="*/ 13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8" h="197">
                <a:moveTo>
                  <a:pt x="5" y="130"/>
                </a:moveTo>
                <a:cubicBezTo>
                  <a:pt x="5" y="119"/>
                  <a:pt x="6" y="111"/>
                  <a:pt x="7" y="109"/>
                </a:cubicBezTo>
                <a:cubicBezTo>
                  <a:pt x="14" y="96"/>
                  <a:pt x="19" y="83"/>
                  <a:pt x="29" y="69"/>
                </a:cubicBezTo>
                <a:cubicBezTo>
                  <a:pt x="37" y="62"/>
                  <a:pt x="71" y="31"/>
                  <a:pt x="83" y="53"/>
                </a:cubicBezTo>
                <a:cubicBezTo>
                  <a:pt x="91" y="65"/>
                  <a:pt x="89" y="78"/>
                  <a:pt x="89" y="92"/>
                </a:cubicBezTo>
                <a:cubicBezTo>
                  <a:pt x="90" y="91"/>
                  <a:pt x="90" y="87"/>
                  <a:pt x="90" y="87"/>
                </a:cubicBezTo>
                <a:cubicBezTo>
                  <a:pt x="91" y="53"/>
                  <a:pt x="90" y="30"/>
                  <a:pt x="98" y="0"/>
                </a:cubicBezTo>
                <a:cubicBezTo>
                  <a:pt x="98" y="0"/>
                  <a:pt x="98" y="0"/>
                  <a:pt x="98" y="0"/>
                </a:cubicBezTo>
                <a:cubicBezTo>
                  <a:pt x="98" y="0"/>
                  <a:pt x="98" y="0"/>
                  <a:pt x="98"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10" y="5"/>
                  <a:pt x="110" y="5"/>
                  <a:pt x="110" y="5"/>
                </a:cubicBezTo>
                <a:cubicBezTo>
                  <a:pt x="110" y="5"/>
                  <a:pt x="110" y="5"/>
                  <a:pt x="110" y="5"/>
                </a:cubicBezTo>
                <a:cubicBezTo>
                  <a:pt x="110" y="5"/>
                  <a:pt x="110" y="5"/>
                  <a:pt x="110" y="5"/>
                </a:cubicBezTo>
                <a:cubicBezTo>
                  <a:pt x="110" y="5"/>
                  <a:pt x="110" y="5"/>
                  <a:pt x="110" y="5"/>
                </a:cubicBezTo>
                <a:cubicBezTo>
                  <a:pt x="110" y="5"/>
                  <a:pt x="110" y="5"/>
                  <a:pt x="113"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6" y="5"/>
                  <a:pt x="116" y="5"/>
                  <a:pt x="116" y="5"/>
                </a:cubicBezTo>
                <a:cubicBezTo>
                  <a:pt x="110" y="20"/>
                  <a:pt x="101" y="69"/>
                  <a:pt x="107" y="87"/>
                </a:cubicBezTo>
                <a:cubicBezTo>
                  <a:pt x="107" y="87"/>
                  <a:pt x="110" y="91"/>
                  <a:pt x="113" y="92"/>
                </a:cubicBezTo>
                <a:cubicBezTo>
                  <a:pt x="113" y="78"/>
                  <a:pt x="107" y="65"/>
                  <a:pt x="115" y="53"/>
                </a:cubicBezTo>
                <a:cubicBezTo>
                  <a:pt x="133" y="31"/>
                  <a:pt x="165" y="62"/>
                  <a:pt x="173" y="69"/>
                </a:cubicBezTo>
                <a:cubicBezTo>
                  <a:pt x="179" y="83"/>
                  <a:pt x="189" y="96"/>
                  <a:pt x="191" y="109"/>
                </a:cubicBezTo>
                <a:cubicBezTo>
                  <a:pt x="191" y="111"/>
                  <a:pt x="198" y="119"/>
                  <a:pt x="194" y="130"/>
                </a:cubicBezTo>
                <a:cubicBezTo>
                  <a:pt x="198" y="134"/>
                  <a:pt x="198" y="146"/>
                  <a:pt x="198" y="148"/>
                </a:cubicBezTo>
                <a:cubicBezTo>
                  <a:pt x="198" y="157"/>
                  <a:pt x="198" y="173"/>
                  <a:pt x="198" y="175"/>
                </a:cubicBezTo>
                <a:cubicBezTo>
                  <a:pt x="198" y="184"/>
                  <a:pt x="194" y="197"/>
                  <a:pt x="191" y="193"/>
                </a:cubicBezTo>
                <a:cubicBezTo>
                  <a:pt x="191" y="193"/>
                  <a:pt x="189" y="192"/>
                  <a:pt x="185" y="189"/>
                </a:cubicBezTo>
                <a:cubicBezTo>
                  <a:pt x="176" y="189"/>
                  <a:pt x="175" y="186"/>
                  <a:pt x="173" y="189"/>
                </a:cubicBezTo>
                <a:cubicBezTo>
                  <a:pt x="167" y="189"/>
                  <a:pt x="163" y="186"/>
                  <a:pt x="160" y="184"/>
                </a:cubicBezTo>
                <a:cubicBezTo>
                  <a:pt x="159" y="184"/>
                  <a:pt x="157" y="184"/>
                  <a:pt x="153" y="184"/>
                </a:cubicBezTo>
                <a:cubicBezTo>
                  <a:pt x="147" y="180"/>
                  <a:pt x="133" y="180"/>
                  <a:pt x="133" y="180"/>
                </a:cubicBezTo>
                <a:cubicBezTo>
                  <a:pt x="132" y="175"/>
                  <a:pt x="133" y="167"/>
                  <a:pt x="135" y="162"/>
                </a:cubicBezTo>
                <a:cubicBezTo>
                  <a:pt x="138" y="148"/>
                  <a:pt x="127" y="143"/>
                  <a:pt x="127" y="134"/>
                </a:cubicBezTo>
                <a:cubicBezTo>
                  <a:pt x="120" y="132"/>
                  <a:pt x="118" y="130"/>
                  <a:pt x="115" y="119"/>
                </a:cubicBezTo>
                <a:cubicBezTo>
                  <a:pt x="115" y="119"/>
                  <a:pt x="115" y="119"/>
                  <a:pt x="115" y="119"/>
                </a:cubicBezTo>
                <a:cubicBezTo>
                  <a:pt x="107" y="113"/>
                  <a:pt x="101" y="101"/>
                  <a:pt x="98" y="101"/>
                </a:cubicBezTo>
                <a:cubicBezTo>
                  <a:pt x="98" y="101"/>
                  <a:pt x="91" y="113"/>
                  <a:pt x="83" y="119"/>
                </a:cubicBezTo>
                <a:cubicBezTo>
                  <a:pt x="83" y="119"/>
                  <a:pt x="83" y="119"/>
                  <a:pt x="83" y="119"/>
                </a:cubicBezTo>
                <a:cubicBezTo>
                  <a:pt x="83" y="130"/>
                  <a:pt x="76" y="132"/>
                  <a:pt x="75" y="134"/>
                </a:cubicBezTo>
                <a:cubicBezTo>
                  <a:pt x="75" y="143"/>
                  <a:pt x="63" y="148"/>
                  <a:pt x="68" y="162"/>
                </a:cubicBezTo>
                <a:cubicBezTo>
                  <a:pt x="71" y="167"/>
                  <a:pt x="71" y="175"/>
                  <a:pt x="71" y="180"/>
                </a:cubicBezTo>
                <a:cubicBezTo>
                  <a:pt x="71" y="180"/>
                  <a:pt x="49" y="180"/>
                  <a:pt x="45" y="184"/>
                </a:cubicBezTo>
                <a:cubicBezTo>
                  <a:pt x="45" y="184"/>
                  <a:pt x="41" y="184"/>
                  <a:pt x="39" y="184"/>
                </a:cubicBezTo>
                <a:cubicBezTo>
                  <a:pt x="39" y="186"/>
                  <a:pt x="33" y="189"/>
                  <a:pt x="29" y="189"/>
                </a:cubicBezTo>
                <a:cubicBezTo>
                  <a:pt x="24" y="186"/>
                  <a:pt x="21" y="189"/>
                  <a:pt x="17" y="189"/>
                </a:cubicBezTo>
                <a:cubicBezTo>
                  <a:pt x="14" y="192"/>
                  <a:pt x="11" y="193"/>
                  <a:pt x="7" y="193"/>
                </a:cubicBezTo>
                <a:cubicBezTo>
                  <a:pt x="5" y="197"/>
                  <a:pt x="2" y="184"/>
                  <a:pt x="0" y="175"/>
                </a:cubicBezTo>
                <a:cubicBezTo>
                  <a:pt x="0" y="173"/>
                  <a:pt x="2" y="157"/>
                  <a:pt x="0" y="148"/>
                </a:cubicBezTo>
                <a:cubicBezTo>
                  <a:pt x="0" y="146"/>
                  <a:pt x="2" y="134"/>
                  <a:pt x="5" y="130"/>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TextBox 10">
            <a:extLst>
              <a:ext uri="{FF2B5EF4-FFF2-40B4-BE49-F238E27FC236}">
                <a16:creationId xmlns:a16="http://schemas.microsoft.com/office/drawing/2014/main" id="{DD600CF6-D5A4-4FFA-820E-5B7681FF5CFA}"/>
              </a:ext>
            </a:extLst>
          </p:cNvPr>
          <p:cNvSpPr txBox="1">
            <a:spLocks noChangeArrowheads="1"/>
          </p:cNvSpPr>
          <p:nvPr/>
        </p:nvSpPr>
        <p:spPr bwMode="auto">
          <a:xfrm>
            <a:off x="2034788" y="4704765"/>
            <a:ext cx="2427409" cy="1323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a:p>
            <a:pPr algn="ctr"/>
            <a:endParaRPr lang="es-CO" sz="1600" dirty="0">
              <a:latin typeface="Arial" panose="020B0604020202020204" pitchFamily="34" charset="0"/>
              <a:cs typeface="Arial" panose="020B0604020202020204" pitchFamily="34" charset="0"/>
            </a:endParaRPr>
          </a:p>
        </p:txBody>
      </p:sp>
      <p:sp>
        <p:nvSpPr>
          <p:cNvPr id="80" name="TextBox 10">
            <a:extLst>
              <a:ext uri="{FF2B5EF4-FFF2-40B4-BE49-F238E27FC236}">
                <a16:creationId xmlns:a16="http://schemas.microsoft.com/office/drawing/2014/main" id="{FB432330-640E-49C9-A5E3-30371CE2661A}"/>
              </a:ext>
            </a:extLst>
          </p:cNvPr>
          <p:cNvSpPr txBox="1">
            <a:spLocks noChangeArrowheads="1"/>
          </p:cNvSpPr>
          <p:nvPr/>
        </p:nvSpPr>
        <p:spPr bwMode="auto">
          <a:xfrm>
            <a:off x="4745010" y="4704764"/>
            <a:ext cx="2427409" cy="1323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a:p>
            <a:pPr algn="ctr"/>
            <a:endParaRPr lang="es-CO" sz="1600" dirty="0">
              <a:latin typeface="Arial" panose="020B0604020202020204" pitchFamily="34" charset="0"/>
              <a:cs typeface="Arial" panose="020B0604020202020204" pitchFamily="34" charset="0"/>
            </a:endParaRPr>
          </a:p>
        </p:txBody>
      </p:sp>
      <p:sp>
        <p:nvSpPr>
          <p:cNvPr id="81" name="TextBox 10">
            <a:extLst>
              <a:ext uri="{FF2B5EF4-FFF2-40B4-BE49-F238E27FC236}">
                <a16:creationId xmlns:a16="http://schemas.microsoft.com/office/drawing/2014/main" id="{0D4A8401-2644-4670-9FDA-00443565BF2F}"/>
              </a:ext>
            </a:extLst>
          </p:cNvPr>
          <p:cNvSpPr txBox="1">
            <a:spLocks noChangeArrowheads="1"/>
          </p:cNvSpPr>
          <p:nvPr/>
        </p:nvSpPr>
        <p:spPr bwMode="auto">
          <a:xfrm>
            <a:off x="7538165" y="4704764"/>
            <a:ext cx="2427409" cy="1323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a:p>
            <a:pPr algn="ctr"/>
            <a:endParaRPr lang="es-CO" sz="1600" dirty="0">
              <a:latin typeface="Arial" panose="020B0604020202020204" pitchFamily="34" charset="0"/>
              <a:cs typeface="Arial" panose="020B0604020202020204" pitchFamily="34" charset="0"/>
            </a:endParaRPr>
          </a:p>
        </p:txBody>
      </p:sp>
      <p:sp>
        <p:nvSpPr>
          <p:cNvPr id="82" name="Freeform 9">
            <a:extLst>
              <a:ext uri="{FF2B5EF4-FFF2-40B4-BE49-F238E27FC236}">
                <a16:creationId xmlns:a16="http://schemas.microsoft.com/office/drawing/2014/main" id="{CC38E1F5-A416-48FA-A5A3-DE2FB26ED0B8}"/>
              </a:ext>
            </a:extLst>
          </p:cNvPr>
          <p:cNvSpPr>
            <a:spLocks/>
          </p:cNvSpPr>
          <p:nvPr/>
        </p:nvSpPr>
        <p:spPr bwMode="auto">
          <a:xfrm flipH="1">
            <a:off x="5836448" y="3814925"/>
            <a:ext cx="6434951" cy="332088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gradFill flip="none" rotWithShape="1">
            <a:gsLst>
              <a:gs pos="100000">
                <a:srgbClr val="0195BD"/>
              </a:gs>
              <a:gs pos="43000">
                <a:srgbClr val="21B5CF"/>
              </a:gs>
              <a:gs pos="0">
                <a:srgbClr val="2EC0D7"/>
              </a:gs>
            </a:gsLst>
            <a:lin ang="2700000" scaled="1"/>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4" name="Title 3">
            <a:extLst>
              <a:ext uri="{FF2B5EF4-FFF2-40B4-BE49-F238E27FC236}">
                <a16:creationId xmlns:a16="http://schemas.microsoft.com/office/drawing/2014/main" id="{CC616E0D-C6A4-4A6B-A647-65DCCBED8241}"/>
              </a:ext>
            </a:extLst>
          </p:cNvPr>
          <p:cNvSpPr>
            <a:spLocks noGrp="1"/>
          </p:cNvSpPr>
          <p:nvPr>
            <p:ph type="title"/>
          </p:nvPr>
        </p:nvSpPr>
        <p:spPr/>
        <p:txBody>
          <a:bodyPr/>
          <a:lstStyle/>
          <a:p>
            <a:r>
              <a:rPr lang="en-US"/>
              <a:t>Title </a:t>
            </a:r>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F501D0F-4DEC-441C-9C1C-394BF01C626D}"/>
              </a:ext>
            </a:extLst>
          </p:cNvPr>
          <p:cNvSpPr/>
          <p:nvPr/>
        </p:nvSpPr>
        <p:spPr>
          <a:xfrm>
            <a:off x="0" y="0"/>
            <a:ext cx="12192000" cy="6858000"/>
          </a:xfrm>
          <a:prstGeom prst="rect">
            <a:avLst/>
          </a:prstGeom>
          <a:solidFill>
            <a:srgbClr val="024D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reeform 9">
            <a:extLst>
              <a:ext uri="{FF2B5EF4-FFF2-40B4-BE49-F238E27FC236}">
                <a16:creationId xmlns:a16="http://schemas.microsoft.com/office/drawing/2014/main" id="{A6E8FE40-675D-4B5A-891F-EE26BF1E8058}"/>
              </a:ext>
            </a:extLst>
          </p:cNvPr>
          <p:cNvSpPr>
            <a:spLocks/>
          </p:cNvSpPr>
          <p:nvPr/>
        </p:nvSpPr>
        <p:spPr bwMode="auto">
          <a:xfrm rot="10800000" flipH="1">
            <a:off x="-48051" y="-278957"/>
            <a:ext cx="6434951" cy="332088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gradFill flip="none" rotWithShape="1">
            <a:gsLst>
              <a:gs pos="100000">
                <a:srgbClr val="0195BD"/>
              </a:gs>
              <a:gs pos="43000">
                <a:srgbClr val="21B5CF"/>
              </a:gs>
              <a:gs pos="0">
                <a:srgbClr val="2EC0D7"/>
              </a:gs>
            </a:gsLst>
            <a:lin ang="2700000" scaled="1"/>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0" name="Title 59">
            <a:extLst>
              <a:ext uri="{FF2B5EF4-FFF2-40B4-BE49-F238E27FC236}">
                <a16:creationId xmlns:a16="http://schemas.microsoft.com/office/drawing/2014/main" id="{3090A1F9-782C-48BE-BDD4-8DC3FF925DB3}"/>
              </a:ext>
            </a:extLst>
          </p:cNvPr>
          <p:cNvSpPr>
            <a:spLocks noGrp="1"/>
          </p:cNvSpPr>
          <p:nvPr>
            <p:ph type="title"/>
          </p:nvPr>
        </p:nvSpPr>
        <p:spPr/>
        <p:txBody>
          <a:bodyPr/>
          <a:lstStyle/>
          <a:p>
            <a:r>
              <a:rPr lang="es-CO" dirty="0" err="1"/>
              <a:t>Title</a:t>
            </a:r>
            <a:endParaRPr lang="en-US" dirty="0"/>
          </a:p>
        </p:txBody>
      </p:sp>
      <p:grpSp>
        <p:nvGrpSpPr>
          <p:cNvPr id="5" name="Group 4">
            <a:extLst>
              <a:ext uri="{FF2B5EF4-FFF2-40B4-BE49-F238E27FC236}">
                <a16:creationId xmlns:a16="http://schemas.microsoft.com/office/drawing/2014/main" id="{C6EA4969-1980-4343-AFB5-43B2BEEBB645}"/>
              </a:ext>
            </a:extLst>
          </p:cNvPr>
          <p:cNvGrpSpPr>
            <a:grpSpLocks noChangeAspect="1"/>
          </p:cNvGrpSpPr>
          <p:nvPr/>
        </p:nvGrpSpPr>
        <p:grpSpPr bwMode="auto">
          <a:xfrm>
            <a:off x="838200" y="1258945"/>
            <a:ext cx="3330575" cy="5599055"/>
            <a:chOff x="718" y="799"/>
            <a:chExt cx="1662" cy="2794"/>
          </a:xfrm>
        </p:grpSpPr>
        <p:sp>
          <p:nvSpPr>
            <p:cNvPr id="7" name="Rectangle 5">
              <a:extLst>
                <a:ext uri="{FF2B5EF4-FFF2-40B4-BE49-F238E27FC236}">
                  <a16:creationId xmlns:a16="http://schemas.microsoft.com/office/drawing/2014/main" id="{58424628-3AB1-4241-A853-AE7F5C91FC65}"/>
                </a:ext>
              </a:extLst>
            </p:cNvPr>
            <p:cNvSpPr>
              <a:spLocks noChangeArrowheads="1"/>
            </p:cNvSpPr>
            <p:nvPr/>
          </p:nvSpPr>
          <p:spPr bwMode="auto">
            <a:xfrm>
              <a:off x="1454" y="2385"/>
              <a:ext cx="284" cy="57"/>
            </a:xfrm>
            <a:prstGeom prst="rect">
              <a:avLst/>
            </a:prstGeom>
            <a:solidFill>
              <a:srgbClr val="D8807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B930D1BA-14E3-4EBD-A01D-1C6885152292}"/>
                </a:ext>
              </a:extLst>
            </p:cNvPr>
            <p:cNvSpPr>
              <a:spLocks/>
            </p:cNvSpPr>
            <p:nvPr/>
          </p:nvSpPr>
          <p:spPr bwMode="auto">
            <a:xfrm>
              <a:off x="1234" y="2395"/>
              <a:ext cx="736" cy="895"/>
            </a:xfrm>
            <a:custGeom>
              <a:avLst/>
              <a:gdLst>
                <a:gd name="T0" fmla="*/ 0 w 140"/>
                <a:gd name="T1" fmla="*/ 13 h 171"/>
                <a:gd name="T2" fmla="*/ 0 w 140"/>
                <a:gd name="T3" fmla="*/ 171 h 171"/>
                <a:gd name="T4" fmla="*/ 140 w 140"/>
                <a:gd name="T5" fmla="*/ 171 h 171"/>
                <a:gd name="T6" fmla="*/ 140 w 140"/>
                <a:gd name="T7" fmla="*/ 13 h 171"/>
                <a:gd name="T8" fmla="*/ 0 w 140"/>
                <a:gd name="T9" fmla="*/ 13 h 171"/>
              </a:gdLst>
              <a:ahLst/>
              <a:cxnLst>
                <a:cxn ang="0">
                  <a:pos x="T0" y="T1"/>
                </a:cxn>
                <a:cxn ang="0">
                  <a:pos x="T2" y="T3"/>
                </a:cxn>
                <a:cxn ang="0">
                  <a:pos x="T4" y="T5"/>
                </a:cxn>
                <a:cxn ang="0">
                  <a:pos x="T6" y="T7"/>
                </a:cxn>
                <a:cxn ang="0">
                  <a:pos x="T8" y="T9"/>
                </a:cxn>
              </a:cxnLst>
              <a:rect l="0" t="0" r="r" b="b"/>
              <a:pathLst>
                <a:path w="140" h="171">
                  <a:moveTo>
                    <a:pt x="0" y="13"/>
                  </a:moveTo>
                  <a:cubicBezTo>
                    <a:pt x="0" y="171"/>
                    <a:pt x="0" y="171"/>
                    <a:pt x="0" y="171"/>
                  </a:cubicBezTo>
                  <a:cubicBezTo>
                    <a:pt x="140" y="171"/>
                    <a:pt x="140" y="171"/>
                    <a:pt x="140" y="171"/>
                  </a:cubicBezTo>
                  <a:cubicBezTo>
                    <a:pt x="140" y="13"/>
                    <a:pt x="140" y="13"/>
                    <a:pt x="140" y="13"/>
                  </a:cubicBezTo>
                  <a:cubicBezTo>
                    <a:pt x="71" y="0"/>
                    <a:pt x="0" y="13"/>
                    <a:pt x="0" y="13"/>
                  </a:cubicBezTo>
                  <a:close/>
                </a:path>
              </a:pathLst>
            </a:custGeom>
            <a:solidFill>
              <a:srgbClr val="00A2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BC129578-308A-45A7-BB25-BE17D27F06DC}"/>
                </a:ext>
              </a:extLst>
            </p:cNvPr>
            <p:cNvSpPr>
              <a:spLocks noChangeArrowheads="1"/>
            </p:cNvSpPr>
            <p:nvPr/>
          </p:nvSpPr>
          <p:spPr bwMode="auto">
            <a:xfrm>
              <a:off x="913" y="1668"/>
              <a:ext cx="289" cy="293"/>
            </a:xfrm>
            <a:prstGeom prst="ellipse">
              <a:avLst/>
            </a:prstGeom>
            <a:solidFill>
              <a:srgbClr val="E3A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8">
              <a:extLst>
                <a:ext uri="{FF2B5EF4-FFF2-40B4-BE49-F238E27FC236}">
                  <a16:creationId xmlns:a16="http://schemas.microsoft.com/office/drawing/2014/main" id="{306D039A-5280-461B-95A1-30598B732BE6}"/>
                </a:ext>
              </a:extLst>
            </p:cNvPr>
            <p:cNvSpPr>
              <a:spLocks noChangeArrowheads="1"/>
            </p:cNvSpPr>
            <p:nvPr/>
          </p:nvSpPr>
          <p:spPr bwMode="auto">
            <a:xfrm>
              <a:off x="1985" y="1668"/>
              <a:ext cx="295" cy="293"/>
            </a:xfrm>
            <a:prstGeom prst="ellipse">
              <a:avLst/>
            </a:prstGeom>
            <a:solidFill>
              <a:srgbClr val="E3A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F3B1532D-B5C7-4C8B-939E-1A59E00686A1}"/>
                </a:ext>
              </a:extLst>
            </p:cNvPr>
            <p:cNvSpPr>
              <a:spLocks/>
            </p:cNvSpPr>
            <p:nvPr/>
          </p:nvSpPr>
          <p:spPr bwMode="auto">
            <a:xfrm>
              <a:off x="1060" y="1134"/>
              <a:ext cx="1073" cy="1251"/>
            </a:xfrm>
            <a:custGeom>
              <a:avLst/>
              <a:gdLst>
                <a:gd name="T0" fmla="*/ 204 w 204"/>
                <a:gd name="T1" fmla="*/ 175 h 239"/>
                <a:gd name="T2" fmla="*/ 140 w 204"/>
                <a:gd name="T3" fmla="*/ 239 h 239"/>
                <a:gd name="T4" fmla="*/ 64 w 204"/>
                <a:gd name="T5" fmla="*/ 239 h 239"/>
                <a:gd name="T6" fmla="*/ 0 w 204"/>
                <a:gd name="T7" fmla="*/ 175 h 239"/>
                <a:gd name="T8" fmla="*/ 0 w 204"/>
                <a:gd name="T9" fmla="*/ 64 h 239"/>
                <a:gd name="T10" fmla="*/ 64 w 204"/>
                <a:gd name="T11" fmla="*/ 0 h 239"/>
                <a:gd name="T12" fmla="*/ 140 w 204"/>
                <a:gd name="T13" fmla="*/ 0 h 239"/>
                <a:gd name="T14" fmla="*/ 204 w 204"/>
                <a:gd name="T15" fmla="*/ 64 h 239"/>
                <a:gd name="T16" fmla="*/ 204 w 204"/>
                <a:gd name="T17" fmla="*/ 175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4" h="239">
                  <a:moveTo>
                    <a:pt x="204" y="175"/>
                  </a:moveTo>
                  <a:cubicBezTo>
                    <a:pt x="204" y="210"/>
                    <a:pt x="175" y="239"/>
                    <a:pt x="140" y="239"/>
                  </a:cubicBezTo>
                  <a:cubicBezTo>
                    <a:pt x="64" y="239"/>
                    <a:pt x="64" y="239"/>
                    <a:pt x="64" y="239"/>
                  </a:cubicBezTo>
                  <a:cubicBezTo>
                    <a:pt x="28" y="239"/>
                    <a:pt x="0" y="210"/>
                    <a:pt x="0" y="175"/>
                  </a:cubicBezTo>
                  <a:cubicBezTo>
                    <a:pt x="0" y="64"/>
                    <a:pt x="0" y="64"/>
                    <a:pt x="0" y="64"/>
                  </a:cubicBezTo>
                  <a:cubicBezTo>
                    <a:pt x="0" y="29"/>
                    <a:pt x="28" y="0"/>
                    <a:pt x="64" y="0"/>
                  </a:cubicBezTo>
                  <a:cubicBezTo>
                    <a:pt x="140" y="0"/>
                    <a:pt x="140" y="0"/>
                    <a:pt x="140" y="0"/>
                  </a:cubicBezTo>
                  <a:cubicBezTo>
                    <a:pt x="175" y="0"/>
                    <a:pt x="204" y="29"/>
                    <a:pt x="204" y="64"/>
                  </a:cubicBezTo>
                  <a:lnTo>
                    <a:pt x="204" y="175"/>
                  </a:lnTo>
                  <a:close/>
                </a:path>
              </a:pathLst>
            </a:custGeom>
            <a:solidFill>
              <a:srgbClr val="EDB8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7B859DCD-88CF-42AE-856A-D13D35BEEEEB}"/>
                </a:ext>
              </a:extLst>
            </p:cNvPr>
            <p:cNvSpPr>
              <a:spLocks/>
            </p:cNvSpPr>
            <p:nvPr/>
          </p:nvSpPr>
          <p:spPr bwMode="auto">
            <a:xfrm>
              <a:off x="718" y="1291"/>
              <a:ext cx="474" cy="560"/>
            </a:xfrm>
            <a:custGeom>
              <a:avLst/>
              <a:gdLst>
                <a:gd name="T0" fmla="*/ 90 w 90"/>
                <a:gd name="T1" fmla="*/ 8 h 107"/>
                <a:gd name="T2" fmla="*/ 75 w 90"/>
                <a:gd name="T3" fmla="*/ 107 h 107"/>
                <a:gd name="T4" fmla="*/ 54 w 90"/>
                <a:gd name="T5" fmla="*/ 103 h 107"/>
                <a:gd name="T6" fmla="*/ 90 w 90"/>
                <a:gd name="T7" fmla="*/ 8 h 107"/>
              </a:gdLst>
              <a:ahLst/>
              <a:cxnLst>
                <a:cxn ang="0">
                  <a:pos x="T0" y="T1"/>
                </a:cxn>
                <a:cxn ang="0">
                  <a:pos x="T2" y="T3"/>
                </a:cxn>
                <a:cxn ang="0">
                  <a:pos x="T4" y="T5"/>
                </a:cxn>
                <a:cxn ang="0">
                  <a:pos x="T6" y="T7"/>
                </a:cxn>
              </a:cxnLst>
              <a:rect l="0" t="0" r="r" b="b"/>
              <a:pathLst>
                <a:path w="90" h="107">
                  <a:moveTo>
                    <a:pt x="90" y="8"/>
                  </a:moveTo>
                  <a:cubicBezTo>
                    <a:pt x="75" y="107"/>
                    <a:pt x="75" y="107"/>
                    <a:pt x="75" y="107"/>
                  </a:cubicBezTo>
                  <a:cubicBezTo>
                    <a:pt x="54" y="103"/>
                    <a:pt x="54" y="103"/>
                    <a:pt x="54" y="103"/>
                  </a:cubicBezTo>
                  <a:cubicBezTo>
                    <a:pt x="54" y="103"/>
                    <a:pt x="0" y="0"/>
                    <a:pt x="90" y="8"/>
                  </a:cubicBezTo>
                  <a:close/>
                </a:path>
              </a:pathLst>
            </a:custGeom>
            <a:solidFill>
              <a:srgbClr val="703C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0CB457CF-0EE6-4AB1-9455-7974E44FCAAC}"/>
                </a:ext>
              </a:extLst>
            </p:cNvPr>
            <p:cNvSpPr>
              <a:spLocks/>
            </p:cNvSpPr>
            <p:nvPr/>
          </p:nvSpPr>
          <p:spPr bwMode="auto">
            <a:xfrm>
              <a:off x="2106" y="1464"/>
              <a:ext cx="226" cy="382"/>
            </a:xfrm>
            <a:custGeom>
              <a:avLst/>
              <a:gdLst>
                <a:gd name="T0" fmla="*/ 3 w 43"/>
                <a:gd name="T1" fmla="*/ 0 h 73"/>
                <a:gd name="T2" fmla="*/ 0 w 43"/>
                <a:gd name="T3" fmla="*/ 73 h 73"/>
                <a:gd name="T4" fmla="*/ 16 w 43"/>
                <a:gd name="T5" fmla="*/ 69 h 73"/>
                <a:gd name="T6" fmla="*/ 3 w 43"/>
                <a:gd name="T7" fmla="*/ 0 h 73"/>
              </a:gdLst>
              <a:ahLst/>
              <a:cxnLst>
                <a:cxn ang="0">
                  <a:pos x="T0" y="T1"/>
                </a:cxn>
                <a:cxn ang="0">
                  <a:pos x="T2" y="T3"/>
                </a:cxn>
                <a:cxn ang="0">
                  <a:pos x="T4" y="T5"/>
                </a:cxn>
                <a:cxn ang="0">
                  <a:pos x="T6" y="T7"/>
                </a:cxn>
              </a:cxnLst>
              <a:rect l="0" t="0" r="r" b="b"/>
              <a:pathLst>
                <a:path w="43" h="73">
                  <a:moveTo>
                    <a:pt x="3" y="0"/>
                  </a:moveTo>
                  <a:cubicBezTo>
                    <a:pt x="0" y="73"/>
                    <a:pt x="0" y="73"/>
                    <a:pt x="0" y="73"/>
                  </a:cubicBezTo>
                  <a:cubicBezTo>
                    <a:pt x="16" y="69"/>
                    <a:pt x="16" y="69"/>
                    <a:pt x="16" y="69"/>
                  </a:cubicBezTo>
                  <a:cubicBezTo>
                    <a:pt x="16" y="69"/>
                    <a:pt x="43" y="4"/>
                    <a:pt x="3" y="0"/>
                  </a:cubicBezTo>
                  <a:close/>
                </a:path>
              </a:pathLst>
            </a:custGeom>
            <a:solidFill>
              <a:srgbClr val="703C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2DDEC7D2-FC4A-4D8F-A4C2-CFD74C1EBFAD}"/>
                </a:ext>
              </a:extLst>
            </p:cNvPr>
            <p:cNvSpPr>
              <a:spLocks/>
            </p:cNvSpPr>
            <p:nvPr/>
          </p:nvSpPr>
          <p:spPr bwMode="auto">
            <a:xfrm>
              <a:off x="934" y="799"/>
              <a:ext cx="1446" cy="890"/>
            </a:xfrm>
            <a:custGeom>
              <a:avLst/>
              <a:gdLst>
                <a:gd name="T0" fmla="*/ 33 w 275"/>
                <a:gd name="T1" fmla="*/ 133 h 170"/>
                <a:gd name="T2" fmla="*/ 65 w 275"/>
                <a:gd name="T3" fmla="*/ 36 h 170"/>
                <a:gd name="T4" fmla="*/ 124 w 275"/>
                <a:gd name="T5" fmla="*/ 36 h 170"/>
                <a:gd name="T6" fmla="*/ 208 w 275"/>
                <a:gd name="T7" fmla="*/ 35 h 170"/>
                <a:gd name="T8" fmla="*/ 271 w 275"/>
                <a:gd name="T9" fmla="*/ 80 h 170"/>
                <a:gd name="T10" fmla="*/ 258 w 275"/>
                <a:gd name="T11" fmla="*/ 113 h 170"/>
                <a:gd name="T12" fmla="*/ 243 w 275"/>
                <a:gd name="T13" fmla="*/ 170 h 170"/>
                <a:gd name="T14" fmla="*/ 232 w 275"/>
                <a:gd name="T15" fmla="*/ 141 h 170"/>
                <a:gd name="T16" fmla="*/ 33 w 275"/>
                <a:gd name="T17" fmla="*/ 13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170">
                  <a:moveTo>
                    <a:pt x="33" y="133"/>
                  </a:moveTo>
                  <a:cubicBezTo>
                    <a:pt x="33" y="133"/>
                    <a:pt x="0" y="71"/>
                    <a:pt x="65" y="36"/>
                  </a:cubicBezTo>
                  <a:cubicBezTo>
                    <a:pt x="131" y="0"/>
                    <a:pt x="156" y="19"/>
                    <a:pt x="124" y="36"/>
                  </a:cubicBezTo>
                  <a:cubicBezTo>
                    <a:pt x="124" y="36"/>
                    <a:pt x="160" y="24"/>
                    <a:pt x="208" y="35"/>
                  </a:cubicBezTo>
                  <a:cubicBezTo>
                    <a:pt x="247" y="44"/>
                    <a:pt x="275" y="66"/>
                    <a:pt x="271" y="80"/>
                  </a:cubicBezTo>
                  <a:cubicBezTo>
                    <a:pt x="268" y="94"/>
                    <a:pt x="251" y="112"/>
                    <a:pt x="258" y="113"/>
                  </a:cubicBezTo>
                  <a:cubicBezTo>
                    <a:pt x="264" y="115"/>
                    <a:pt x="275" y="148"/>
                    <a:pt x="243" y="170"/>
                  </a:cubicBezTo>
                  <a:cubicBezTo>
                    <a:pt x="232" y="141"/>
                    <a:pt x="232" y="141"/>
                    <a:pt x="232" y="141"/>
                  </a:cubicBezTo>
                  <a:lnTo>
                    <a:pt x="33" y="133"/>
                  </a:lnTo>
                  <a:close/>
                </a:path>
              </a:pathLst>
            </a:custGeom>
            <a:solidFill>
              <a:srgbClr val="703C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37645CB0-525D-498F-B6C6-26470BC9F471}"/>
                </a:ext>
              </a:extLst>
            </p:cNvPr>
            <p:cNvSpPr>
              <a:spLocks/>
            </p:cNvSpPr>
            <p:nvPr/>
          </p:nvSpPr>
          <p:spPr bwMode="auto">
            <a:xfrm>
              <a:off x="1113" y="1422"/>
              <a:ext cx="1072" cy="429"/>
            </a:xfrm>
            <a:custGeom>
              <a:avLst/>
              <a:gdLst>
                <a:gd name="T0" fmla="*/ 1072 w 1072"/>
                <a:gd name="T1" fmla="*/ 0 h 429"/>
                <a:gd name="T2" fmla="*/ 10 w 1072"/>
                <a:gd name="T3" fmla="*/ 10 h 429"/>
                <a:gd name="T4" fmla="*/ 0 w 1072"/>
                <a:gd name="T5" fmla="*/ 429 h 429"/>
                <a:gd name="T6" fmla="*/ 63 w 1072"/>
                <a:gd name="T7" fmla="*/ 78 h 429"/>
                <a:gd name="T8" fmla="*/ 1009 w 1072"/>
                <a:gd name="T9" fmla="*/ 110 h 429"/>
                <a:gd name="T10" fmla="*/ 993 w 1072"/>
                <a:gd name="T11" fmla="*/ 424 h 429"/>
                <a:gd name="T12" fmla="*/ 1072 w 1072"/>
                <a:gd name="T13" fmla="*/ 0 h 429"/>
              </a:gdLst>
              <a:ahLst/>
              <a:cxnLst>
                <a:cxn ang="0">
                  <a:pos x="T0" y="T1"/>
                </a:cxn>
                <a:cxn ang="0">
                  <a:pos x="T2" y="T3"/>
                </a:cxn>
                <a:cxn ang="0">
                  <a:pos x="T4" y="T5"/>
                </a:cxn>
                <a:cxn ang="0">
                  <a:pos x="T6" y="T7"/>
                </a:cxn>
                <a:cxn ang="0">
                  <a:pos x="T8" y="T9"/>
                </a:cxn>
                <a:cxn ang="0">
                  <a:pos x="T10" y="T11"/>
                </a:cxn>
                <a:cxn ang="0">
                  <a:pos x="T12" y="T13"/>
                </a:cxn>
              </a:cxnLst>
              <a:rect l="0" t="0" r="r" b="b"/>
              <a:pathLst>
                <a:path w="1072" h="429">
                  <a:moveTo>
                    <a:pt x="1072" y="0"/>
                  </a:moveTo>
                  <a:lnTo>
                    <a:pt x="10" y="10"/>
                  </a:lnTo>
                  <a:lnTo>
                    <a:pt x="0" y="429"/>
                  </a:lnTo>
                  <a:lnTo>
                    <a:pt x="63" y="78"/>
                  </a:lnTo>
                  <a:lnTo>
                    <a:pt x="1009" y="110"/>
                  </a:lnTo>
                  <a:lnTo>
                    <a:pt x="993" y="424"/>
                  </a:lnTo>
                  <a:lnTo>
                    <a:pt x="1072" y="0"/>
                  </a:lnTo>
                  <a:close/>
                </a:path>
              </a:pathLst>
            </a:custGeom>
            <a:solidFill>
              <a:srgbClr val="703C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ED79EEAB-E590-4866-AA20-2BC075AF95AE}"/>
                </a:ext>
              </a:extLst>
            </p:cNvPr>
            <p:cNvSpPr>
              <a:spLocks/>
            </p:cNvSpPr>
            <p:nvPr/>
          </p:nvSpPr>
          <p:spPr bwMode="auto">
            <a:xfrm>
              <a:off x="1344" y="1814"/>
              <a:ext cx="89" cy="204"/>
            </a:xfrm>
            <a:custGeom>
              <a:avLst/>
              <a:gdLst>
                <a:gd name="T0" fmla="*/ 17 w 17"/>
                <a:gd name="T1" fmla="*/ 31 h 39"/>
                <a:gd name="T2" fmla="*/ 8 w 17"/>
                <a:gd name="T3" fmla="*/ 39 h 39"/>
                <a:gd name="T4" fmla="*/ 8 w 17"/>
                <a:gd name="T5" fmla="*/ 39 h 39"/>
                <a:gd name="T6" fmla="*/ 0 w 17"/>
                <a:gd name="T7" fmla="*/ 31 h 39"/>
                <a:gd name="T8" fmla="*/ 0 w 17"/>
                <a:gd name="T9" fmla="*/ 8 h 39"/>
                <a:gd name="T10" fmla="*/ 8 w 17"/>
                <a:gd name="T11" fmla="*/ 0 h 39"/>
                <a:gd name="T12" fmla="*/ 8 w 17"/>
                <a:gd name="T13" fmla="*/ 0 h 39"/>
                <a:gd name="T14" fmla="*/ 17 w 17"/>
                <a:gd name="T15" fmla="*/ 8 h 39"/>
                <a:gd name="T16" fmla="*/ 17 w 17"/>
                <a:gd name="T1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39">
                  <a:moveTo>
                    <a:pt x="17" y="31"/>
                  </a:moveTo>
                  <a:cubicBezTo>
                    <a:pt x="17" y="36"/>
                    <a:pt x="13" y="39"/>
                    <a:pt x="8" y="39"/>
                  </a:cubicBezTo>
                  <a:cubicBezTo>
                    <a:pt x="8" y="39"/>
                    <a:pt x="8" y="39"/>
                    <a:pt x="8" y="39"/>
                  </a:cubicBezTo>
                  <a:cubicBezTo>
                    <a:pt x="4" y="39"/>
                    <a:pt x="0" y="36"/>
                    <a:pt x="0" y="31"/>
                  </a:cubicBezTo>
                  <a:cubicBezTo>
                    <a:pt x="0" y="8"/>
                    <a:pt x="0" y="8"/>
                    <a:pt x="0" y="8"/>
                  </a:cubicBezTo>
                  <a:cubicBezTo>
                    <a:pt x="0" y="4"/>
                    <a:pt x="4" y="0"/>
                    <a:pt x="8" y="0"/>
                  </a:cubicBezTo>
                  <a:cubicBezTo>
                    <a:pt x="8" y="0"/>
                    <a:pt x="8" y="0"/>
                    <a:pt x="8" y="0"/>
                  </a:cubicBezTo>
                  <a:cubicBezTo>
                    <a:pt x="13" y="0"/>
                    <a:pt x="17" y="4"/>
                    <a:pt x="17" y="8"/>
                  </a:cubicBezTo>
                  <a:lnTo>
                    <a:pt x="17" y="31"/>
                  </a:lnTo>
                  <a:close/>
                </a:path>
              </a:pathLst>
            </a:custGeom>
            <a:solidFill>
              <a:srgbClr val="024D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26FDE1C9-E222-405D-A263-3754D9AF018E}"/>
                </a:ext>
              </a:extLst>
            </p:cNvPr>
            <p:cNvSpPr>
              <a:spLocks/>
            </p:cNvSpPr>
            <p:nvPr/>
          </p:nvSpPr>
          <p:spPr bwMode="auto">
            <a:xfrm>
              <a:off x="1249" y="1647"/>
              <a:ext cx="221" cy="110"/>
            </a:xfrm>
            <a:custGeom>
              <a:avLst/>
              <a:gdLst>
                <a:gd name="T0" fmla="*/ 0 w 42"/>
                <a:gd name="T1" fmla="*/ 21 h 21"/>
                <a:gd name="T2" fmla="*/ 42 w 42"/>
                <a:gd name="T3" fmla="*/ 19 h 21"/>
              </a:gdLst>
              <a:ahLst/>
              <a:cxnLst>
                <a:cxn ang="0">
                  <a:pos x="T0" y="T1"/>
                </a:cxn>
                <a:cxn ang="0">
                  <a:pos x="T2" y="T3"/>
                </a:cxn>
              </a:cxnLst>
              <a:rect l="0" t="0" r="r" b="b"/>
              <a:pathLst>
                <a:path w="42" h="21">
                  <a:moveTo>
                    <a:pt x="0" y="21"/>
                  </a:moveTo>
                  <a:cubicBezTo>
                    <a:pt x="0" y="21"/>
                    <a:pt x="19" y="0"/>
                    <a:pt x="42" y="19"/>
                  </a:cubicBezTo>
                </a:path>
              </a:pathLst>
            </a:custGeom>
            <a:noFill/>
            <a:ln w="82550" cap="rnd">
              <a:solidFill>
                <a:srgbClr val="703C3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6">
              <a:extLst>
                <a:ext uri="{FF2B5EF4-FFF2-40B4-BE49-F238E27FC236}">
                  <a16:creationId xmlns:a16="http://schemas.microsoft.com/office/drawing/2014/main" id="{2729D70B-DACD-4AEF-A6DE-62E1E73DF715}"/>
                </a:ext>
              </a:extLst>
            </p:cNvPr>
            <p:cNvSpPr>
              <a:spLocks/>
            </p:cNvSpPr>
            <p:nvPr/>
          </p:nvSpPr>
          <p:spPr bwMode="auto">
            <a:xfrm>
              <a:off x="1786" y="1814"/>
              <a:ext cx="89" cy="204"/>
            </a:xfrm>
            <a:custGeom>
              <a:avLst/>
              <a:gdLst>
                <a:gd name="T0" fmla="*/ 0 w 17"/>
                <a:gd name="T1" fmla="*/ 31 h 39"/>
                <a:gd name="T2" fmla="*/ 9 w 17"/>
                <a:gd name="T3" fmla="*/ 39 h 39"/>
                <a:gd name="T4" fmla="*/ 9 w 17"/>
                <a:gd name="T5" fmla="*/ 39 h 39"/>
                <a:gd name="T6" fmla="*/ 17 w 17"/>
                <a:gd name="T7" fmla="*/ 31 h 39"/>
                <a:gd name="T8" fmla="*/ 17 w 17"/>
                <a:gd name="T9" fmla="*/ 8 h 39"/>
                <a:gd name="T10" fmla="*/ 9 w 17"/>
                <a:gd name="T11" fmla="*/ 0 h 39"/>
                <a:gd name="T12" fmla="*/ 9 w 17"/>
                <a:gd name="T13" fmla="*/ 0 h 39"/>
                <a:gd name="T14" fmla="*/ 0 w 17"/>
                <a:gd name="T15" fmla="*/ 8 h 39"/>
                <a:gd name="T16" fmla="*/ 0 w 17"/>
                <a:gd name="T17" fmla="*/ 3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39">
                  <a:moveTo>
                    <a:pt x="0" y="31"/>
                  </a:moveTo>
                  <a:cubicBezTo>
                    <a:pt x="0" y="36"/>
                    <a:pt x="4" y="39"/>
                    <a:pt x="9" y="39"/>
                  </a:cubicBezTo>
                  <a:cubicBezTo>
                    <a:pt x="9" y="39"/>
                    <a:pt x="9" y="39"/>
                    <a:pt x="9" y="39"/>
                  </a:cubicBezTo>
                  <a:cubicBezTo>
                    <a:pt x="13" y="39"/>
                    <a:pt x="17" y="36"/>
                    <a:pt x="17" y="31"/>
                  </a:cubicBezTo>
                  <a:cubicBezTo>
                    <a:pt x="17" y="8"/>
                    <a:pt x="17" y="8"/>
                    <a:pt x="17" y="8"/>
                  </a:cubicBezTo>
                  <a:cubicBezTo>
                    <a:pt x="17" y="4"/>
                    <a:pt x="13" y="0"/>
                    <a:pt x="9" y="0"/>
                  </a:cubicBezTo>
                  <a:cubicBezTo>
                    <a:pt x="9" y="0"/>
                    <a:pt x="9" y="0"/>
                    <a:pt x="9" y="0"/>
                  </a:cubicBezTo>
                  <a:cubicBezTo>
                    <a:pt x="4" y="0"/>
                    <a:pt x="0" y="4"/>
                    <a:pt x="0" y="8"/>
                  </a:cubicBezTo>
                  <a:lnTo>
                    <a:pt x="0" y="31"/>
                  </a:lnTo>
                  <a:close/>
                </a:path>
              </a:pathLst>
            </a:custGeom>
            <a:solidFill>
              <a:srgbClr val="024D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E9809F52-4C0C-4631-AA6E-871326ED6E5D}"/>
                </a:ext>
              </a:extLst>
            </p:cNvPr>
            <p:cNvSpPr>
              <a:spLocks/>
            </p:cNvSpPr>
            <p:nvPr/>
          </p:nvSpPr>
          <p:spPr bwMode="auto">
            <a:xfrm>
              <a:off x="1754" y="1647"/>
              <a:ext cx="216" cy="110"/>
            </a:xfrm>
            <a:custGeom>
              <a:avLst/>
              <a:gdLst>
                <a:gd name="T0" fmla="*/ 41 w 41"/>
                <a:gd name="T1" fmla="*/ 21 h 21"/>
                <a:gd name="T2" fmla="*/ 0 w 41"/>
                <a:gd name="T3" fmla="*/ 19 h 21"/>
              </a:gdLst>
              <a:ahLst/>
              <a:cxnLst>
                <a:cxn ang="0">
                  <a:pos x="T0" y="T1"/>
                </a:cxn>
                <a:cxn ang="0">
                  <a:pos x="T2" y="T3"/>
                </a:cxn>
              </a:cxnLst>
              <a:rect l="0" t="0" r="r" b="b"/>
              <a:pathLst>
                <a:path w="41" h="21">
                  <a:moveTo>
                    <a:pt x="41" y="21"/>
                  </a:moveTo>
                  <a:cubicBezTo>
                    <a:pt x="41" y="21"/>
                    <a:pt x="22" y="0"/>
                    <a:pt x="0" y="19"/>
                  </a:cubicBezTo>
                </a:path>
              </a:pathLst>
            </a:custGeom>
            <a:noFill/>
            <a:ln w="82550" cap="rnd">
              <a:solidFill>
                <a:srgbClr val="703C3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00A0969F-8CD7-47F5-859B-A563C3CEC163}"/>
                </a:ext>
              </a:extLst>
            </p:cNvPr>
            <p:cNvSpPr>
              <a:spLocks/>
            </p:cNvSpPr>
            <p:nvPr/>
          </p:nvSpPr>
          <p:spPr bwMode="auto">
            <a:xfrm>
              <a:off x="1596" y="1987"/>
              <a:ext cx="32" cy="78"/>
            </a:xfrm>
            <a:custGeom>
              <a:avLst/>
              <a:gdLst>
                <a:gd name="T0" fmla="*/ 6 w 6"/>
                <a:gd name="T1" fmla="*/ 12 h 15"/>
                <a:gd name="T2" fmla="*/ 3 w 6"/>
                <a:gd name="T3" fmla="*/ 15 h 15"/>
                <a:gd name="T4" fmla="*/ 3 w 6"/>
                <a:gd name="T5" fmla="*/ 15 h 15"/>
                <a:gd name="T6" fmla="*/ 0 w 6"/>
                <a:gd name="T7" fmla="*/ 12 h 15"/>
                <a:gd name="T8" fmla="*/ 0 w 6"/>
                <a:gd name="T9" fmla="*/ 4 h 15"/>
                <a:gd name="T10" fmla="*/ 3 w 6"/>
                <a:gd name="T11" fmla="*/ 0 h 15"/>
                <a:gd name="T12" fmla="*/ 3 w 6"/>
                <a:gd name="T13" fmla="*/ 0 h 15"/>
                <a:gd name="T14" fmla="*/ 6 w 6"/>
                <a:gd name="T15" fmla="*/ 4 h 15"/>
                <a:gd name="T16" fmla="*/ 6 w 6"/>
                <a:gd name="T17" fmla="*/ 1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5">
                  <a:moveTo>
                    <a:pt x="6" y="12"/>
                  </a:moveTo>
                  <a:cubicBezTo>
                    <a:pt x="6" y="13"/>
                    <a:pt x="5" y="15"/>
                    <a:pt x="3" y="15"/>
                  </a:cubicBezTo>
                  <a:cubicBezTo>
                    <a:pt x="3" y="15"/>
                    <a:pt x="3" y="15"/>
                    <a:pt x="3" y="15"/>
                  </a:cubicBezTo>
                  <a:cubicBezTo>
                    <a:pt x="1" y="15"/>
                    <a:pt x="0" y="13"/>
                    <a:pt x="0" y="12"/>
                  </a:cubicBezTo>
                  <a:cubicBezTo>
                    <a:pt x="0" y="4"/>
                    <a:pt x="0" y="4"/>
                    <a:pt x="0" y="4"/>
                  </a:cubicBezTo>
                  <a:cubicBezTo>
                    <a:pt x="0" y="2"/>
                    <a:pt x="1" y="0"/>
                    <a:pt x="3" y="0"/>
                  </a:cubicBezTo>
                  <a:cubicBezTo>
                    <a:pt x="3" y="0"/>
                    <a:pt x="3" y="0"/>
                    <a:pt x="3" y="0"/>
                  </a:cubicBezTo>
                  <a:cubicBezTo>
                    <a:pt x="5" y="0"/>
                    <a:pt x="6" y="2"/>
                    <a:pt x="6" y="4"/>
                  </a:cubicBezTo>
                  <a:lnTo>
                    <a:pt x="6" y="12"/>
                  </a:lnTo>
                  <a:close/>
                </a:path>
              </a:pathLst>
            </a:custGeom>
            <a:solidFill>
              <a:srgbClr val="D880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CD02F412-E763-424D-ABA2-FE9CB17DE7E2}"/>
                </a:ext>
              </a:extLst>
            </p:cNvPr>
            <p:cNvSpPr>
              <a:spLocks/>
            </p:cNvSpPr>
            <p:nvPr/>
          </p:nvSpPr>
          <p:spPr bwMode="auto">
            <a:xfrm>
              <a:off x="1507" y="2170"/>
              <a:ext cx="200" cy="47"/>
            </a:xfrm>
            <a:custGeom>
              <a:avLst/>
              <a:gdLst>
                <a:gd name="T0" fmla="*/ 38 w 38"/>
                <a:gd name="T1" fmla="*/ 0 h 9"/>
                <a:gd name="T2" fmla="*/ 26 w 38"/>
                <a:gd name="T3" fmla="*/ 9 h 9"/>
                <a:gd name="T4" fmla="*/ 12 w 38"/>
                <a:gd name="T5" fmla="*/ 9 h 9"/>
                <a:gd name="T6" fmla="*/ 0 w 38"/>
                <a:gd name="T7" fmla="*/ 0 h 9"/>
                <a:gd name="T8" fmla="*/ 38 w 38"/>
                <a:gd name="T9" fmla="*/ 0 h 9"/>
              </a:gdLst>
              <a:ahLst/>
              <a:cxnLst>
                <a:cxn ang="0">
                  <a:pos x="T0" y="T1"/>
                </a:cxn>
                <a:cxn ang="0">
                  <a:pos x="T2" y="T3"/>
                </a:cxn>
                <a:cxn ang="0">
                  <a:pos x="T4" y="T5"/>
                </a:cxn>
                <a:cxn ang="0">
                  <a:pos x="T6" y="T7"/>
                </a:cxn>
                <a:cxn ang="0">
                  <a:pos x="T8" y="T9"/>
                </a:cxn>
              </a:cxnLst>
              <a:rect l="0" t="0" r="r" b="b"/>
              <a:pathLst>
                <a:path w="38" h="9">
                  <a:moveTo>
                    <a:pt x="38" y="0"/>
                  </a:moveTo>
                  <a:cubicBezTo>
                    <a:pt x="38" y="5"/>
                    <a:pt x="33" y="9"/>
                    <a:pt x="26" y="9"/>
                  </a:cubicBezTo>
                  <a:cubicBezTo>
                    <a:pt x="12" y="9"/>
                    <a:pt x="12" y="9"/>
                    <a:pt x="12" y="9"/>
                  </a:cubicBezTo>
                  <a:cubicBezTo>
                    <a:pt x="5" y="9"/>
                    <a:pt x="0" y="5"/>
                    <a:pt x="0" y="0"/>
                  </a:cubicBezTo>
                  <a:lnTo>
                    <a:pt x="38" y="0"/>
                  </a:lnTo>
                  <a:close/>
                </a:path>
              </a:pathLst>
            </a:custGeom>
            <a:solidFill>
              <a:srgbClr val="AE2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F29ABB2B-EE78-4C78-A672-3F4690248B69}"/>
                </a:ext>
              </a:extLst>
            </p:cNvPr>
            <p:cNvSpPr>
              <a:spLocks/>
            </p:cNvSpPr>
            <p:nvPr/>
          </p:nvSpPr>
          <p:spPr bwMode="auto">
            <a:xfrm>
              <a:off x="1538" y="2170"/>
              <a:ext cx="137" cy="47"/>
            </a:xfrm>
            <a:custGeom>
              <a:avLst/>
              <a:gdLst>
                <a:gd name="T0" fmla="*/ 0 w 26"/>
                <a:gd name="T1" fmla="*/ 7 h 9"/>
                <a:gd name="T2" fmla="*/ 6 w 26"/>
                <a:gd name="T3" fmla="*/ 9 h 9"/>
                <a:gd name="T4" fmla="*/ 20 w 26"/>
                <a:gd name="T5" fmla="*/ 9 h 9"/>
                <a:gd name="T6" fmla="*/ 26 w 26"/>
                <a:gd name="T7" fmla="*/ 7 h 9"/>
                <a:gd name="T8" fmla="*/ 23 w 26"/>
                <a:gd name="T9" fmla="*/ 0 h 9"/>
                <a:gd name="T10" fmla="*/ 3 w 26"/>
                <a:gd name="T11" fmla="*/ 0 h 9"/>
                <a:gd name="T12" fmla="*/ 0 w 26"/>
                <a:gd name="T13" fmla="*/ 7 h 9"/>
              </a:gdLst>
              <a:ahLst/>
              <a:cxnLst>
                <a:cxn ang="0">
                  <a:pos x="T0" y="T1"/>
                </a:cxn>
                <a:cxn ang="0">
                  <a:pos x="T2" y="T3"/>
                </a:cxn>
                <a:cxn ang="0">
                  <a:pos x="T4" y="T5"/>
                </a:cxn>
                <a:cxn ang="0">
                  <a:pos x="T6" y="T7"/>
                </a:cxn>
                <a:cxn ang="0">
                  <a:pos x="T8" y="T9"/>
                </a:cxn>
                <a:cxn ang="0">
                  <a:pos x="T10" y="T11"/>
                </a:cxn>
                <a:cxn ang="0">
                  <a:pos x="T12" y="T13"/>
                </a:cxn>
              </a:cxnLst>
              <a:rect l="0" t="0" r="r" b="b"/>
              <a:pathLst>
                <a:path w="26" h="9">
                  <a:moveTo>
                    <a:pt x="0" y="7"/>
                  </a:moveTo>
                  <a:cubicBezTo>
                    <a:pt x="1" y="8"/>
                    <a:pt x="3" y="9"/>
                    <a:pt x="6" y="9"/>
                  </a:cubicBezTo>
                  <a:cubicBezTo>
                    <a:pt x="20" y="9"/>
                    <a:pt x="20" y="9"/>
                    <a:pt x="20" y="9"/>
                  </a:cubicBezTo>
                  <a:cubicBezTo>
                    <a:pt x="22" y="9"/>
                    <a:pt x="25" y="8"/>
                    <a:pt x="26" y="7"/>
                  </a:cubicBezTo>
                  <a:cubicBezTo>
                    <a:pt x="26" y="4"/>
                    <a:pt x="25" y="2"/>
                    <a:pt x="23" y="0"/>
                  </a:cubicBezTo>
                  <a:cubicBezTo>
                    <a:pt x="3" y="0"/>
                    <a:pt x="3" y="0"/>
                    <a:pt x="3" y="0"/>
                  </a:cubicBezTo>
                  <a:cubicBezTo>
                    <a:pt x="1" y="2"/>
                    <a:pt x="0" y="4"/>
                    <a:pt x="0" y="7"/>
                  </a:cubicBezTo>
                  <a:close/>
                </a:path>
              </a:pathLst>
            </a:custGeom>
            <a:solidFill>
              <a:srgbClr val="C430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4A57A311-4E74-498A-B3A8-985D715DE325}"/>
                </a:ext>
              </a:extLst>
            </p:cNvPr>
            <p:cNvSpPr>
              <a:spLocks/>
            </p:cNvSpPr>
            <p:nvPr/>
          </p:nvSpPr>
          <p:spPr bwMode="auto">
            <a:xfrm>
              <a:off x="1155" y="2432"/>
              <a:ext cx="883" cy="1161"/>
            </a:xfrm>
            <a:custGeom>
              <a:avLst/>
              <a:gdLst>
                <a:gd name="T0" fmla="*/ 199 w 883"/>
                <a:gd name="T1" fmla="*/ 5 h 1161"/>
                <a:gd name="T2" fmla="*/ 452 w 883"/>
                <a:gd name="T3" fmla="*/ 607 h 1161"/>
                <a:gd name="T4" fmla="*/ 683 w 883"/>
                <a:gd name="T5" fmla="*/ 0 h 1161"/>
                <a:gd name="T6" fmla="*/ 883 w 883"/>
                <a:gd name="T7" fmla="*/ 10 h 1161"/>
                <a:gd name="T8" fmla="*/ 883 w 883"/>
                <a:gd name="T9" fmla="*/ 1161 h 1161"/>
                <a:gd name="T10" fmla="*/ 510 w 883"/>
                <a:gd name="T11" fmla="*/ 1161 h 1161"/>
                <a:gd name="T12" fmla="*/ 447 w 883"/>
                <a:gd name="T13" fmla="*/ 1052 h 1161"/>
                <a:gd name="T14" fmla="*/ 389 w 883"/>
                <a:gd name="T15" fmla="*/ 1161 h 1161"/>
                <a:gd name="T16" fmla="*/ 0 w 883"/>
                <a:gd name="T17" fmla="*/ 1161 h 1161"/>
                <a:gd name="T18" fmla="*/ 0 w 883"/>
                <a:gd name="T19" fmla="*/ 26 h 1161"/>
                <a:gd name="T20" fmla="*/ 199 w 883"/>
                <a:gd name="T21" fmla="*/ 5 h 1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3" h="1161">
                  <a:moveTo>
                    <a:pt x="199" y="5"/>
                  </a:moveTo>
                  <a:lnTo>
                    <a:pt x="452" y="607"/>
                  </a:lnTo>
                  <a:lnTo>
                    <a:pt x="683" y="0"/>
                  </a:lnTo>
                  <a:lnTo>
                    <a:pt x="883" y="10"/>
                  </a:lnTo>
                  <a:lnTo>
                    <a:pt x="883" y="1161"/>
                  </a:lnTo>
                  <a:lnTo>
                    <a:pt x="510" y="1161"/>
                  </a:lnTo>
                  <a:lnTo>
                    <a:pt x="447" y="1052"/>
                  </a:lnTo>
                  <a:lnTo>
                    <a:pt x="389" y="1161"/>
                  </a:lnTo>
                  <a:lnTo>
                    <a:pt x="0" y="1161"/>
                  </a:lnTo>
                  <a:lnTo>
                    <a:pt x="0" y="26"/>
                  </a:lnTo>
                  <a:lnTo>
                    <a:pt x="199"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1C17D4AA-BE07-412D-82A2-B535704B0B62}"/>
                </a:ext>
              </a:extLst>
            </p:cNvPr>
            <p:cNvSpPr>
              <a:spLocks/>
            </p:cNvSpPr>
            <p:nvPr/>
          </p:nvSpPr>
          <p:spPr bwMode="auto">
            <a:xfrm>
              <a:off x="1223" y="3107"/>
              <a:ext cx="200" cy="225"/>
            </a:xfrm>
            <a:custGeom>
              <a:avLst/>
              <a:gdLst>
                <a:gd name="T0" fmla="*/ 200 w 200"/>
                <a:gd name="T1" fmla="*/ 21 h 225"/>
                <a:gd name="T2" fmla="*/ 32 w 200"/>
                <a:gd name="T3" fmla="*/ 225 h 225"/>
                <a:gd name="T4" fmla="*/ 0 w 200"/>
                <a:gd name="T5" fmla="*/ 199 h 225"/>
                <a:gd name="T6" fmla="*/ 174 w 200"/>
                <a:gd name="T7" fmla="*/ 0 h 225"/>
                <a:gd name="T8" fmla="*/ 200 w 200"/>
                <a:gd name="T9" fmla="*/ 21 h 225"/>
              </a:gdLst>
              <a:ahLst/>
              <a:cxnLst>
                <a:cxn ang="0">
                  <a:pos x="T0" y="T1"/>
                </a:cxn>
                <a:cxn ang="0">
                  <a:pos x="T2" y="T3"/>
                </a:cxn>
                <a:cxn ang="0">
                  <a:pos x="T4" y="T5"/>
                </a:cxn>
                <a:cxn ang="0">
                  <a:pos x="T6" y="T7"/>
                </a:cxn>
                <a:cxn ang="0">
                  <a:pos x="T8" y="T9"/>
                </a:cxn>
              </a:cxnLst>
              <a:rect l="0" t="0" r="r" b="b"/>
              <a:pathLst>
                <a:path w="200" h="225">
                  <a:moveTo>
                    <a:pt x="200" y="21"/>
                  </a:moveTo>
                  <a:lnTo>
                    <a:pt x="32" y="225"/>
                  </a:lnTo>
                  <a:lnTo>
                    <a:pt x="0" y="199"/>
                  </a:lnTo>
                  <a:lnTo>
                    <a:pt x="174" y="0"/>
                  </a:lnTo>
                  <a:lnTo>
                    <a:pt x="200" y="21"/>
                  </a:lnTo>
                  <a:close/>
                </a:path>
              </a:pathLst>
            </a:cu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482B62A9-5D18-43E6-A93C-17E94D3FCC09}"/>
                </a:ext>
              </a:extLst>
            </p:cNvPr>
            <p:cNvSpPr>
              <a:spLocks/>
            </p:cNvSpPr>
            <p:nvPr/>
          </p:nvSpPr>
          <p:spPr bwMode="auto">
            <a:xfrm>
              <a:off x="1780" y="3107"/>
              <a:ext cx="200" cy="225"/>
            </a:xfrm>
            <a:custGeom>
              <a:avLst/>
              <a:gdLst>
                <a:gd name="T0" fmla="*/ 0 w 200"/>
                <a:gd name="T1" fmla="*/ 21 h 225"/>
                <a:gd name="T2" fmla="*/ 174 w 200"/>
                <a:gd name="T3" fmla="*/ 225 h 225"/>
                <a:gd name="T4" fmla="*/ 200 w 200"/>
                <a:gd name="T5" fmla="*/ 199 h 225"/>
                <a:gd name="T6" fmla="*/ 32 w 200"/>
                <a:gd name="T7" fmla="*/ 0 h 225"/>
                <a:gd name="T8" fmla="*/ 0 w 200"/>
                <a:gd name="T9" fmla="*/ 21 h 225"/>
              </a:gdLst>
              <a:ahLst/>
              <a:cxnLst>
                <a:cxn ang="0">
                  <a:pos x="T0" y="T1"/>
                </a:cxn>
                <a:cxn ang="0">
                  <a:pos x="T2" y="T3"/>
                </a:cxn>
                <a:cxn ang="0">
                  <a:pos x="T4" y="T5"/>
                </a:cxn>
                <a:cxn ang="0">
                  <a:pos x="T6" y="T7"/>
                </a:cxn>
                <a:cxn ang="0">
                  <a:pos x="T8" y="T9"/>
                </a:cxn>
              </a:cxnLst>
              <a:rect l="0" t="0" r="r" b="b"/>
              <a:pathLst>
                <a:path w="200" h="225">
                  <a:moveTo>
                    <a:pt x="0" y="21"/>
                  </a:moveTo>
                  <a:lnTo>
                    <a:pt x="174" y="225"/>
                  </a:lnTo>
                  <a:lnTo>
                    <a:pt x="200" y="199"/>
                  </a:lnTo>
                  <a:lnTo>
                    <a:pt x="32" y="0"/>
                  </a:lnTo>
                  <a:lnTo>
                    <a:pt x="0" y="21"/>
                  </a:lnTo>
                  <a:close/>
                </a:path>
              </a:pathLst>
            </a:cu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DB98C0C9-A0AA-4ECF-9543-C9BF815FD77D}"/>
                </a:ext>
              </a:extLst>
            </p:cNvPr>
            <p:cNvSpPr>
              <a:spLocks/>
            </p:cNvSpPr>
            <p:nvPr/>
          </p:nvSpPr>
          <p:spPr bwMode="auto">
            <a:xfrm>
              <a:off x="1260" y="2437"/>
              <a:ext cx="347" cy="602"/>
            </a:xfrm>
            <a:custGeom>
              <a:avLst/>
              <a:gdLst>
                <a:gd name="T0" fmla="*/ 0 w 347"/>
                <a:gd name="T1" fmla="*/ 5 h 602"/>
                <a:gd name="T2" fmla="*/ 31 w 347"/>
                <a:gd name="T3" fmla="*/ 209 h 602"/>
                <a:gd name="T4" fmla="*/ 173 w 347"/>
                <a:gd name="T5" fmla="*/ 309 h 602"/>
                <a:gd name="T6" fmla="*/ 89 w 347"/>
                <a:gd name="T7" fmla="*/ 377 h 602"/>
                <a:gd name="T8" fmla="*/ 347 w 347"/>
                <a:gd name="T9" fmla="*/ 602 h 602"/>
                <a:gd name="T10" fmla="*/ 94 w 347"/>
                <a:gd name="T11" fmla="*/ 0 h 602"/>
                <a:gd name="T12" fmla="*/ 0 w 347"/>
                <a:gd name="T13" fmla="*/ 5 h 602"/>
              </a:gdLst>
              <a:ahLst/>
              <a:cxnLst>
                <a:cxn ang="0">
                  <a:pos x="T0" y="T1"/>
                </a:cxn>
                <a:cxn ang="0">
                  <a:pos x="T2" y="T3"/>
                </a:cxn>
                <a:cxn ang="0">
                  <a:pos x="T4" y="T5"/>
                </a:cxn>
                <a:cxn ang="0">
                  <a:pos x="T6" y="T7"/>
                </a:cxn>
                <a:cxn ang="0">
                  <a:pos x="T8" y="T9"/>
                </a:cxn>
                <a:cxn ang="0">
                  <a:pos x="T10" y="T11"/>
                </a:cxn>
                <a:cxn ang="0">
                  <a:pos x="T12" y="T13"/>
                </a:cxn>
              </a:cxnLst>
              <a:rect l="0" t="0" r="r" b="b"/>
              <a:pathLst>
                <a:path w="347" h="602">
                  <a:moveTo>
                    <a:pt x="0" y="5"/>
                  </a:moveTo>
                  <a:lnTo>
                    <a:pt x="31" y="209"/>
                  </a:lnTo>
                  <a:lnTo>
                    <a:pt x="173" y="309"/>
                  </a:lnTo>
                  <a:lnTo>
                    <a:pt x="89" y="377"/>
                  </a:lnTo>
                  <a:lnTo>
                    <a:pt x="347" y="602"/>
                  </a:lnTo>
                  <a:lnTo>
                    <a:pt x="94" y="0"/>
                  </a:lnTo>
                  <a:lnTo>
                    <a:pt x="0" y="5"/>
                  </a:lnTo>
                  <a:close/>
                </a:path>
              </a:pathLst>
            </a:cu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51497F8A-D884-4610-9D55-F4785FEE13AC}"/>
                </a:ext>
              </a:extLst>
            </p:cNvPr>
            <p:cNvSpPr>
              <a:spLocks/>
            </p:cNvSpPr>
            <p:nvPr/>
          </p:nvSpPr>
          <p:spPr bwMode="auto">
            <a:xfrm>
              <a:off x="1607" y="2432"/>
              <a:ext cx="347" cy="607"/>
            </a:xfrm>
            <a:custGeom>
              <a:avLst/>
              <a:gdLst>
                <a:gd name="T0" fmla="*/ 347 w 347"/>
                <a:gd name="T1" fmla="*/ 0 h 607"/>
                <a:gd name="T2" fmla="*/ 315 w 347"/>
                <a:gd name="T3" fmla="*/ 214 h 607"/>
                <a:gd name="T4" fmla="*/ 168 w 347"/>
                <a:gd name="T5" fmla="*/ 314 h 607"/>
                <a:gd name="T6" fmla="*/ 252 w 347"/>
                <a:gd name="T7" fmla="*/ 382 h 607"/>
                <a:gd name="T8" fmla="*/ 0 w 347"/>
                <a:gd name="T9" fmla="*/ 607 h 607"/>
                <a:gd name="T10" fmla="*/ 231 w 347"/>
                <a:gd name="T11" fmla="*/ 0 h 607"/>
                <a:gd name="T12" fmla="*/ 347 w 347"/>
                <a:gd name="T13" fmla="*/ 0 h 607"/>
              </a:gdLst>
              <a:ahLst/>
              <a:cxnLst>
                <a:cxn ang="0">
                  <a:pos x="T0" y="T1"/>
                </a:cxn>
                <a:cxn ang="0">
                  <a:pos x="T2" y="T3"/>
                </a:cxn>
                <a:cxn ang="0">
                  <a:pos x="T4" y="T5"/>
                </a:cxn>
                <a:cxn ang="0">
                  <a:pos x="T6" y="T7"/>
                </a:cxn>
                <a:cxn ang="0">
                  <a:pos x="T8" y="T9"/>
                </a:cxn>
                <a:cxn ang="0">
                  <a:pos x="T10" y="T11"/>
                </a:cxn>
                <a:cxn ang="0">
                  <a:pos x="T12" y="T13"/>
                </a:cxn>
              </a:cxnLst>
              <a:rect l="0" t="0" r="r" b="b"/>
              <a:pathLst>
                <a:path w="347" h="607">
                  <a:moveTo>
                    <a:pt x="347" y="0"/>
                  </a:moveTo>
                  <a:lnTo>
                    <a:pt x="315" y="214"/>
                  </a:lnTo>
                  <a:lnTo>
                    <a:pt x="168" y="314"/>
                  </a:lnTo>
                  <a:lnTo>
                    <a:pt x="252" y="382"/>
                  </a:lnTo>
                  <a:lnTo>
                    <a:pt x="0" y="607"/>
                  </a:lnTo>
                  <a:lnTo>
                    <a:pt x="231" y="0"/>
                  </a:lnTo>
                  <a:lnTo>
                    <a:pt x="347" y="0"/>
                  </a:lnTo>
                  <a:close/>
                </a:path>
              </a:pathLst>
            </a:cu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7">
              <a:extLst>
                <a:ext uri="{FF2B5EF4-FFF2-40B4-BE49-F238E27FC236}">
                  <a16:creationId xmlns:a16="http://schemas.microsoft.com/office/drawing/2014/main" id="{02C423B2-D6D1-4943-BC80-C949A8385E1D}"/>
                </a:ext>
              </a:extLst>
            </p:cNvPr>
            <p:cNvSpPr>
              <a:spLocks noChangeArrowheads="1"/>
            </p:cNvSpPr>
            <p:nvPr/>
          </p:nvSpPr>
          <p:spPr bwMode="auto">
            <a:xfrm>
              <a:off x="1581" y="3149"/>
              <a:ext cx="47" cy="47"/>
            </a:xfrm>
            <a:prstGeom prst="ellipse">
              <a:avLst/>
            </a:pr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8">
              <a:extLst>
                <a:ext uri="{FF2B5EF4-FFF2-40B4-BE49-F238E27FC236}">
                  <a16:creationId xmlns:a16="http://schemas.microsoft.com/office/drawing/2014/main" id="{FE3E4BA8-52AA-4836-8478-428BDCECCB39}"/>
                </a:ext>
              </a:extLst>
            </p:cNvPr>
            <p:cNvSpPr>
              <a:spLocks noChangeArrowheads="1"/>
            </p:cNvSpPr>
            <p:nvPr/>
          </p:nvSpPr>
          <p:spPr bwMode="auto">
            <a:xfrm>
              <a:off x="1581" y="3311"/>
              <a:ext cx="47" cy="47"/>
            </a:xfrm>
            <a:prstGeom prst="ellipse">
              <a:avLst/>
            </a:prstGeom>
            <a:solidFill>
              <a:srgbClr val="C3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E47750F9-A884-454F-AD5A-11650C720589}"/>
                </a:ext>
              </a:extLst>
            </p:cNvPr>
            <p:cNvSpPr>
              <a:spLocks/>
            </p:cNvSpPr>
            <p:nvPr/>
          </p:nvSpPr>
          <p:spPr bwMode="auto">
            <a:xfrm>
              <a:off x="944" y="2458"/>
              <a:ext cx="211" cy="832"/>
            </a:xfrm>
            <a:custGeom>
              <a:avLst/>
              <a:gdLst>
                <a:gd name="T0" fmla="*/ 0 w 211"/>
                <a:gd name="T1" fmla="*/ 649 h 832"/>
                <a:gd name="T2" fmla="*/ 211 w 211"/>
                <a:gd name="T3" fmla="*/ 832 h 832"/>
                <a:gd name="T4" fmla="*/ 211 w 211"/>
                <a:gd name="T5" fmla="*/ 649 h 832"/>
                <a:gd name="T6" fmla="*/ 211 w 211"/>
                <a:gd name="T7" fmla="*/ 591 h 832"/>
                <a:gd name="T8" fmla="*/ 211 w 211"/>
                <a:gd name="T9" fmla="*/ 0 h 832"/>
                <a:gd name="T10" fmla="*/ 0 w 211"/>
                <a:gd name="T11" fmla="*/ 649 h 832"/>
              </a:gdLst>
              <a:ahLst/>
              <a:cxnLst>
                <a:cxn ang="0">
                  <a:pos x="T0" y="T1"/>
                </a:cxn>
                <a:cxn ang="0">
                  <a:pos x="T2" y="T3"/>
                </a:cxn>
                <a:cxn ang="0">
                  <a:pos x="T4" y="T5"/>
                </a:cxn>
                <a:cxn ang="0">
                  <a:pos x="T6" y="T7"/>
                </a:cxn>
                <a:cxn ang="0">
                  <a:pos x="T8" y="T9"/>
                </a:cxn>
                <a:cxn ang="0">
                  <a:pos x="T10" y="T11"/>
                </a:cxn>
              </a:cxnLst>
              <a:rect l="0" t="0" r="r" b="b"/>
              <a:pathLst>
                <a:path w="211" h="832">
                  <a:moveTo>
                    <a:pt x="0" y="649"/>
                  </a:moveTo>
                  <a:lnTo>
                    <a:pt x="211" y="832"/>
                  </a:lnTo>
                  <a:lnTo>
                    <a:pt x="211" y="649"/>
                  </a:lnTo>
                  <a:lnTo>
                    <a:pt x="211" y="591"/>
                  </a:lnTo>
                  <a:lnTo>
                    <a:pt x="211" y="0"/>
                  </a:lnTo>
                  <a:lnTo>
                    <a:pt x="0" y="6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F20687AC-C7F7-453A-B9D6-D09B35FDD9DB}"/>
                </a:ext>
              </a:extLst>
            </p:cNvPr>
            <p:cNvSpPr>
              <a:spLocks/>
            </p:cNvSpPr>
            <p:nvPr/>
          </p:nvSpPr>
          <p:spPr bwMode="auto">
            <a:xfrm>
              <a:off x="2038" y="2437"/>
              <a:ext cx="215" cy="874"/>
            </a:xfrm>
            <a:custGeom>
              <a:avLst/>
              <a:gdLst>
                <a:gd name="T0" fmla="*/ 0 w 215"/>
                <a:gd name="T1" fmla="*/ 0 h 874"/>
                <a:gd name="T2" fmla="*/ 0 w 215"/>
                <a:gd name="T3" fmla="*/ 623 h 874"/>
                <a:gd name="T4" fmla="*/ 0 w 215"/>
                <a:gd name="T5" fmla="*/ 675 h 874"/>
                <a:gd name="T6" fmla="*/ 0 w 215"/>
                <a:gd name="T7" fmla="*/ 874 h 874"/>
                <a:gd name="T8" fmla="*/ 215 w 215"/>
                <a:gd name="T9" fmla="*/ 675 h 874"/>
                <a:gd name="T10" fmla="*/ 0 w 215"/>
                <a:gd name="T11" fmla="*/ 0 h 874"/>
              </a:gdLst>
              <a:ahLst/>
              <a:cxnLst>
                <a:cxn ang="0">
                  <a:pos x="T0" y="T1"/>
                </a:cxn>
                <a:cxn ang="0">
                  <a:pos x="T2" y="T3"/>
                </a:cxn>
                <a:cxn ang="0">
                  <a:pos x="T4" y="T5"/>
                </a:cxn>
                <a:cxn ang="0">
                  <a:pos x="T6" y="T7"/>
                </a:cxn>
                <a:cxn ang="0">
                  <a:pos x="T8" y="T9"/>
                </a:cxn>
                <a:cxn ang="0">
                  <a:pos x="T10" y="T11"/>
                </a:cxn>
              </a:cxnLst>
              <a:rect l="0" t="0" r="r" b="b"/>
              <a:pathLst>
                <a:path w="215" h="874">
                  <a:moveTo>
                    <a:pt x="0" y="0"/>
                  </a:moveTo>
                  <a:lnTo>
                    <a:pt x="0" y="623"/>
                  </a:lnTo>
                  <a:lnTo>
                    <a:pt x="0" y="675"/>
                  </a:lnTo>
                  <a:lnTo>
                    <a:pt x="0" y="874"/>
                  </a:lnTo>
                  <a:lnTo>
                    <a:pt x="215" y="675"/>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D43E6979-3233-445A-855B-0C19E61CAE4D}"/>
                </a:ext>
              </a:extLst>
            </p:cNvPr>
            <p:cNvSpPr>
              <a:spLocks/>
            </p:cNvSpPr>
            <p:nvPr/>
          </p:nvSpPr>
          <p:spPr bwMode="auto">
            <a:xfrm>
              <a:off x="1360" y="2411"/>
              <a:ext cx="473" cy="267"/>
            </a:xfrm>
            <a:custGeom>
              <a:avLst/>
              <a:gdLst>
                <a:gd name="T0" fmla="*/ 73 w 90"/>
                <a:gd name="T1" fmla="*/ 0 h 51"/>
                <a:gd name="T2" fmla="*/ 90 w 90"/>
                <a:gd name="T3" fmla="*/ 16 h 51"/>
                <a:gd name="T4" fmla="*/ 90 w 90"/>
                <a:gd name="T5" fmla="*/ 35 h 51"/>
                <a:gd name="T6" fmla="*/ 73 w 90"/>
                <a:gd name="T7" fmla="*/ 51 h 51"/>
                <a:gd name="T8" fmla="*/ 17 w 90"/>
                <a:gd name="T9" fmla="*/ 51 h 51"/>
                <a:gd name="T10" fmla="*/ 0 w 90"/>
                <a:gd name="T11" fmla="*/ 35 h 51"/>
                <a:gd name="T12" fmla="*/ 0 w 90"/>
                <a:gd name="T13" fmla="*/ 16 h 51"/>
                <a:gd name="T14" fmla="*/ 17 w 90"/>
                <a:gd name="T15" fmla="*/ 0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51">
                  <a:moveTo>
                    <a:pt x="73" y="0"/>
                  </a:moveTo>
                  <a:cubicBezTo>
                    <a:pt x="82" y="0"/>
                    <a:pt x="90" y="7"/>
                    <a:pt x="90" y="16"/>
                  </a:cubicBezTo>
                  <a:cubicBezTo>
                    <a:pt x="90" y="35"/>
                    <a:pt x="90" y="35"/>
                    <a:pt x="90" y="35"/>
                  </a:cubicBezTo>
                  <a:cubicBezTo>
                    <a:pt x="90" y="44"/>
                    <a:pt x="82" y="51"/>
                    <a:pt x="73" y="51"/>
                  </a:cubicBezTo>
                  <a:cubicBezTo>
                    <a:pt x="17" y="51"/>
                    <a:pt x="17" y="51"/>
                    <a:pt x="17" y="51"/>
                  </a:cubicBezTo>
                  <a:cubicBezTo>
                    <a:pt x="8" y="51"/>
                    <a:pt x="0" y="44"/>
                    <a:pt x="0" y="35"/>
                  </a:cubicBezTo>
                  <a:cubicBezTo>
                    <a:pt x="0" y="16"/>
                    <a:pt x="0" y="16"/>
                    <a:pt x="0" y="16"/>
                  </a:cubicBezTo>
                  <a:cubicBezTo>
                    <a:pt x="0" y="7"/>
                    <a:pt x="8" y="0"/>
                    <a:pt x="17" y="0"/>
                  </a:cubicBezTo>
                </a:path>
              </a:pathLst>
            </a:custGeom>
            <a:noFill/>
            <a:ln w="33338" cap="rnd">
              <a:solidFill>
                <a:srgbClr val="22345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2C5DB54F-0667-4120-95FD-B00F713D6606}"/>
                </a:ext>
              </a:extLst>
            </p:cNvPr>
            <p:cNvSpPr>
              <a:spLocks/>
            </p:cNvSpPr>
            <p:nvPr/>
          </p:nvSpPr>
          <p:spPr bwMode="auto">
            <a:xfrm>
              <a:off x="1596" y="2678"/>
              <a:ext cx="442" cy="539"/>
            </a:xfrm>
            <a:custGeom>
              <a:avLst/>
              <a:gdLst>
                <a:gd name="T0" fmla="*/ 0 w 84"/>
                <a:gd name="T1" fmla="*/ 0 h 103"/>
                <a:gd name="T2" fmla="*/ 0 w 84"/>
                <a:gd name="T3" fmla="*/ 37 h 103"/>
                <a:gd name="T4" fmla="*/ 13 w 84"/>
                <a:gd name="T5" fmla="*/ 52 h 103"/>
                <a:gd name="T6" fmla="*/ 59 w 84"/>
                <a:gd name="T7" fmla="*/ 103 h 103"/>
              </a:gdLst>
              <a:ahLst/>
              <a:cxnLst>
                <a:cxn ang="0">
                  <a:pos x="T0" y="T1"/>
                </a:cxn>
                <a:cxn ang="0">
                  <a:pos x="T2" y="T3"/>
                </a:cxn>
                <a:cxn ang="0">
                  <a:pos x="T4" y="T5"/>
                </a:cxn>
                <a:cxn ang="0">
                  <a:pos x="T6" y="T7"/>
                </a:cxn>
              </a:cxnLst>
              <a:rect l="0" t="0" r="r" b="b"/>
              <a:pathLst>
                <a:path w="84" h="103">
                  <a:moveTo>
                    <a:pt x="0" y="0"/>
                  </a:moveTo>
                  <a:cubicBezTo>
                    <a:pt x="0" y="37"/>
                    <a:pt x="0" y="37"/>
                    <a:pt x="0" y="37"/>
                  </a:cubicBezTo>
                  <a:cubicBezTo>
                    <a:pt x="0" y="37"/>
                    <a:pt x="0" y="55"/>
                    <a:pt x="13" y="52"/>
                  </a:cubicBezTo>
                  <a:cubicBezTo>
                    <a:pt x="35" y="46"/>
                    <a:pt x="84" y="49"/>
                    <a:pt x="59" y="103"/>
                  </a:cubicBezTo>
                </a:path>
              </a:pathLst>
            </a:custGeom>
            <a:noFill/>
            <a:ln w="33338" cap="rnd">
              <a:solidFill>
                <a:srgbClr val="22345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Oval 33">
              <a:extLst>
                <a:ext uri="{FF2B5EF4-FFF2-40B4-BE49-F238E27FC236}">
                  <a16:creationId xmlns:a16="http://schemas.microsoft.com/office/drawing/2014/main" id="{C09FA481-E742-40AE-857D-853FBE97FADA}"/>
                </a:ext>
              </a:extLst>
            </p:cNvPr>
            <p:cNvSpPr>
              <a:spLocks noChangeArrowheads="1"/>
            </p:cNvSpPr>
            <p:nvPr/>
          </p:nvSpPr>
          <p:spPr bwMode="auto">
            <a:xfrm>
              <a:off x="1843" y="3164"/>
              <a:ext cx="127" cy="126"/>
            </a:xfrm>
            <a:prstGeom prst="ellipse">
              <a:avLst/>
            </a:prstGeom>
            <a:solidFill>
              <a:srgbClr val="86B0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34">
              <a:extLst>
                <a:ext uri="{FF2B5EF4-FFF2-40B4-BE49-F238E27FC236}">
                  <a16:creationId xmlns:a16="http://schemas.microsoft.com/office/drawing/2014/main" id="{6BB91ABE-28BA-4628-A836-FE4C097043FA}"/>
                </a:ext>
              </a:extLst>
            </p:cNvPr>
            <p:cNvSpPr>
              <a:spLocks noChangeArrowheads="1"/>
            </p:cNvSpPr>
            <p:nvPr/>
          </p:nvSpPr>
          <p:spPr bwMode="auto">
            <a:xfrm>
              <a:off x="1875" y="3196"/>
              <a:ext cx="63" cy="63"/>
            </a:xfrm>
            <a:prstGeom prst="ellipse">
              <a:avLst/>
            </a:prstGeom>
            <a:solidFill>
              <a:srgbClr val="6F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4B411D13-CF4D-4EE2-A28E-CFE3A78323F6}"/>
                </a:ext>
              </a:extLst>
            </p:cNvPr>
            <p:cNvSpPr>
              <a:spLocks/>
            </p:cNvSpPr>
            <p:nvPr/>
          </p:nvSpPr>
          <p:spPr bwMode="auto">
            <a:xfrm>
              <a:off x="1528" y="2662"/>
              <a:ext cx="137" cy="42"/>
            </a:xfrm>
            <a:custGeom>
              <a:avLst/>
              <a:gdLst>
                <a:gd name="T0" fmla="*/ 26 w 26"/>
                <a:gd name="T1" fmla="*/ 4 h 8"/>
                <a:gd name="T2" fmla="*/ 22 w 26"/>
                <a:gd name="T3" fmla="*/ 8 h 8"/>
                <a:gd name="T4" fmla="*/ 4 w 26"/>
                <a:gd name="T5" fmla="*/ 8 h 8"/>
                <a:gd name="T6" fmla="*/ 0 w 26"/>
                <a:gd name="T7" fmla="*/ 4 h 8"/>
                <a:gd name="T8" fmla="*/ 0 w 26"/>
                <a:gd name="T9" fmla="*/ 4 h 8"/>
                <a:gd name="T10" fmla="*/ 4 w 26"/>
                <a:gd name="T11" fmla="*/ 0 h 8"/>
                <a:gd name="T12" fmla="*/ 22 w 26"/>
                <a:gd name="T13" fmla="*/ 0 h 8"/>
                <a:gd name="T14" fmla="*/ 26 w 26"/>
                <a:gd name="T15" fmla="*/ 4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8">
                  <a:moveTo>
                    <a:pt x="26" y="4"/>
                  </a:moveTo>
                  <a:cubicBezTo>
                    <a:pt x="26" y="6"/>
                    <a:pt x="24" y="8"/>
                    <a:pt x="22" y="8"/>
                  </a:cubicBezTo>
                  <a:cubicBezTo>
                    <a:pt x="4" y="8"/>
                    <a:pt x="4" y="8"/>
                    <a:pt x="4" y="8"/>
                  </a:cubicBezTo>
                  <a:cubicBezTo>
                    <a:pt x="2" y="8"/>
                    <a:pt x="0" y="6"/>
                    <a:pt x="0" y="4"/>
                  </a:cubicBezTo>
                  <a:cubicBezTo>
                    <a:pt x="0" y="4"/>
                    <a:pt x="0" y="4"/>
                    <a:pt x="0" y="4"/>
                  </a:cubicBezTo>
                  <a:cubicBezTo>
                    <a:pt x="0" y="1"/>
                    <a:pt x="2" y="0"/>
                    <a:pt x="4" y="0"/>
                  </a:cubicBezTo>
                  <a:cubicBezTo>
                    <a:pt x="22" y="0"/>
                    <a:pt x="22" y="0"/>
                    <a:pt x="22" y="0"/>
                  </a:cubicBezTo>
                  <a:cubicBezTo>
                    <a:pt x="24" y="0"/>
                    <a:pt x="26" y="1"/>
                    <a:pt x="26" y="4"/>
                  </a:cubicBezTo>
                  <a:close/>
                </a:path>
              </a:pathLst>
            </a:custGeom>
            <a:solidFill>
              <a:srgbClr val="6F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DAEE4897-5E7E-4926-B1A8-EB6F6639CD35}"/>
                </a:ext>
              </a:extLst>
            </p:cNvPr>
            <p:cNvSpPr>
              <a:spLocks/>
            </p:cNvSpPr>
            <p:nvPr/>
          </p:nvSpPr>
          <p:spPr bwMode="auto">
            <a:xfrm>
              <a:off x="1575" y="2678"/>
              <a:ext cx="42" cy="73"/>
            </a:xfrm>
            <a:custGeom>
              <a:avLst/>
              <a:gdLst>
                <a:gd name="T0" fmla="*/ 4 w 8"/>
                <a:gd name="T1" fmla="*/ 0 h 14"/>
                <a:gd name="T2" fmla="*/ 8 w 8"/>
                <a:gd name="T3" fmla="*/ 5 h 14"/>
                <a:gd name="T4" fmla="*/ 8 w 8"/>
                <a:gd name="T5" fmla="*/ 9 h 14"/>
                <a:gd name="T6" fmla="*/ 4 w 8"/>
                <a:gd name="T7" fmla="*/ 14 h 14"/>
                <a:gd name="T8" fmla="*/ 4 w 8"/>
                <a:gd name="T9" fmla="*/ 14 h 14"/>
                <a:gd name="T10" fmla="*/ 0 w 8"/>
                <a:gd name="T11" fmla="*/ 9 h 14"/>
                <a:gd name="T12" fmla="*/ 0 w 8"/>
                <a:gd name="T13" fmla="*/ 5 h 14"/>
                <a:gd name="T14" fmla="*/ 4 w 8"/>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4">
                  <a:moveTo>
                    <a:pt x="4" y="0"/>
                  </a:moveTo>
                  <a:cubicBezTo>
                    <a:pt x="6" y="0"/>
                    <a:pt x="8" y="2"/>
                    <a:pt x="8" y="5"/>
                  </a:cubicBezTo>
                  <a:cubicBezTo>
                    <a:pt x="8" y="9"/>
                    <a:pt x="8" y="9"/>
                    <a:pt x="8" y="9"/>
                  </a:cubicBezTo>
                  <a:cubicBezTo>
                    <a:pt x="8" y="12"/>
                    <a:pt x="6" y="14"/>
                    <a:pt x="4" y="14"/>
                  </a:cubicBezTo>
                  <a:cubicBezTo>
                    <a:pt x="4" y="14"/>
                    <a:pt x="4" y="14"/>
                    <a:pt x="4" y="14"/>
                  </a:cubicBezTo>
                  <a:cubicBezTo>
                    <a:pt x="2" y="14"/>
                    <a:pt x="0" y="12"/>
                    <a:pt x="0" y="9"/>
                  </a:cubicBezTo>
                  <a:cubicBezTo>
                    <a:pt x="0" y="5"/>
                    <a:pt x="0" y="5"/>
                    <a:pt x="0" y="5"/>
                  </a:cubicBezTo>
                  <a:cubicBezTo>
                    <a:pt x="0" y="2"/>
                    <a:pt x="2" y="0"/>
                    <a:pt x="4" y="0"/>
                  </a:cubicBezTo>
                  <a:close/>
                </a:path>
              </a:pathLst>
            </a:custGeom>
            <a:solidFill>
              <a:srgbClr val="6F9E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0" name="Group 39">
            <a:extLst>
              <a:ext uri="{FF2B5EF4-FFF2-40B4-BE49-F238E27FC236}">
                <a16:creationId xmlns:a16="http://schemas.microsoft.com/office/drawing/2014/main" id="{A0DD0D98-AACD-45DA-AF6D-1024DA0C352C}"/>
              </a:ext>
            </a:extLst>
          </p:cNvPr>
          <p:cNvGrpSpPr>
            <a:grpSpLocks noChangeAspect="1"/>
          </p:cNvGrpSpPr>
          <p:nvPr/>
        </p:nvGrpSpPr>
        <p:grpSpPr bwMode="auto">
          <a:xfrm>
            <a:off x="5610225" y="2212975"/>
            <a:ext cx="5600700" cy="3594100"/>
            <a:chOff x="3534" y="1394"/>
            <a:chExt cx="3528" cy="2264"/>
          </a:xfrm>
        </p:grpSpPr>
        <p:sp>
          <p:nvSpPr>
            <p:cNvPr id="41" name="AutoShape 38">
              <a:extLst>
                <a:ext uri="{FF2B5EF4-FFF2-40B4-BE49-F238E27FC236}">
                  <a16:creationId xmlns:a16="http://schemas.microsoft.com/office/drawing/2014/main" id="{5104EB2E-C1A9-4950-8AAE-E62A5621C761}"/>
                </a:ext>
              </a:extLst>
            </p:cNvPr>
            <p:cNvSpPr>
              <a:spLocks noChangeAspect="1" noChangeArrowheads="1" noTextEdit="1"/>
            </p:cNvSpPr>
            <p:nvPr/>
          </p:nvSpPr>
          <p:spPr bwMode="auto">
            <a:xfrm>
              <a:off x="3534" y="1394"/>
              <a:ext cx="3528" cy="2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a:extLst>
                <a:ext uri="{FF2B5EF4-FFF2-40B4-BE49-F238E27FC236}">
                  <a16:creationId xmlns:a16="http://schemas.microsoft.com/office/drawing/2014/main" id="{02F94B23-8A7B-4E72-905F-85BC761E8AFC}"/>
                </a:ext>
              </a:extLst>
            </p:cNvPr>
            <p:cNvSpPr>
              <a:spLocks noChangeArrowheads="1"/>
            </p:cNvSpPr>
            <p:nvPr/>
          </p:nvSpPr>
          <p:spPr bwMode="auto">
            <a:xfrm>
              <a:off x="4138" y="1583"/>
              <a:ext cx="2620" cy="264"/>
            </a:xfrm>
            <a:prstGeom prst="rect">
              <a:avLst/>
            </a:prstGeom>
            <a:solidFill>
              <a:srgbClr val="E6E6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1">
              <a:extLst>
                <a:ext uri="{FF2B5EF4-FFF2-40B4-BE49-F238E27FC236}">
                  <a16:creationId xmlns:a16="http://schemas.microsoft.com/office/drawing/2014/main" id="{2FBA380A-065F-42F3-80D8-136C5BF9B8F0}"/>
                </a:ext>
              </a:extLst>
            </p:cNvPr>
            <p:cNvSpPr>
              <a:spLocks/>
            </p:cNvSpPr>
            <p:nvPr/>
          </p:nvSpPr>
          <p:spPr bwMode="auto">
            <a:xfrm>
              <a:off x="6449" y="1583"/>
              <a:ext cx="613" cy="264"/>
            </a:xfrm>
            <a:custGeom>
              <a:avLst/>
              <a:gdLst>
                <a:gd name="T0" fmla="*/ 133 w 133"/>
                <a:gd name="T1" fmla="*/ 29 h 57"/>
                <a:gd name="T2" fmla="*/ 105 w 133"/>
                <a:gd name="T3" fmla="*/ 57 h 57"/>
                <a:gd name="T4" fmla="*/ 29 w 133"/>
                <a:gd name="T5" fmla="*/ 57 h 57"/>
                <a:gd name="T6" fmla="*/ 0 w 133"/>
                <a:gd name="T7" fmla="*/ 29 h 57"/>
                <a:gd name="T8" fmla="*/ 0 w 133"/>
                <a:gd name="T9" fmla="*/ 29 h 57"/>
                <a:gd name="T10" fmla="*/ 29 w 133"/>
                <a:gd name="T11" fmla="*/ 0 h 57"/>
                <a:gd name="T12" fmla="*/ 105 w 133"/>
                <a:gd name="T13" fmla="*/ 0 h 57"/>
                <a:gd name="T14" fmla="*/ 133 w 133"/>
                <a:gd name="T15" fmla="*/ 29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7">
                  <a:moveTo>
                    <a:pt x="133" y="29"/>
                  </a:moveTo>
                  <a:cubicBezTo>
                    <a:pt x="133" y="44"/>
                    <a:pt x="121" y="57"/>
                    <a:pt x="105" y="57"/>
                  </a:cubicBezTo>
                  <a:cubicBezTo>
                    <a:pt x="29" y="57"/>
                    <a:pt x="29" y="57"/>
                    <a:pt x="29" y="57"/>
                  </a:cubicBezTo>
                  <a:cubicBezTo>
                    <a:pt x="13" y="57"/>
                    <a:pt x="0" y="44"/>
                    <a:pt x="0" y="29"/>
                  </a:cubicBezTo>
                  <a:cubicBezTo>
                    <a:pt x="0" y="29"/>
                    <a:pt x="0" y="29"/>
                    <a:pt x="0" y="29"/>
                  </a:cubicBezTo>
                  <a:cubicBezTo>
                    <a:pt x="0" y="13"/>
                    <a:pt x="13" y="0"/>
                    <a:pt x="29" y="0"/>
                  </a:cubicBezTo>
                  <a:cubicBezTo>
                    <a:pt x="105" y="0"/>
                    <a:pt x="105" y="0"/>
                    <a:pt x="105" y="0"/>
                  </a:cubicBezTo>
                  <a:cubicBezTo>
                    <a:pt x="121" y="0"/>
                    <a:pt x="133" y="13"/>
                    <a:pt x="133" y="29"/>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208CC063-D0A7-427F-B8D3-0438730FCEA8}"/>
                </a:ext>
              </a:extLst>
            </p:cNvPr>
            <p:cNvSpPr>
              <a:spLocks/>
            </p:cNvSpPr>
            <p:nvPr/>
          </p:nvSpPr>
          <p:spPr bwMode="auto">
            <a:xfrm>
              <a:off x="5037" y="1583"/>
              <a:ext cx="614" cy="264"/>
            </a:xfrm>
            <a:custGeom>
              <a:avLst/>
              <a:gdLst>
                <a:gd name="T0" fmla="*/ 133 w 133"/>
                <a:gd name="T1" fmla="*/ 29 h 57"/>
                <a:gd name="T2" fmla="*/ 104 w 133"/>
                <a:gd name="T3" fmla="*/ 57 h 57"/>
                <a:gd name="T4" fmla="*/ 29 w 133"/>
                <a:gd name="T5" fmla="*/ 57 h 57"/>
                <a:gd name="T6" fmla="*/ 0 w 133"/>
                <a:gd name="T7" fmla="*/ 29 h 57"/>
                <a:gd name="T8" fmla="*/ 0 w 133"/>
                <a:gd name="T9" fmla="*/ 29 h 57"/>
                <a:gd name="T10" fmla="*/ 29 w 133"/>
                <a:gd name="T11" fmla="*/ 0 h 57"/>
                <a:gd name="T12" fmla="*/ 104 w 133"/>
                <a:gd name="T13" fmla="*/ 0 h 57"/>
                <a:gd name="T14" fmla="*/ 133 w 133"/>
                <a:gd name="T15" fmla="*/ 29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7">
                  <a:moveTo>
                    <a:pt x="133" y="29"/>
                  </a:moveTo>
                  <a:cubicBezTo>
                    <a:pt x="133" y="44"/>
                    <a:pt x="120" y="57"/>
                    <a:pt x="104" y="57"/>
                  </a:cubicBezTo>
                  <a:cubicBezTo>
                    <a:pt x="29" y="57"/>
                    <a:pt x="29" y="57"/>
                    <a:pt x="29" y="57"/>
                  </a:cubicBezTo>
                  <a:cubicBezTo>
                    <a:pt x="13" y="57"/>
                    <a:pt x="0" y="44"/>
                    <a:pt x="0" y="29"/>
                  </a:cubicBezTo>
                  <a:cubicBezTo>
                    <a:pt x="0" y="29"/>
                    <a:pt x="0" y="29"/>
                    <a:pt x="0" y="29"/>
                  </a:cubicBezTo>
                  <a:cubicBezTo>
                    <a:pt x="0" y="13"/>
                    <a:pt x="13" y="0"/>
                    <a:pt x="29" y="0"/>
                  </a:cubicBezTo>
                  <a:cubicBezTo>
                    <a:pt x="104" y="0"/>
                    <a:pt x="104" y="0"/>
                    <a:pt x="104" y="0"/>
                  </a:cubicBezTo>
                  <a:cubicBezTo>
                    <a:pt x="120" y="0"/>
                    <a:pt x="133" y="13"/>
                    <a:pt x="133" y="29"/>
                  </a:cubicBezTo>
                  <a:close/>
                </a:path>
              </a:pathLst>
            </a:custGeom>
            <a:solidFill>
              <a:srgbClr val="D93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3">
              <a:extLst>
                <a:ext uri="{FF2B5EF4-FFF2-40B4-BE49-F238E27FC236}">
                  <a16:creationId xmlns:a16="http://schemas.microsoft.com/office/drawing/2014/main" id="{89AE9991-19B5-4F53-8293-A3754CBBA919}"/>
                </a:ext>
              </a:extLst>
            </p:cNvPr>
            <p:cNvSpPr>
              <a:spLocks noChangeArrowheads="1"/>
            </p:cNvSpPr>
            <p:nvPr/>
          </p:nvSpPr>
          <p:spPr bwMode="auto">
            <a:xfrm>
              <a:off x="4138" y="1583"/>
              <a:ext cx="1324" cy="264"/>
            </a:xfrm>
            <a:prstGeom prst="rect">
              <a:avLst/>
            </a:prstGeom>
            <a:solidFill>
              <a:srgbClr val="D93F2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44">
              <a:extLst>
                <a:ext uri="{FF2B5EF4-FFF2-40B4-BE49-F238E27FC236}">
                  <a16:creationId xmlns:a16="http://schemas.microsoft.com/office/drawing/2014/main" id="{0476BA8B-2915-4407-88C3-54665800D2AA}"/>
                </a:ext>
              </a:extLst>
            </p:cNvPr>
            <p:cNvSpPr>
              <a:spLocks noChangeArrowheads="1"/>
            </p:cNvSpPr>
            <p:nvPr/>
          </p:nvSpPr>
          <p:spPr bwMode="auto">
            <a:xfrm>
              <a:off x="3538" y="1394"/>
              <a:ext cx="646" cy="642"/>
            </a:xfrm>
            <a:prstGeom prst="ellipse">
              <a:avLst/>
            </a:prstGeom>
            <a:solidFill>
              <a:srgbClr val="D93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5">
              <a:extLst>
                <a:ext uri="{FF2B5EF4-FFF2-40B4-BE49-F238E27FC236}">
                  <a16:creationId xmlns:a16="http://schemas.microsoft.com/office/drawing/2014/main" id="{0CFD8240-A7B0-4F6F-A0DF-A518C2B2EC3E}"/>
                </a:ext>
              </a:extLst>
            </p:cNvPr>
            <p:cNvSpPr>
              <a:spLocks noChangeArrowheads="1"/>
            </p:cNvSpPr>
            <p:nvPr/>
          </p:nvSpPr>
          <p:spPr bwMode="auto">
            <a:xfrm>
              <a:off x="4138" y="2392"/>
              <a:ext cx="2620" cy="268"/>
            </a:xfrm>
            <a:prstGeom prst="rect">
              <a:avLst/>
            </a:prstGeom>
            <a:solidFill>
              <a:srgbClr val="E6E6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6">
              <a:extLst>
                <a:ext uri="{FF2B5EF4-FFF2-40B4-BE49-F238E27FC236}">
                  <a16:creationId xmlns:a16="http://schemas.microsoft.com/office/drawing/2014/main" id="{8ED7120A-9367-462E-82E7-2ECCCEA5C870}"/>
                </a:ext>
              </a:extLst>
            </p:cNvPr>
            <p:cNvSpPr>
              <a:spLocks/>
            </p:cNvSpPr>
            <p:nvPr/>
          </p:nvSpPr>
          <p:spPr bwMode="auto">
            <a:xfrm>
              <a:off x="6449" y="2392"/>
              <a:ext cx="613" cy="268"/>
            </a:xfrm>
            <a:custGeom>
              <a:avLst/>
              <a:gdLst>
                <a:gd name="T0" fmla="*/ 133 w 133"/>
                <a:gd name="T1" fmla="*/ 29 h 58"/>
                <a:gd name="T2" fmla="*/ 105 w 133"/>
                <a:gd name="T3" fmla="*/ 58 h 58"/>
                <a:gd name="T4" fmla="*/ 29 w 133"/>
                <a:gd name="T5" fmla="*/ 58 h 58"/>
                <a:gd name="T6" fmla="*/ 0 w 133"/>
                <a:gd name="T7" fmla="*/ 29 h 58"/>
                <a:gd name="T8" fmla="*/ 0 w 133"/>
                <a:gd name="T9" fmla="*/ 29 h 58"/>
                <a:gd name="T10" fmla="*/ 29 w 133"/>
                <a:gd name="T11" fmla="*/ 0 h 58"/>
                <a:gd name="T12" fmla="*/ 105 w 133"/>
                <a:gd name="T13" fmla="*/ 0 h 58"/>
                <a:gd name="T14" fmla="*/ 133 w 133"/>
                <a:gd name="T15" fmla="*/ 29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8">
                  <a:moveTo>
                    <a:pt x="133" y="29"/>
                  </a:moveTo>
                  <a:cubicBezTo>
                    <a:pt x="133" y="45"/>
                    <a:pt x="121" y="58"/>
                    <a:pt x="105" y="58"/>
                  </a:cubicBezTo>
                  <a:cubicBezTo>
                    <a:pt x="29" y="58"/>
                    <a:pt x="29" y="58"/>
                    <a:pt x="29" y="58"/>
                  </a:cubicBezTo>
                  <a:cubicBezTo>
                    <a:pt x="13" y="58"/>
                    <a:pt x="0" y="45"/>
                    <a:pt x="0" y="29"/>
                  </a:cubicBezTo>
                  <a:cubicBezTo>
                    <a:pt x="0" y="29"/>
                    <a:pt x="0" y="29"/>
                    <a:pt x="0" y="29"/>
                  </a:cubicBezTo>
                  <a:cubicBezTo>
                    <a:pt x="0" y="13"/>
                    <a:pt x="13" y="0"/>
                    <a:pt x="29" y="0"/>
                  </a:cubicBezTo>
                  <a:cubicBezTo>
                    <a:pt x="105" y="0"/>
                    <a:pt x="105" y="0"/>
                    <a:pt x="105" y="0"/>
                  </a:cubicBezTo>
                  <a:cubicBezTo>
                    <a:pt x="121" y="0"/>
                    <a:pt x="133" y="13"/>
                    <a:pt x="133" y="29"/>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7">
              <a:extLst>
                <a:ext uri="{FF2B5EF4-FFF2-40B4-BE49-F238E27FC236}">
                  <a16:creationId xmlns:a16="http://schemas.microsoft.com/office/drawing/2014/main" id="{1A356015-7FCE-43FC-AF33-25A4584F6FA3}"/>
                </a:ext>
              </a:extLst>
            </p:cNvPr>
            <p:cNvSpPr>
              <a:spLocks noChangeArrowheads="1"/>
            </p:cNvSpPr>
            <p:nvPr/>
          </p:nvSpPr>
          <p:spPr bwMode="auto">
            <a:xfrm>
              <a:off x="4138" y="2392"/>
              <a:ext cx="323" cy="268"/>
            </a:xfrm>
            <a:prstGeom prst="rect">
              <a:avLst/>
            </a:prstGeom>
            <a:solidFill>
              <a:srgbClr val="F7971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8">
              <a:extLst>
                <a:ext uri="{FF2B5EF4-FFF2-40B4-BE49-F238E27FC236}">
                  <a16:creationId xmlns:a16="http://schemas.microsoft.com/office/drawing/2014/main" id="{742D517D-08CB-4FE3-AF61-700307CA7693}"/>
                </a:ext>
              </a:extLst>
            </p:cNvPr>
            <p:cNvSpPr>
              <a:spLocks/>
            </p:cNvSpPr>
            <p:nvPr/>
          </p:nvSpPr>
          <p:spPr bwMode="auto">
            <a:xfrm>
              <a:off x="4004" y="2392"/>
              <a:ext cx="614" cy="268"/>
            </a:xfrm>
            <a:custGeom>
              <a:avLst/>
              <a:gdLst>
                <a:gd name="T0" fmla="*/ 133 w 133"/>
                <a:gd name="T1" fmla="*/ 29 h 58"/>
                <a:gd name="T2" fmla="*/ 104 w 133"/>
                <a:gd name="T3" fmla="*/ 58 h 58"/>
                <a:gd name="T4" fmla="*/ 29 w 133"/>
                <a:gd name="T5" fmla="*/ 58 h 58"/>
                <a:gd name="T6" fmla="*/ 0 w 133"/>
                <a:gd name="T7" fmla="*/ 29 h 58"/>
                <a:gd name="T8" fmla="*/ 0 w 133"/>
                <a:gd name="T9" fmla="*/ 29 h 58"/>
                <a:gd name="T10" fmla="*/ 29 w 133"/>
                <a:gd name="T11" fmla="*/ 0 h 58"/>
                <a:gd name="T12" fmla="*/ 104 w 133"/>
                <a:gd name="T13" fmla="*/ 0 h 58"/>
                <a:gd name="T14" fmla="*/ 133 w 133"/>
                <a:gd name="T15" fmla="*/ 29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8">
                  <a:moveTo>
                    <a:pt x="133" y="29"/>
                  </a:moveTo>
                  <a:cubicBezTo>
                    <a:pt x="133" y="45"/>
                    <a:pt x="120" y="58"/>
                    <a:pt x="104" y="58"/>
                  </a:cubicBezTo>
                  <a:cubicBezTo>
                    <a:pt x="29" y="58"/>
                    <a:pt x="29" y="58"/>
                    <a:pt x="29" y="58"/>
                  </a:cubicBezTo>
                  <a:cubicBezTo>
                    <a:pt x="13" y="58"/>
                    <a:pt x="0" y="45"/>
                    <a:pt x="0" y="29"/>
                  </a:cubicBezTo>
                  <a:cubicBezTo>
                    <a:pt x="0" y="29"/>
                    <a:pt x="0" y="29"/>
                    <a:pt x="0" y="29"/>
                  </a:cubicBezTo>
                  <a:cubicBezTo>
                    <a:pt x="0" y="13"/>
                    <a:pt x="13" y="0"/>
                    <a:pt x="29" y="0"/>
                  </a:cubicBezTo>
                  <a:cubicBezTo>
                    <a:pt x="104" y="0"/>
                    <a:pt x="104" y="0"/>
                    <a:pt x="104" y="0"/>
                  </a:cubicBezTo>
                  <a:cubicBezTo>
                    <a:pt x="120" y="0"/>
                    <a:pt x="133" y="13"/>
                    <a:pt x="133" y="29"/>
                  </a:cubicBezTo>
                  <a:close/>
                </a:path>
              </a:pathLst>
            </a:custGeom>
            <a:solidFill>
              <a:srgbClr val="F797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Oval 49">
              <a:extLst>
                <a:ext uri="{FF2B5EF4-FFF2-40B4-BE49-F238E27FC236}">
                  <a16:creationId xmlns:a16="http://schemas.microsoft.com/office/drawing/2014/main" id="{A3508062-BF03-4C04-AE1B-CD542028FACD}"/>
                </a:ext>
              </a:extLst>
            </p:cNvPr>
            <p:cNvSpPr>
              <a:spLocks noChangeArrowheads="1"/>
            </p:cNvSpPr>
            <p:nvPr/>
          </p:nvSpPr>
          <p:spPr bwMode="auto">
            <a:xfrm>
              <a:off x="3538" y="2217"/>
              <a:ext cx="646" cy="642"/>
            </a:xfrm>
            <a:prstGeom prst="ellipse">
              <a:avLst/>
            </a:prstGeom>
            <a:solidFill>
              <a:srgbClr val="F797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50">
              <a:extLst>
                <a:ext uri="{FF2B5EF4-FFF2-40B4-BE49-F238E27FC236}">
                  <a16:creationId xmlns:a16="http://schemas.microsoft.com/office/drawing/2014/main" id="{624EB1B8-AEE8-4251-BF3E-06998D52D4B0}"/>
                </a:ext>
              </a:extLst>
            </p:cNvPr>
            <p:cNvSpPr>
              <a:spLocks noChangeArrowheads="1"/>
            </p:cNvSpPr>
            <p:nvPr/>
          </p:nvSpPr>
          <p:spPr bwMode="auto">
            <a:xfrm>
              <a:off x="4138" y="3206"/>
              <a:ext cx="2620" cy="268"/>
            </a:xfrm>
            <a:prstGeom prst="rect">
              <a:avLst/>
            </a:prstGeom>
            <a:solidFill>
              <a:srgbClr val="E6E6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0EF472D7-39D3-459C-9AC0-25D6E93E0289}"/>
                </a:ext>
              </a:extLst>
            </p:cNvPr>
            <p:cNvSpPr>
              <a:spLocks/>
            </p:cNvSpPr>
            <p:nvPr/>
          </p:nvSpPr>
          <p:spPr bwMode="auto">
            <a:xfrm>
              <a:off x="6449" y="3206"/>
              <a:ext cx="613" cy="268"/>
            </a:xfrm>
            <a:custGeom>
              <a:avLst/>
              <a:gdLst>
                <a:gd name="T0" fmla="*/ 133 w 133"/>
                <a:gd name="T1" fmla="*/ 29 h 58"/>
                <a:gd name="T2" fmla="*/ 105 w 133"/>
                <a:gd name="T3" fmla="*/ 58 h 58"/>
                <a:gd name="T4" fmla="*/ 29 w 133"/>
                <a:gd name="T5" fmla="*/ 58 h 58"/>
                <a:gd name="T6" fmla="*/ 0 w 133"/>
                <a:gd name="T7" fmla="*/ 29 h 58"/>
                <a:gd name="T8" fmla="*/ 0 w 133"/>
                <a:gd name="T9" fmla="*/ 29 h 58"/>
                <a:gd name="T10" fmla="*/ 29 w 133"/>
                <a:gd name="T11" fmla="*/ 0 h 58"/>
                <a:gd name="T12" fmla="*/ 105 w 133"/>
                <a:gd name="T13" fmla="*/ 0 h 58"/>
                <a:gd name="T14" fmla="*/ 133 w 133"/>
                <a:gd name="T15" fmla="*/ 29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8">
                  <a:moveTo>
                    <a:pt x="133" y="29"/>
                  </a:moveTo>
                  <a:cubicBezTo>
                    <a:pt x="133" y="45"/>
                    <a:pt x="121" y="58"/>
                    <a:pt x="105" y="58"/>
                  </a:cubicBezTo>
                  <a:cubicBezTo>
                    <a:pt x="29" y="58"/>
                    <a:pt x="29" y="58"/>
                    <a:pt x="29" y="58"/>
                  </a:cubicBezTo>
                  <a:cubicBezTo>
                    <a:pt x="13" y="58"/>
                    <a:pt x="0" y="45"/>
                    <a:pt x="0" y="29"/>
                  </a:cubicBezTo>
                  <a:cubicBezTo>
                    <a:pt x="0" y="29"/>
                    <a:pt x="0" y="29"/>
                    <a:pt x="0" y="29"/>
                  </a:cubicBezTo>
                  <a:cubicBezTo>
                    <a:pt x="0" y="13"/>
                    <a:pt x="13" y="0"/>
                    <a:pt x="29" y="0"/>
                  </a:cubicBezTo>
                  <a:cubicBezTo>
                    <a:pt x="105" y="0"/>
                    <a:pt x="105" y="0"/>
                    <a:pt x="105" y="0"/>
                  </a:cubicBezTo>
                  <a:cubicBezTo>
                    <a:pt x="121" y="0"/>
                    <a:pt x="133" y="13"/>
                    <a:pt x="133" y="29"/>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2">
              <a:extLst>
                <a:ext uri="{FF2B5EF4-FFF2-40B4-BE49-F238E27FC236}">
                  <a16:creationId xmlns:a16="http://schemas.microsoft.com/office/drawing/2014/main" id="{066340CB-56E2-4389-A592-C4C5250DB911}"/>
                </a:ext>
              </a:extLst>
            </p:cNvPr>
            <p:cNvSpPr>
              <a:spLocks/>
            </p:cNvSpPr>
            <p:nvPr/>
          </p:nvSpPr>
          <p:spPr bwMode="auto">
            <a:xfrm>
              <a:off x="4373" y="3206"/>
              <a:ext cx="614" cy="268"/>
            </a:xfrm>
            <a:custGeom>
              <a:avLst/>
              <a:gdLst>
                <a:gd name="T0" fmla="*/ 133 w 133"/>
                <a:gd name="T1" fmla="*/ 29 h 58"/>
                <a:gd name="T2" fmla="*/ 104 w 133"/>
                <a:gd name="T3" fmla="*/ 58 h 58"/>
                <a:gd name="T4" fmla="*/ 29 w 133"/>
                <a:gd name="T5" fmla="*/ 58 h 58"/>
                <a:gd name="T6" fmla="*/ 0 w 133"/>
                <a:gd name="T7" fmla="*/ 29 h 58"/>
                <a:gd name="T8" fmla="*/ 0 w 133"/>
                <a:gd name="T9" fmla="*/ 29 h 58"/>
                <a:gd name="T10" fmla="*/ 29 w 133"/>
                <a:gd name="T11" fmla="*/ 0 h 58"/>
                <a:gd name="T12" fmla="*/ 104 w 133"/>
                <a:gd name="T13" fmla="*/ 0 h 58"/>
                <a:gd name="T14" fmla="*/ 133 w 133"/>
                <a:gd name="T15" fmla="*/ 29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58">
                  <a:moveTo>
                    <a:pt x="133" y="29"/>
                  </a:moveTo>
                  <a:cubicBezTo>
                    <a:pt x="133" y="45"/>
                    <a:pt x="120" y="58"/>
                    <a:pt x="104" y="58"/>
                  </a:cubicBezTo>
                  <a:cubicBezTo>
                    <a:pt x="29" y="58"/>
                    <a:pt x="29" y="58"/>
                    <a:pt x="29" y="58"/>
                  </a:cubicBezTo>
                  <a:cubicBezTo>
                    <a:pt x="13" y="58"/>
                    <a:pt x="0" y="45"/>
                    <a:pt x="0" y="29"/>
                  </a:cubicBezTo>
                  <a:cubicBezTo>
                    <a:pt x="0" y="29"/>
                    <a:pt x="0" y="29"/>
                    <a:pt x="0" y="29"/>
                  </a:cubicBezTo>
                  <a:cubicBezTo>
                    <a:pt x="0" y="13"/>
                    <a:pt x="13" y="0"/>
                    <a:pt x="29" y="0"/>
                  </a:cubicBezTo>
                  <a:cubicBezTo>
                    <a:pt x="104" y="0"/>
                    <a:pt x="104" y="0"/>
                    <a:pt x="104" y="0"/>
                  </a:cubicBezTo>
                  <a:cubicBezTo>
                    <a:pt x="120" y="0"/>
                    <a:pt x="133" y="13"/>
                    <a:pt x="133" y="29"/>
                  </a:cubicBezTo>
                  <a:close/>
                </a:path>
              </a:pathLst>
            </a:custGeom>
            <a:solidFill>
              <a:srgbClr val="00A2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53">
              <a:extLst>
                <a:ext uri="{FF2B5EF4-FFF2-40B4-BE49-F238E27FC236}">
                  <a16:creationId xmlns:a16="http://schemas.microsoft.com/office/drawing/2014/main" id="{EB6B105B-239B-453A-80D6-F8BB8127E5F9}"/>
                </a:ext>
              </a:extLst>
            </p:cNvPr>
            <p:cNvSpPr>
              <a:spLocks noChangeArrowheads="1"/>
            </p:cNvSpPr>
            <p:nvPr/>
          </p:nvSpPr>
          <p:spPr bwMode="auto">
            <a:xfrm>
              <a:off x="4138" y="3206"/>
              <a:ext cx="646" cy="268"/>
            </a:xfrm>
            <a:prstGeom prst="rect">
              <a:avLst/>
            </a:prstGeom>
            <a:solidFill>
              <a:srgbClr val="00A2D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54">
              <a:extLst>
                <a:ext uri="{FF2B5EF4-FFF2-40B4-BE49-F238E27FC236}">
                  <a16:creationId xmlns:a16="http://schemas.microsoft.com/office/drawing/2014/main" id="{52B62B05-CBCD-4E8D-B00C-84DCCEF96F32}"/>
                </a:ext>
              </a:extLst>
            </p:cNvPr>
            <p:cNvSpPr>
              <a:spLocks noChangeArrowheads="1"/>
            </p:cNvSpPr>
            <p:nvPr/>
          </p:nvSpPr>
          <p:spPr bwMode="auto">
            <a:xfrm>
              <a:off x="3538" y="3016"/>
              <a:ext cx="646" cy="642"/>
            </a:xfrm>
            <a:prstGeom prst="ellipse">
              <a:avLst/>
            </a:prstGeom>
            <a:solidFill>
              <a:srgbClr val="00A2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7" name="TextBox 56">
            <a:extLst>
              <a:ext uri="{FF2B5EF4-FFF2-40B4-BE49-F238E27FC236}">
                <a16:creationId xmlns:a16="http://schemas.microsoft.com/office/drawing/2014/main" id="{6400CF18-1BE4-4729-91A9-AB4991FE1724}"/>
              </a:ext>
            </a:extLst>
          </p:cNvPr>
          <p:cNvSpPr txBox="1"/>
          <p:nvPr/>
        </p:nvSpPr>
        <p:spPr>
          <a:xfrm>
            <a:off x="5705475" y="4966054"/>
            <a:ext cx="914400" cy="584775"/>
          </a:xfrm>
          <a:prstGeom prst="rect">
            <a:avLst/>
          </a:prstGeom>
          <a:noFill/>
        </p:spPr>
        <p:txBody>
          <a:bodyPr wrap="square" rtlCol="0">
            <a:spAutoFit/>
          </a:bodyPr>
          <a:lstStyle/>
          <a:p>
            <a:r>
              <a:rPr lang="es-CO" sz="3200" dirty="0">
                <a:solidFill>
                  <a:schemeClr val="bg1"/>
                </a:solidFill>
              </a:rPr>
              <a:t>30%</a:t>
            </a:r>
            <a:endParaRPr lang="en-US" sz="3200" dirty="0">
              <a:solidFill>
                <a:schemeClr val="bg1"/>
              </a:solidFill>
            </a:endParaRPr>
          </a:p>
        </p:txBody>
      </p:sp>
      <p:sp>
        <p:nvSpPr>
          <p:cNvPr id="58" name="TextBox 57">
            <a:extLst>
              <a:ext uri="{FF2B5EF4-FFF2-40B4-BE49-F238E27FC236}">
                <a16:creationId xmlns:a16="http://schemas.microsoft.com/office/drawing/2014/main" id="{88C934C2-12C2-43D8-81D8-D006BE242C53}"/>
              </a:ext>
            </a:extLst>
          </p:cNvPr>
          <p:cNvSpPr txBox="1"/>
          <p:nvPr/>
        </p:nvSpPr>
        <p:spPr>
          <a:xfrm>
            <a:off x="5705475" y="3719452"/>
            <a:ext cx="914400" cy="584775"/>
          </a:xfrm>
          <a:prstGeom prst="rect">
            <a:avLst/>
          </a:prstGeom>
          <a:noFill/>
        </p:spPr>
        <p:txBody>
          <a:bodyPr wrap="square" rtlCol="0">
            <a:spAutoFit/>
          </a:bodyPr>
          <a:lstStyle/>
          <a:p>
            <a:r>
              <a:rPr lang="es-CO" sz="3200" dirty="0">
                <a:solidFill>
                  <a:schemeClr val="bg1"/>
                </a:solidFill>
              </a:rPr>
              <a:t>10%</a:t>
            </a:r>
            <a:endParaRPr lang="en-US" sz="3200" dirty="0">
              <a:solidFill>
                <a:schemeClr val="bg1"/>
              </a:solidFill>
            </a:endParaRPr>
          </a:p>
        </p:txBody>
      </p:sp>
      <p:sp>
        <p:nvSpPr>
          <p:cNvPr id="59" name="TextBox 58">
            <a:extLst>
              <a:ext uri="{FF2B5EF4-FFF2-40B4-BE49-F238E27FC236}">
                <a16:creationId xmlns:a16="http://schemas.microsoft.com/office/drawing/2014/main" id="{3C32AD4F-CCB7-4FFD-B3B4-6F9033B24BE8}"/>
              </a:ext>
            </a:extLst>
          </p:cNvPr>
          <p:cNvSpPr txBox="1"/>
          <p:nvPr/>
        </p:nvSpPr>
        <p:spPr>
          <a:xfrm>
            <a:off x="5742188" y="2419643"/>
            <a:ext cx="914400" cy="584775"/>
          </a:xfrm>
          <a:prstGeom prst="rect">
            <a:avLst/>
          </a:prstGeom>
          <a:noFill/>
        </p:spPr>
        <p:txBody>
          <a:bodyPr wrap="square" rtlCol="0">
            <a:spAutoFit/>
          </a:bodyPr>
          <a:lstStyle/>
          <a:p>
            <a:r>
              <a:rPr lang="es-CO" sz="3200" dirty="0">
                <a:solidFill>
                  <a:schemeClr val="bg1"/>
                </a:solidFill>
              </a:rPr>
              <a:t>50%</a:t>
            </a:r>
            <a:endParaRPr lang="en-US" sz="3200" dirty="0">
              <a:solidFill>
                <a:schemeClr val="bg1"/>
              </a:solidFill>
            </a:endParaRPr>
          </a:p>
        </p:txBody>
      </p:sp>
      <p:sp>
        <p:nvSpPr>
          <p:cNvPr id="61" name="Rectangle 60">
            <a:extLst>
              <a:ext uri="{FF2B5EF4-FFF2-40B4-BE49-F238E27FC236}">
                <a16:creationId xmlns:a16="http://schemas.microsoft.com/office/drawing/2014/main" id="{0B74B7F9-E212-428C-ABD0-44DFDFBD38C5}"/>
              </a:ext>
            </a:extLst>
          </p:cNvPr>
          <p:cNvSpPr/>
          <p:nvPr/>
        </p:nvSpPr>
        <p:spPr>
          <a:xfrm>
            <a:off x="6619875" y="3380879"/>
            <a:ext cx="4467890" cy="369332"/>
          </a:xfrm>
          <a:prstGeom prst="rect">
            <a:avLst/>
          </a:prstGeom>
        </p:spPr>
        <p:txBody>
          <a:bodyPr wrap="none">
            <a:spAutoFit/>
          </a:bodyPr>
          <a:lstStyle/>
          <a:p>
            <a:r>
              <a:rPr lang="es-CO" b="1" dirty="0">
                <a:solidFill>
                  <a:schemeClr val="bg1"/>
                </a:solidFill>
                <a:latin typeface="Arial" panose="020B0604020202020204" pitchFamily="34" charset="0"/>
                <a:cs typeface="Arial" panose="020B0604020202020204" pitchFamily="34" charset="0"/>
              </a:rPr>
              <a:t>Lorem ipsum </a:t>
            </a:r>
            <a:r>
              <a:rPr lang="es-CO" dirty="0">
                <a:solidFill>
                  <a:schemeClr val="bg1"/>
                </a:solidFill>
                <a:latin typeface="Arial" panose="020B0604020202020204" pitchFamily="34" charset="0"/>
                <a:cs typeface="Arial" panose="020B0604020202020204" pitchFamily="34" charset="0"/>
              </a:rPr>
              <a:t>dolor sit amet, consectetur </a:t>
            </a:r>
            <a:endParaRPr lang="en-US" dirty="0">
              <a:solidFill>
                <a:schemeClr val="bg1"/>
              </a:solidFill>
            </a:endParaRPr>
          </a:p>
        </p:txBody>
      </p:sp>
      <p:sp>
        <p:nvSpPr>
          <p:cNvPr id="62" name="Rectangle 61">
            <a:extLst>
              <a:ext uri="{FF2B5EF4-FFF2-40B4-BE49-F238E27FC236}">
                <a16:creationId xmlns:a16="http://schemas.microsoft.com/office/drawing/2014/main" id="{F4FED408-CD6C-496B-B88D-9DE68418CCAF}"/>
              </a:ext>
            </a:extLst>
          </p:cNvPr>
          <p:cNvSpPr/>
          <p:nvPr/>
        </p:nvSpPr>
        <p:spPr>
          <a:xfrm>
            <a:off x="6619875" y="2040347"/>
            <a:ext cx="4467890" cy="369332"/>
          </a:xfrm>
          <a:prstGeom prst="rect">
            <a:avLst/>
          </a:prstGeom>
        </p:spPr>
        <p:txBody>
          <a:bodyPr wrap="none">
            <a:spAutoFit/>
          </a:bodyPr>
          <a:lstStyle/>
          <a:p>
            <a:r>
              <a:rPr lang="es-CO" b="1" dirty="0">
                <a:solidFill>
                  <a:schemeClr val="bg1"/>
                </a:solidFill>
                <a:latin typeface="Arial" panose="020B0604020202020204" pitchFamily="34" charset="0"/>
                <a:cs typeface="Arial" panose="020B0604020202020204" pitchFamily="34" charset="0"/>
              </a:rPr>
              <a:t>Lorem ipsum </a:t>
            </a:r>
            <a:r>
              <a:rPr lang="es-CO" dirty="0">
                <a:solidFill>
                  <a:schemeClr val="bg1"/>
                </a:solidFill>
                <a:latin typeface="Arial" panose="020B0604020202020204" pitchFamily="34" charset="0"/>
                <a:cs typeface="Arial" panose="020B0604020202020204" pitchFamily="34" charset="0"/>
              </a:rPr>
              <a:t>dolor sit amet, consectetur </a:t>
            </a:r>
            <a:endParaRPr lang="en-US" dirty="0">
              <a:solidFill>
                <a:schemeClr val="bg1"/>
              </a:solidFill>
            </a:endParaRPr>
          </a:p>
        </p:txBody>
      </p:sp>
      <p:sp>
        <p:nvSpPr>
          <p:cNvPr id="63" name="Rectangle 62">
            <a:extLst>
              <a:ext uri="{FF2B5EF4-FFF2-40B4-BE49-F238E27FC236}">
                <a16:creationId xmlns:a16="http://schemas.microsoft.com/office/drawing/2014/main" id="{288E60E8-0CDC-424F-B661-E09C097321B5}"/>
              </a:ext>
            </a:extLst>
          </p:cNvPr>
          <p:cNvSpPr/>
          <p:nvPr/>
        </p:nvSpPr>
        <p:spPr>
          <a:xfrm>
            <a:off x="6615113" y="4583509"/>
            <a:ext cx="4467890" cy="369332"/>
          </a:xfrm>
          <a:prstGeom prst="rect">
            <a:avLst/>
          </a:prstGeom>
        </p:spPr>
        <p:txBody>
          <a:bodyPr wrap="none">
            <a:spAutoFit/>
          </a:bodyPr>
          <a:lstStyle/>
          <a:p>
            <a:r>
              <a:rPr lang="es-CO" b="1" dirty="0">
                <a:solidFill>
                  <a:schemeClr val="bg1"/>
                </a:solidFill>
                <a:latin typeface="Arial" panose="020B0604020202020204" pitchFamily="34" charset="0"/>
                <a:cs typeface="Arial" panose="020B0604020202020204" pitchFamily="34" charset="0"/>
              </a:rPr>
              <a:t>Lorem ipsum </a:t>
            </a:r>
            <a:r>
              <a:rPr lang="es-CO" dirty="0">
                <a:solidFill>
                  <a:schemeClr val="bg1"/>
                </a:solidFill>
                <a:latin typeface="Arial" panose="020B0604020202020204" pitchFamily="34" charset="0"/>
                <a:cs typeface="Arial" panose="020B0604020202020204" pitchFamily="34" charset="0"/>
              </a:rPr>
              <a:t>dolor sit amet, consectetur </a:t>
            </a:r>
            <a:endParaRPr lang="en-US" dirty="0">
              <a:solidFill>
                <a:schemeClr val="bg1"/>
              </a:solidFill>
            </a:endParaRPr>
          </a:p>
        </p:txBody>
      </p:sp>
    </p:spTree>
    <p:extLst>
      <p:ext uri="{BB962C8B-B14F-4D97-AF65-F5344CB8AC3E}">
        <p14:creationId xmlns:p14="http://schemas.microsoft.com/office/powerpoint/2010/main" val="4188905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C4FAF7-8E22-47AB-97F7-42F39B847FFA}"/>
              </a:ext>
            </a:extLst>
          </p:cNvPr>
          <p:cNvSpPr>
            <a:spLocks noGrp="1"/>
          </p:cNvSpPr>
          <p:nvPr>
            <p:ph type="title"/>
          </p:nvPr>
        </p:nvSpPr>
        <p:spPr/>
        <p:txBody>
          <a:bodyPr/>
          <a:lstStyle/>
          <a:p>
            <a:r>
              <a:rPr lang="en-US"/>
              <a:t>Click To Add Title</a:t>
            </a:r>
          </a:p>
        </p:txBody>
      </p:sp>
      <p:sp>
        <p:nvSpPr>
          <p:cNvPr id="38" name="Freeform 221">
            <a:extLst>
              <a:ext uri="{FF2B5EF4-FFF2-40B4-BE49-F238E27FC236}">
                <a16:creationId xmlns:a16="http://schemas.microsoft.com/office/drawing/2014/main" id="{DE3951B9-5712-4D2D-A276-CCF79163ED32}"/>
              </a:ext>
            </a:extLst>
          </p:cNvPr>
          <p:cNvSpPr>
            <a:spLocks noChangeArrowheads="1"/>
          </p:cNvSpPr>
          <p:nvPr/>
        </p:nvSpPr>
        <p:spPr bwMode="auto">
          <a:xfrm>
            <a:off x="3882004" y="2037783"/>
            <a:ext cx="292894" cy="359569"/>
          </a:xfrm>
          <a:custGeom>
            <a:avLst/>
            <a:gdLst>
              <a:gd name="T0" fmla="*/ 412806 w 501"/>
              <a:gd name="T1" fmla="*/ 0 h 619"/>
              <a:gd name="T2" fmla="*/ 412806 w 501"/>
              <a:gd name="T3" fmla="*/ 0 h 619"/>
              <a:gd name="T4" fmla="*/ 412806 w 501"/>
              <a:gd name="T5" fmla="*/ 0 h 619"/>
              <a:gd name="T6" fmla="*/ 361351 w 501"/>
              <a:gd name="T7" fmla="*/ 0 h 619"/>
              <a:gd name="T8" fmla="*/ 85368 w 501"/>
              <a:gd name="T9" fmla="*/ 0 h 619"/>
              <a:gd name="T10" fmla="*/ 0 w 501"/>
              <a:gd name="T11" fmla="*/ 85809 h 619"/>
              <a:gd name="T12" fmla="*/ 0 w 501"/>
              <a:gd name="T13" fmla="*/ 631970 h 619"/>
              <a:gd name="T14" fmla="*/ 85368 w 501"/>
              <a:gd name="T15" fmla="*/ 716619 h 619"/>
              <a:gd name="T16" fmla="*/ 499343 w 501"/>
              <a:gd name="T17" fmla="*/ 716619 h 619"/>
              <a:gd name="T18" fmla="*/ 584711 w 501"/>
              <a:gd name="T19" fmla="*/ 631970 h 619"/>
              <a:gd name="T20" fmla="*/ 584711 w 501"/>
              <a:gd name="T21" fmla="*/ 170458 h 619"/>
              <a:gd name="T22" fmla="*/ 412806 w 501"/>
              <a:gd name="T23" fmla="*/ 0 h 619"/>
              <a:gd name="T24" fmla="*/ 550797 w 501"/>
              <a:gd name="T25" fmla="*/ 631970 h 619"/>
              <a:gd name="T26" fmla="*/ 550797 w 501"/>
              <a:gd name="T27" fmla="*/ 631970 h 619"/>
              <a:gd name="T28" fmla="*/ 499343 w 501"/>
              <a:gd name="T29" fmla="*/ 682992 h 619"/>
              <a:gd name="T30" fmla="*/ 85368 w 501"/>
              <a:gd name="T31" fmla="*/ 682992 h 619"/>
              <a:gd name="T32" fmla="*/ 33913 w 501"/>
              <a:gd name="T33" fmla="*/ 631970 h 619"/>
              <a:gd name="T34" fmla="*/ 33913 w 501"/>
              <a:gd name="T35" fmla="*/ 85809 h 619"/>
              <a:gd name="T36" fmla="*/ 85368 w 501"/>
              <a:gd name="T37" fmla="*/ 33628 h 619"/>
              <a:gd name="T38" fmla="*/ 361351 w 501"/>
              <a:gd name="T39" fmla="*/ 33628 h 619"/>
              <a:gd name="T40" fmla="*/ 361351 w 501"/>
              <a:gd name="T41" fmla="*/ 136830 h 619"/>
              <a:gd name="T42" fmla="*/ 446719 w 501"/>
              <a:gd name="T43" fmla="*/ 222639 h 619"/>
              <a:gd name="T44" fmla="*/ 550797 w 501"/>
              <a:gd name="T45" fmla="*/ 222639 h 619"/>
              <a:gd name="T46" fmla="*/ 550797 w 501"/>
              <a:gd name="T47" fmla="*/ 631970 h 619"/>
              <a:gd name="T48" fmla="*/ 446719 w 501"/>
              <a:gd name="T49" fmla="*/ 170458 h 619"/>
              <a:gd name="T50" fmla="*/ 446719 w 501"/>
              <a:gd name="T51" fmla="*/ 170458 h 619"/>
              <a:gd name="T52" fmla="*/ 412806 w 501"/>
              <a:gd name="T53" fmla="*/ 136830 h 619"/>
              <a:gd name="T54" fmla="*/ 412806 w 501"/>
              <a:gd name="T55" fmla="*/ 33628 h 619"/>
              <a:gd name="T56" fmla="*/ 550797 w 501"/>
              <a:gd name="T57" fmla="*/ 170458 h 619"/>
              <a:gd name="T58" fmla="*/ 446719 w 501"/>
              <a:gd name="T59" fmla="*/ 170458 h 619"/>
              <a:gd name="T60" fmla="*/ 430347 w 501"/>
              <a:gd name="T61" fmla="*/ 495140 h 619"/>
              <a:gd name="T62" fmla="*/ 430347 w 501"/>
              <a:gd name="T63" fmla="*/ 495140 h 619"/>
              <a:gd name="T64" fmla="*/ 154364 w 501"/>
              <a:gd name="T65" fmla="*/ 495140 h 619"/>
              <a:gd name="T66" fmla="*/ 137992 w 501"/>
              <a:gd name="T67" fmla="*/ 512534 h 619"/>
              <a:gd name="T68" fmla="*/ 154364 w 501"/>
              <a:gd name="T69" fmla="*/ 546161 h 619"/>
              <a:gd name="T70" fmla="*/ 430347 w 501"/>
              <a:gd name="T71" fmla="*/ 546161 h 619"/>
              <a:gd name="T72" fmla="*/ 446719 w 501"/>
              <a:gd name="T73" fmla="*/ 512534 h 619"/>
              <a:gd name="T74" fmla="*/ 430347 w 501"/>
              <a:gd name="T75" fmla="*/ 495140 h 619"/>
              <a:gd name="T76" fmla="*/ 430347 w 501"/>
              <a:gd name="T77" fmla="*/ 358310 h 619"/>
              <a:gd name="T78" fmla="*/ 430347 w 501"/>
              <a:gd name="T79" fmla="*/ 358310 h 619"/>
              <a:gd name="T80" fmla="*/ 154364 w 501"/>
              <a:gd name="T81" fmla="*/ 358310 h 619"/>
              <a:gd name="T82" fmla="*/ 137992 w 501"/>
              <a:gd name="T83" fmla="*/ 375703 h 619"/>
              <a:gd name="T84" fmla="*/ 154364 w 501"/>
              <a:gd name="T85" fmla="*/ 410491 h 619"/>
              <a:gd name="T86" fmla="*/ 430347 w 501"/>
              <a:gd name="T87" fmla="*/ 410491 h 619"/>
              <a:gd name="T88" fmla="*/ 446719 w 501"/>
              <a:gd name="T89" fmla="*/ 375703 h 619"/>
              <a:gd name="T90" fmla="*/ 430347 w 501"/>
              <a:gd name="T91" fmla="*/ 358310 h 6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619">
                <a:moveTo>
                  <a:pt x="353" y="0"/>
                </a:moveTo>
                <a:lnTo>
                  <a:pt x="353" y="0"/>
                </a:lnTo>
                <a:cubicBezTo>
                  <a:pt x="338" y="0"/>
                  <a:pt x="338" y="0"/>
                  <a:pt x="309" y="0"/>
                </a:cubicBezTo>
                <a:cubicBezTo>
                  <a:pt x="73" y="0"/>
                  <a:pt x="73" y="0"/>
                  <a:pt x="73" y="0"/>
                </a:cubicBezTo>
                <a:cubicBezTo>
                  <a:pt x="29" y="0"/>
                  <a:pt x="0" y="29"/>
                  <a:pt x="0" y="74"/>
                </a:cubicBezTo>
                <a:cubicBezTo>
                  <a:pt x="0" y="545"/>
                  <a:pt x="0" y="545"/>
                  <a:pt x="0" y="545"/>
                </a:cubicBezTo>
                <a:cubicBezTo>
                  <a:pt x="0" y="589"/>
                  <a:pt x="29" y="618"/>
                  <a:pt x="73" y="618"/>
                </a:cubicBezTo>
                <a:cubicBezTo>
                  <a:pt x="427" y="618"/>
                  <a:pt x="427" y="618"/>
                  <a:pt x="427" y="618"/>
                </a:cubicBezTo>
                <a:cubicBezTo>
                  <a:pt x="471" y="618"/>
                  <a:pt x="500" y="589"/>
                  <a:pt x="500" y="545"/>
                </a:cubicBezTo>
                <a:cubicBezTo>
                  <a:pt x="500" y="147"/>
                  <a:pt x="500" y="147"/>
                  <a:pt x="500" y="147"/>
                </a:cubicBezTo>
                <a:lnTo>
                  <a:pt x="353" y="0"/>
                </a:lnTo>
                <a:close/>
                <a:moveTo>
                  <a:pt x="471" y="545"/>
                </a:moveTo>
                <a:lnTo>
                  <a:pt x="471" y="545"/>
                </a:lnTo>
                <a:cubicBezTo>
                  <a:pt x="471" y="559"/>
                  <a:pt x="441" y="589"/>
                  <a:pt x="427"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309" y="29"/>
                  <a:pt x="309" y="29"/>
                  <a:pt x="309" y="29"/>
                </a:cubicBezTo>
                <a:cubicBezTo>
                  <a:pt x="309" y="88"/>
                  <a:pt x="309" y="118"/>
                  <a:pt x="309" y="118"/>
                </a:cubicBezTo>
                <a:cubicBezTo>
                  <a:pt x="309" y="162"/>
                  <a:pt x="338" y="192"/>
                  <a:pt x="382" y="192"/>
                </a:cubicBezTo>
                <a:cubicBezTo>
                  <a:pt x="382" y="192"/>
                  <a:pt x="427" y="192"/>
                  <a:pt x="471" y="192"/>
                </a:cubicBezTo>
                <a:lnTo>
                  <a:pt x="471" y="545"/>
                </a:lnTo>
                <a:close/>
                <a:moveTo>
                  <a:pt x="382" y="147"/>
                </a:moveTo>
                <a:lnTo>
                  <a:pt x="382" y="147"/>
                </a:lnTo>
                <a:cubicBezTo>
                  <a:pt x="368" y="147"/>
                  <a:pt x="353" y="133"/>
                  <a:pt x="353" y="118"/>
                </a:cubicBezTo>
                <a:cubicBezTo>
                  <a:pt x="353" y="118"/>
                  <a:pt x="353" y="88"/>
                  <a:pt x="353" y="29"/>
                </a:cubicBezTo>
                <a:cubicBezTo>
                  <a:pt x="471" y="147"/>
                  <a:pt x="471" y="147"/>
                  <a:pt x="471" y="147"/>
                </a:cubicBezTo>
                <a:lnTo>
                  <a:pt x="382" y="147"/>
                </a:lnTo>
                <a:close/>
                <a:moveTo>
                  <a:pt x="368" y="427"/>
                </a:moveTo>
                <a:lnTo>
                  <a:pt x="368" y="427"/>
                </a:lnTo>
                <a:cubicBezTo>
                  <a:pt x="132" y="427"/>
                  <a:pt x="132" y="427"/>
                  <a:pt x="132" y="427"/>
                </a:cubicBezTo>
                <a:cubicBezTo>
                  <a:pt x="118" y="427"/>
                  <a:pt x="118" y="442"/>
                  <a:pt x="118" y="442"/>
                </a:cubicBezTo>
                <a:cubicBezTo>
                  <a:pt x="118" y="457"/>
                  <a:pt x="118" y="471"/>
                  <a:pt x="132" y="471"/>
                </a:cubicBezTo>
                <a:cubicBezTo>
                  <a:pt x="368" y="471"/>
                  <a:pt x="368" y="471"/>
                  <a:pt x="368" y="471"/>
                </a:cubicBezTo>
                <a:cubicBezTo>
                  <a:pt x="382" y="471"/>
                  <a:pt x="382" y="457"/>
                  <a:pt x="382" y="442"/>
                </a:cubicBezTo>
                <a:cubicBezTo>
                  <a:pt x="382" y="442"/>
                  <a:pt x="382" y="427"/>
                  <a:pt x="368" y="427"/>
                </a:cubicBezTo>
                <a:close/>
                <a:moveTo>
                  <a:pt x="368" y="309"/>
                </a:moveTo>
                <a:lnTo>
                  <a:pt x="368" y="309"/>
                </a:lnTo>
                <a:cubicBezTo>
                  <a:pt x="132" y="309"/>
                  <a:pt x="132" y="309"/>
                  <a:pt x="132" y="309"/>
                </a:cubicBezTo>
                <a:cubicBezTo>
                  <a:pt x="118" y="309"/>
                  <a:pt x="118" y="324"/>
                  <a:pt x="118" y="324"/>
                </a:cubicBezTo>
                <a:cubicBezTo>
                  <a:pt x="118" y="339"/>
                  <a:pt x="118" y="354"/>
                  <a:pt x="132" y="354"/>
                </a:cubicBezTo>
                <a:cubicBezTo>
                  <a:pt x="368" y="354"/>
                  <a:pt x="368" y="354"/>
                  <a:pt x="368" y="354"/>
                </a:cubicBezTo>
                <a:cubicBezTo>
                  <a:pt x="382" y="354"/>
                  <a:pt x="382" y="339"/>
                  <a:pt x="382" y="324"/>
                </a:cubicBezTo>
                <a:cubicBezTo>
                  <a:pt x="382" y="324"/>
                  <a:pt x="382" y="309"/>
                  <a:pt x="368" y="30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39" name="Freeform 214">
            <a:extLst>
              <a:ext uri="{FF2B5EF4-FFF2-40B4-BE49-F238E27FC236}">
                <a16:creationId xmlns:a16="http://schemas.microsoft.com/office/drawing/2014/main" id="{0910D6A4-7429-4343-8D41-38A25F0F18FA}"/>
              </a:ext>
            </a:extLst>
          </p:cNvPr>
          <p:cNvSpPr>
            <a:spLocks noChangeArrowheads="1"/>
          </p:cNvSpPr>
          <p:nvPr/>
        </p:nvSpPr>
        <p:spPr bwMode="auto">
          <a:xfrm>
            <a:off x="3868510" y="3477645"/>
            <a:ext cx="282575" cy="318294"/>
          </a:xfrm>
          <a:custGeom>
            <a:avLst/>
            <a:gdLst>
              <a:gd name="T0" fmla="*/ 427854 w 545"/>
              <a:gd name="T1" fmla="*/ 378534 h 619"/>
              <a:gd name="T2" fmla="*/ 122541 w 545"/>
              <a:gd name="T3" fmla="*/ 393963 h 619"/>
              <a:gd name="T4" fmla="*/ 427854 w 545"/>
              <a:gd name="T5" fmla="*/ 423794 h 619"/>
              <a:gd name="T6" fmla="*/ 427854 w 545"/>
              <a:gd name="T7" fmla="*/ 378534 h 619"/>
              <a:gd name="T8" fmla="*/ 427854 w 545"/>
              <a:gd name="T9" fmla="*/ 484482 h 619"/>
              <a:gd name="T10" fmla="*/ 122541 w 545"/>
              <a:gd name="T11" fmla="*/ 499912 h 619"/>
              <a:gd name="T12" fmla="*/ 427854 w 545"/>
              <a:gd name="T13" fmla="*/ 515341 h 619"/>
              <a:gd name="T14" fmla="*/ 427854 w 545"/>
              <a:gd name="T15" fmla="*/ 484482 h 619"/>
              <a:gd name="T16" fmla="*/ 489124 w 545"/>
              <a:gd name="T17" fmla="*/ 76118 h 619"/>
              <a:gd name="T18" fmla="*/ 427854 w 545"/>
              <a:gd name="T19" fmla="*/ 29830 h 619"/>
              <a:gd name="T20" fmla="*/ 275197 w 545"/>
              <a:gd name="T21" fmla="*/ 0 h 619"/>
              <a:gd name="T22" fmla="*/ 137079 w 545"/>
              <a:gd name="T23" fmla="*/ 29830 h 619"/>
              <a:gd name="T24" fmla="*/ 75809 w 545"/>
              <a:gd name="T25" fmla="*/ 76118 h 619"/>
              <a:gd name="T26" fmla="*/ 0 w 545"/>
              <a:gd name="T27" fmla="*/ 560601 h 619"/>
              <a:gd name="T28" fmla="*/ 489124 w 545"/>
              <a:gd name="T29" fmla="*/ 635690 h 619"/>
              <a:gd name="T30" fmla="*/ 564934 w 545"/>
              <a:gd name="T31" fmla="*/ 151208 h 619"/>
              <a:gd name="T32" fmla="*/ 183811 w 545"/>
              <a:gd name="T33" fmla="*/ 76118 h 619"/>
              <a:gd name="T34" fmla="*/ 229504 w 545"/>
              <a:gd name="T35" fmla="*/ 76118 h 619"/>
              <a:gd name="T36" fmla="*/ 336468 w 545"/>
              <a:gd name="T37" fmla="*/ 76118 h 619"/>
              <a:gd name="T38" fmla="*/ 382161 w 545"/>
              <a:gd name="T39" fmla="*/ 151208 h 619"/>
              <a:gd name="T40" fmla="*/ 183811 w 545"/>
              <a:gd name="T41" fmla="*/ 76118 h 619"/>
              <a:gd name="T42" fmla="*/ 519240 w 545"/>
              <a:gd name="T43" fmla="*/ 560601 h 619"/>
              <a:gd name="T44" fmla="*/ 75809 w 545"/>
              <a:gd name="T45" fmla="*/ 605860 h 619"/>
              <a:gd name="T46" fmla="*/ 30116 w 545"/>
              <a:gd name="T47" fmla="*/ 151208 h 619"/>
              <a:gd name="T48" fmla="*/ 137079 w 545"/>
              <a:gd name="T49" fmla="*/ 121378 h 619"/>
              <a:gd name="T50" fmla="*/ 427854 w 545"/>
              <a:gd name="T51" fmla="*/ 197496 h 619"/>
              <a:gd name="T52" fmla="*/ 489124 w 545"/>
              <a:gd name="T53" fmla="*/ 121378 h 619"/>
              <a:gd name="T54" fmla="*/ 519240 w 545"/>
              <a:gd name="T55" fmla="*/ 560601 h 619"/>
              <a:gd name="T56" fmla="*/ 427854 w 545"/>
              <a:gd name="T57" fmla="*/ 272586 h 619"/>
              <a:gd name="T58" fmla="*/ 122541 w 545"/>
              <a:gd name="T59" fmla="*/ 303444 h 619"/>
              <a:gd name="T60" fmla="*/ 427854 w 545"/>
              <a:gd name="T61" fmla="*/ 317845 h 619"/>
              <a:gd name="T62" fmla="*/ 427854 w 545"/>
              <a:gd name="T63" fmla="*/ 272586 h 6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45" h="619">
                <a:moveTo>
                  <a:pt x="412" y="368"/>
                </a:moveTo>
                <a:lnTo>
                  <a:pt x="412" y="368"/>
                </a:lnTo>
                <a:cubicBezTo>
                  <a:pt x="132" y="368"/>
                  <a:pt x="132" y="368"/>
                  <a:pt x="132" y="368"/>
                </a:cubicBezTo>
                <a:cubicBezTo>
                  <a:pt x="118" y="368"/>
                  <a:pt x="118" y="383"/>
                  <a:pt x="118" y="383"/>
                </a:cubicBezTo>
                <a:cubicBezTo>
                  <a:pt x="118" y="398"/>
                  <a:pt x="118" y="412"/>
                  <a:pt x="132" y="412"/>
                </a:cubicBezTo>
                <a:cubicBezTo>
                  <a:pt x="412" y="412"/>
                  <a:pt x="412" y="412"/>
                  <a:pt x="412" y="412"/>
                </a:cubicBezTo>
                <a:cubicBezTo>
                  <a:pt x="412" y="412"/>
                  <a:pt x="427" y="398"/>
                  <a:pt x="427" y="383"/>
                </a:cubicBezTo>
                <a:lnTo>
                  <a:pt x="412" y="368"/>
                </a:lnTo>
                <a:close/>
                <a:moveTo>
                  <a:pt x="412" y="471"/>
                </a:moveTo>
                <a:lnTo>
                  <a:pt x="412" y="471"/>
                </a:lnTo>
                <a:cubicBezTo>
                  <a:pt x="132" y="471"/>
                  <a:pt x="132" y="471"/>
                  <a:pt x="132" y="471"/>
                </a:cubicBezTo>
                <a:cubicBezTo>
                  <a:pt x="118" y="471"/>
                  <a:pt x="118" y="471"/>
                  <a:pt x="118" y="486"/>
                </a:cubicBezTo>
                <a:cubicBezTo>
                  <a:pt x="118" y="501"/>
                  <a:pt x="118" y="501"/>
                  <a:pt x="132" y="501"/>
                </a:cubicBezTo>
                <a:cubicBezTo>
                  <a:pt x="412" y="501"/>
                  <a:pt x="412" y="501"/>
                  <a:pt x="412" y="501"/>
                </a:cubicBezTo>
                <a:cubicBezTo>
                  <a:pt x="412" y="501"/>
                  <a:pt x="427" y="501"/>
                  <a:pt x="427" y="486"/>
                </a:cubicBezTo>
                <a:cubicBezTo>
                  <a:pt x="427" y="471"/>
                  <a:pt x="412" y="471"/>
                  <a:pt x="412" y="471"/>
                </a:cubicBezTo>
                <a:close/>
                <a:moveTo>
                  <a:pt x="471" y="74"/>
                </a:moveTo>
                <a:lnTo>
                  <a:pt x="471" y="74"/>
                </a:lnTo>
                <a:cubicBezTo>
                  <a:pt x="412" y="74"/>
                  <a:pt x="412" y="74"/>
                  <a:pt x="412" y="74"/>
                </a:cubicBezTo>
                <a:cubicBezTo>
                  <a:pt x="412" y="29"/>
                  <a:pt x="412" y="29"/>
                  <a:pt x="412" y="29"/>
                </a:cubicBezTo>
                <a:cubicBezTo>
                  <a:pt x="353" y="29"/>
                  <a:pt x="353" y="29"/>
                  <a:pt x="353" y="29"/>
                </a:cubicBezTo>
                <a:cubicBezTo>
                  <a:pt x="339" y="15"/>
                  <a:pt x="309" y="0"/>
                  <a:pt x="265" y="0"/>
                </a:cubicBezTo>
                <a:cubicBezTo>
                  <a:pt x="235" y="0"/>
                  <a:pt x="206" y="15"/>
                  <a:pt x="191" y="29"/>
                </a:cubicBezTo>
                <a:cubicBezTo>
                  <a:pt x="132" y="29"/>
                  <a:pt x="132" y="29"/>
                  <a:pt x="132" y="29"/>
                </a:cubicBezTo>
                <a:cubicBezTo>
                  <a:pt x="132" y="74"/>
                  <a:pt x="132" y="74"/>
                  <a:pt x="132" y="74"/>
                </a:cubicBezTo>
                <a:cubicBezTo>
                  <a:pt x="73" y="74"/>
                  <a:pt x="73" y="74"/>
                  <a:pt x="73" y="74"/>
                </a:cubicBezTo>
                <a:cubicBezTo>
                  <a:pt x="29" y="74"/>
                  <a:pt x="0" y="103"/>
                  <a:pt x="0" y="147"/>
                </a:cubicBezTo>
                <a:cubicBezTo>
                  <a:pt x="0" y="545"/>
                  <a:pt x="0" y="545"/>
                  <a:pt x="0" y="545"/>
                </a:cubicBezTo>
                <a:cubicBezTo>
                  <a:pt x="0" y="589"/>
                  <a:pt x="29" y="618"/>
                  <a:pt x="73" y="618"/>
                </a:cubicBezTo>
                <a:cubicBezTo>
                  <a:pt x="471" y="618"/>
                  <a:pt x="471" y="618"/>
                  <a:pt x="471" y="618"/>
                </a:cubicBezTo>
                <a:cubicBezTo>
                  <a:pt x="515" y="618"/>
                  <a:pt x="544" y="589"/>
                  <a:pt x="544" y="545"/>
                </a:cubicBezTo>
                <a:cubicBezTo>
                  <a:pt x="544" y="147"/>
                  <a:pt x="544" y="147"/>
                  <a:pt x="544" y="147"/>
                </a:cubicBezTo>
                <a:cubicBezTo>
                  <a:pt x="544" y="103"/>
                  <a:pt x="515" y="74"/>
                  <a:pt x="471" y="74"/>
                </a:cubicBezTo>
                <a:close/>
                <a:moveTo>
                  <a:pt x="177" y="74"/>
                </a:moveTo>
                <a:lnTo>
                  <a:pt x="177" y="74"/>
                </a:lnTo>
                <a:cubicBezTo>
                  <a:pt x="221" y="74"/>
                  <a:pt x="221" y="74"/>
                  <a:pt x="221" y="74"/>
                </a:cubicBezTo>
                <a:cubicBezTo>
                  <a:pt x="221" y="59"/>
                  <a:pt x="235" y="29"/>
                  <a:pt x="265" y="29"/>
                </a:cubicBezTo>
                <a:cubicBezTo>
                  <a:pt x="294" y="29"/>
                  <a:pt x="324" y="59"/>
                  <a:pt x="324" y="74"/>
                </a:cubicBezTo>
                <a:cubicBezTo>
                  <a:pt x="368" y="74"/>
                  <a:pt x="368" y="74"/>
                  <a:pt x="368" y="74"/>
                </a:cubicBezTo>
                <a:cubicBezTo>
                  <a:pt x="368" y="147"/>
                  <a:pt x="368" y="147"/>
                  <a:pt x="368" y="147"/>
                </a:cubicBezTo>
                <a:cubicBezTo>
                  <a:pt x="177" y="147"/>
                  <a:pt x="177" y="147"/>
                  <a:pt x="177" y="147"/>
                </a:cubicBezTo>
                <a:lnTo>
                  <a:pt x="177" y="74"/>
                </a:lnTo>
                <a:close/>
                <a:moveTo>
                  <a:pt x="500" y="545"/>
                </a:moveTo>
                <a:lnTo>
                  <a:pt x="500" y="545"/>
                </a:lnTo>
                <a:cubicBezTo>
                  <a:pt x="500" y="559"/>
                  <a:pt x="486" y="589"/>
                  <a:pt x="471" y="589"/>
                </a:cubicBezTo>
                <a:cubicBezTo>
                  <a:pt x="73" y="589"/>
                  <a:pt x="73" y="589"/>
                  <a:pt x="73" y="589"/>
                </a:cubicBezTo>
                <a:cubicBezTo>
                  <a:pt x="59" y="589"/>
                  <a:pt x="29" y="559"/>
                  <a:pt x="29" y="545"/>
                </a:cubicBezTo>
                <a:cubicBezTo>
                  <a:pt x="29" y="147"/>
                  <a:pt x="29" y="147"/>
                  <a:pt x="29" y="147"/>
                </a:cubicBezTo>
                <a:cubicBezTo>
                  <a:pt x="29" y="133"/>
                  <a:pt x="59" y="118"/>
                  <a:pt x="73" y="118"/>
                </a:cubicBezTo>
                <a:cubicBezTo>
                  <a:pt x="132" y="118"/>
                  <a:pt x="132" y="118"/>
                  <a:pt x="132" y="118"/>
                </a:cubicBezTo>
                <a:cubicBezTo>
                  <a:pt x="132" y="192"/>
                  <a:pt x="132" y="192"/>
                  <a:pt x="132" y="192"/>
                </a:cubicBezTo>
                <a:cubicBezTo>
                  <a:pt x="412" y="192"/>
                  <a:pt x="412" y="192"/>
                  <a:pt x="412" y="192"/>
                </a:cubicBezTo>
                <a:cubicBezTo>
                  <a:pt x="412" y="118"/>
                  <a:pt x="412" y="118"/>
                  <a:pt x="412" y="118"/>
                </a:cubicBezTo>
                <a:cubicBezTo>
                  <a:pt x="471" y="118"/>
                  <a:pt x="471" y="118"/>
                  <a:pt x="471" y="118"/>
                </a:cubicBezTo>
                <a:cubicBezTo>
                  <a:pt x="486" y="118"/>
                  <a:pt x="500" y="133"/>
                  <a:pt x="500" y="147"/>
                </a:cubicBezTo>
                <a:lnTo>
                  <a:pt x="500" y="545"/>
                </a:lnTo>
                <a:close/>
                <a:moveTo>
                  <a:pt x="412" y="265"/>
                </a:moveTo>
                <a:lnTo>
                  <a:pt x="412" y="265"/>
                </a:lnTo>
                <a:cubicBezTo>
                  <a:pt x="132" y="265"/>
                  <a:pt x="132" y="265"/>
                  <a:pt x="132" y="265"/>
                </a:cubicBezTo>
                <a:cubicBezTo>
                  <a:pt x="118" y="265"/>
                  <a:pt x="118" y="280"/>
                  <a:pt x="118" y="295"/>
                </a:cubicBezTo>
                <a:cubicBezTo>
                  <a:pt x="118" y="295"/>
                  <a:pt x="118" y="309"/>
                  <a:pt x="132" y="309"/>
                </a:cubicBezTo>
                <a:cubicBezTo>
                  <a:pt x="412" y="309"/>
                  <a:pt x="412" y="309"/>
                  <a:pt x="412" y="309"/>
                </a:cubicBezTo>
                <a:lnTo>
                  <a:pt x="427" y="295"/>
                </a:lnTo>
                <a:cubicBezTo>
                  <a:pt x="427" y="280"/>
                  <a:pt x="412" y="265"/>
                  <a:pt x="412" y="26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0" name="Freeform 177">
            <a:extLst>
              <a:ext uri="{FF2B5EF4-FFF2-40B4-BE49-F238E27FC236}">
                <a16:creationId xmlns:a16="http://schemas.microsoft.com/office/drawing/2014/main" id="{DD806153-B363-43AE-BB25-6CD05C3135ED}"/>
              </a:ext>
            </a:extLst>
          </p:cNvPr>
          <p:cNvSpPr>
            <a:spLocks noChangeArrowheads="1"/>
          </p:cNvSpPr>
          <p:nvPr/>
        </p:nvSpPr>
        <p:spPr bwMode="auto">
          <a:xfrm>
            <a:off x="3858192" y="4988945"/>
            <a:ext cx="303213" cy="303213"/>
          </a:xfrm>
          <a:custGeom>
            <a:avLst/>
            <a:gdLst>
              <a:gd name="T0" fmla="*/ 591217 w 649"/>
              <a:gd name="T1" fmla="*/ 28020 h 649"/>
              <a:gd name="T2" fmla="*/ 591217 w 649"/>
              <a:gd name="T3" fmla="*/ 28020 h 649"/>
              <a:gd name="T4" fmla="*/ 495016 w 649"/>
              <a:gd name="T5" fmla="*/ 28020 h 649"/>
              <a:gd name="T6" fmla="*/ 384805 w 649"/>
              <a:gd name="T7" fmla="*/ 152241 h 649"/>
              <a:gd name="T8" fmla="*/ 165317 w 649"/>
              <a:gd name="T9" fmla="*/ 69115 h 649"/>
              <a:gd name="T10" fmla="*/ 96201 w 649"/>
              <a:gd name="T11" fmla="*/ 83125 h 649"/>
              <a:gd name="T12" fmla="*/ 96201 w 649"/>
              <a:gd name="T13" fmla="*/ 165317 h 649"/>
              <a:gd name="T14" fmla="*/ 247508 w 649"/>
              <a:gd name="T15" fmla="*/ 289538 h 649"/>
              <a:gd name="T16" fmla="*/ 151307 w 649"/>
              <a:gd name="T17" fmla="*/ 385739 h 649"/>
              <a:gd name="T18" fmla="*/ 55106 w 649"/>
              <a:gd name="T19" fmla="*/ 357719 h 649"/>
              <a:gd name="T20" fmla="*/ 27086 w 649"/>
              <a:gd name="T21" fmla="*/ 371729 h 649"/>
              <a:gd name="T22" fmla="*/ 14010 w 649"/>
              <a:gd name="T23" fmla="*/ 412825 h 649"/>
              <a:gd name="T24" fmla="*/ 123287 w 649"/>
              <a:gd name="T25" fmla="*/ 495016 h 649"/>
              <a:gd name="T26" fmla="*/ 206412 w 649"/>
              <a:gd name="T27" fmla="*/ 592151 h 649"/>
              <a:gd name="T28" fmla="*/ 247508 w 649"/>
              <a:gd name="T29" fmla="*/ 578141 h 649"/>
              <a:gd name="T30" fmla="*/ 247508 w 649"/>
              <a:gd name="T31" fmla="*/ 550121 h 649"/>
              <a:gd name="T32" fmla="*/ 233498 w 649"/>
              <a:gd name="T33" fmla="*/ 467930 h 649"/>
              <a:gd name="T34" fmla="*/ 329699 w 649"/>
              <a:gd name="T35" fmla="*/ 371729 h 649"/>
              <a:gd name="T36" fmla="*/ 453920 w 649"/>
              <a:gd name="T37" fmla="*/ 523036 h 649"/>
              <a:gd name="T38" fmla="*/ 536112 w 649"/>
              <a:gd name="T39" fmla="*/ 523036 h 649"/>
              <a:gd name="T40" fmla="*/ 550121 w 649"/>
              <a:gd name="T41" fmla="*/ 453920 h 649"/>
              <a:gd name="T42" fmla="*/ 466996 w 649"/>
              <a:gd name="T43" fmla="*/ 234432 h 649"/>
              <a:gd name="T44" fmla="*/ 577207 w 649"/>
              <a:gd name="T45" fmla="*/ 110211 h 649"/>
              <a:gd name="T46" fmla="*/ 591217 w 649"/>
              <a:gd name="T47" fmla="*/ 28020 h 649"/>
              <a:gd name="T48" fmla="*/ 563197 w 649"/>
              <a:gd name="T49" fmla="*/ 97135 h 649"/>
              <a:gd name="T50" fmla="*/ 563197 w 649"/>
              <a:gd name="T51" fmla="*/ 97135 h 649"/>
              <a:gd name="T52" fmla="*/ 425900 w 649"/>
              <a:gd name="T53" fmla="*/ 234432 h 649"/>
              <a:gd name="T54" fmla="*/ 509026 w 649"/>
              <a:gd name="T55" fmla="*/ 453920 h 649"/>
              <a:gd name="T56" fmla="*/ 509026 w 649"/>
              <a:gd name="T57" fmla="*/ 495016 h 649"/>
              <a:gd name="T58" fmla="*/ 466996 w 649"/>
              <a:gd name="T59" fmla="*/ 495016 h 649"/>
              <a:gd name="T60" fmla="*/ 343709 w 649"/>
              <a:gd name="T61" fmla="*/ 316623 h 649"/>
              <a:gd name="T62" fmla="*/ 192402 w 649"/>
              <a:gd name="T63" fmla="*/ 453920 h 649"/>
              <a:gd name="T64" fmla="*/ 220422 w 649"/>
              <a:gd name="T65" fmla="*/ 550121 h 649"/>
              <a:gd name="T66" fmla="*/ 151307 w 649"/>
              <a:gd name="T67" fmla="*/ 467930 h 649"/>
              <a:gd name="T68" fmla="*/ 55106 w 649"/>
              <a:gd name="T69" fmla="*/ 398815 h 649"/>
              <a:gd name="T70" fmla="*/ 151307 w 649"/>
              <a:gd name="T71" fmla="*/ 426834 h 649"/>
              <a:gd name="T72" fmla="*/ 302614 w 649"/>
              <a:gd name="T73" fmla="*/ 275528 h 649"/>
              <a:gd name="T74" fmla="*/ 123287 w 649"/>
              <a:gd name="T75" fmla="*/ 137297 h 649"/>
              <a:gd name="T76" fmla="*/ 123287 w 649"/>
              <a:gd name="T77" fmla="*/ 110211 h 649"/>
              <a:gd name="T78" fmla="*/ 165317 w 649"/>
              <a:gd name="T79" fmla="*/ 110211 h 649"/>
              <a:gd name="T80" fmla="*/ 384805 w 649"/>
              <a:gd name="T81" fmla="*/ 192402 h 649"/>
              <a:gd name="T82" fmla="*/ 522102 w 649"/>
              <a:gd name="T83" fmla="*/ 55106 h 649"/>
              <a:gd name="T84" fmla="*/ 563197 w 649"/>
              <a:gd name="T85" fmla="*/ 55106 h 649"/>
              <a:gd name="T86" fmla="*/ 563197 w 649"/>
              <a:gd name="T87" fmla="*/ 97135 h 6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49" h="649">
                <a:moveTo>
                  <a:pt x="633" y="30"/>
                </a:moveTo>
                <a:lnTo>
                  <a:pt x="633" y="30"/>
                </a:lnTo>
                <a:cubicBezTo>
                  <a:pt x="603" y="0"/>
                  <a:pt x="559" y="15"/>
                  <a:pt x="530" y="30"/>
                </a:cubicBezTo>
                <a:cubicBezTo>
                  <a:pt x="412" y="163"/>
                  <a:pt x="412" y="163"/>
                  <a:pt x="412" y="163"/>
                </a:cubicBezTo>
                <a:cubicBezTo>
                  <a:pt x="177" y="74"/>
                  <a:pt x="177" y="74"/>
                  <a:pt x="177" y="74"/>
                </a:cubicBezTo>
                <a:cubicBezTo>
                  <a:pt x="162" y="74"/>
                  <a:pt x="132" y="59"/>
                  <a:pt x="103" y="89"/>
                </a:cubicBezTo>
                <a:cubicBezTo>
                  <a:pt x="88" y="104"/>
                  <a:pt x="59" y="133"/>
                  <a:pt x="103" y="177"/>
                </a:cubicBezTo>
                <a:cubicBezTo>
                  <a:pt x="265" y="310"/>
                  <a:pt x="265" y="310"/>
                  <a:pt x="265" y="310"/>
                </a:cubicBezTo>
                <a:cubicBezTo>
                  <a:pt x="162" y="413"/>
                  <a:pt x="162" y="413"/>
                  <a:pt x="162" y="413"/>
                </a:cubicBezTo>
                <a:cubicBezTo>
                  <a:pt x="59" y="383"/>
                  <a:pt x="59" y="383"/>
                  <a:pt x="59" y="383"/>
                </a:cubicBezTo>
                <a:cubicBezTo>
                  <a:pt x="44" y="383"/>
                  <a:pt x="44" y="383"/>
                  <a:pt x="29" y="398"/>
                </a:cubicBezTo>
                <a:cubicBezTo>
                  <a:pt x="29" y="398"/>
                  <a:pt x="0" y="413"/>
                  <a:pt x="15" y="442"/>
                </a:cubicBezTo>
                <a:cubicBezTo>
                  <a:pt x="132" y="530"/>
                  <a:pt x="132" y="530"/>
                  <a:pt x="132" y="530"/>
                </a:cubicBezTo>
                <a:cubicBezTo>
                  <a:pt x="221" y="634"/>
                  <a:pt x="221" y="634"/>
                  <a:pt x="221" y="634"/>
                </a:cubicBezTo>
                <a:cubicBezTo>
                  <a:pt x="236" y="648"/>
                  <a:pt x="250" y="648"/>
                  <a:pt x="265" y="619"/>
                </a:cubicBezTo>
                <a:cubicBezTo>
                  <a:pt x="280" y="619"/>
                  <a:pt x="280" y="604"/>
                  <a:pt x="265" y="589"/>
                </a:cubicBezTo>
                <a:cubicBezTo>
                  <a:pt x="250" y="501"/>
                  <a:pt x="250" y="501"/>
                  <a:pt x="250" y="501"/>
                </a:cubicBezTo>
                <a:cubicBezTo>
                  <a:pt x="353" y="398"/>
                  <a:pt x="353" y="398"/>
                  <a:pt x="353" y="398"/>
                </a:cubicBezTo>
                <a:cubicBezTo>
                  <a:pt x="486" y="560"/>
                  <a:pt x="486" y="560"/>
                  <a:pt x="486" y="560"/>
                </a:cubicBezTo>
                <a:cubicBezTo>
                  <a:pt x="530" y="589"/>
                  <a:pt x="559" y="560"/>
                  <a:pt x="574" y="560"/>
                </a:cubicBezTo>
                <a:cubicBezTo>
                  <a:pt x="589" y="530"/>
                  <a:pt x="589" y="501"/>
                  <a:pt x="589" y="486"/>
                </a:cubicBezTo>
                <a:cubicBezTo>
                  <a:pt x="500" y="251"/>
                  <a:pt x="500" y="251"/>
                  <a:pt x="500" y="251"/>
                </a:cubicBezTo>
                <a:cubicBezTo>
                  <a:pt x="618" y="118"/>
                  <a:pt x="618" y="118"/>
                  <a:pt x="618" y="118"/>
                </a:cubicBezTo>
                <a:cubicBezTo>
                  <a:pt x="648" y="104"/>
                  <a:pt x="648" y="59"/>
                  <a:pt x="633" y="30"/>
                </a:cubicBezTo>
                <a:close/>
                <a:moveTo>
                  <a:pt x="603" y="104"/>
                </a:moveTo>
                <a:lnTo>
                  <a:pt x="603" y="104"/>
                </a:lnTo>
                <a:cubicBezTo>
                  <a:pt x="456" y="251"/>
                  <a:pt x="456" y="251"/>
                  <a:pt x="456" y="251"/>
                </a:cubicBezTo>
                <a:cubicBezTo>
                  <a:pt x="545" y="486"/>
                  <a:pt x="545" y="486"/>
                  <a:pt x="545" y="486"/>
                </a:cubicBezTo>
                <a:cubicBezTo>
                  <a:pt x="545" y="501"/>
                  <a:pt x="545" y="516"/>
                  <a:pt x="545" y="530"/>
                </a:cubicBezTo>
                <a:cubicBezTo>
                  <a:pt x="530" y="545"/>
                  <a:pt x="515" y="530"/>
                  <a:pt x="500" y="530"/>
                </a:cubicBezTo>
                <a:cubicBezTo>
                  <a:pt x="368" y="339"/>
                  <a:pt x="368" y="339"/>
                  <a:pt x="368" y="339"/>
                </a:cubicBezTo>
                <a:cubicBezTo>
                  <a:pt x="206" y="486"/>
                  <a:pt x="206" y="486"/>
                  <a:pt x="206" y="486"/>
                </a:cubicBezTo>
                <a:cubicBezTo>
                  <a:pt x="236" y="589"/>
                  <a:pt x="236" y="589"/>
                  <a:pt x="236" y="589"/>
                </a:cubicBezTo>
                <a:cubicBezTo>
                  <a:pt x="221" y="589"/>
                  <a:pt x="162" y="501"/>
                  <a:pt x="162" y="501"/>
                </a:cubicBezTo>
                <a:cubicBezTo>
                  <a:pt x="162" y="501"/>
                  <a:pt x="73" y="427"/>
                  <a:pt x="59" y="427"/>
                </a:cubicBezTo>
                <a:cubicBezTo>
                  <a:pt x="162" y="457"/>
                  <a:pt x="162" y="457"/>
                  <a:pt x="162" y="457"/>
                </a:cubicBezTo>
                <a:cubicBezTo>
                  <a:pt x="324" y="295"/>
                  <a:pt x="324" y="295"/>
                  <a:pt x="324" y="295"/>
                </a:cubicBezTo>
                <a:cubicBezTo>
                  <a:pt x="132" y="147"/>
                  <a:pt x="132" y="147"/>
                  <a:pt x="132" y="147"/>
                </a:cubicBezTo>
                <a:cubicBezTo>
                  <a:pt x="132" y="147"/>
                  <a:pt x="118" y="133"/>
                  <a:pt x="132" y="118"/>
                </a:cubicBezTo>
                <a:cubicBezTo>
                  <a:pt x="147" y="118"/>
                  <a:pt x="162" y="118"/>
                  <a:pt x="177" y="118"/>
                </a:cubicBezTo>
                <a:cubicBezTo>
                  <a:pt x="412" y="206"/>
                  <a:pt x="412" y="206"/>
                  <a:pt x="412" y="206"/>
                </a:cubicBezTo>
                <a:cubicBezTo>
                  <a:pt x="559" y="59"/>
                  <a:pt x="559" y="59"/>
                  <a:pt x="559" y="59"/>
                </a:cubicBezTo>
                <a:cubicBezTo>
                  <a:pt x="574" y="45"/>
                  <a:pt x="589" y="45"/>
                  <a:pt x="603" y="59"/>
                </a:cubicBezTo>
                <a:cubicBezTo>
                  <a:pt x="603" y="74"/>
                  <a:pt x="618" y="89"/>
                  <a:pt x="603" y="10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62" name="Rectángulo 61">
            <a:extLst>
              <a:ext uri="{FF2B5EF4-FFF2-40B4-BE49-F238E27FC236}">
                <a16:creationId xmlns:a16="http://schemas.microsoft.com/office/drawing/2014/main" id="{A1E572B1-4FC6-43D9-80D7-80CD7C4DDF1D}"/>
              </a:ext>
            </a:extLst>
          </p:cNvPr>
          <p:cNvSpPr/>
          <p:nvPr/>
        </p:nvSpPr>
        <p:spPr>
          <a:xfrm>
            <a:off x="1201078" y="1542316"/>
            <a:ext cx="2100967" cy="584775"/>
          </a:xfrm>
          <a:prstGeom prst="rect">
            <a:avLst/>
          </a:prstGeom>
        </p:spPr>
        <p:txBody>
          <a:bodyPr wrap="square">
            <a:spAutoFit/>
          </a:bodyPr>
          <a:lstStyle/>
          <a:p>
            <a:pPr algn="r"/>
            <a:r>
              <a:rPr lang="en-US" sz="1600" dirty="0"/>
              <a:t>Donec fringilla est orci. Orci varius natoque</a:t>
            </a:r>
          </a:p>
        </p:txBody>
      </p:sp>
      <p:sp>
        <p:nvSpPr>
          <p:cNvPr id="63" name="CuadroTexto 62">
            <a:extLst>
              <a:ext uri="{FF2B5EF4-FFF2-40B4-BE49-F238E27FC236}">
                <a16:creationId xmlns:a16="http://schemas.microsoft.com/office/drawing/2014/main" id="{18172C6D-7CF7-4E2A-AF7B-3C3C6A9FF61A}"/>
              </a:ext>
            </a:extLst>
          </p:cNvPr>
          <p:cNvSpPr txBox="1"/>
          <p:nvPr/>
        </p:nvSpPr>
        <p:spPr>
          <a:xfrm>
            <a:off x="1844675" y="1236145"/>
            <a:ext cx="1379492" cy="369332"/>
          </a:xfrm>
          <a:prstGeom prst="rect">
            <a:avLst/>
          </a:prstGeom>
          <a:noFill/>
        </p:spPr>
        <p:txBody>
          <a:bodyPr wrap="square" rtlCol="0">
            <a:spAutoFit/>
          </a:bodyPr>
          <a:lstStyle/>
          <a:p>
            <a:pPr algn="r"/>
            <a:r>
              <a:rPr lang="en-US" b="1" dirty="0"/>
              <a:t>Title</a:t>
            </a:r>
          </a:p>
        </p:txBody>
      </p:sp>
      <p:sp>
        <p:nvSpPr>
          <p:cNvPr id="64" name="Rectángulo 63">
            <a:extLst>
              <a:ext uri="{FF2B5EF4-FFF2-40B4-BE49-F238E27FC236}">
                <a16:creationId xmlns:a16="http://schemas.microsoft.com/office/drawing/2014/main" id="{9C718788-7AA2-4651-9B42-9971109E9A1C}"/>
              </a:ext>
            </a:extLst>
          </p:cNvPr>
          <p:cNvSpPr/>
          <p:nvPr/>
        </p:nvSpPr>
        <p:spPr>
          <a:xfrm>
            <a:off x="8550449" y="1771672"/>
            <a:ext cx="2100967" cy="584775"/>
          </a:xfrm>
          <a:prstGeom prst="rect">
            <a:avLst/>
          </a:prstGeom>
        </p:spPr>
        <p:txBody>
          <a:bodyPr wrap="square">
            <a:spAutoFit/>
          </a:bodyPr>
          <a:lstStyle/>
          <a:p>
            <a:r>
              <a:rPr lang="en-US" sz="1600" dirty="0"/>
              <a:t>Donec fringilla est orci. Orci varius natoque</a:t>
            </a:r>
          </a:p>
        </p:txBody>
      </p:sp>
      <p:sp>
        <p:nvSpPr>
          <p:cNvPr id="65" name="CuadroTexto 64">
            <a:extLst>
              <a:ext uri="{FF2B5EF4-FFF2-40B4-BE49-F238E27FC236}">
                <a16:creationId xmlns:a16="http://schemas.microsoft.com/office/drawing/2014/main" id="{0D94C96C-C528-404C-BB72-31F43E7A1184}"/>
              </a:ext>
            </a:extLst>
          </p:cNvPr>
          <p:cNvSpPr txBox="1"/>
          <p:nvPr/>
        </p:nvSpPr>
        <p:spPr>
          <a:xfrm>
            <a:off x="8550449" y="1465501"/>
            <a:ext cx="1379492" cy="369332"/>
          </a:xfrm>
          <a:prstGeom prst="rect">
            <a:avLst/>
          </a:prstGeom>
          <a:noFill/>
        </p:spPr>
        <p:txBody>
          <a:bodyPr wrap="square" rtlCol="0">
            <a:spAutoFit/>
          </a:bodyPr>
          <a:lstStyle/>
          <a:p>
            <a:r>
              <a:rPr lang="en-US" b="1" dirty="0"/>
              <a:t>Title</a:t>
            </a:r>
          </a:p>
        </p:txBody>
      </p:sp>
      <p:sp>
        <p:nvSpPr>
          <p:cNvPr id="66" name="Rectángulo 65">
            <a:extLst>
              <a:ext uri="{FF2B5EF4-FFF2-40B4-BE49-F238E27FC236}">
                <a16:creationId xmlns:a16="http://schemas.microsoft.com/office/drawing/2014/main" id="{A87A9DE6-2D1D-453D-A7A2-B4D00F0535B3}"/>
              </a:ext>
            </a:extLst>
          </p:cNvPr>
          <p:cNvSpPr/>
          <p:nvPr/>
        </p:nvSpPr>
        <p:spPr>
          <a:xfrm>
            <a:off x="1170494" y="3443327"/>
            <a:ext cx="2100967" cy="584775"/>
          </a:xfrm>
          <a:prstGeom prst="rect">
            <a:avLst/>
          </a:prstGeom>
        </p:spPr>
        <p:txBody>
          <a:bodyPr wrap="square">
            <a:spAutoFit/>
          </a:bodyPr>
          <a:lstStyle/>
          <a:p>
            <a:pPr algn="r"/>
            <a:r>
              <a:rPr lang="en-US" sz="1600" dirty="0"/>
              <a:t>Donec fringilla est orci. Orci varius natoque</a:t>
            </a:r>
          </a:p>
        </p:txBody>
      </p:sp>
      <p:sp>
        <p:nvSpPr>
          <p:cNvPr id="67" name="CuadroTexto 66">
            <a:extLst>
              <a:ext uri="{FF2B5EF4-FFF2-40B4-BE49-F238E27FC236}">
                <a16:creationId xmlns:a16="http://schemas.microsoft.com/office/drawing/2014/main" id="{D22E06BE-0B60-413C-A55D-563453846A4B}"/>
              </a:ext>
            </a:extLst>
          </p:cNvPr>
          <p:cNvSpPr txBox="1"/>
          <p:nvPr/>
        </p:nvSpPr>
        <p:spPr>
          <a:xfrm>
            <a:off x="1814091" y="3137156"/>
            <a:ext cx="1379492" cy="369332"/>
          </a:xfrm>
          <a:prstGeom prst="rect">
            <a:avLst/>
          </a:prstGeom>
          <a:noFill/>
        </p:spPr>
        <p:txBody>
          <a:bodyPr wrap="square" rtlCol="0">
            <a:spAutoFit/>
          </a:bodyPr>
          <a:lstStyle/>
          <a:p>
            <a:pPr algn="r"/>
            <a:r>
              <a:rPr lang="en-US" b="1" dirty="0"/>
              <a:t>Title</a:t>
            </a:r>
          </a:p>
        </p:txBody>
      </p:sp>
      <p:sp>
        <p:nvSpPr>
          <p:cNvPr id="68" name="Rectángulo 67">
            <a:extLst>
              <a:ext uri="{FF2B5EF4-FFF2-40B4-BE49-F238E27FC236}">
                <a16:creationId xmlns:a16="http://schemas.microsoft.com/office/drawing/2014/main" id="{D4CC9711-010B-4802-891C-509B676386BB}"/>
              </a:ext>
            </a:extLst>
          </p:cNvPr>
          <p:cNvSpPr/>
          <p:nvPr/>
        </p:nvSpPr>
        <p:spPr>
          <a:xfrm>
            <a:off x="1219598" y="5641797"/>
            <a:ext cx="2100967" cy="584775"/>
          </a:xfrm>
          <a:prstGeom prst="rect">
            <a:avLst/>
          </a:prstGeom>
        </p:spPr>
        <p:txBody>
          <a:bodyPr wrap="square">
            <a:spAutoFit/>
          </a:bodyPr>
          <a:lstStyle/>
          <a:p>
            <a:pPr algn="r"/>
            <a:r>
              <a:rPr lang="en-US" sz="1600" dirty="0"/>
              <a:t>Donec fringilla est orci. Orci varius natoque</a:t>
            </a:r>
          </a:p>
        </p:txBody>
      </p:sp>
      <p:sp>
        <p:nvSpPr>
          <p:cNvPr id="69" name="CuadroTexto 68">
            <a:extLst>
              <a:ext uri="{FF2B5EF4-FFF2-40B4-BE49-F238E27FC236}">
                <a16:creationId xmlns:a16="http://schemas.microsoft.com/office/drawing/2014/main" id="{9DA2D0A6-BA06-4C80-A339-3A02CC3B4008}"/>
              </a:ext>
            </a:extLst>
          </p:cNvPr>
          <p:cNvSpPr txBox="1"/>
          <p:nvPr/>
        </p:nvSpPr>
        <p:spPr>
          <a:xfrm>
            <a:off x="1863195" y="5335626"/>
            <a:ext cx="1379492" cy="369332"/>
          </a:xfrm>
          <a:prstGeom prst="rect">
            <a:avLst/>
          </a:prstGeom>
          <a:noFill/>
        </p:spPr>
        <p:txBody>
          <a:bodyPr wrap="square" rtlCol="0">
            <a:spAutoFit/>
          </a:bodyPr>
          <a:lstStyle/>
          <a:p>
            <a:pPr algn="r"/>
            <a:r>
              <a:rPr lang="en-US" b="1" dirty="0"/>
              <a:t>Title</a:t>
            </a:r>
          </a:p>
        </p:txBody>
      </p:sp>
      <p:sp>
        <p:nvSpPr>
          <p:cNvPr id="70" name="Rectángulo 69">
            <a:extLst>
              <a:ext uri="{FF2B5EF4-FFF2-40B4-BE49-F238E27FC236}">
                <a16:creationId xmlns:a16="http://schemas.microsoft.com/office/drawing/2014/main" id="{D62C6B91-7E2F-4191-B255-B1A554BA831F}"/>
              </a:ext>
            </a:extLst>
          </p:cNvPr>
          <p:cNvSpPr/>
          <p:nvPr/>
        </p:nvSpPr>
        <p:spPr>
          <a:xfrm>
            <a:off x="8641630" y="3777722"/>
            <a:ext cx="2100967" cy="584775"/>
          </a:xfrm>
          <a:prstGeom prst="rect">
            <a:avLst/>
          </a:prstGeom>
        </p:spPr>
        <p:txBody>
          <a:bodyPr wrap="square">
            <a:spAutoFit/>
          </a:bodyPr>
          <a:lstStyle/>
          <a:p>
            <a:r>
              <a:rPr lang="en-US" sz="1600" dirty="0" err="1"/>
              <a:t>onec</a:t>
            </a:r>
            <a:r>
              <a:rPr lang="en-US" sz="1600" dirty="0"/>
              <a:t> fringilla est orci. Orci varius natoque</a:t>
            </a:r>
          </a:p>
        </p:txBody>
      </p:sp>
      <p:sp>
        <p:nvSpPr>
          <p:cNvPr id="71" name="CuadroTexto 70">
            <a:extLst>
              <a:ext uri="{FF2B5EF4-FFF2-40B4-BE49-F238E27FC236}">
                <a16:creationId xmlns:a16="http://schemas.microsoft.com/office/drawing/2014/main" id="{2BC1920A-C1A3-4FFA-BD6E-1BF3D9BD55E7}"/>
              </a:ext>
            </a:extLst>
          </p:cNvPr>
          <p:cNvSpPr txBox="1"/>
          <p:nvPr/>
        </p:nvSpPr>
        <p:spPr>
          <a:xfrm>
            <a:off x="8641630" y="3471551"/>
            <a:ext cx="1379492" cy="369332"/>
          </a:xfrm>
          <a:prstGeom prst="rect">
            <a:avLst/>
          </a:prstGeom>
          <a:noFill/>
        </p:spPr>
        <p:txBody>
          <a:bodyPr wrap="square" rtlCol="0">
            <a:spAutoFit/>
          </a:bodyPr>
          <a:lstStyle/>
          <a:p>
            <a:r>
              <a:rPr lang="en-US" b="1" dirty="0"/>
              <a:t>Title</a:t>
            </a:r>
          </a:p>
        </p:txBody>
      </p:sp>
      <p:sp>
        <p:nvSpPr>
          <p:cNvPr id="72" name="Rectángulo 71">
            <a:extLst>
              <a:ext uri="{FF2B5EF4-FFF2-40B4-BE49-F238E27FC236}">
                <a16:creationId xmlns:a16="http://schemas.microsoft.com/office/drawing/2014/main" id="{EBC48076-7FBE-40BE-AD3A-CC66F1E28878}"/>
              </a:ext>
            </a:extLst>
          </p:cNvPr>
          <p:cNvSpPr/>
          <p:nvPr/>
        </p:nvSpPr>
        <p:spPr>
          <a:xfrm>
            <a:off x="8641630" y="5599295"/>
            <a:ext cx="2100967" cy="584775"/>
          </a:xfrm>
          <a:prstGeom prst="rect">
            <a:avLst/>
          </a:prstGeom>
        </p:spPr>
        <p:txBody>
          <a:bodyPr wrap="square">
            <a:spAutoFit/>
          </a:bodyPr>
          <a:lstStyle/>
          <a:p>
            <a:r>
              <a:rPr lang="en-US" sz="1600" dirty="0"/>
              <a:t>Donec fringilla est orci. Orci varius natoque</a:t>
            </a:r>
          </a:p>
        </p:txBody>
      </p:sp>
      <p:sp>
        <p:nvSpPr>
          <p:cNvPr id="73" name="CuadroTexto 72">
            <a:extLst>
              <a:ext uri="{FF2B5EF4-FFF2-40B4-BE49-F238E27FC236}">
                <a16:creationId xmlns:a16="http://schemas.microsoft.com/office/drawing/2014/main" id="{6D3A1E25-7740-42E1-9156-905E8EAB37F2}"/>
              </a:ext>
            </a:extLst>
          </p:cNvPr>
          <p:cNvSpPr txBox="1"/>
          <p:nvPr/>
        </p:nvSpPr>
        <p:spPr>
          <a:xfrm>
            <a:off x="8641630" y="5293124"/>
            <a:ext cx="1379492" cy="369332"/>
          </a:xfrm>
          <a:prstGeom prst="rect">
            <a:avLst/>
          </a:prstGeom>
          <a:noFill/>
        </p:spPr>
        <p:txBody>
          <a:bodyPr wrap="square" rtlCol="0">
            <a:spAutoFit/>
          </a:bodyPr>
          <a:lstStyle/>
          <a:p>
            <a:r>
              <a:rPr lang="en-US" b="1" dirty="0"/>
              <a:t>Title</a:t>
            </a:r>
          </a:p>
        </p:txBody>
      </p:sp>
      <p:cxnSp>
        <p:nvCxnSpPr>
          <p:cNvPr id="4" name="Straight Connector 3">
            <a:extLst>
              <a:ext uri="{FF2B5EF4-FFF2-40B4-BE49-F238E27FC236}">
                <a16:creationId xmlns:a16="http://schemas.microsoft.com/office/drawing/2014/main" id="{34D9D300-D657-4192-9781-8B786838502F}"/>
              </a:ext>
            </a:extLst>
          </p:cNvPr>
          <p:cNvCxnSpPr/>
          <p:nvPr/>
        </p:nvCxnSpPr>
        <p:spPr>
          <a:xfrm>
            <a:off x="6434123" y="3176084"/>
            <a:ext cx="1091362"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EA57C16C-4648-4914-B77B-EF094549A67F}"/>
              </a:ext>
            </a:extLst>
          </p:cNvPr>
          <p:cNvCxnSpPr/>
          <p:nvPr/>
        </p:nvCxnSpPr>
        <p:spPr>
          <a:xfrm>
            <a:off x="7525484" y="165527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283B1FFA-1F70-4158-BAA2-9045AB329E2D}"/>
              </a:ext>
            </a:extLst>
          </p:cNvPr>
          <p:cNvCxnSpPr/>
          <p:nvPr/>
        </p:nvCxnSpPr>
        <p:spPr>
          <a:xfrm>
            <a:off x="6434123" y="3750968"/>
            <a:ext cx="1975446"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18E86329-31B6-448C-97AC-0CA08257F5DB}"/>
              </a:ext>
            </a:extLst>
          </p:cNvPr>
          <p:cNvCxnSpPr/>
          <p:nvPr/>
        </p:nvCxnSpPr>
        <p:spPr>
          <a:xfrm>
            <a:off x="7525484" y="584665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BE9782A-1DE7-4304-A807-6F50D856366D}"/>
              </a:ext>
            </a:extLst>
          </p:cNvPr>
          <p:cNvCxnSpPr/>
          <p:nvPr/>
        </p:nvCxnSpPr>
        <p:spPr>
          <a:xfrm flipH="1" flipV="1">
            <a:off x="7525484" y="1655277"/>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D30CB076-F600-4729-9381-D2964B23A10B}"/>
              </a:ext>
            </a:extLst>
          </p:cNvPr>
          <p:cNvCxnSpPr/>
          <p:nvPr/>
        </p:nvCxnSpPr>
        <p:spPr>
          <a:xfrm>
            <a:off x="6434123" y="4341884"/>
            <a:ext cx="1091362"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D458C2FA-0A0C-4E3A-9310-122D2A940C2B}"/>
              </a:ext>
            </a:extLst>
          </p:cNvPr>
          <p:cNvCxnSpPr/>
          <p:nvPr/>
        </p:nvCxnSpPr>
        <p:spPr>
          <a:xfrm flipH="1" flipV="1">
            <a:off x="7525484" y="4325851"/>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1" name="Straight Connector 11">
            <a:extLst>
              <a:ext uri="{FF2B5EF4-FFF2-40B4-BE49-F238E27FC236}">
                <a16:creationId xmlns:a16="http://schemas.microsoft.com/office/drawing/2014/main" id="{E1EA176E-D253-4E82-B1EF-EB9B261B4119}"/>
              </a:ext>
            </a:extLst>
          </p:cNvPr>
          <p:cNvCxnSpPr/>
          <p:nvPr/>
        </p:nvCxnSpPr>
        <p:spPr>
          <a:xfrm flipH="1">
            <a:off x="4316674" y="3176084"/>
            <a:ext cx="109250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2">
            <a:extLst>
              <a:ext uri="{FF2B5EF4-FFF2-40B4-BE49-F238E27FC236}">
                <a16:creationId xmlns:a16="http://schemas.microsoft.com/office/drawing/2014/main" id="{4F022C70-EE59-4F39-9E9E-F085A54CBC8F}"/>
              </a:ext>
            </a:extLst>
          </p:cNvPr>
          <p:cNvCxnSpPr/>
          <p:nvPr/>
        </p:nvCxnSpPr>
        <p:spPr>
          <a:xfrm flipH="1">
            <a:off x="3432591" y="165527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3" name="Straight Connector 13">
            <a:extLst>
              <a:ext uri="{FF2B5EF4-FFF2-40B4-BE49-F238E27FC236}">
                <a16:creationId xmlns:a16="http://schemas.microsoft.com/office/drawing/2014/main" id="{EBDA082B-4CDD-4772-88DD-20B805E8EB4A}"/>
              </a:ext>
            </a:extLst>
          </p:cNvPr>
          <p:cNvCxnSpPr/>
          <p:nvPr/>
        </p:nvCxnSpPr>
        <p:spPr>
          <a:xfrm flipH="1">
            <a:off x="3432591" y="3750968"/>
            <a:ext cx="1976591"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4" name="Straight Connector 14">
            <a:extLst>
              <a:ext uri="{FF2B5EF4-FFF2-40B4-BE49-F238E27FC236}">
                <a16:creationId xmlns:a16="http://schemas.microsoft.com/office/drawing/2014/main" id="{BBAB2FBF-FEC3-4228-B47A-71266C0AA851}"/>
              </a:ext>
            </a:extLst>
          </p:cNvPr>
          <p:cNvCxnSpPr/>
          <p:nvPr/>
        </p:nvCxnSpPr>
        <p:spPr>
          <a:xfrm flipH="1">
            <a:off x="3432591" y="584665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5" name="Straight Connector 15">
            <a:extLst>
              <a:ext uri="{FF2B5EF4-FFF2-40B4-BE49-F238E27FC236}">
                <a16:creationId xmlns:a16="http://schemas.microsoft.com/office/drawing/2014/main" id="{3133B64B-84EE-4BE0-B592-21428C187757}"/>
              </a:ext>
            </a:extLst>
          </p:cNvPr>
          <p:cNvCxnSpPr/>
          <p:nvPr/>
        </p:nvCxnSpPr>
        <p:spPr>
          <a:xfrm flipV="1">
            <a:off x="4316674" y="1655277"/>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6" name="Straight Connector 16">
            <a:extLst>
              <a:ext uri="{FF2B5EF4-FFF2-40B4-BE49-F238E27FC236}">
                <a16:creationId xmlns:a16="http://schemas.microsoft.com/office/drawing/2014/main" id="{7AD82D5C-F74B-4C81-87CE-9B40752DF947}"/>
              </a:ext>
            </a:extLst>
          </p:cNvPr>
          <p:cNvCxnSpPr/>
          <p:nvPr/>
        </p:nvCxnSpPr>
        <p:spPr>
          <a:xfrm flipH="1">
            <a:off x="4316674" y="4341884"/>
            <a:ext cx="109250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7" name="Straight Connector 17">
            <a:extLst>
              <a:ext uri="{FF2B5EF4-FFF2-40B4-BE49-F238E27FC236}">
                <a16:creationId xmlns:a16="http://schemas.microsoft.com/office/drawing/2014/main" id="{20D2895B-5AEC-48DF-9699-22DA4DD4F9AF}"/>
              </a:ext>
            </a:extLst>
          </p:cNvPr>
          <p:cNvCxnSpPr/>
          <p:nvPr/>
        </p:nvCxnSpPr>
        <p:spPr>
          <a:xfrm flipV="1">
            <a:off x="4316674" y="4325851"/>
            <a:ext cx="0" cy="1520807"/>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74" name="Freeform 59">
            <a:extLst>
              <a:ext uri="{FF2B5EF4-FFF2-40B4-BE49-F238E27FC236}">
                <a16:creationId xmlns:a16="http://schemas.microsoft.com/office/drawing/2014/main" id="{500F3EA8-AD9D-4729-9384-EF791871B67E}"/>
              </a:ext>
            </a:extLst>
          </p:cNvPr>
          <p:cNvSpPr>
            <a:spLocks/>
          </p:cNvSpPr>
          <p:nvPr/>
        </p:nvSpPr>
        <p:spPr bwMode="auto">
          <a:xfrm>
            <a:off x="4357831" y="1975250"/>
            <a:ext cx="3102858" cy="3089822"/>
          </a:xfrm>
          <a:custGeom>
            <a:avLst/>
            <a:gdLst>
              <a:gd name="T0" fmla="*/ 29 w 198"/>
              <a:gd name="T1" fmla="*/ 69 h 197"/>
              <a:gd name="T2" fmla="*/ 90 w 198"/>
              <a:gd name="T3" fmla="*/ 87 h 197"/>
              <a:gd name="T4" fmla="*/ 98 w 198"/>
              <a:gd name="T5" fmla="*/ 0 h 197"/>
              <a:gd name="T6" fmla="*/ 99 w 198"/>
              <a:gd name="T7" fmla="*/ 0 h 197"/>
              <a:gd name="T8" fmla="*/ 99 w 198"/>
              <a:gd name="T9" fmla="*/ 0 h 197"/>
              <a:gd name="T10" fmla="*/ 99 w 198"/>
              <a:gd name="T11" fmla="*/ 0 h 197"/>
              <a:gd name="T12" fmla="*/ 99 w 198"/>
              <a:gd name="T13" fmla="*/ 0 h 197"/>
              <a:gd name="T14" fmla="*/ 101 w 198"/>
              <a:gd name="T15" fmla="*/ 0 h 197"/>
              <a:gd name="T16" fmla="*/ 101 w 198"/>
              <a:gd name="T17" fmla="*/ 0 h 197"/>
              <a:gd name="T18" fmla="*/ 101 w 198"/>
              <a:gd name="T19" fmla="*/ 0 h 197"/>
              <a:gd name="T20" fmla="*/ 101 w 198"/>
              <a:gd name="T21" fmla="*/ 0 h 197"/>
              <a:gd name="T22" fmla="*/ 101 w 198"/>
              <a:gd name="T23" fmla="*/ 0 h 197"/>
              <a:gd name="T24" fmla="*/ 101 w 198"/>
              <a:gd name="T25" fmla="*/ 0 h 197"/>
              <a:gd name="T26" fmla="*/ 107 w 198"/>
              <a:gd name="T27" fmla="*/ 5 h 197"/>
              <a:gd name="T28" fmla="*/ 107 w 198"/>
              <a:gd name="T29" fmla="*/ 5 h 197"/>
              <a:gd name="T30" fmla="*/ 107 w 198"/>
              <a:gd name="T31" fmla="*/ 5 h 197"/>
              <a:gd name="T32" fmla="*/ 107 w 198"/>
              <a:gd name="T33" fmla="*/ 5 h 197"/>
              <a:gd name="T34" fmla="*/ 107 w 198"/>
              <a:gd name="T35" fmla="*/ 5 h 197"/>
              <a:gd name="T36" fmla="*/ 109 w 198"/>
              <a:gd name="T37" fmla="*/ 5 h 197"/>
              <a:gd name="T38" fmla="*/ 109 w 198"/>
              <a:gd name="T39" fmla="*/ 5 h 197"/>
              <a:gd name="T40" fmla="*/ 109 w 198"/>
              <a:gd name="T41" fmla="*/ 5 h 197"/>
              <a:gd name="T42" fmla="*/ 109 w 198"/>
              <a:gd name="T43" fmla="*/ 5 h 197"/>
              <a:gd name="T44" fmla="*/ 110 w 198"/>
              <a:gd name="T45" fmla="*/ 5 h 197"/>
              <a:gd name="T46" fmla="*/ 110 w 198"/>
              <a:gd name="T47" fmla="*/ 5 h 197"/>
              <a:gd name="T48" fmla="*/ 115 w 198"/>
              <a:gd name="T49" fmla="*/ 5 h 197"/>
              <a:gd name="T50" fmla="*/ 115 w 198"/>
              <a:gd name="T51" fmla="*/ 5 h 197"/>
              <a:gd name="T52" fmla="*/ 115 w 198"/>
              <a:gd name="T53" fmla="*/ 5 h 197"/>
              <a:gd name="T54" fmla="*/ 115 w 198"/>
              <a:gd name="T55" fmla="*/ 5 h 197"/>
              <a:gd name="T56" fmla="*/ 115 w 198"/>
              <a:gd name="T57" fmla="*/ 5 h 197"/>
              <a:gd name="T58" fmla="*/ 115 w 198"/>
              <a:gd name="T59" fmla="*/ 5 h 197"/>
              <a:gd name="T60" fmla="*/ 115 w 198"/>
              <a:gd name="T61" fmla="*/ 5 h 197"/>
              <a:gd name="T62" fmla="*/ 115 w 198"/>
              <a:gd name="T63" fmla="*/ 5 h 197"/>
              <a:gd name="T64" fmla="*/ 115 w 198"/>
              <a:gd name="T65" fmla="*/ 5 h 197"/>
              <a:gd name="T66" fmla="*/ 115 w 198"/>
              <a:gd name="T67" fmla="*/ 5 h 197"/>
              <a:gd name="T68" fmla="*/ 115 w 198"/>
              <a:gd name="T69" fmla="*/ 5 h 197"/>
              <a:gd name="T70" fmla="*/ 113 w 198"/>
              <a:gd name="T71" fmla="*/ 92 h 197"/>
              <a:gd name="T72" fmla="*/ 191 w 198"/>
              <a:gd name="T73" fmla="*/ 109 h 197"/>
              <a:gd name="T74" fmla="*/ 198 w 198"/>
              <a:gd name="T75" fmla="*/ 175 h 197"/>
              <a:gd name="T76" fmla="*/ 173 w 198"/>
              <a:gd name="T77" fmla="*/ 189 h 197"/>
              <a:gd name="T78" fmla="*/ 133 w 198"/>
              <a:gd name="T79" fmla="*/ 180 h 197"/>
              <a:gd name="T80" fmla="*/ 115 w 198"/>
              <a:gd name="T81" fmla="*/ 119 h 197"/>
              <a:gd name="T82" fmla="*/ 83 w 198"/>
              <a:gd name="T83" fmla="*/ 119 h 197"/>
              <a:gd name="T84" fmla="*/ 68 w 198"/>
              <a:gd name="T85" fmla="*/ 162 h 197"/>
              <a:gd name="T86" fmla="*/ 39 w 198"/>
              <a:gd name="T87" fmla="*/ 184 h 197"/>
              <a:gd name="T88" fmla="*/ 7 w 198"/>
              <a:gd name="T89" fmla="*/ 193 h 197"/>
              <a:gd name="T90" fmla="*/ 5 w 198"/>
              <a:gd name="T91" fmla="*/ 13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8" h="197">
                <a:moveTo>
                  <a:pt x="5" y="130"/>
                </a:moveTo>
                <a:cubicBezTo>
                  <a:pt x="5" y="119"/>
                  <a:pt x="6" y="111"/>
                  <a:pt x="7" y="109"/>
                </a:cubicBezTo>
                <a:cubicBezTo>
                  <a:pt x="14" y="96"/>
                  <a:pt x="19" y="83"/>
                  <a:pt x="29" y="69"/>
                </a:cubicBezTo>
                <a:cubicBezTo>
                  <a:pt x="37" y="62"/>
                  <a:pt x="71" y="31"/>
                  <a:pt x="83" y="53"/>
                </a:cubicBezTo>
                <a:cubicBezTo>
                  <a:pt x="91" y="65"/>
                  <a:pt x="89" y="78"/>
                  <a:pt x="89" y="92"/>
                </a:cubicBezTo>
                <a:cubicBezTo>
                  <a:pt x="90" y="91"/>
                  <a:pt x="90" y="87"/>
                  <a:pt x="90" y="87"/>
                </a:cubicBezTo>
                <a:cubicBezTo>
                  <a:pt x="91" y="53"/>
                  <a:pt x="90" y="30"/>
                  <a:pt x="98" y="0"/>
                </a:cubicBezTo>
                <a:cubicBezTo>
                  <a:pt x="98" y="0"/>
                  <a:pt x="98" y="0"/>
                  <a:pt x="98" y="0"/>
                </a:cubicBezTo>
                <a:cubicBezTo>
                  <a:pt x="98" y="0"/>
                  <a:pt x="98" y="0"/>
                  <a:pt x="98"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10" y="5"/>
                  <a:pt x="110" y="5"/>
                  <a:pt x="110" y="5"/>
                </a:cubicBezTo>
                <a:cubicBezTo>
                  <a:pt x="110" y="5"/>
                  <a:pt x="110" y="5"/>
                  <a:pt x="110" y="5"/>
                </a:cubicBezTo>
                <a:cubicBezTo>
                  <a:pt x="110" y="5"/>
                  <a:pt x="110" y="5"/>
                  <a:pt x="110" y="5"/>
                </a:cubicBezTo>
                <a:cubicBezTo>
                  <a:pt x="110" y="5"/>
                  <a:pt x="110" y="5"/>
                  <a:pt x="110" y="5"/>
                </a:cubicBezTo>
                <a:cubicBezTo>
                  <a:pt x="110" y="5"/>
                  <a:pt x="110" y="5"/>
                  <a:pt x="113"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6" y="5"/>
                  <a:pt x="116" y="5"/>
                  <a:pt x="116" y="5"/>
                </a:cubicBezTo>
                <a:cubicBezTo>
                  <a:pt x="110" y="20"/>
                  <a:pt x="101" y="69"/>
                  <a:pt x="107" y="87"/>
                </a:cubicBezTo>
                <a:cubicBezTo>
                  <a:pt x="107" y="87"/>
                  <a:pt x="110" y="91"/>
                  <a:pt x="113" y="92"/>
                </a:cubicBezTo>
                <a:cubicBezTo>
                  <a:pt x="113" y="78"/>
                  <a:pt x="107" y="65"/>
                  <a:pt x="115" y="53"/>
                </a:cubicBezTo>
                <a:cubicBezTo>
                  <a:pt x="133" y="31"/>
                  <a:pt x="165" y="62"/>
                  <a:pt x="173" y="69"/>
                </a:cubicBezTo>
                <a:cubicBezTo>
                  <a:pt x="179" y="83"/>
                  <a:pt x="189" y="96"/>
                  <a:pt x="191" y="109"/>
                </a:cubicBezTo>
                <a:cubicBezTo>
                  <a:pt x="191" y="111"/>
                  <a:pt x="198" y="119"/>
                  <a:pt x="194" y="130"/>
                </a:cubicBezTo>
                <a:cubicBezTo>
                  <a:pt x="198" y="134"/>
                  <a:pt x="198" y="146"/>
                  <a:pt x="198" y="148"/>
                </a:cubicBezTo>
                <a:cubicBezTo>
                  <a:pt x="198" y="157"/>
                  <a:pt x="198" y="173"/>
                  <a:pt x="198" y="175"/>
                </a:cubicBezTo>
                <a:cubicBezTo>
                  <a:pt x="198" y="184"/>
                  <a:pt x="194" y="197"/>
                  <a:pt x="191" y="193"/>
                </a:cubicBezTo>
                <a:cubicBezTo>
                  <a:pt x="191" y="193"/>
                  <a:pt x="189" y="192"/>
                  <a:pt x="185" y="189"/>
                </a:cubicBezTo>
                <a:cubicBezTo>
                  <a:pt x="176" y="189"/>
                  <a:pt x="175" y="186"/>
                  <a:pt x="173" y="189"/>
                </a:cubicBezTo>
                <a:cubicBezTo>
                  <a:pt x="167" y="189"/>
                  <a:pt x="163" y="186"/>
                  <a:pt x="160" y="184"/>
                </a:cubicBezTo>
                <a:cubicBezTo>
                  <a:pt x="159" y="184"/>
                  <a:pt x="157" y="184"/>
                  <a:pt x="153" y="184"/>
                </a:cubicBezTo>
                <a:cubicBezTo>
                  <a:pt x="147" y="180"/>
                  <a:pt x="133" y="180"/>
                  <a:pt x="133" y="180"/>
                </a:cubicBezTo>
                <a:cubicBezTo>
                  <a:pt x="132" y="175"/>
                  <a:pt x="133" y="167"/>
                  <a:pt x="135" y="162"/>
                </a:cubicBezTo>
                <a:cubicBezTo>
                  <a:pt x="138" y="148"/>
                  <a:pt x="127" y="143"/>
                  <a:pt x="127" y="134"/>
                </a:cubicBezTo>
                <a:cubicBezTo>
                  <a:pt x="120" y="132"/>
                  <a:pt x="118" y="130"/>
                  <a:pt x="115" y="119"/>
                </a:cubicBezTo>
                <a:cubicBezTo>
                  <a:pt x="115" y="119"/>
                  <a:pt x="115" y="119"/>
                  <a:pt x="115" y="119"/>
                </a:cubicBezTo>
                <a:cubicBezTo>
                  <a:pt x="107" y="113"/>
                  <a:pt x="101" y="101"/>
                  <a:pt x="98" y="101"/>
                </a:cubicBezTo>
                <a:cubicBezTo>
                  <a:pt x="98" y="101"/>
                  <a:pt x="91" y="113"/>
                  <a:pt x="83" y="119"/>
                </a:cubicBezTo>
                <a:cubicBezTo>
                  <a:pt x="83" y="119"/>
                  <a:pt x="83" y="119"/>
                  <a:pt x="83" y="119"/>
                </a:cubicBezTo>
                <a:cubicBezTo>
                  <a:pt x="83" y="130"/>
                  <a:pt x="76" y="132"/>
                  <a:pt x="75" y="134"/>
                </a:cubicBezTo>
                <a:cubicBezTo>
                  <a:pt x="75" y="143"/>
                  <a:pt x="63" y="148"/>
                  <a:pt x="68" y="162"/>
                </a:cubicBezTo>
                <a:cubicBezTo>
                  <a:pt x="71" y="167"/>
                  <a:pt x="71" y="175"/>
                  <a:pt x="71" y="180"/>
                </a:cubicBezTo>
                <a:cubicBezTo>
                  <a:pt x="71" y="180"/>
                  <a:pt x="49" y="180"/>
                  <a:pt x="45" y="184"/>
                </a:cubicBezTo>
                <a:cubicBezTo>
                  <a:pt x="45" y="184"/>
                  <a:pt x="41" y="184"/>
                  <a:pt x="39" y="184"/>
                </a:cubicBezTo>
                <a:cubicBezTo>
                  <a:pt x="39" y="186"/>
                  <a:pt x="33" y="189"/>
                  <a:pt x="29" y="189"/>
                </a:cubicBezTo>
                <a:cubicBezTo>
                  <a:pt x="24" y="186"/>
                  <a:pt x="21" y="189"/>
                  <a:pt x="17" y="189"/>
                </a:cubicBezTo>
                <a:cubicBezTo>
                  <a:pt x="14" y="192"/>
                  <a:pt x="11" y="193"/>
                  <a:pt x="7" y="193"/>
                </a:cubicBezTo>
                <a:cubicBezTo>
                  <a:pt x="5" y="197"/>
                  <a:pt x="2" y="184"/>
                  <a:pt x="0" y="175"/>
                </a:cubicBezTo>
                <a:cubicBezTo>
                  <a:pt x="0" y="173"/>
                  <a:pt x="2" y="157"/>
                  <a:pt x="0" y="148"/>
                </a:cubicBezTo>
                <a:cubicBezTo>
                  <a:pt x="0" y="146"/>
                  <a:pt x="2" y="134"/>
                  <a:pt x="5" y="130"/>
                </a:cubicBezTo>
                <a:close/>
              </a:path>
            </a:pathLst>
          </a:custGeom>
          <a:solidFill>
            <a:srgbClr val="024D62"/>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59">
            <a:extLst>
              <a:ext uri="{FF2B5EF4-FFF2-40B4-BE49-F238E27FC236}">
                <a16:creationId xmlns:a16="http://schemas.microsoft.com/office/drawing/2014/main" id="{E1A615B8-705E-4D97-9442-3D42A5CE33EE}"/>
              </a:ext>
            </a:extLst>
          </p:cNvPr>
          <p:cNvSpPr>
            <a:spLocks/>
          </p:cNvSpPr>
          <p:nvPr/>
        </p:nvSpPr>
        <p:spPr bwMode="auto">
          <a:xfrm>
            <a:off x="4548736" y="2176274"/>
            <a:ext cx="2695145" cy="2683822"/>
          </a:xfrm>
          <a:custGeom>
            <a:avLst/>
            <a:gdLst>
              <a:gd name="T0" fmla="*/ 29 w 198"/>
              <a:gd name="T1" fmla="*/ 69 h 197"/>
              <a:gd name="T2" fmla="*/ 90 w 198"/>
              <a:gd name="T3" fmla="*/ 87 h 197"/>
              <a:gd name="T4" fmla="*/ 98 w 198"/>
              <a:gd name="T5" fmla="*/ 0 h 197"/>
              <a:gd name="T6" fmla="*/ 99 w 198"/>
              <a:gd name="T7" fmla="*/ 0 h 197"/>
              <a:gd name="T8" fmla="*/ 99 w 198"/>
              <a:gd name="T9" fmla="*/ 0 h 197"/>
              <a:gd name="T10" fmla="*/ 99 w 198"/>
              <a:gd name="T11" fmla="*/ 0 h 197"/>
              <a:gd name="T12" fmla="*/ 99 w 198"/>
              <a:gd name="T13" fmla="*/ 0 h 197"/>
              <a:gd name="T14" fmla="*/ 101 w 198"/>
              <a:gd name="T15" fmla="*/ 0 h 197"/>
              <a:gd name="T16" fmla="*/ 101 w 198"/>
              <a:gd name="T17" fmla="*/ 0 h 197"/>
              <a:gd name="T18" fmla="*/ 101 w 198"/>
              <a:gd name="T19" fmla="*/ 0 h 197"/>
              <a:gd name="T20" fmla="*/ 101 w 198"/>
              <a:gd name="T21" fmla="*/ 0 h 197"/>
              <a:gd name="T22" fmla="*/ 101 w 198"/>
              <a:gd name="T23" fmla="*/ 0 h 197"/>
              <a:gd name="T24" fmla="*/ 101 w 198"/>
              <a:gd name="T25" fmla="*/ 0 h 197"/>
              <a:gd name="T26" fmla="*/ 107 w 198"/>
              <a:gd name="T27" fmla="*/ 5 h 197"/>
              <a:gd name="T28" fmla="*/ 107 w 198"/>
              <a:gd name="T29" fmla="*/ 5 h 197"/>
              <a:gd name="T30" fmla="*/ 107 w 198"/>
              <a:gd name="T31" fmla="*/ 5 h 197"/>
              <a:gd name="T32" fmla="*/ 107 w 198"/>
              <a:gd name="T33" fmla="*/ 5 h 197"/>
              <a:gd name="T34" fmla="*/ 107 w 198"/>
              <a:gd name="T35" fmla="*/ 5 h 197"/>
              <a:gd name="T36" fmla="*/ 109 w 198"/>
              <a:gd name="T37" fmla="*/ 5 h 197"/>
              <a:gd name="T38" fmla="*/ 109 w 198"/>
              <a:gd name="T39" fmla="*/ 5 h 197"/>
              <a:gd name="T40" fmla="*/ 109 w 198"/>
              <a:gd name="T41" fmla="*/ 5 h 197"/>
              <a:gd name="T42" fmla="*/ 109 w 198"/>
              <a:gd name="T43" fmla="*/ 5 h 197"/>
              <a:gd name="T44" fmla="*/ 110 w 198"/>
              <a:gd name="T45" fmla="*/ 5 h 197"/>
              <a:gd name="T46" fmla="*/ 110 w 198"/>
              <a:gd name="T47" fmla="*/ 5 h 197"/>
              <a:gd name="T48" fmla="*/ 115 w 198"/>
              <a:gd name="T49" fmla="*/ 5 h 197"/>
              <a:gd name="T50" fmla="*/ 115 w 198"/>
              <a:gd name="T51" fmla="*/ 5 h 197"/>
              <a:gd name="T52" fmla="*/ 115 w 198"/>
              <a:gd name="T53" fmla="*/ 5 h 197"/>
              <a:gd name="T54" fmla="*/ 115 w 198"/>
              <a:gd name="T55" fmla="*/ 5 h 197"/>
              <a:gd name="T56" fmla="*/ 115 w 198"/>
              <a:gd name="T57" fmla="*/ 5 h 197"/>
              <a:gd name="T58" fmla="*/ 115 w 198"/>
              <a:gd name="T59" fmla="*/ 5 h 197"/>
              <a:gd name="T60" fmla="*/ 115 w 198"/>
              <a:gd name="T61" fmla="*/ 5 h 197"/>
              <a:gd name="T62" fmla="*/ 115 w 198"/>
              <a:gd name="T63" fmla="*/ 5 h 197"/>
              <a:gd name="T64" fmla="*/ 115 w 198"/>
              <a:gd name="T65" fmla="*/ 5 h 197"/>
              <a:gd name="T66" fmla="*/ 115 w 198"/>
              <a:gd name="T67" fmla="*/ 5 h 197"/>
              <a:gd name="T68" fmla="*/ 115 w 198"/>
              <a:gd name="T69" fmla="*/ 5 h 197"/>
              <a:gd name="T70" fmla="*/ 113 w 198"/>
              <a:gd name="T71" fmla="*/ 92 h 197"/>
              <a:gd name="T72" fmla="*/ 191 w 198"/>
              <a:gd name="T73" fmla="*/ 109 h 197"/>
              <a:gd name="T74" fmla="*/ 198 w 198"/>
              <a:gd name="T75" fmla="*/ 175 h 197"/>
              <a:gd name="T76" fmla="*/ 173 w 198"/>
              <a:gd name="T77" fmla="*/ 189 h 197"/>
              <a:gd name="T78" fmla="*/ 133 w 198"/>
              <a:gd name="T79" fmla="*/ 180 h 197"/>
              <a:gd name="T80" fmla="*/ 115 w 198"/>
              <a:gd name="T81" fmla="*/ 119 h 197"/>
              <a:gd name="T82" fmla="*/ 83 w 198"/>
              <a:gd name="T83" fmla="*/ 119 h 197"/>
              <a:gd name="T84" fmla="*/ 68 w 198"/>
              <a:gd name="T85" fmla="*/ 162 h 197"/>
              <a:gd name="T86" fmla="*/ 39 w 198"/>
              <a:gd name="T87" fmla="*/ 184 h 197"/>
              <a:gd name="T88" fmla="*/ 7 w 198"/>
              <a:gd name="T89" fmla="*/ 193 h 197"/>
              <a:gd name="T90" fmla="*/ 5 w 198"/>
              <a:gd name="T91" fmla="*/ 13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8" h="197">
                <a:moveTo>
                  <a:pt x="5" y="130"/>
                </a:moveTo>
                <a:cubicBezTo>
                  <a:pt x="5" y="119"/>
                  <a:pt x="6" y="111"/>
                  <a:pt x="7" y="109"/>
                </a:cubicBezTo>
                <a:cubicBezTo>
                  <a:pt x="14" y="96"/>
                  <a:pt x="19" y="83"/>
                  <a:pt x="29" y="69"/>
                </a:cubicBezTo>
                <a:cubicBezTo>
                  <a:pt x="37" y="62"/>
                  <a:pt x="71" y="31"/>
                  <a:pt x="83" y="53"/>
                </a:cubicBezTo>
                <a:cubicBezTo>
                  <a:pt x="91" y="65"/>
                  <a:pt x="89" y="78"/>
                  <a:pt x="89" y="92"/>
                </a:cubicBezTo>
                <a:cubicBezTo>
                  <a:pt x="90" y="91"/>
                  <a:pt x="90" y="87"/>
                  <a:pt x="90" y="87"/>
                </a:cubicBezTo>
                <a:cubicBezTo>
                  <a:pt x="91" y="53"/>
                  <a:pt x="90" y="30"/>
                  <a:pt x="98" y="0"/>
                </a:cubicBezTo>
                <a:cubicBezTo>
                  <a:pt x="98" y="0"/>
                  <a:pt x="98" y="0"/>
                  <a:pt x="98" y="0"/>
                </a:cubicBezTo>
                <a:cubicBezTo>
                  <a:pt x="98" y="0"/>
                  <a:pt x="98" y="0"/>
                  <a:pt x="98"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10" y="5"/>
                  <a:pt x="110" y="5"/>
                  <a:pt x="110" y="5"/>
                </a:cubicBezTo>
                <a:cubicBezTo>
                  <a:pt x="110" y="5"/>
                  <a:pt x="110" y="5"/>
                  <a:pt x="110" y="5"/>
                </a:cubicBezTo>
                <a:cubicBezTo>
                  <a:pt x="110" y="5"/>
                  <a:pt x="110" y="5"/>
                  <a:pt x="110" y="5"/>
                </a:cubicBezTo>
                <a:cubicBezTo>
                  <a:pt x="110" y="5"/>
                  <a:pt x="110" y="5"/>
                  <a:pt x="110" y="5"/>
                </a:cubicBezTo>
                <a:cubicBezTo>
                  <a:pt x="110" y="5"/>
                  <a:pt x="110" y="5"/>
                  <a:pt x="113"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6" y="5"/>
                  <a:pt x="116" y="5"/>
                  <a:pt x="116" y="5"/>
                </a:cubicBezTo>
                <a:cubicBezTo>
                  <a:pt x="110" y="20"/>
                  <a:pt x="101" y="69"/>
                  <a:pt x="107" y="87"/>
                </a:cubicBezTo>
                <a:cubicBezTo>
                  <a:pt x="107" y="87"/>
                  <a:pt x="110" y="91"/>
                  <a:pt x="113" y="92"/>
                </a:cubicBezTo>
                <a:cubicBezTo>
                  <a:pt x="113" y="78"/>
                  <a:pt x="107" y="65"/>
                  <a:pt x="115" y="53"/>
                </a:cubicBezTo>
                <a:cubicBezTo>
                  <a:pt x="133" y="31"/>
                  <a:pt x="165" y="62"/>
                  <a:pt x="173" y="69"/>
                </a:cubicBezTo>
                <a:cubicBezTo>
                  <a:pt x="179" y="83"/>
                  <a:pt x="189" y="96"/>
                  <a:pt x="191" y="109"/>
                </a:cubicBezTo>
                <a:cubicBezTo>
                  <a:pt x="191" y="111"/>
                  <a:pt x="198" y="119"/>
                  <a:pt x="194" y="130"/>
                </a:cubicBezTo>
                <a:cubicBezTo>
                  <a:pt x="198" y="134"/>
                  <a:pt x="198" y="146"/>
                  <a:pt x="198" y="148"/>
                </a:cubicBezTo>
                <a:cubicBezTo>
                  <a:pt x="198" y="157"/>
                  <a:pt x="198" y="173"/>
                  <a:pt x="198" y="175"/>
                </a:cubicBezTo>
                <a:cubicBezTo>
                  <a:pt x="198" y="184"/>
                  <a:pt x="194" y="197"/>
                  <a:pt x="191" y="193"/>
                </a:cubicBezTo>
                <a:cubicBezTo>
                  <a:pt x="191" y="193"/>
                  <a:pt x="189" y="192"/>
                  <a:pt x="185" y="189"/>
                </a:cubicBezTo>
                <a:cubicBezTo>
                  <a:pt x="176" y="189"/>
                  <a:pt x="175" y="186"/>
                  <a:pt x="173" y="189"/>
                </a:cubicBezTo>
                <a:cubicBezTo>
                  <a:pt x="167" y="189"/>
                  <a:pt x="163" y="186"/>
                  <a:pt x="160" y="184"/>
                </a:cubicBezTo>
                <a:cubicBezTo>
                  <a:pt x="159" y="184"/>
                  <a:pt x="157" y="184"/>
                  <a:pt x="153" y="184"/>
                </a:cubicBezTo>
                <a:cubicBezTo>
                  <a:pt x="147" y="180"/>
                  <a:pt x="133" y="180"/>
                  <a:pt x="133" y="180"/>
                </a:cubicBezTo>
                <a:cubicBezTo>
                  <a:pt x="132" y="175"/>
                  <a:pt x="133" y="167"/>
                  <a:pt x="135" y="162"/>
                </a:cubicBezTo>
                <a:cubicBezTo>
                  <a:pt x="138" y="148"/>
                  <a:pt x="127" y="143"/>
                  <a:pt x="127" y="134"/>
                </a:cubicBezTo>
                <a:cubicBezTo>
                  <a:pt x="120" y="132"/>
                  <a:pt x="118" y="130"/>
                  <a:pt x="115" y="119"/>
                </a:cubicBezTo>
                <a:cubicBezTo>
                  <a:pt x="115" y="119"/>
                  <a:pt x="115" y="119"/>
                  <a:pt x="115" y="119"/>
                </a:cubicBezTo>
                <a:cubicBezTo>
                  <a:pt x="107" y="113"/>
                  <a:pt x="101" y="101"/>
                  <a:pt x="98" y="101"/>
                </a:cubicBezTo>
                <a:cubicBezTo>
                  <a:pt x="98" y="101"/>
                  <a:pt x="91" y="113"/>
                  <a:pt x="83" y="119"/>
                </a:cubicBezTo>
                <a:cubicBezTo>
                  <a:pt x="83" y="119"/>
                  <a:pt x="83" y="119"/>
                  <a:pt x="83" y="119"/>
                </a:cubicBezTo>
                <a:cubicBezTo>
                  <a:pt x="83" y="130"/>
                  <a:pt x="76" y="132"/>
                  <a:pt x="75" y="134"/>
                </a:cubicBezTo>
                <a:cubicBezTo>
                  <a:pt x="75" y="143"/>
                  <a:pt x="63" y="148"/>
                  <a:pt x="68" y="162"/>
                </a:cubicBezTo>
                <a:cubicBezTo>
                  <a:pt x="71" y="167"/>
                  <a:pt x="71" y="175"/>
                  <a:pt x="71" y="180"/>
                </a:cubicBezTo>
                <a:cubicBezTo>
                  <a:pt x="71" y="180"/>
                  <a:pt x="49" y="180"/>
                  <a:pt x="45" y="184"/>
                </a:cubicBezTo>
                <a:cubicBezTo>
                  <a:pt x="45" y="184"/>
                  <a:pt x="41" y="184"/>
                  <a:pt x="39" y="184"/>
                </a:cubicBezTo>
                <a:cubicBezTo>
                  <a:pt x="39" y="186"/>
                  <a:pt x="33" y="189"/>
                  <a:pt x="29" y="189"/>
                </a:cubicBezTo>
                <a:cubicBezTo>
                  <a:pt x="24" y="186"/>
                  <a:pt x="21" y="189"/>
                  <a:pt x="17" y="189"/>
                </a:cubicBezTo>
                <a:cubicBezTo>
                  <a:pt x="14" y="192"/>
                  <a:pt x="11" y="193"/>
                  <a:pt x="7" y="193"/>
                </a:cubicBezTo>
                <a:cubicBezTo>
                  <a:pt x="5" y="197"/>
                  <a:pt x="2" y="184"/>
                  <a:pt x="0" y="175"/>
                </a:cubicBezTo>
                <a:cubicBezTo>
                  <a:pt x="0" y="173"/>
                  <a:pt x="2" y="157"/>
                  <a:pt x="0" y="148"/>
                </a:cubicBezTo>
                <a:cubicBezTo>
                  <a:pt x="0" y="146"/>
                  <a:pt x="2" y="134"/>
                  <a:pt x="5" y="130"/>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23189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 name="Rectangle 753">
            <a:extLst>
              <a:ext uri="{FF2B5EF4-FFF2-40B4-BE49-F238E27FC236}">
                <a16:creationId xmlns:a16="http://schemas.microsoft.com/office/drawing/2014/main" id="{430D4F30-B65E-47FE-951C-5765E8E17B46}"/>
              </a:ext>
            </a:extLst>
          </p:cNvPr>
          <p:cNvSpPr/>
          <p:nvPr/>
        </p:nvSpPr>
        <p:spPr>
          <a:xfrm>
            <a:off x="0" y="0"/>
            <a:ext cx="12192000" cy="6858000"/>
          </a:xfrm>
          <a:prstGeom prst="rect">
            <a:avLst/>
          </a:prstGeom>
          <a:solidFill>
            <a:srgbClr val="024D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upo 31">
            <a:extLst>
              <a:ext uri="{FF2B5EF4-FFF2-40B4-BE49-F238E27FC236}">
                <a16:creationId xmlns:a16="http://schemas.microsoft.com/office/drawing/2014/main" id="{57D3039C-5B3A-44A9-A22E-8627387D8346}"/>
              </a:ext>
            </a:extLst>
          </p:cNvPr>
          <p:cNvGrpSpPr/>
          <p:nvPr/>
        </p:nvGrpSpPr>
        <p:grpSpPr>
          <a:xfrm>
            <a:off x="8453905" y="1033684"/>
            <a:ext cx="3242795" cy="1046440"/>
            <a:chOff x="586255" y="3051251"/>
            <a:chExt cx="3242795" cy="1046440"/>
          </a:xfrm>
        </p:grpSpPr>
        <p:sp>
          <p:nvSpPr>
            <p:cNvPr id="30" name="Rectángulo 25">
              <a:extLst>
                <a:ext uri="{FF2B5EF4-FFF2-40B4-BE49-F238E27FC236}">
                  <a16:creationId xmlns:a16="http://schemas.microsoft.com/office/drawing/2014/main" id="{A8E9007C-4214-421D-98DE-E28C8D5562F7}"/>
                </a:ext>
              </a:extLst>
            </p:cNvPr>
            <p:cNvSpPr/>
            <p:nvPr/>
          </p:nvSpPr>
          <p:spPr>
            <a:xfrm>
              <a:off x="586255" y="3512916"/>
              <a:ext cx="3242795" cy="584775"/>
            </a:xfrm>
            <a:prstGeom prst="rect">
              <a:avLst/>
            </a:prstGeom>
          </p:spPr>
          <p:txBody>
            <a:bodyPr wrap="square">
              <a:spAutoFit/>
            </a:body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31" name="CuadroTexto 30">
              <a:extLst>
                <a:ext uri="{FF2B5EF4-FFF2-40B4-BE49-F238E27FC236}">
                  <a16:creationId xmlns:a16="http://schemas.microsoft.com/office/drawing/2014/main" id="{36F4EDE2-E24D-488E-A5C2-BEC468DBAF54}"/>
                </a:ext>
              </a:extLst>
            </p:cNvPr>
            <p:cNvSpPr txBox="1"/>
            <p:nvPr/>
          </p:nvSpPr>
          <p:spPr>
            <a:xfrm>
              <a:off x="586255" y="3051251"/>
              <a:ext cx="1595183" cy="461665"/>
            </a:xfrm>
            <a:prstGeom prst="rect">
              <a:avLst/>
            </a:prstGeom>
            <a:noFill/>
          </p:spPr>
          <p:txBody>
            <a:bodyPr wrap="square" rtlCol="0">
              <a:spAutoFit/>
            </a:bodyPr>
            <a:lstStyle/>
            <a:p>
              <a:r>
                <a:rPr lang="en-US" sz="2400" b="1" dirty="0">
                  <a:solidFill>
                    <a:schemeClr val="bg1"/>
                  </a:solidFill>
                </a:rPr>
                <a:t>Title</a:t>
              </a:r>
            </a:p>
          </p:txBody>
        </p:sp>
      </p:grpSp>
      <p:grpSp>
        <p:nvGrpSpPr>
          <p:cNvPr id="32" name="Grupo 31">
            <a:extLst>
              <a:ext uri="{FF2B5EF4-FFF2-40B4-BE49-F238E27FC236}">
                <a16:creationId xmlns:a16="http://schemas.microsoft.com/office/drawing/2014/main" id="{D9CE8E65-C9C9-4BB1-A995-A7019C356B2A}"/>
              </a:ext>
            </a:extLst>
          </p:cNvPr>
          <p:cNvGrpSpPr/>
          <p:nvPr/>
        </p:nvGrpSpPr>
        <p:grpSpPr>
          <a:xfrm>
            <a:off x="8453905" y="2325409"/>
            <a:ext cx="3242795" cy="1046440"/>
            <a:chOff x="586255" y="3051251"/>
            <a:chExt cx="3242795" cy="1046440"/>
          </a:xfrm>
        </p:grpSpPr>
        <p:sp>
          <p:nvSpPr>
            <p:cNvPr id="33" name="Rectángulo 25">
              <a:extLst>
                <a:ext uri="{FF2B5EF4-FFF2-40B4-BE49-F238E27FC236}">
                  <a16:creationId xmlns:a16="http://schemas.microsoft.com/office/drawing/2014/main" id="{260E3550-479E-4A3E-B078-85DA85A383DB}"/>
                </a:ext>
              </a:extLst>
            </p:cNvPr>
            <p:cNvSpPr/>
            <p:nvPr/>
          </p:nvSpPr>
          <p:spPr>
            <a:xfrm>
              <a:off x="586255" y="3512916"/>
              <a:ext cx="3242795" cy="584775"/>
            </a:xfrm>
            <a:prstGeom prst="rect">
              <a:avLst/>
            </a:prstGeom>
          </p:spPr>
          <p:txBody>
            <a:bodyPr wrap="square">
              <a:spAutoFit/>
            </a:body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34" name="CuadroTexto 30">
              <a:extLst>
                <a:ext uri="{FF2B5EF4-FFF2-40B4-BE49-F238E27FC236}">
                  <a16:creationId xmlns:a16="http://schemas.microsoft.com/office/drawing/2014/main" id="{11ABA6D7-B17F-4579-A7A8-D73DE2FF69CA}"/>
                </a:ext>
              </a:extLst>
            </p:cNvPr>
            <p:cNvSpPr txBox="1"/>
            <p:nvPr/>
          </p:nvSpPr>
          <p:spPr>
            <a:xfrm>
              <a:off x="586255" y="3051251"/>
              <a:ext cx="1595183" cy="461665"/>
            </a:xfrm>
            <a:prstGeom prst="rect">
              <a:avLst/>
            </a:prstGeom>
            <a:noFill/>
          </p:spPr>
          <p:txBody>
            <a:bodyPr wrap="square" rtlCol="0">
              <a:spAutoFit/>
            </a:bodyPr>
            <a:lstStyle/>
            <a:p>
              <a:r>
                <a:rPr lang="en-US" sz="2400" b="1" dirty="0">
                  <a:solidFill>
                    <a:schemeClr val="bg1"/>
                  </a:solidFill>
                </a:rPr>
                <a:t>Title</a:t>
              </a:r>
            </a:p>
          </p:txBody>
        </p:sp>
      </p:grpSp>
      <p:grpSp>
        <p:nvGrpSpPr>
          <p:cNvPr id="35" name="Grupo 31">
            <a:extLst>
              <a:ext uri="{FF2B5EF4-FFF2-40B4-BE49-F238E27FC236}">
                <a16:creationId xmlns:a16="http://schemas.microsoft.com/office/drawing/2014/main" id="{1D9799D6-3BAD-4257-B39E-9E2C83D18386}"/>
              </a:ext>
            </a:extLst>
          </p:cNvPr>
          <p:cNvGrpSpPr/>
          <p:nvPr/>
        </p:nvGrpSpPr>
        <p:grpSpPr>
          <a:xfrm>
            <a:off x="8453905" y="3557260"/>
            <a:ext cx="3242795" cy="1046440"/>
            <a:chOff x="586255" y="3051251"/>
            <a:chExt cx="3242795" cy="1046440"/>
          </a:xfrm>
        </p:grpSpPr>
        <p:sp>
          <p:nvSpPr>
            <p:cNvPr id="38" name="Rectángulo 25">
              <a:extLst>
                <a:ext uri="{FF2B5EF4-FFF2-40B4-BE49-F238E27FC236}">
                  <a16:creationId xmlns:a16="http://schemas.microsoft.com/office/drawing/2014/main" id="{84E78179-EE70-4BB8-858A-A0146B333E2D}"/>
                </a:ext>
              </a:extLst>
            </p:cNvPr>
            <p:cNvSpPr/>
            <p:nvPr/>
          </p:nvSpPr>
          <p:spPr>
            <a:xfrm>
              <a:off x="586255" y="3512916"/>
              <a:ext cx="3242795" cy="584775"/>
            </a:xfrm>
            <a:prstGeom prst="rect">
              <a:avLst/>
            </a:prstGeom>
          </p:spPr>
          <p:txBody>
            <a:bodyPr wrap="square">
              <a:spAutoFit/>
            </a:body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39" name="CuadroTexto 30">
              <a:extLst>
                <a:ext uri="{FF2B5EF4-FFF2-40B4-BE49-F238E27FC236}">
                  <a16:creationId xmlns:a16="http://schemas.microsoft.com/office/drawing/2014/main" id="{986D6B66-4561-4B06-9C0B-4A066BE636C4}"/>
                </a:ext>
              </a:extLst>
            </p:cNvPr>
            <p:cNvSpPr txBox="1"/>
            <p:nvPr/>
          </p:nvSpPr>
          <p:spPr>
            <a:xfrm>
              <a:off x="586255" y="3051251"/>
              <a:ext cx="1595183" cy="461665"/>
            </a:xfrm>
            <a:prstGeom prst="rect">
              <a:avLst/>
            </a:prstGeom>
            <a:noFill/>
          </p:spPr>
          <p:txBody>
            <a:bodyPr wrap="square" rtlCol="0">
              <a:spAutoFit/>
            </a:bodyPr>
            <a:lstStyle/>
            <a:p>
              <a:r>
                <a:rPr lang="en-US" sz="2400" b="1" dirty="0">
                  <a:solidFill>
                    <a:schemeClr val="bg1"/>
                  </a:solidFill>
                </a:rPr>
                <a:t>Title</a:t>
              </a:r>
            </a:p>
          </p:txBody>
        </p:sp>
      </p:grpSp>
      <p:grpSp>
        <p:nvGrpSpPr>
          <p:cNvPr id="41" name="Grupo 31">
            <a:extLst>
              <a:ext uri="{FF2B5EF4-FFF2-40B4-BE49-F238E27FC236}">
                <a16:creationId xmlns:a16="http://schemas.microsoft.com/office/drawing/2014/main" id="{B992DF62-219A-426F-B44E-BB2E43D506E7}"/>
              </a:ext>
            </a:extLst>
          </p:cNvPr>
          <p:cNvGrpSpPr/>
          <p:nvPr/>
        </p:nvGrpSpPr>
        <p:grpSpPr>
          <a:xfrm>
            <a:off x="8427690" y="4560331"/>
            <a:ext cx="3242795" cy="1046440"/>
            <a:chOff x="586255" y="3051251"/>
            <a:chExt cx="3242795" cy="1046440"/>
          </a:xfrm>
        </p:grpSpPr>
        <p:sp>
          <p:nvSpPr>
            <p:cNvPr id="47" name="Rectángulo 25">
              <a:extLst>
                <a:ext uri="{FF2B5EF4-FFF2-40B4-BE49-F238E27FC236}">
                  <a16:creationId xmlns:a16="http://schemas.microsoft.com/office/drawing/2014/main" id="{D6536F1C-1E28-4E6A-BE4B-787C1A586948}"/>
                </a:ext>
              </a:extLst>
            </p:cNvPr>
            <p:cNvSpPr/>
            <p:nvPr/>
          </p:nvSpPr>
          <p:spPr>
            <a:xfrm>
              <a:off x="586255" y="3512916"/>
              <a:ext cx="3242795" cy="584775"/>
            </a:xfrm>
            <a:prstGeom prst="rect">
              <a:avLst/>
            </a:prstGeom>
          </p:spPr>
          <p:txBody>
            <a:bodyPr wrap="square">
              <a:spAutoFit/>
            </a:body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a:t>
              </a:r>
            </a:p>
          </p:txBody>
        </p:sp>
        <p:sp>
          <p:nvSpPr>
            <p:cNvPr id="51" name="CuadroTexto 30">
              <a:extLst>
                <a:ext uri="{FF2B5EF4-FFF2-40B4-BE49-F238E27FC236}">
                  <a16:creationId xmlns:a16="http://schemas.microsoft.com/office/drawing/2014/main" id="{02ADC368-4BFE-449B-B1CB-0CAB03BED1C0}"/>
                </a:ext>
              </a:extLst>
            </p:cNvPr>
            <p:cNvSpPr txBox="1"/>
            <p:nvPr/>
          </p:nvSpPr>
          <p:spPr>
            <a:xfrm>
              <a:off x="586255" y="3051251"/>
              <a:ext cx="1595183" cy="461665"/>
            </a:xfrm>
            <a:prstGeom prst="rect">
              <a:avLst/>
            </a:prstGeom>
            <a:noFill/>
          </p:spPr>
          <p:txBody>
            <a:bodyPr wrap="square" rtlCol="0">
              <a:spAutoFit/>
            </a:bodyPr>
            <a:lstStyle/>
            <a:p>
              <a:r>
                <a:rPr lang="en-US" sz="2400" b="1" dirty="0">
                  <a:solidFill>
                    <a:schemeClr val="bg1"/>
                  </a:solidFill>
                </a:rPr>
                <a:t>Title</a:t>
              </a:r>
            </a:p>
          </p:txBody>
        </p:sp>
      </p:grpSp>
      <p:grpSp>
        <p:nvGrpSpPr>
          <p:cNvPr id="4" name="Group 4">
            <a:extLst>
              <a:ext uri="{FF2B5EF4-FFF2-40B4-BE49-F238E27FC236}">
                <a16:creationId xmlns:a16="http://schemas.microsoft.com/office/drawing/2014/main" id="{CD203EB6-B835-4A0A-9A83-5683E650C5A7}"/>
              </a:ext>
            </a:extLst>
          </p:cNvPr>
          <p:cNvGrpSpPr>
            <a:grpSpLocks noChangeAspect="1"/>
          </p:cNvGrpSpPr>
          <p:nvPr/>
        </p:nvGrpSpPr>
        <p:grpSpPr bwMode="auto">
          <a:xfrm>
            <a:off x="3175" y="-9525"/>
            <a:ext cx="6124575" cy="7123113"/>
            <a:chOff x="2" y="-6"/>
            <a:chExt cx="3858" cy="4487"/>
          </a:xfrm>
        </p:grpSpPr>
        <p:grpSp>
          <p:nvGrpSpPr>
            <p:cNvPr id="6" name="Group 205">
              <a:extLst>
                <a:ext uri="{FF2B5EF4-FFF2-40B4-BE49-F238E27FC236}">
                  <a16:creationId xmlns:a16="http://schemas.microsoft.com/office/drawing/2014/main" id="{4AA6D4CB-D8C3-44FE-BA7E-3080ADC00B0E}"/>
                </a:ext>
              </a:extLst>
            </p:cNvPr>
            <p:cNvGrpSpPr>
              <a:grpSpLocks/>
            </p:cNvGrpSpPr>
            <p:nvPr/>
          </p:nvGrpSpPr>
          <p:grpSpPr bwMode="auto">
            <a:xfrm>
              <a:off x="2" y="-6"/>
              <a:ext cx="3858" cy="4478"/>
              <a:chOff x="2" y="-6"/>
              <a:chExt cx="3858" cy="4478"/>
            </a:xfrm>
          </p:grpSpPr>
          <p:sp>
            <p:nvSpPr>
              <p:cNvPr id="474" name="Freeform 5">
                <a:extLst>
                  <a:ext uri="{FF2B5EF4-FFF2-40B4-BE49-F238E27FC236}">
                    <a16:creationId xmlns:a16="http://schemas.microsoft.com/office/drawing/2014/main" id="{C95CA5BF-BC0B-4160-8E46-371651879B59}"/>
                  </a:ext>
                </a:extLst>
              </p:cNvPr>
              <p:cNvSpPr>
                <a:spLocks/>
              </p:cNvSpPr>
              <p:nvPr/>
            </p:nvSpPr>
            <p:spPr bwMode="auto">
              <a:xfrm>
                <a:off x="2" y="84"/>
                <a:ext cx="3858" cy="3856"/>
              </a:xfrm>
              <a:custGeom>
                <a:avLst/>
                <a:gdLst>
                  <a:gd name="T0" fmla="*/ 1572 w 1624"/>
                  <a:gd name="T1" fmla="*/ 812 h 1624"/>
                  <a:gd name="T2" fmla="*/ 1520 w 1624"/>
                  <a:gd name="T3" fmla="*/ 812 h 1624"/>
                  <a:gd name="T4" fmla="*/ 1464 w 1624"/>
                  <a:gd name="T5" fmla="*/ 1087 h 1624"/>
                  <a:gd name="T6" fmla="*/ 1207 w 1624"/>
                  <a:gd name="T7" fmla="*/ 1399 h 1624"/>
                  <a:gd name="T8" fmla="*/ 812 w 1624"/>
                  <a:gd name="T9" fmla="*/ 1520 h 1624"/>
                  <a:gd name="T10" fmla="*/ 536 w 1624"/>
                  <a:gd name="T11" fmla="*/ 1464 h 1624"/>
                  <a:gd name="T12" fmla="*/ 224 w 1624"/>
                  <a:gd name="T13" fmla="*/ 1208 h 1624"/>
                  <a:gd name="T14" fmla="*/ 104 w 1624"/>
                  <a:gd name="T15" fmla="*/ 812 h 1624"/>
                  <a:gd name="T16" fmla="*/ 159 w 1624"/>
                  <a:gd name="T17" fmla="*/ 536 h 1624"/>
                  <a:gd name="T18" fmla="*/ 416 w 1624"/>
                  <a:gd name="T19" fmla="*/ 225 h 1624"/>
                  <a:gd name="T20" fmla="*/ 812 w 1624"/>
                  <a:gd name="T21" fmla="*/ 104 h 1624"/>
                  <a:gd name="T22" fmla="*/ 1087 w 1624"/>
                  <a:gd name="T23" fmla="*/ 159 h 1624"/>
                  <a:gd name="T24" fmla="*/ 1399 w 1624"/>
                  <a:gd name="T25" fmla="*/ 416 h 1624"/>
                  <a:gd name="T26" fmla="*/ 1520 w 1624"/>
                  <a:gd name="T27" fmla="*/ 812 h 1624"/>
                  <a:gd name="T28" fmla="*/ 1572 w 1624"/>
                  <a:gd name="T29" fmla="*/ 812 h 1624"/>
                  <a:gd name="T30" fmla="*/ 1624 w 1624"/>
                  <a:gd name="T31" fmla="*/ 812 h 1624"/>
                  <a:gd name="T32" fmla="*/ 1560 w 1624"/>
                  <a:gd name="T33" fmla="*/ 496 h 1624"/>
                  <a:gd name="T34" fmla="*/ 1266 w 1624"/>
                  <a:gd name="T35" fmla="*/ 138 h 1624"/>
                  <a:gd name="T36" fmla="*/ 812 w 1624"/>
                  <a:gd name="T37" fmla="*/ 0 h 1624"/>
                  <a:gd name="T38" fmla="*/ 495 w 1624"/>
                  <a:gd name="T39" fmla="*/ 64 h 1624"/>
                  <a:gd name="T40" fmla="*/ 138 w 1624"/>
                  <a:gd name="T41" fmla="*/ 358 h 1624"/>
                  <a:gd name="T42" fmla="*/ 0 w 1624"/>
                  <a:gd name="T43" fmla="*/ 812 h 1624"/>
                  <a:gd name="T44" fmla="*/ 63 w 1624"/>
                  <a:gd name="T45" fmla="*/ 1128 h 1624"/>
                  <a:gd name="T46" fmla="*/ 358 w 1624"/>
                  <a:gd name="T47" fmla="*/ 1485 h 1624"/>
                  <a:gd name="T48" fmla="*/ 812 w 1624"/>
                  <a:gd name="T49" fmla="*/ 1624 h 1624"/>
                  <a:gd name="T50" fmla="*/ 1128 w 1624"/>
                  <a:gd name="T51" fmla="*/ 1560 h 1624"/>
                  <a:gd name="T52" fmla="*/ 1485 w 1624"/>
                  <a:gd name="T53" fmla="*/ 1266 h 1624"/>
                  <a:gd name="T54" fmla="*/ 1624 w 1624"/>
                  <a:gd name="T55" fmla="*/ 812 h 1624"/>
                  <a:gd name="T56" fmla="*/ 1572 w 1624"/>
                  <a:gd name="T57" fmla="*/ 812 h 1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24" h="1624">
                    <a:moveTo>
                      <a:pt x="1572" y="812"/>
                    </a:moveTo>
                    <a:cubicBezTo>
                      <a:pt x="1520" y="812"/>
                      <a:pt x="1520" y="812"/>
                      <a:pt x="1520" y="812"/>
                    </a:cubicBezTo>
                    <a:cubicBezTo>
                      <a:pt x="1520" y="910"/>
                      <a:pt x="1500" y="1003"/>
                      <a:pt x="1464" y="1087"/>
                    </a:cubicBezTo>
                    <a:cubicBezTo>
                      <a:pt x="1410" y="1214"/>
                      <a:pt x="1320" y="1323"/>
                      <a:pt x="1207" y="1399"/>
                    </a:cubicBezTo>
                    <a:cubicBezTo>
                      <a:pt x="1094" y="1475"/>
                      <a:pt x="958" y="1520"/>
                      <a:pt x="812" y="1520"/>
                    </a:cubicBezTo>
                    <a:cubicBezTo>
                      <a:pt x="714" y="1520"/>
                      <a:pt x="621" y="1500"/>
                      <a:pt x="536" y="1464"/>
                    </a:cubicBezTo>
                    <a:cubicBezTo>
                      <a:pt x="409" y="1410"/>
                      <a:pt x="301" y="1321"/>
                      <a:pt x="224" y="1208"/>
                    </a:cubicBezTo>
                    <a:cubicBezTo>
                      <a:pt x="148" y="1095"/>
                      <a:pt x="104" y="959"/>
                      <a:pt x="104" y="812"/>
                    </a:cubicBezTo>
                    <a:cubicBezTo>
                      <a:pt x="104" y="714"/>
                      <a:pt x="123" y="621"/>
                      <a:pt x="159" y="536"/>
                    </a:cubicBezTo>
                    <a:cubicBezTo>
                      <a:pt x="213" y="409"/>
                      <a:pt x="303" y="301"/>
                      <a:pt x="416" y="225"/>
                    </a:cubicBezTo>
                    <a:cubicBezTo>
                      <a:pt x="529" y="148"/>
                      <a:pt x="665" y="104"/>
                      <a:pt x="812" y="104"/>
                    </a:cubicBezTo>
                    <a:cubicBezTo>
                      <a:pt x="909" y="104"/>
                      <a:pt x="1002" y="124"/>
                      <a:pt x="1087" y="159"/>
                    </a:cubicBezTo>
                    <a:cubicBezTo>
                      <a:pt x="1214" y="213"/>
                      <a:pt x="1322" y="303"/>
                      <a:pt x="1399" y="416"/>
                    </a:cubicBezTo>
                    <a:cubicBezTo>
                      <a:pt x="1475" y="529"/>
                      <a:pt x="1520" y="665"/>
                      <a:pt x="1520" y="812"/>
                    </a:cubicBezTo>
                    <a:cubicBezTo>
                      <a:pt x="1572" y="812"/>
                      <a:pt x="1572" y="812"/>
                      <a:pt x="1572" y="812"/>
                    </a:cubicBezTo>
                    <a:cubicBezTo>
                      <a:pt x="1624" y="812"/>
                      <a:pt x="1624" y="812"/>
                      <a:pt x="1624" y="812"/>
                    </a:cubicBezTo>
                    <a:cubicBezTo>
                      <a:pt x="1624" y="700"/>
                      <a:pt x="1601" y="593"/>
                      <a:pt x="1560" y="496"/>
                    </a:cubicBezTo>
                    <a:cubicBezTo>
                      <a:pt x="1498" y="350"/>
                      <a:pt x="1395" y="226"/>
                      <a:pt x="1266" y="138"/>
                    </a:cubicBezTo>
                    <a:cubicBezTo>
                      <a:pt x="1136" y="51"/>
                      <a:pt x="980" y="0"/>
                      <a:pt x="812" y="0"/>
                    </a:cubicBezTo>
                    <a:cubicBezTo>
                      <a:pt x="700" y="0"/>
                      <a:pt x="593" y="23"/>
                      <a:pt x="495" y="64"/>
                    </a:cubicBezTo>
                    <a:cubicBezTo>
                      <a:pt x="350" y="125"/>
                      <a:pt x="226" y="228"/>
                      <a:pt x="138" y="358"/>
                    </a:cubicBezTo>
                    <a:cubicBezTo>
                      <a:pt x="51" y="487"/>
                      <a:pt x="0" y="644"/>
                      <a:pt x="0" y="812"/>
                    </a:cubicBezTo>
                    <a:cubicBezTo>
                      <a:pt x="0" y="924"/>
                      <a:pt x="22" y="1031"/>
                      <a:pt x="63" y="1128"/>
                    </a:cubicBezTo>
                    <a:cubicBezTo>
                      <a:pt x="125" y="1274"/>
                      <a:pt x="228" y="1398"/>
                      <a:pt x="358" y="1485"/>
                    </a:cubicBezTo>
                    <a:cubicBezTo>
                      <a:pt x="487" y="1573"/>
                      <a:pt x="644" y="1624"/>
                      <a:pt x="812" y="1624"/>
                    </a:cubicBezTo>
                    <a:cubicBezTo>
                      <a:pt x="924" y="1624"/>
                      <a:pt x="1030" y="1601"/>
                      <a:pt x="1128" y="1560"/>
                    </a:cubicBezTo>
                    <a:cubicBezTo>
                      <a:pt x="1273" y="1498"/>
                      <a:pt x="1397" y="1395"/>
                      <a:pt x="1485" y="1266"/>
                    </a:cubicBezTo>
                    <a:cubicBezTo>
                      <a:pt x="1572" y="1136"/>
                      <a:pt x="1624" y="980"/>
                      <a:pt x="1624" y="812"/>
                    </a:cubicBezTo>
                    <a:cubicBezTo>
                      <a:pt x="1572" y="812"/>
                      <a:pt x="1572" y="812"/>
                      <a:pt x="1572" y="812"/>
                    </a:cubicBezTo>
                  </a:path>
                </a:pathLst>
              </a:custGeom>
              <a:solidFill>
                <a:srgbClr val="930A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5" name="Freeform 6">
                <a:extLst>
                  <a:ext uri="{FF2B5EF4-FFF2-40B4-BE49-F238E27FC236}">
                    <a16:creationId xmlns:a16="http://schemas.microsoft.com/office/drawing/2014/main" id="{FD5085FB-2B6D-49BF-B68E-F74609FC6384}"/>
                  </a:ext>
                </a:extLst>
              </p:cNvPr>
              <p:cNvSpPr>
                <a:spLocks/>
              </p:cNvSpPr>
              <p:nvPr/>
            </p:nvSpPr>
            <p:spPr bwMode="auto">
              <a:xfrm>
                <a:off x="366" y="699"/>
                <a:ext cx="3007" cy="2410"/>
              </a:xfrm>
              <a:custGeom>
                <a:avLst/>
                <a:gdLst>
                  <a:gd name="T0" fmla="*/ 152 w 3007"/>
                  <a:gd name="T1" fmla="*/ 2410 h 2410"/>
                  <a:gd name="T2" fmla="*/ 3007 w 3007"/>
                  <a:gd name="T3" fmla="*/ 195 h 2410"/>
                  <a:gd name="T4" fmla="*/ 2857 w 3007"/>
                  <a:gd name="T5" fmla="*/ 0 h 2410"/>
                  <a:gd name="T6" fmla="*/ 0 w 3007"/>
                  <a:gd name="T7" fmla="*/ 2215 h 2410"/>
                  <a:gd name="T8" fmla="*/ 152 w 3007"/>
                  <a:gd name="T9" fmla="*/ 2410 h 2410"/>
                </a:gdLst>
                <a:ahLst/>
                <a:cxnLst>
                  <a:cxn ang="0">
                    <a:pos x="T0" y="T1"/>
                  </a:cxn>
                  <a:cxn ang="0">
                    <a:pos x="T2" y="T3"/>
                  </a:cxn>
                  <a:cxn ang="0">
                    <a:pos x="T4" y="T5"/>
                  </a:cxn>
                  <a:cxn ang="0">
                    <a:pos x="T6" y="T7"/>
                  </a:cxn>
                  <a:cxn ang="0">
                    <a:pos x="T8" y="T9"/>
                  </a:cxn>
                </a:cxnLst>
                <a:rect l="0" t="0" r="r" b="b"/>
                <a:pathLst>
                  <a:path w="3007" h="2410">
                    <a:moveTo>
                      <a:pt x="152" y="2410"/>
                    </a:moveTo>
                    <a:lnTo>
                      <a:pt x="3007" y="195"/>
                    </a:lnTo>
                    <a:lnTo>
                      <a:pt x="2857" y="0"/>
                    </a:lnTo>
                    <a:lnTo>
                      <a:pt x="0" y="2215"/>
                    </a:lnTo>
                    <a:lnTo>
                      <a:pt x="152" y="2410"/>
                    </a:lnTo>
                    <a:close/>
                  </a:path>
                </a:pathLst>
              </a:custGeom>
              <a:solidFill>
                <a:srgbClr val="930A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6" name="Freeform 7">
                <a:extLst>
                  <a:ext uri="{FF2B5EF4-FFF2-40B4-BE49-F238E27FC236}">
                    <a16:creationId xmlns:a16="http://schemas.microsoft.com/office/drawing/2014/main" id="{BFF3B331-CA25-40DA-BD9E-B5DE83D731AF}"/>
                  </a:ext>
                </a:extLst>
              </p:cNvPr>
              <p:cNvSpPr>
                <a:spLocks/>
              </p:cNvSpPr>
              <p:nvPr/>
            </p:nvSpPr>
            <p:spPr bwMode="auto">
              <a:xfrm>
                <a:off x="366" y="699"/>
                <a:ext cx="3007" cy="2410"/>
              </a:xfrm>
              <a:custGeom>
                <a:avLst/>
                <a:gdLst>
                  <a:gd name="T0" fmla="*/ 152 w 3007"/>
                  <a:gd name="T1" fmla="*/ 2410 h 2410"/>
                  <a:gd name="T2" fmla="*/ 3007 w 3007"/>
                  <a:gd name="T3" fmla="*/ 195 h 2410"/>
                  <a:gd name="T4" fmla="*/ 2857 w 3007"/>
                  <a:gd name="T5" fmla="*/ 0 h 2410"/>
                  <a:gd name="T6" fmla="*/ 0 w 3007"/>
                  <a:gd name="T7" fmla="*/ 2215 h 2410"/>
                  <a:gd name="T8" fmla="*/ 152 w 3007"/>
                  <a:gd name="T9" fmla="*/ 2410 h 2410"/>
                </a:gdLst>
                <a:ahLst/>
                <a:cxnLst>
                  <a:cxn ang="0">
                    <a:pos x="T0" y="T1"/>
                  </a:cxn>
                  <a:cxn ang="0">
                    <a:pos x="T2" y="T3"/>
                  </a:cxn>
                  <a:cxn ang="0">
                    <a:pos x="T4" y="T5"/>
                  </a:cxn>
                  <a:cxn ang="0">
                    <a:pos x="T6" y="T7"/>
                  </a:cxn>
                  <a:cxn ang="0">
                    <a:pos x="T8" y="T9"/>
                  </a:cxn>
                </a:cxnLst>
                <a:rect l="0" t="0" r="r" b="b"/>
                <a:pathLst>
                  <a:path w="3007" h="2410">
                    <a:moveTo>
                      <a:pt x="152" y="2410"/>
                    </a:moveTo>
                    <a:lnTo>
                      <a:pt x="3007" y="195"/>
                    </a:lnTo>
                    <a:lnTo>
                      <a:pt x="2857" y="0"/>
                    </a:lnTo>
                    <a:lnTo>
                      <a:pt x="0" y="2215"/>
                    </a:lnTo>
                    <a:lnTo>
                      <a:pt x="152" y="24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7" name="Freeform 8">
                <a:extLst>
                  <a:ext uri="{FF2B5EF4-FFF2-40B4-BE49-F238E27FC236}">
                    <a16:creationId xmlns:a16="http://schemas.microsoft.com/office/drawing/2014/main" id="{23303FFD-8ACD-417B-A13C-836B86143D9F}"/>
                  </a:ext>
                </a:extLst>
              </p:cNvPr>
              <p:cNvSpPr>
                <a:spLocks noEditPoints="1"/>
              </p:cNvSpPr>
              <p:nvPr/>
            </p:nvSpPr>
            <p:spPr bwMode="auto">
              <a:xfrm>
                <a:off x="2610" y="82"/>
                <a:ext cx="608" cy="1066"/>
              </a:xfrm>
              <a:custGeom>
                <a:avLst/>
                <a:gdLst>
                  <a:gd name="T0" fmla="*/ 12 w 256"/>
                  <a:gd name="T1" fmla="*/ 171 h 449"/>
                  <a:gd name="T2" fmla="*/ 23 w 256"/>
                  <a:gd name="T3" fmla="*/ 208 h 449"/>
                  <a:gd name="T4" fmla="*/ 2 w 256"/>
                  <a:gd name="T5" fmla="*/ 398 h 449"/>
                  <a:gd name="T6" fmla="*/ 14 w 256"/>
                  <a:gd name="T7" fmla="*/ 449 h 449"/>
                  <a:gd name="T8" fmla="*/ 76 w 256"/>
                  <a:gd name="T9" fmla="*/ 401 h 449"/>
                  <a:gd name="T10" fmla="*/ 62 w 256"/>
                  <a:gd name="T11" fmla="*/ 378 h 449"/>
                  <a:gd name="T12" fmla="*/ 60 w 256"/>
                  <a:gd name="T13" fmla="*/ 378 h 449"/>
                  <a:gd name="T14" fmla="*/ 59 w 256"/>
                  <a:gd name="T15" fmla="*/ 380 h 449"/>
                  <a:gd name="T16" fmla="*/ 56 w 256"/>
                  <a:gd name="T17" fmla="*/ 381 h 449"/>
                  <a:gd name="T18" fmla="*/ 55 w 256"/>
                  <a:gd name="T19" fmla="*/ 380 h 449"/>
                  <a:gd name="T20" fmla="*/ 53 w 256"/>
                  <a:gd name="T21" fmla="*/ 377 h 449"/>
                  <a:gd name="T22" fmla="*/ 54 w 256"/>
                  <a:gd name="T23" fmla="*/ 373 h 449"/>
                  <a:gd name="T24" fmla="*/ 55 w 256"/>
                  <a:gd name="T25" fmla="*/ 370 h 449"/>
                  <a:gd name="T26" fmla="*/ 57 w 256"/>
                  <a:gd name="T27" fmla="*/ 369 h 449"/>
                  <a:gd name="T28" fmla="*/ 58 w 256"/>
                  <a:gd name="T29" fmla="*/ 370 h 449"/>
                  <a:gd name="T30" fmla="*/ 61 w 256"/>
                  <a:gd name="T31" fmla="*/ 371 h 449"/>
                  <a:gd name="T32" fmla="*/ 61 w 256"/>
                  <a:gd name="T33" fmla="*/ 371 h 449"/>
                  <a:gd name="T34" fmla="*/ 60 w 256"/>
                  <a:gd name="T35" fmla="*/ 366 h 449"/>
                  <a:gd name="T36" fmla="*/ 107 w 256"/>
                  <a:gd name="T37" fmla="*/ 319 h 449"/>
                  <a:gd name="T38" fmla="*/ 146 w 256"/>
                  <a:gd name="T39" fmla="*/ 340 h 449"/>
                  <a:gd name="T40" fmla="*/ 146 w 256"/>
                  <a:gd name="T41" fmla="*/ 339 h 449"/>
                  <a:gd name="T42" fmla="*/ 148 w 256"/>
                  <a:gd name="T43" fmla="*/ 341 h 449"/>
                  <a:gd name="T44" fmla="*/ 153 w 256"/>
                  <a:gd name="T45" fmla="*/ 339 h 449"/>
                  <a:gd name="T46" fmla="*/ 155 w 256"/>
                  <a:gd name="T47" fmla="*/ 339 h 449"/>
                  <a:gd name="T48" fmla="*/ 155 w 256"/>
                  <a:gd name="T49" fmla="*/ 339 h 449"/>
                  <a:gd name="T50" fmla="*/ 204 w 256"/>
                  <a:gd name="T51" fmla="*/ 302 h 449"/>
                  <a:gd name="T52" fmla="*/ 127 w 256"/>
                  <a:gd name="T53" fmla="*/ 238 h 449"/>
                  <a:gd name="T54" fmla="*/ 127 w 256"/>
                  <a:gd name="T55" fmla="*/ 240 h 449"/>
                  <a:gd name="T56" fmla="*/ 125 w 256"/>
                  <a:gd name="T57" fmla="*/ 241 h 449"/>
                  <a:gd name="T58" fmla="*/ 125 w 256"/>
                  <a:gd name="T59" fmla="*/ 241 h 449"/>
                  <a:gd name="T60" fmla="*/ 123 w 256"/>
                  <a:gd name="T61" fmla="*/ 241 h 449"/>
                  <a:gd name="T62" fmla="*/ 123 w 256"/>
                  <a:gd name="T63" fmla="*/ 239 h 449"/>
                  <a:gd name="T64" fmla="*/ 124 w 256"/>
                  <a:gd name="T65" fmla="*/ 236 h 449"/>
                  <a:gd name="T66" fmla="*/ 121 w 256"/>
                  <a:gd name="T67" fmla="*/ 233 h 449"/>
                  <a:gd name="T68" fmla="*/ 113 w 256"/>
                  <a:gd name="T69" fmla="*/ 229 h 449"/>
                  <a:gd name="T70" fmla="*/ 112 w 256"/>
                  <a:gd name="T71" fmla="*/ 232 h 449"/>
                  <a:gd name="T72" fmla="*/ 111 w 256"/>
                  <a:gd name="T73" fmla="*/ 235 h 449"/>
                  <a:gd name="T74" fmla="*/ 110 w 256"/>
                  <a:gd name="T75" fmla="*/ 235 h 449"/>
                  <a:gd name="T76" fmla="*/ 109 w 256"/>
                  <a:gd name="T77" fmla="*/ 235 h 449"/>
                  <a:gd name="T78" fmla="*/ 107 w 256"/>
                  <a:gd name="T79" fmla="*/ 233 h 449"/>
                  <a:gd name="T80" fmla="*/ 106 w 256"/>
                  <a:gd name="T81" fmla="*/ 230 h 449"/>
                  <a:gd name="T82" fmla="*/ 107 w 256"/>
                  <a:gd name="T83" fmla="*/ 229 h 449"/>
                  <a:gd name="T84" fmla="*/ 110 w 256"/>
                  <a:gd name="T85" fmla="*/ 227 h 449"/>
                  <a:gd name="T86" fmla="*/ 106 w 256"/>
                  <a:gd name="T87" fmla="*/ 223 h 449"/>
                  <a:gd name="T88" fmla="*/ 12 w 256"/>
                  <a:gd name="T89" fmla="*/ 171 h 449"/>
                  <a:gd name="T90" fmla="*/ 102 w 256"/>
                  <a:gd name="T91" fmla="*/ 0 h 449"/>
                  <a:gd name="T92" fmla="*/ 48 w 256"/>
                  <a:gd name="T93" fmla="*/ 13 h 449"/>
                  <a:gd name="T94" fmla="*/ 0 w 256"/>
                  <a:gd name="T95" fmla="*/ 53 h 449"/>
                  <a:gd name="T96" fmla="*/ 168 w 256"/>
                  <a:gd name="T97" fmla="*/ 139 h 449"/>
                  <a:gd name="T98" fmla="*/ 255 w 256"/>
                  <a:gd name="T99" fmla="*/ 208 h 449"/>
                  <a:gd name="T100" fmla="*/ 254 w 256"/>
                  <a:gd name="T101" fmla="*/ 159 h 449"/>
                  <a:gd name="T102" fmla="*/ 188 w 256"/>
                  <a:gd name="T103" fmla="*/ 30 h 449"/>
                  <a:gd name="T104" fmla="*/ 102 w 256"/>
                  <a:gd name="T105" fmla="*/ 0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6" h="449">
                    <a:moveTo>
                      <a:pt x="12" y="171"/>
                    </a:moveTo>
                    <a:cubicBezTo>
                      <a:pt x="16" y="182"/>
                      <a:pt x="20" y="194"/>
                      <a:pt x="23" y="208"/>
                    </a:cubicBezTo>
                    <a:cubicBezTo>
                      <a:pt x="49" y="316"/>
                      <a:pt x="5" y="356"/>
                      <a:pt x="2" y="398"/>
                    </a:cubicBezTo>
                    <a:cubicBezTo>
                      <a:pt x="1" y="416"/>
                      <a:pt x="6" y="433"/>
                      <a:pt x="14" y="449"/>
                    </a:cubicBezTo>
                    <a:cubicBezTo>
                      <a:pt x="76" y="401"/>
                      <a:pt x="76" y="401"/>
                      <a:pt x="76" y="401"/>
                    </a:cubicBezTo>
                    <a:cubicBezTo>
                      <a:pt x="69" y="395"/>
                      <a:pt x="64" y="387"/>
                      <a:pt x="62" y="378"/>
                    </a:cubicBezTo>
                    <a:cubicBezTo>
                      <a:pt x="61" y="378"/>
                      <a:pt x="60" y="378"/>
                      <a:pt x="60" y="378"/>
                    </a:cubicBezTo>
                    <a:cubicBezTo>
                      <a:pt x="59" y="379"/>
                      <a:pt x="59" y="379"/>
                      <a:pt x="59" y="380"/>
                    </a:cubicBezTo>
                    <a:cubicBezTo>
                      <a:pt x="58" y="381"/>
                      <a:pt x="57" y="381"/>
                      <a:pt x="56" y="381"/>
                    </a:cubicBezTo>
                    <a:cubicBezTo>
                      <a:pt x="56" y="381"/>
                      <a:pt x="55" y="381"/>
                      <a:pt x="55" y="380"/>
                    </a:cubicBezTo>
                    <a:cubicBezTo>
                      <a:pt x="54" y="380"/>
                      <a:pt x="53" y="378"/>
                      <a:pt x="53" y="377"/>
                    </a:cubicBezTo>
                    <a:cubicBezTo>
                      <a:pt x="53" y="376"/>
                      <a:pt x="53" y="374"/>
                      <a:pt x="54" y="373"/>
                    </a:cubicBezTo>
                    <a:cubicBezTo>
                      <a:pt x="54" y="372"/>
                      <a:pt x="54" y="370"/>
                      <a:pt x="55" y="370"/>
                    </a:cubicBezTo>
                    <a:cubicBezTo>
                      <a:pt x="56" y="370"/>
                      <a:pt x="56" y="369"/>
                      <a:pt x="57" y="369"/>
                    </a:cubicBezTo>
                    <a:cubicBezTo>
                      <a:pt x="57" y="369"/>
                      <a:pt x="58" y="370"/>
                      <a:pt x="58" y="370"/>
                    </a:cubicBezTo>
                    <a:cubicBezTo>
                      <a:pt x="59" y="370"/>
                      <a:pt x="60" y="371"/>
                      <a:pt x="61" y="371"/>
                    </a:cubicBezTo>
                    <a:cubicBezTo>
                      <a:pt x="61" y="371"/>
                      <a:pt x="61" y="371"/>
                      <a:pt x="61" y="371"/>
                    </a:cubicBezTo>
                    <a:cubicBezTo>
                      <a:pt x="60" y="369"/>
                      <a:pt x="60" y="368"/>
                      <a:pt x="60" y="366"/>
                    </a:cubicBezTo>
                    <a:cubicBezTo>
                      <a:pt x="60" y="340"/>
                      <a:pt x="81" y="319"/>
                      <a:pt x="107" y="319"/>
                    </a:cubicBezTo>
                    <a:cubicBezTo>
                      <a:pt x="124" y="319"/>
                      <a:pt x="138" y="327"/>
                      <a:pt x="146" y="340"/>
                    </a:cubicBezTo>
                    <a:cubicBezTo>
                      <a:pt x="146" y="339"/>
                      <a:pt x="146" y="339"/>
                      <a:pt x="146" y="339"/>
                    </a:cubicBezTo>
                    <a:cubicBezTo>
                      <a:pt x="147" y="340"/>
                      <a:pt x="147" y="341"/>
                      <a:pt x="148" y="341"/>
                    </a:cubicBezTo>
                    <a:cubicBezTo>
                      <a:pt x="149" y="340"/>
                      <a:pt x="151" y="339"/>
                      <a:pt x="153" y="339"/>
                    </a:cubicBezTo>
                    <a:cubicBezTo>
                      <a:pt x="154" y="339"/>
                      <a:pt x="154" y="339"/>
                      <a:pt x="155" y="339"/>
                    </a:cubicBezTo>
                    <a:cubicBezTo>
                      <a:pt x="155" y="339"/>
                      <a:pt x="155" y="339"/>
                      <a:pt x="155" y="339"/>
                    </a:cubicBezTo>
                    <a:cubicBezTo>
                      <a:pt x="204" y="302"/>
                      <a:pt x="204" y="302"/>
                      <a:pt x="204" y="302"/>
                    </a:cubicBezTo>
                    <a:cubicBezTo>
                      <a:pt x="180" y="279"/>
                      <a:pt x="154" y="258"/>
                      <a:pt x="127" y="238"/>
                    </a:cubicBezTo>
                    <a:cubicBezTo>
                      <a:pt x="127" y="239"/>
                      <a:pt x="127" y="239"/>
                      <a:pt x="127" y="240"/>
                    </a:cubicBezTo>
                    <a:cubicBezTo>
                      <a:pt x="127" y="241"/>
                      <a:pt x="126" y="241"/>
                      <a:pt x="125" y="241"/>
                    </a:cubicBezTo>
                    <a:cubicBezTo>
                      <a:pt x="125" y="241"/>
                      <a:pt x="125" y="241"/>
                      <a:pt x="125" y="241"/>
                    </a:cubicBezTo>
                    <a:cubicBezTo>
                      <a:pt x="124" y="241"/>
                      <a:pt x="123" y="241"/>
                      <a:pt x="123" y="241"/>
                    </a:cubicBezTo>
                    <a:cubicBezTo>
                      <a:pt x="123" y="240"/>
                      <a:pt x="123" y="239"/>
                      <a:pt x="123" y="239"/>
                    </a:cubicBezTo>
                    <a:cubicBezTo>
                      <a:pt x="123" y="238"/>
                      <a:pt x="124" y="237"/>
                      <a:pt x="124" y="236"/>
                    </a:cubicBezTo>
                    <a:cubicBezTo>
                      <a:pt x="123" y="235"/>
                      <a:pt x="122" y="234"/>
                      <a:pt x="121" y="233"/>
                    </a:cubicBezTo>
                    <a:cubicBezTo>
                      <a:pt x="118" y="233"/>
                      <a:pt x="115" y="231"/>
                      <a:pt x="113" y="229"/>
                    </a:cubicBezTo>
                    <a:cubicBezTo>
                      <a:pt x="112" y="230"/>
                      <a:pt x="112" y="231"/>
                      <a:pt x="112" y="232"/>
                    </a:cubicBezTo>
                    <a:cubicBezTo>
                      <a:pt x="112" y="233"/>
                      <a:pt x="112" y="234"/>
                      <a:pt x="111" y="235"/>
                    </a:cubicBezTo>
                    <a:cubicBezTo>
                      <a:pt x="111" y="235"/>
                      <a:pt x="111" y="235"/>
                      <a:pt x="110" y="235"/>
                    </a:cubicBezTo>
                    <a:cubicBezTo>
                      <a:pt x="110" y="235"/>
                      <a:pt x="109" y="235"/>
                      <a:pt x="109" y="235"/>
                    </a:cubicBezTo>
                    <a:cubicBezTo>
                      <a:pt x="108" y="234"/>
                      <a:pt x="107" y="234"/>
                      <a:pt x="107" y="233"/>
                    </a:cubicBezTo>
                    <a:cubicBezTo>
                      <a:pt x="106" y="232"/>
                      <a:pt x="106" y="231"/>
                      <a:pt x="106" y="230"/>
                    </a:cubicBezTo>
                    <a:cubicBezTo>
                      <a:pt x="106" y="230"/>
                      <a:pt x="107" y="229"/>
                      <a:pt x="107" y="229"/>
                    </a:cubicBezTo>
                    <a:cubicBezTo>
                      <a:pt x="108" y="229"/>
                      <a:pt x="109" y="228"/>
                      <a:pt x="110" y="227"/>
                    </a:cubicBezTo>
                    <a:cubicBezTo>
                      <a:pt x="108" y="226"/>
                      <a:pt x="107" y="225"/>
                      <a:pt x="106" y="223"/>
                    </a:cubicBezTo>
                    <a:cubicBezTo>
                      <a:pt x="76" y="203"/>
                      <a:pt x="45" y="186"/>
                      <a:pt x="12" y="171"/>
                    </a:cubicBezTo>
                    <a:moveTo>
                      <a:pt x="102" y="0"/>
                    </a:moveTo>
                    <a:cubicBezTo>
                      <a:pt x="83" y="0"/>
                      <a:pt x="65" y="4"/>
                      <a:pt x="48" y="13"/>
                    </a:cubicBezTo>
                    <a:cubicBezTo>
                      <a:pt x="29" y="22"/>
                      <a:pt x="13" y="36"/>
                      <a:pt x="0" y="53"/>
                    </a:cubicBezTo>
                    <a:cubicBezTo>
                      <a:pt x="59" y="75"/>
                      <a:pt x="116" y="104"/>
                      <a:pt x="168" y="139"/>
                    </a:cubicBezTo>
                    <a:cubicBezTo>
                      <a:pt x="198" y="160"/>
                      <a:pt x="228" y="183"/>
                      <a:pt x="255" y="208"/>
                    </a:cubicBezTo>
                    <a:cubicBezTo>
                      <a:pt x="255" y="192"/>
                      <a:pt x="256" y="175"/>
                      <a:pt x="254" y="159"/>
                    </a:cubicBezTo>
                    <a:cubicBezTo>
                      <a:pt x="250" y="109"/>
                      <a:pt x="228" y="60"/>
                      <a:pt x="188" y="30"/>
                    </a:cubicBezTo>
                    <a:cubicBezTo>
                      <a:pt x="164" y="11"/>
                      <a:pt x="133" y="0"/>
                      <a:pt x="102"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Freeform 9">
                <a:extLst>
                  <a:ext uri="{FF2B5EF4-FFF2-40B4-BE49-F238E27FC236}">
                    <a16:creationId xmlns:a16="http://schemas.microsoft.com/office/drawing/2014/main" id="{8D011E77-A95B-4883-8E9C-9E5CA0741779}"/>
                  </a:ext>
                </a:extLst>
              </p:cNvPr>
              <p:cNvSpPr>
                <a:spLocks noEditPoints="1"/>
              </p:cNvSpPr>
              <p:nvPr/>
            </p:nvSpPr>
            <p:spPr bwMode="auto">
              <a:xfrm>
                <a:off x="2539" y="208"/>
                <a:ext cx="696" cy="591"/>
              </a:xfrm>
              <a:custGeom>
                <a:avLst/>
                <a:gdLst>
                  <a:gd name="T0" fmla="*/ 154 w 293"/>
                  <a:gd name="T1" fmla="*/ 183 h 249"/>
                  <a:gd name="T2" fmla="*/ 155 w 293"/>
                  <a:gd name="T3" fmla="*/ 181 h 249"/>
                  <a:gd name="T4" fmla="*/ 30 w 293"/>
                  <a:gd name="T5" fmla="*/ 0 h 249"/>
                  <a:gd name="T6" fmla="*/ 42 w 293"/>
                  <a:gd name="T7" fmla="*/ 118 h 249"/>
                  <a:gd name="T8" fmla="*/ 130 w 293"/>
                  <a:gd name="T9" fmla="*/ 158 h 249"/>
                  <a:gd name="T10" fmla="*/ 127 w 293"/>
                  <a:gd name="T11" fmla="*/ 160 h 249"/>
                  <a:gd name="T12" fmla="*/ 125 w 293"/>
                  <a:gd name="T13" fmla="*/ 160 h 249"/>
                  <a:gd name="T14" fmla="*/ 124 w 293"/>
                  <a:gd name="T15" fmla="*/ 155 h 249"/>
                  <a:gd name="T16" fmla="*/ 126 w 293"/>
                  <a:gd name="T17" fmla="*/ 153 h 249"/>
                  <a:gd name="T18" fmla="*/ 129 w 293"/>
                  <a:gd name="T19" fmla="*/ 154 h 249"/>
                  <a:gd name="T20" fmla="*/ 129 w 293"/>
                  <a:gd name="T21" fmla="*/ 150 h 249"/>
                  <a:gd name="T22" fmla="*/ 187 w 293"/>
                  <a:gd name="T23" fmla="*/ 132 h 249"/>
                  <a:gd name="T24" fmla="*/ 188 w 293"/>
                  <a:gd name="T25" fmla="*/ 134 h 249"/>
                  <a:gd name="T26" fmla="*/ 193 w 293"/>
                  <a:gd name="T27" fmla="*/ 132 h 249"/>
                  <a:gd name="T28" fmla="*/ 195 w 293"/>
                  <a:gd name="T29" fmla="*/ 135 h 249"/>
                  <a:gd name="T30" fmla="*/ 194 w 293"/>
                  <a:gd name="T31" fmla="*/ 137 h 249"/>
                  <a:gd name="T32" fmla="*/ 191 w 293"/>
                  <a:gd name="T33" fmla="*/ 136 h 249"/>
                  <a:gd name="T34" fmla="*/ 190 w 293"/>
                  <a:gd name="T35" fmla="*/ 136 h 249"/>
                  <a:gd name="T36" fmla="*/ 192 w 293"/>
                  <a:gd name="T37" fmla="*/ 150 h 249"/>
                  <a:gd name="T38" fmla="*/ 192 w 293"/>
                  <a:gd name="T39" fmla="*/ 150 h 249"/>
                  <a:gd name="T40" fmla="*/ 193 w 293"/>
                  <a:gd name="T41" fmla="*/ 157 h 249"/>
                  <a:gd name="T42" fmla="*/ 194 w 293"/>
                  <a:gd name="T43" fmla="*/ 158 h 249"/>
                  <a:gd name="T44" fmla="*/ 193 w 293"/>
                  <a:gd name="T45" fmla="*/ 163 h 249"/>
                  <a:gd name="T46" fmla="*/ 190 w 293"/>
                  <a:gd name="T47" fmla="*/ 163 h 249"/>
                  <a:gd name="T48" fmla="*/ 183 w 293"/>
                  <a:gd name="T49" fmla="*/ 177 h 249"/>
                  <a:gd name="T50" fmla="*/ 180 w 293"/>
                  <a:gd name="T51" fmla="*/ 182 h 249"/>
                  <a:gd name="T52" fmla="*/ 178 w 293"/>
                  <a:gd name="T53" fmla="*/ 182 h 249"/>
                  <a:gd name="T54" fmla="*/ 177 w 293"/>
                  <a:gd name="T55" fmla="*/ 178 h 249"/>
                  <a:gd name="T56" fmla="*/ 158 w 293"/>
                  <a:gd name="T57" fmla="*/ 182 h 249"/>
                  <a:gd name="T58" fmla="*/ 157 w 293"/>
                  <a:gd name="T59" fmla="*/ 185 h 249"/>
                  <a:gd name="T60" fmla="*/ 234 w 293"/>
                  <a:gd name="T61" fmla="*/ 249 h 249"/>
                  <a:gd name="T62" fmla="*/ 293 w 293"/>
                  <a:gd name="T63" fmla="*/ 214 h 249"/>
                  <a:gd name="T64" fmla="*/ 198 w 293"/>
                  <a:gd name="T65" fmla="*/ 8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3" h="249">
                    <a:moveTo>
                      <a:pt x="151" y="180"/>
                    </a:moveTo>
                    <a:cubicBezTo>
                      <a:pt x="152" y="181"/>
                      <a:pt x="153" y="182"/>
                      <a:pt x="154" y="183"/>
                    </a:cubicBezTo>
                    <a:cubicBezTo>
                      <a:pt x="154" y="183"/>
                      <a:pt x="154" y="183"/>
                      <a:pt x="154" y="183"/>
                    </a:cubicBezTo>
                    <a:cubicBezTo>
                      <a:pt x="155" y="182"/>
                      <a:pt x="155" y="182"/>
                      <a:pt x="155" y="181"/>
                    </a:cubicBezTo>
                    <a:cubicBezTo>
                      <a:pt x="153" y="181"/>
                      <a:pt x="152" y="181"/>
                      <a:pt x="151" y="180"/>
                    </a:cubicBezTo>
                    <a:moveTo>
                      <a:pt x="30" y="0"/>
                    </a:moveTo>
                    <a:cubicBezTo>
                      <a:pt x="18" y="14"/>
                      <a:pt x="8" y="31"/>
                      <a:pt x="0" y="48"/>
                    </a:cubicBezTo>
                    <a:cubicBezTo>
                      <a:pt x="14" y="64"/>
                      <a:pt x="30" y="86"/>
                      <a:pt x="42" y="118"/>
                    </a:cubicBezTo>
                    <a:cubicBezTo>
                      <a:pt x="75" y="133"/>
                      <a:pt x="106" y="150"/>
                      <a:pt x="136" y="170"/>
                    </a:cubicBezTo>
                    <a:cubicBezTo>
                      <a:pt x="133" y="167"/>
                      <a:pt x="131" y="163"/>
                      <a:pt x="130" y="158"/>
                    </a:cubicBezTo>
                    <a:cubicBezTo>
                      <a:pt x="129" y="158"/>
                      <a:pt x="129" y="158"/>
                      <a:pt x="128" y="159"/>
                    </a:cubicBezTo>
                    <a:cubicBezTo>
                      <a:pt x="128" y="159"/>
                      <a:pt x="128" y="159"/>
                      <a:pt x="127" y="160"/>
                    </a:cubicBezTo>
                    <a:cubicBezTo>
                      <a:pt x="127" y="160"/>
                      <a:pt x="127" y="160"/>
                      <a:pt x="126" y="160"/>
                    </a:cubicBezTo>
                    <a:cubicBezTo>
                      <a:pt x="126" y="160"/>
                      <a:pt x="125" y="160"/>
                      <a:pt x="125" y="160"/>
                    </a:cubicBezTo>
                    <a:cubicBezTo>
                      <a:pt x="124" y="160"/>
                      <a:pt x="124" y="159"/>
                      <a:pt x="124" y="158"/>
                    </a:cubicBezTo>
                    <a:cubicBezTo>
                      <a:pt x="124" y="157"/>
                      <a:pt x="124" y="156"/>
                      <a:pt x="124" y="155"/>
                    </a:cubicBezTo>
                    <a:cubicBezTo>
                      <a:pt x="124" y="154"/>
                      <a:pt x="125" y="153"/>
                      <a:pt x="125" y="153"/>
                    </a:cubicBezTo>
                    <a:cubicBezTo>
                      <a:pt x="126" y="153"/>
                      <a:pt x="126" y="153"/>
                      <a:pt x="126" y="153"/>
                    </a:cubicBezTo>
                    <a:cubicBezTo>
                      <a:pt x="127" y="153"/>
                      <a:pt x="127" y="153"/>
                      <a:pt x="127" y="153"/>
                    </a:cubicBezTo>
                    <a:cubicBezTo>
                      <a:pt x="128" y="153"/>
                      <a:pt x="128" y="153"/>
                      <a:pt x="129" y="154"/>
                    </a:cubicBezTo>
                    <a:cubicBezTo>
                      <a:pt x="129" y="154"/>
                      <a:pt x="129" y="154"/>
                      <a:pt x="129" y="154"/>
                    </a:cubicBezTo>
                    <a:cubicBezTo>
                      <a:pt x="129" y="153"/>
                      <a:pt x="129" y="151"/>
                      <a:pt x="129" y="150"/>
                    </a:cubicBezTo>
                    <a:cubicBezTo>
                      <a:pt x="129" y="133"/>
                      <a:pt x="143" y="118"/>
                      <a:pt x="161" y="118"/>
                    </a:cubicBezTo>
                    <a:cubicBezTo>
                      <a:pt x="172" y="118"/>
                      <a:pt x="181" y="124"/>
                      <a:pt x="187" y="132"/>
                    </a:cubicBezTo>
                    <a:cubicBezTo>
                      <a:pt x="187" y="132"/>
                      <a:pt x="187" y="132"/>
                      <a:pt x="187" y="132"/>
                    </a:cubicBezTo>
                    <a:cubicBezTo>
                      <a:pt x="187" y="133"/>
                      <a:pt x="188" y="133"/>
                      <a:pt x="188" y="134"/>
                    </a:cubicBezTo>
                    <a:cubicBezTo>
                      <a:pt x="189" y="133"/>
                      <a:pt x="190" y="132"/>
                      <a:pt x="192" y="132"/>
                    </a:cubicBezTo>
                    <a:cubicBezTo>
                      <a:pt x="192" y="132"/>
                      <a:pt x="192" y="132"/>
                      <a:pt x="193" y="132"/>
                    </a:cubicBezTo>
                    <a:cubicBezTo>
                      <a:pt x="194" y="133"/>
                      <a:pt x="194" y="133"/>
                      <a:pt x="195" y="134"/>
                    </a:cubicBezTo>
                    <a:cubicBezTo>
                      <a:pt x="195" y="135"/>
                      <a:pt x="195" y="135"/>
                      <a:pt x="195" y="135"/>
                    </a:cubicBezTo>
                    <a:cubicBezTo>
                      <a:pt x="195" y="136"/>
                      <a:pt x="195" y="136"/>
                      <a:pt x="195" y="137"/>
                    </a:cubicBezTo>
                    <a:cubicBezTo>
                      <a:pt x="194" y="137"/>
                      <a:pt x="194" y="137"/>
                      <a:pt x="194" y="137"/>
                    </a:cubicBezTo>
                    <a:cubicBezTo>
                      <a:pt x="193" y="137"/>
                      <a:pt x="193" y="137"/>
                      <a:pt x="193" y="137"/>
                    </a:cubicBezTo>
                    <a:cubicBezTo>
                      <a:pt x="192" y="137"/>
                      <a:pt x="192" y="136"/>
                      <a:pt x="191" y="136"/>
                    </a:cubicBezTo>
                    <a:cubicBezTo>
                      <a:pt x="191" y="136"/>
                      <a:pt x="190" y="136"/>
                      <a:pt x="190" y="136"/>
                    </a:cubicBezTo>
                    <a:cubicBezTo>
                      <a:pt x="190" y="136"/>
                      <a:pt x="190" y="136"/>
                      <a:pt x="190" y="136"/>
                    </a:cubicBezTo>
                    <a:cubicBezTo>
                      <a:pt x="189" y="136"/>
                      <a:pt x="189" y="136"/>
                      <a:pt x="189" y="136"/>
                    </a:cubicBezTo>
                    <a:cubicBezTo>
                      <a:pt x="191" y="140"/>
                      <a:pt x="192" y="145"/>
                      <a:pt x="192" y="150"/>
                    </a:cubicBezTo>
                    <a:cubicBezTo>
                      <a:pt x="192" y="150"/>
                      <a:pt x="192" y="150"/>
                      <a:pt x="192" y="150"/>
                    </a:cubicBezTo>
                    <a:cubicBezTo>
                      <a:pt x="192" y="150"/>
                      <a:pt x="192" y="150"/>
                      <a:pt x="192" y="150"/>
                    </a:cubicBezTo>
                    <a:cubicBezTo>
                      <a:pt x="192" y="153"/>
                      <a:pt x="192" y="156"/>
                      <a:pt x="191" y="158"/>
                    </a:cubicBezTo>
                    <a:cubicBezTo>
                      <a:pt x="192" y="158"/>
                      <a:pt x="192" y="157"/>
                      <a:pt x="193" y="157"/>
                    </a:cubicBezTo>
                    <a:cubicBezTo>
                      <a:pt x="193" y="157"/>
                      <a:pt x="193" y="157"/>
                      <a:pt x="193" y="157"/>
                    </a:cubicBezTo>
                    <a:cubicBezTo>
                      <a:pt x="193" y="157"/>
                      <a:pt x="194" y="158"/>
                      <a:pt x="194" y="158"/>
                    </a:cubicBezTo>
                    <a:cubicBezTo>
                      <a:pt x="195" y="158"/>
                      <a:pt x="195" y="159"/>
                      <a:pt x="195" y="160"/>
                    </a:cubicBezTo>
                    <a:cubicBezTo>
                      <a:pt x="195" y="161"/>
                      <a:pt x="194" y="162"/>
                      <a:pt x="193" y="163"/>
                    </a:cubicBezTo>
                    <a:cubicBezTo>
                      <a:pt x="193" y="163"/>
                      <a:pt x="192" y="163"/>
                      <a:pt x="191" y="163"/>
                    </a:cubicBezTo>
                    <a:cubicBezTo>
                      <a:pt x="191" y="163"/>
                      <a:pt x="190" y="163"/>
                      <a:pt x="190" y="163"/>
                    </a:cubicBezTo>
                    <a:cubicBezTo>
                      <a:pt x="188" y="167"/>
                      <a:pt x="185" y="172"/>
                      <a:pt x="181" y="175"/>
                    </a:cubicBezTo>
                    <a:cubicBezTo>
                      <a:pt x="182" y="175"/>
                      <a:pt x="182" y="176"/>
                      <a:pt x="183" y="177"/>
                    </a:cubicBezTo>
                    <a:cubicBezTo>
                      <a:pt x="183" y="178"/>
                      <a:pt x="183" y="180"/>
                      <a:pt x="182" y="181"/>
                    </a:cubicBezTo>
                    <a:cubicBezTo>
                      <a:pt x="181" y="181"/>
                      <a:pt x="180" y="182"/>
                      <a:pt x="180" y="182"/>
                    </a:cubicBezTo>
                    <a:cubicBezTo>
                      <a:pt x="179" y="182"/>
                      <a:pt x="179" y="182"/>
                      <a:pt x="179" y="182"/>
                    </a:cubicBezTo>
                    <a:cubicBezTo>
                      <a:pt x="178" y="182"/>
                      <a:pt x="178" y="182"/>
                      <a:pt x="178" y="182"/>
                    </a:cubicBezTo>
                    <a:cubicBezTo>
                      <a:pt x="177" y="181"/>
                      <a:pt x="177" y="181"/>
                      <a:pt x="177" y="180"/>
                    </a:cubicBezTo>
                    <a:cubicBezTo>
                      <a:pt x="177" y="179"/>
                      <a:pt x="177" y="178"/>
                      <a:pt x="177" y="178"/>
                    </a:cubicBezTo>
                    <a:cubicBezTo>
                      <a:pt x="172" y="180"/>
                      <a:pt x="167" y="182"/>
                      <a:pt x="161" y="182"/>
                    </a:cubicBezTo>
                    <a:cubicBezTo>
                      <a:pt x="160" y="182"/>
                      <a:pt x="159" y="182"/>
                      <a:pt x="158" y="182"/>
                    </a:cubicBezTo>
                    <a:cubicBezTo>
                      <a:pt x="158" y="182"/>
                      <a:pt x="158" y="183"/>
                      <a:pt x="158" y="183"/>
                    </a:cubicBezTo>
                    <a:cubicBezTo>
                      <a:pt x="157" y="184"/>
                      <a:pt x="157" y="184"/>
                      <a:pt x="157" y="185"/>
                    </a:cubicBezTo>
                    <a:cubicBezTo>
                      <a:pt x="157" y="185"/>
                      <a:pt x="157" y="185"/>
                      <a:pt x="157" y="185"/>
                    </a:cubicBezTo>
                    <a:cubicBezTo>
                      <a:pt x="184" y="205"/>
                      <a:pt x="210" y="226"/>
                      <a:pt x="234" y="249"/>
                    </a:cubicBezTo>
                    <a:cubicBezTo>
                      <a:pt x="288" y="207"/>
                      <a:pt x="288" y="207"/>
                      <a:pt x="288" y="207"/>
                    </a:cubicBezTo>
                    <a:cubicBezTo>
                      <a:pt x="293" y="214"/>
                      <a:pt x="293" y="214"/>
                      <a:pt x="293" y="214"/>
                    </a:cubicBezTo>
                    <a:cubicBezTo>
                      <a:pt x="287" y="195"/>
                      <a:pt x="286" y="175"/>
                      <a:pt x="285" y="155"/>
                    </a:cubicBezTo>
                    <a:cubicBezTo>
                      <a:pt x="258" y="130"/>
                      <a:pt x="228" y="107"/>
                      <a:pt x="198" y="86"/>
                    </a:cubicBezTo>
                    <a:cubicBezTo>
                      <a:pt x="146" y="51"/>
                      <a:pt x="89" y="22"/>
                      <a:pt x="30"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9" name="Freeform 10">
                <a:extLst>
                  <a:ext uri="{FF2B5EF4-FFF2-40B4-BE49-F238E27FC236}">
                    <a16:creationId xmlns:a16="http://schemas.microsoft.com/office/drawing/2014/main" id="{609D7952-9286-4FC2-819E-771A423F6002}"/>
                  </a:ext>
                </a:extLst>
              </p:cNvPr>
              <p:cNvSpPr>
                <a:spLocks/>
              </p:cNvSpPr>
              <p:nvPr/>
            </p:nvSpPr>
            <p:spPr bwMode="auto">
              <a:xfrm>
                <a:off x="2955" y="981"/>
                <a:ext cx="565" cy="525"/>
              </a:xfrm>
              <a:custGeom>
                <a:avLst/>
                <a:gdLst>
                  <a:gd name="T0" fmla="*/ 93 w 238"/>
                  <a:gd name="T1" fmla="*/ 27 h 221"/>
                  <a:gd name="T2" fmla="*/ 114 w 238"/>
                  <a:gd name="T3" fmla="*/ 37 h 221"/>
                  <a:gd name="T4" fmla="*/ 115 w 238"/>
                  <a:gd name="T5" fmla="*/ 38 h 221"/>
                  <a:gd name="T6" fmla="*/ 118 w 238"/>
                  <a:gd name="T7" fmla="*/ 37 h 221"/>
                  <a:gd name="T8" fmla="*/ 120 w 238"/>
                  <a:gd name="T9" fmla="*/ 39 h 221"/>
                  <a:gd name="T10" fmla="*/ 119 w 238"/>
                  <a:gd name="T11" fmla="*/ 40 h 221"/>
                  <a:gd name="T12" fmla="*/ 117 w 238"/>
                  <a:gd name="T13" fmla="*/ 39 h 221"/>
                  <a:gd name="T14" fmla="*/ 116 w 238"/>
                  <a:gd name="T15" fmla="*/ 39 h 221"/>
                  <a:gd name="T16" fmla="*/ 118 w 238"/>
                  <a:gd name="T17" fmla="*/ 49 h 221"/>
                  <a:gd name="T18" fmla="*/ 117 w 238"/>
                  <a:gd name="T19" fmla="*/ 54 h 221"/>
                  <a:gd name="T20" fmla="*/ 118 w 238"/>
                  <a:gd name="T21" fmla="*/ 54 h 221"/>
                  <a:gd name="T22" fmla="*/ 120 w 238"/>
                  <a:gd name="T23" fmla="*/ 55 h 221"/>
                  <a:gd name="T24" fmla="*/ 117 w 238"/>
                  <a:gd name="T25" fmla="*/ 58 h 221"/>
                  <a:gd name="T26" fmla="*/ 110 w 238"/>
                  <a:gd name="T27" fmla="*/ 66 h 221"/>
                  <a:gd name="T28" fmla="*/ 111 w 238"/>
                  <a:gd name="T29" fmla="*/ 70 h 221"/>
                  <a:gd name="T30" fmla="*/ 109 w 238"/>
                  <a:gd name="T31" fmla="*/ 70 h 221"/>
                  <a:gd name="T32" fmla="*/ 108 w 238"/>
                  <a:gd name="T33" fmla="*/ 69 h 221"/>
                  <a:gd name="T34" fmla="*/ 96 w 238"/>
                  <a:gd name="T35" fmla="*/ 71 h 221"/>
                  <a:gd name="T36" fmla="*/ 94 w 238"/>
                  <a:gd name="T37" fmla="*/ 71 h 221"/>
                  <a:gd name="T38" fmla="*/ 94 w 238"/>
                  <a:gd name="T39" fmla="*/ 74 h 221"/>
                  <a:gd name="T40" fmla="*/ 92 w 238"/>
                  <a:gd name="T41" fmla="*/ 75 h 221"/>
                  <a:gd name="T42" fmla="*/ 91 w 238"/>
                  <a:gd name="T43" fmla="*/ 73 h 221"/>
                  <a:gd name="T44" fmla="*/ 92 w 238"/>
                  <a:gd name="T45" fmla="*/ 70 h 221"/>
                  <a:gd name="T46" fmla="*/ 84 w 238"/>
                  <a:gd name="T47" fmla="*/ 68 h 221"/>
                  <a:gd name="T48" fmla="*/ 82 w 238"/>
                  <a:gd name="T49" fmla="*/ 71 h 221"/>
                  <a:gd name="T50" fmla="*/ 80 w 238"/>
                  <a:gd name="T51" fmla="*/ 69 h 221"/>
                  <a:gd name="T52" fmla="*/ 80 w 238"/>
                  <a:gd name="T53" fmla="*/ 67 h 221"/>
                  <a:gd name="T54" fmla="*/ 75 w 238"/>
                  <a:gd name="T55" fmla="*/ 49 h 221"/>
                  <a:gd name="T56" fmla="*/ 0 w 238"/>
                  <a:gd name="T57" fmla="*/ 100 h 221"/>
                  <a:gd name="T58" fmla="*/ 97 w 238"/>
                  <a:gd name="T59" fmla="*/ 117 h 221"/>
                  <a:gd name="T60" fmla="*/ 157 w 238"/>
                  <a:gd name="T61" fmla="*/ 137 h 221"/>
                  <a:gd name="T62" fmla="*/ 215 w 238"/>
                  <a:gd name="T63" fmla="*/ 221 h 221"/>
                  <a:gd name="T64" fmla="*/ 156 w 238"/>
                  <a:gd name="T65" fmla="*/ 38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8" h="221">
                    <a:moveTo>
                      <a:pt x="128" y="0"/>
                    </a:moveTo>
                    <a:cubicBezTo>
                      <a:pt x="93" y="27"/>
                      <a:pt x="93" y="27"/>
                      <a:pt x="93" y="27"/>
                    </a:cubicBezTo>
                    <a:cubicBezTo>
                      <a:pt x="94" y="27"/>
                      <a:pt x="95" y="27"/>
                      <a:pt x="96" y="27"/>
                    </a:cubicBezTo>
                    <a:cubicBezTo>
                      <a:pt x="104" y="27"/>
                      <a:pt x="110" y="31"/>
                      <a:pt x="114" y="37"/>
                    </a:cubicBezTo>
                    <a:cubicBezTo>
                      <a:pt x="114" y="37"/>
                      <a:pt x="114" y="37"/>
                      <a:pt x="114" y="36"/>
                    </a:cubicBezTo>
                    <a:cubicBezTo>
                      <a:pt x="115" y="37"/>
                      <a:pt x="115" y="37"/>
                      <a:pt x="115" y="38"/>
                    </a:cubicBezTo>
                    <a:cubicBezTo>
                      <a:pt x="116" y="37"/>
                      <a:pt x="117" y="36"/>
                      <a:pt x="117" y="36"/>
                    </a:cubicBezTo>
                    <a:cubicBezTo>
                      <a:pt x="118" y="36"/>
                      <a:pt x="118" y="36"/>
                      <a:pt x="118" y="37"/>
                    </a:cubicBezTo>
                    <a:cubicBezTo>
                      <a:pt x="119" y="37"/>
                      <a:pt x="119" y="37"/>
                      <a:pt x="120" y="38"/>
                    </a:cubicBezTo>
                    <a:cubicBezTo>
                      <a:pt x="120" y="39"/>
                      <a:pt x="120" y="39"/>
                      <a:pt x="120" y="39"/>
                    </a:cubicBezTo>
                    <a:cubicBezTo>
                      <a:pt x="120" y="40"/>
                      <a:pt x="120" y="40"/>
                      <a:pt x="120" y="40"/>
                    </a:cubicBezTo>
                    <a:cubicBezTo>
                      <a:pt x="119" y="40"/>
                      <a:pt x="119" y="40"/>
                      <a:pt x="119" y="40"/>
                    </a:cubicBezTo>
                    <a:cubicBezTo>
                      <a:pt x="119" y="40"/>
                      <a:pt x="119" y="40"/>
                      <a:pt x="118" y="40"/>
                    </a:cubicBezTo>
                    <a:cubicBezTo>
                      <a:pt x="118" y="40"/>
                      <a:pt x="118" y="39"/>
                      <a:pt x="117" y="39"/>
                    </a:cubicBezTo>
                    <a:cubicBezTo>
                      <a:pt x="116" y="39"/>
                      <a:pt x="116" y="39"/>
                      <a:pt x="116" y="39"/>
                    </a:cubicBezTo>
                    <a:cubicBezTo>
                      <a:pt x="116" y="39"/>
                      <a:pt x="116" y="39"/>
                      <a:pt x="116" y="39"/>
                    </a:cubicBezTo>
                    <a:cubicBezTo>
                      <a:pt x="117" y="42"/>
                      <a:pt x="118" y="45"/>
                      <a:pt x="118" y="49"/>
                    </a:cubicBezTo>
                    <a:cubicBezTo>
                      <a:pt x="118" y="49"/>
                      <a:pt x="118" y="49"/>
                      <a:pt x="118" y="49"/>
                    </a:cubicBezTo>
                    <a:cubicBezTo>
                      <a:pt x="118" y="49"/>
                      <a:pt x="118" y="49"/>
                      <a:pt x="118" y="49"/>
                    </a:cubicBezTo>
                    <a:cubicBezTo>
                      <a:pt x="118" y="51"/>
                      <a:pt x="118" y="53"/>
                      <a:pt x="117" y="54"/>
                    </a:cubicBezTo>
                    <a:cubicBezTo>
                      <a:pt x="118" y="54"/>
                      <a:pt x="118" y="54"/>
                      <a:pt x="118" y="54"/>
                    </a:cubicBezTo>
                    <a:cubicBezTo>
                      <a:pt x="118" y="54"/>
                      <a:pt x="118" y="54"/>
                      <a:pt x="118" y="54"/>
                    </a:cubicBezTo>
                    <a:cubicBezTo>
                      <a:pt x="119" y="54"/>
                      <a:pt x="119" y="54"/>
                      <a:pt x="119" y="54"/>
                    </a:cubicBezTo>
                    <a:cubicBezTo>
                      <a:pt x="120" y="54"/>
                      <a:pt x="120" y="55"/>
                      <a:pt x="120" y="55"/>
                    </a:cubicBezTo>
                    <a:cubicBezTo>
                      <a:pt x="120" y="56"/>
                      <a:pt x="119" y="57"/>
                      <a:pt x="118" y="57"/>
                    </a:cubicBezTo>
                    <a:cubicBezTo>
                      <a:pt x="118" y="58"/>
                      <a:pt x="118" y="58"/>
                      <a:pt x="117" y="58"/>
                    </a:cubicBezTo>
                    <a:cubicBezTo>
                      <a:pt x="117" y="58"/>
                      <a:pt x="117" y="58"/>
                      <a:pt x="116" y="57"/>
                    </a:cubicBezTo>
                    <a:cubicBezTo>
                      <a:pt x="115" y="61"/>
                      <a:pt x="113" y="63"/>
                      <a:pt x="110" y="66"/>
                    </a:cubicBezTo>
                    <a:cubicBezTo>
                      <a:pt x="111" y="66"/>
                      <a:pt x="111" y="66"/>
                      <a:pt x="111" y="67"/>
                    </a:cubicBezTo>
                    <a:cubicBezTo>
                      <a:pt x="112" y="68"/>
                      <a:pt x="112" y="69"/>
                      <a:pt x="111" y="70"/>
                    </a:cubicBezTo>
                    <a:cubicBezTo>
                      <a:pt x="110" y="70"/>
                      <a:pt x="110" y="70"/>
                      <a:pt x="109" y="70"/>
                    </a:cubicBezTo>
                    <a:cubicBezTo>
                      <a:pt x="109" y="70"/>
                      <a:pt x="109" y="70"/>
                      <a:pt x="109" y="70"/>
                    </a:cubicBezTo>
                    <a:cubicBezTo>
                      <a:pt x="108" y="70"/>
                      <a:pt x="108" y="70"/>
                      <a:pt x="108" y="70"/>
                    </a:cubicBezTo>
                    <a:cubicBezTo>
                      <a:pt x="108" y="69"/>
                      <a:pt x="108" y="69"/>
                      <a:pt x="108" y="69"/>
                    </a:cubicBezTo>
                    <a:cubicBezTo>
                      <a:pt x="108" y="69"/>
                      <a:pt x="108" y="68"/>
                      <a:pt x="107" y="67"/>
                    </a:cubicBezTo>
                    <a:cubicBezTo>
                      <a:pt x="104" y="69"/>
                      <a:pt x="100" y="71"/>
                      <a:pt x="96" y="71"/>
                    </a:cubicBezTo>
                    <a:cubicBezTo>
                      <a:pt x="96" y="71"/>
                      <a:pt x="95" y="71"/>
                      <a:pt x="94" y="70"/>
                    </a:cubicBezTo>
                    <a:cubicBezTo>
                      <a:pt x="94" y="71"/>
                      <a:pt x="94" y="71"/>
                      <a:pt x="94" y="71"/>
                    </a:cubicBezTo>
                    <a:cubicBezTo>
                      <a:pt x="94" y="72"/>
                      <a:pt x="94" y="72"/>
                      <a:pt x="94" y="72"/>
                    </a:cubicBezTo>
                    <a:cubicBezTo>
                      <a:pt x="94" y="73"/>
                      <a:pt x="94" y="73"/>
                      <a:pt x="94" y="74"/>
                    </a:cubicBezTo>
                    <a:cubicBezTo>
                      <a:pt x="94" y="74"/>
                      <a:pt x="93" y="75"/>
                      <a:pt x="93" y="75"/>
                    </a:cubicBezTo>
                    <a:cubicBezTo>
                      <a:pt x="93" y="75"/>
                      <a:pt x="92" y="75"/>
                      <a:pt x="92" y="75"/>
                    </a:cubicBezTo>
                    <a:cubicBezTo>
                      <a:pt x="92" y="75"/>
                      <a:pt x="91" y="75"/>
                      <a:pt x="91" y="74"/>
                    </a:cubicBezTo>
                    <a:cubicBezTo>
                      <a:pt x="91" y="74"/>
                      <a:pt x="91" y="74"/>
                      <a:pt x="91" y="73"/>
                    </a:cubicBezTo>
                    <a:cubicBezTo>
                      <a:pt x="91" y="72"/>
                      <a:pt x="92" y="72"/>
                      <a:pt x="92" y="71"/>
                    </a:cubicBezTo>
                    <a:cubicBezTo>
                      <a:pt x="92" y="71"/>
                      <a:pt x="92" y="70"/>
                      <a:pt x="92" y="70"/>
                    </a:cubicBezTo>
                    <a:cubicBezTo>
                      <a:pt x="89" y="70"/>
                      <a:pt x="87" y="68"/>
                      <a:pt x="84" y="67"/>
                    </a:cubicBezTo>
                    <a:cubicBezTo>
                      <a:pt x="84" y="67"/>
                      <a:pt x="84" y="68"/>
                      <a:pt x="84" y="68"/>
                    </a:cubicBezTo>
                    <a:cubicBezTo>
                      <a:pt x="84" y="69"/>
                      <a:pt x="84" y="70"/>
                      <a:pt x="83" y="70"/>
                    </a:cubicBezTo>
                    <a:cubicBezTo>
                      <a:pt x="83" y="70"/>
                      <a:pt x="83" y="71"/>
                      <a:pt x="82" y="71"/>
                    </a:cubicBezTo>
                    <a:cubicBezTo>
                      <a:pt x="82" y="71"/>
                      <a:pt x="82" y="71"/>
                      <a:pt x="81" y="70"/>
                    </a:cubicBezTo>
                    <a:cubicBezTo>
                      <a:pt x="81" y="70"/>
                      <a:pt x="81" y="70"/>
                      <a:pt x="80" y="69"/>
                    </a:cubicBezTo>
                    <a:cubicBezTo>
                      <a:pt x="80" y="69"/>
                      <a:pt x="79" y="68"/>
                      <a:pt x="80" y="67"/>
                    </a:cubicBezTo>
                    <a:cubicBezTo>
                      <a:pt x="80" y="67"/>
                      <a:pt x="80" y="67"/>
                      <a:pt x="80" y="67"/>
                    </a:cubicBezTo>
                    <a:cubicBezTo>
                      <a:pt x="81" y="66"/>
                      <a:pt x="81" y="66"/>
                      <a:pt x="82" y="65"/>
                    </a:cubicBezTo>
                    <a:cubicBezTo>
                      <a:pt x="78" y="61"/>
                      <a:pt x="75" y="55"/>
                      <a:pt x="75" y="49"/>
                    </a:cubicBezTo>
                    <a:cubicBezTo>
                      <a:pt x="75" y="46"/>
                      <a:pt x="75" y="43"/>
                      <a:pt x="76" y="41"/>
                    </a:cubicBezTo>
                    <a:cubicBezTo>
                      <a:pt x="0" y="100"/>
                      <a:pt x="0" y="100"/>
                      <a:pt x="0" y="100"/>
                    </a:cubicBezTo>
                    <a:cubicBezTo>
                      <a:pt x="22" y="105"/>
                      <a:pt x="43" y="112"/>
                      <a:pt x="63" y="123"/>
                    </a:cubicBezTo>
                    <a:cubicBezTo>
                      <a:pt x="74" y="119"/>
                      <a:pt x="86" y="117"/>
                      <a:pt x="97" y="117"/>
                    </a:cubicBezTo>
                    <a:cubicBezTo>
                      <a:pt x="102" y="117"/>
                      <a:pt x="108" y="117"/>
                      <a:pt x="113" y="118"/>
                    </a:cubicBezTo>
                    <a:cubicBezTo>
                      <a:pt x="129" y="121"/>
                      <a:pt x="144" y="128"/>
                      <a:pt x="157" y="137"/>
                    </a:cubicBezTo>
                    <a:cubicBezTo>
                      <a:pt x="175" y="146"/>
                      <a:pt x="190" y="160"/>
                      <a:pt x="200" y="178"/>
                    </a:cubicBezTo>
                    <a:cubicBezTo>
                      <a:pt x="208" y="191"/>
                      <a:pt x="212" y="206"/>
                      <a:pt x="215" y="221"/>
                    </a:cubicBezTo>
                    <a:cubicBezTo>
                      <a:pt x="223" y="216"/>
                      <a:pt x="231" y="211"/>
                      <a:pt x="238" y="204"/>
                    </a:cubicBezTo>
                    <a:cubicBezTo>
                      <a:pt x="218" y="145"/>
                      <a:pt x="190" y="89"/>
                      <a:pt x="156" y="38"/>
                    </a:cubicBezTo>
                    <a:cubicBezTo>
                      <a:pt x="147" y="25"/>
                      <a:pt x="138" y="12"/>
                      <a:pt x="128"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0" name="Freeform 11">
                <a:extLst>
                  <a:ext uri="{FF2B5EF4-FFF2-40B4-BE49-F238E27FC236}">
                    <a16:creationId xmlns:a16="http://schemas.microsoft.com/office/drawing/2014/main" id="{D899D59A-ECD0-4045-AF3A-B2D4CE687159}"/>
                  </a:ext>
                </a:extLst>
              </p:cNvPr>
              <p:cNvSpPr>
                <a:spLocks/>
              </p:cNvSpPr>
              <p:nvPr/>
            </p:nvSpPr>
            <p:spPr bwMode="auto">
              <a:xfrm>
                <a:off x="3259" y="860"/>
                <a:ext cx="413" cy="606"/>
              </a:xfrm>
              <a:custGeom>
                <a:avLst/>
                <a:gdLst>
                  <a:gd name="T0" fmla="*/ 38 w 174"/>
                  <a:gd name="T1" fmla="*/ 0 h 255"/>
                  <a:gd name="T2" fmla="*/ 48 w 174"/>
                  <a:gd name="T3" fmla="*/ 14 h 255"/>
                  <a:gd name="T4" fmla="*/ 0 w 174"/>
                  <a:gd name="T5" fmla="*/ 51 h 255"/>
                  <a:gd name="T6" fmla="*/ 28 w 174"/>
                  <a:gd name="T7" fmla="*/ 89 h 255"/>
                  <a:gd name="T8" fmla="*/ 110 w 174"/>
                  <a:gd name="T9" fmla="*/ 255 h 255"/>
                  <a:gd name="T10" fmla="*/ 121 w 174"/>
                  <a:gd name="T11" fmla="*/ 245 h 255"/>
                  <a:gd name="T12" fmla="*/ 147 w 174"/>
                  <a:gd name="T13" fmla="*/ 94 h 255"/>
                  <a:gd name="T14" fmla="*/ 38 w 174"/>
                  <a:gd name="T15" fmla="*/ 0 h 2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4" h="255">
                    <a:moveTo>
                      <a:pt x="38" y="0"/>
                    </a:moveTo>
                    <a:cubicBezTo>
                      <a:pt x="48" y="14"/>
                      <a:pt x="48" y="14"/>
                      <a:pt x="48" y="14"/>
                    </a:cubicBezTo>
                    <a:cubicBezTo>
                      <a:pt x="0" y="51"/>
                      <a:pt x="0" y="51"/>
                      <a:pt x="0" y="51"/>
                    </a:cubicBezTo>
                    <a:cubicBezTo>
                      <a:pt x="10" y="63"/>
                      <a:pt x="19" y="76"/>
                      <a:pt x="28" y="89"/>
                    </a:cubicBezTo>
                    <a:cubicBezTo>
                      <a:pt x="62" y="140"/>
                      <a:pt x="90" y="196"/>
                      <a:pt x="110" y="255"/>
                    </a:cubicBezTo>
                    <a:cubicBezTo>
                      <a:pt x="114" y="252"/>
                      <a:pt x="117" y="249"/>
                      <a:pt x="121" y="245"/>
                    </a:cubicBezTo>
                    <a:cubicBezTo>
                      <a:pt x="159" y="206"/>
                      <a:pt x="174" y="142"/>
                      <a:pt x="147" y="94"/>
                    </a:cubicBezTo>
                    <a:cubicBezTo>
                      <a:pt x="124" y="52"/>
                      <a:pt x="75" y="30"/>
                      <a:pt x="38"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Freeform 12">
                <a:extLst>
                  <a:ext uri="{FF2B5EF4-FFF2-40B4-BE49-F238E27FC236}">
                    <a16:creationId xmlns:a16="http://schemas.microsoft.com/office/drawing/2014/main" id="{5F7B519D-E528-48D6-A332-047CA865918C}"/>
                  </a:ext>
                </a:extLst>
              </p:cNvPr>
              <p:cNvSpPr>
                <a:spLocks/>
              </p:cNvSpPr>
              <p:nvPr/>
            </p:nvSpPr>
            <p:spPr bwMode="auto">
              <a:xfrm>
                <a:off x="2644" y="699"/>
                <a:ext cx="729" cy="522"/>
              </a:xfrm>
              <a:custGeom>
                <a:avLst/>
                <a:gdLst>
                  <a:gd name="T0" fmla="*/ 190 w 307"/>
                  <a:gd name="T1" fmla="*/ 42 h 220"/>
                  <a:gd name="T2" fmla="*/ 144 w 307"/>
                  <a:gd name="T3" fmla="*/ 82 h 220"/>
                  <a:gd name="T4" fmla="*/ 144 w 307"/>
                  <a:gd name="T5" fmla="*/ 86 h 220"/>
                  <a:gd name="T6" fmla="*/ 141 w 307"/>
                  <a:gd name="T7" fmla="*/ 86 h 220"/>
                  <a:gd name="T8" fmla="*/ 137 w 307"/>
                  <a:gd name="T9" fmla="*/ 84 h 220"/>
                  <a:gd name="T10" fmla="*/ 135 w 307"/>
                  <a:gd name="T11" fmla="*/ 85 h 220"/>
                  <a:gd name="T12" fmla="*/ 140 w 307"/>
                  <a:gd name="T13" fmla="*/ 106 h 220"/>
                  <a:gd name="T14" fmla="*/ 141 w 307"/>
                  <a:gd name="T15" fmla="*/ 116 h 220"/>
                  <a:gd name="T16" fmla="*/ 143 w 307"/>
                  <a:gd name="T17" fmla="*/ 117 h 220"/>
                  <a:gd name="T18" fmla="*/ 141 w 307"/>
                  <a:gd name="T19" fmla="*/ 124 h 220"/>
                  <a:gd name="T20" fmla="*/ 137 w 307"/>
                  <a:gd name="T21" fmla="*/ 124 h 220"/>
                  <a:gd name="T22" fmla="*/ 126 w 307"/>
                  <a:gd name="T23" fmla="*/ 145 h 220"/>
                  <a:gd name="T24" fmla="*/ 122 w 307"/>
                  <a:gd name="T25" fmla="*/ 152 h 220"/>
                  <a:gd name="T26" fmla="*/ 119 w 307"/>
                  <a:gd name="T27" fmla="*/ 152 h 220"/>
                  <a:gd name="T28" fmla="*/ 117 w 307"/>
                  <a:gd name="T29" fmla="*/ 146 h 220"/>
                  <a:gd name="T30" fmla="*/ 89 w 307"/>
                  <a:gd name="T31" fmla="*/ 153 h 220"/>
                  <a:gd name="T32" fmla="*/ 89 w 307"/>
                  <a:gd name="T33" fmla="*/ 157 h 220"/>
                  <a:gd name="T34" fmla="*/ 85 w 307"/>
                  <a:gd name="T35" fmla="*/ 162 h 220"/>
                  <a:gd name="T36" fmla="*/ 82 w 307"/>
                  <a:gd name="T37" fmla="*/ 161 h 220"/>
                  <a:gd name="T38" fmla="*/ 84 w 307"/>
                  <a:gd name="T39" fmla="*/ 154 h 220"/>
                  <a:gd name="T40" fmla="*/ 67 w 307"/>
                  <a:gd name="T41" fmla="*/ 145 h 220"/>
                  <a:gd name="T42" fmla="*/ 65 w 307"/>
                  <a:gd name="T43" fmla="*/ 152 h 220"/>
                  <a:gd name="T44" fmla="*/ 61 w 307"/>
                  <a:gd name="T45" fmla="*/ 153 h 220"/>
                  <a:gd name="T46" fmla="*/ 57 w 307"/>
                  <a:gd name="T47" fmla="*/ 146 h 220"/>
                  <a:gd name="T48" fmla="*/ 63 w 307"/>
                  <a:gd name="T49" fmla="*/ 142 h 220"/>
                  <a:gd name="T50" fmla="*/ 0 w 307"/>
                  <a:gd name="T51" fmla="*/ 189 h 220"/>
                  <a:gd name="T52" fmla="*/ 66 w 307"/>
                  <a:gd name="T53" fmla="*/ 214 h 220"/>
                  <a:gd name="T54" fmla="*/ 131 w 307"/>
                  <a:gd name="T55" fmla="*/ 219 h 220"/>
                  <a:gd name="T56" fmla="*/ 224 w 307"/>
                  <a:gd name="T57" fmla="*/ 146 h 220"/>
                  <a:gd name="T58" fmla="*/ 307 w 307"/>
                  <a:gd name="T59" fmla="*/ 82 h 220"/>
                  <a:gd name="T60" fmla="*/ 252 w 307"/>
                  <a:gd name="T61" fmla="*/ 15 h 220"/>
                  <a:gd name="T62" fmla="*/ 244 w 307"/>
                  <a:gd name="T63" fmla="*/ 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7" h="220">
                    <a:moveTo>
                      <a:pt x="244" y="0"/>
                    </a:moveTo>
                    <a:cubicBezTo>
                      <a:pt x="190" y="42"/>
                      <a:pt x="190" y="42"/>
                      <a:pt x="190" y="42"/>
                    </a:cubicBezTo>
                    <a:cubicBezTo>
                      <a:pt x="141" y="79"/>
                      <a:pt x="141" y="79"/>
                      <a:pt x="141" y="79"/>
                    </a:cubicBezTo>
                    <a:cubicBezTo>
                      <a:pt x="142" y="80"/>
                      <a:pt x="143" y="81"/>
                      <a:pt x="144" y="82"/>
                    </a:cubicBezTo>
                    <a:cubicBezTo>
                      <a:pt x="144" y="83"/>
                      <a:pt x="144" y="83"/>
                      <a:pt x="144" y="84"/>
                    </a:cubicBezTo>
                    <a:cubicBezTo>
                      <a:pt x="144" y="85"/>
                      <a:pt x="144" y="86"/>
                      <a:pt x="144" y="86"/>
                    </a:cubicBezTo>
                    <a:cubicBezTo>
                      <a:pt x="143" y="86"/>
                      <a:pt x="143" y="87"/>
                      <a:pt x="142" y="87"/>
                    </a:cubicBezTo>
                    <a:cubicBezTo>
                      <a:pt x="142" y="87"/>
                      <a:pt x="141" y="86"/>
                      <a:pt x="141" y="86"/>
                    </a:cubicBezTo>
                    <a:cubicBezTo>
                      <a:pt x="140" y="86"/>
                      <a:pt x="139" y="85"/>
                      <a:pt x="139" y="85"/>
                    </a:cubicBezTo>
                    <a:cubicBezTo>
                      <a:pt x="138" y="85"/>
                      <a:pt x="137" y="84"/>
                      <a:pt x="137" y="84"/>
                    </a:cubicBezTo>
                    <a:cubicBezTo>
                      <a:pt x="137" y="84"/>
                      <a:pt x="136" y="84"/>
                      <a:pt x="136" y="84"/>
                    </a:cubicBezTo>
                    <a:cubicBezTo>
                      <a:pt x="136" y="84"/>
                      <a:pt x="136" y="85"/>
                      <a:pt x="135" y="85"/>
                    </a:cubicBezTo>
                    <a:cubicBezTo>
                      <a:pt x="139" y="91"/>
                      <a:pt x="140" y="98"/>
                      <a:pt x="140" y="106"/>
                    </a:cubicBezTo>
                    <a:cubicBezTo>
                      <a:pt x="140" y="106"/>
                      <a:pt x="140" y="106"/>
                      <a:pt x="140" y="106"/>
                    </a:cubicBezTo>
                    <a:cubicBezTo>
                      <a:pt x="140" y="110"/>
                      <a:pt x="140" y="114"/>
                      <a:pt x="139" y="118"/>
                    </a:cubicBezTo>
                    <a:cubicBezTo>
                      <a:pt x="139" y="117"/>
                      <a:pt x="140" y="117"/>
                      <a:pt x="141" y="116"/>
                    </a:cubicBezTo>
                    <a:cubicBezTo>
                      <a:pt x="141" y="116"/>
                      <a:pt x="141" y="116"/>
                      <a:pt x="141" y="116"/>
                    </a:cubicBezTo>
                    <a:cubicBezTo>
                      <a:pt x="142" y="116"/>
                      <a:pt x="143" y="117"/>
                      <a:pt x="143" y="117"/>
                    </a:cubicBezTo>
                    <a:cubicBezTo>
                      <a:pt x="144" y="118"/>
                      <a:pt x="144" y="119"/>
                      <a:pt x="144" y="120"/>
                    </a:cubicBezTo>
                    <a:cubicBezTo>
                      <a:pt x="144" y="122"/>
                      <a:pt x="143" y="123"/>
                      <a:pt x="141" y="124"/>
                    </a:cubicBezTo>
                    <a:cubicBezTo>
                      <a:pt x="141" y="125"/>
                      <a:pt x="140" y="125"/>
                      <a:pt x="139" y="125"/>
                    </a:cubicBezTo>
                    <a:cubicBezTo>
                      <a:pt x="138" y="125"/>
                      <a:pt x="137" y="125"/>
                      <a:pt x="137" y="124"/>
                    </a:cubicBezTo>
                    <a:cubicBezTo>
                      <a:pt x="134" y="131"/>
                      <a:pt x="129" y="137"/>
                      <a:pt x="123" y="142"/>
                    </a:cubicBezTo>
                    <a:cubicBezTo>
                      <a:pt x="124" y="143"/>
                      <a:pt x="125" y="144"/>
                      <a:pt x="126" y="145"/>
                    </a:cubicBezTo>
                    <a:cubicBezTo>
                      <a:pt x="127" y="147"/>
                      <a:pt x="126" y="150"/>
                      <a:pt x="124" y="151"/>
                    </a:cubicBezTo>
                    <a:cubicBezTo>
                      <a:pt x="124" y="152"/>
                      <a:pt x="123" y="152"/>
                      <a:pt x="122" y="152"/>
                    </a:cubicBezTo>
                    <a:cubicBezTo>
                      <a:pt x="121" y="153"/>
                      <a:pt x="121" y="153"/>
                      <a:pt x="120" y="153"/>
                    </a:cubicBezTo>
                    <a:cubicBezTo>
                      <a:pt x="120" y="153"/>
                      <a:pt x="119" y="153"/>
                      <a:pt x="119" y="152"/>
                    </a:cubicBezTo>
                    <a:cubicBezTo>
                      <a:pt x="118" y="152"/>
                      <a:pt x="118" y="151"/>
                      <a:pt x="118" y="151"/>
                    </a:cubicBezTo>
                    <a:cubicBezTo>
                      <a:pt x="118" y="149"/>
                      <a:pt x="118" y="148"/>
                      <a:pt x="117" y="146"/>
                    </a:cubicBezTo>
                    <a:cubicBezTo>
                      <a:pt x="110" y="150"/>
                      <a:pt x="102" y="153"/>
                      <a:pt x="93" y="153"/>
                    </a:cubicBezTo>
                    <a:cubicBezTo>
                      <a:pt x="92" y="153"/>
                      <a:pt x="90" y="153"/>
                      <a:pt x="89" y="153"/>
                    </a:cubicBezTo>
                    <a:cubicBezTo>
                      <a:pt x="89" y="153"/>
                      <a:pt x="89" y="154"/>
                      <a:pt x="89" y="154"/>
                    </a:cubicBezTo>
                    <a:cubicBezTo>
                      <a:pt x="89" y="155"/>
                      <a:pt x="89" y="156"/>
                      <a:pt x="89" y="157"/>
                    </a:cubicBezTo>
                    <a:cubicBezTo>
                      <a:pt x="89" y="158"/>
                      <a:pt x="88" y="159"/>
                      <a:pt x="88" y="160"/>
                    </a:cubicBezTo>
                    <a:cubicBezTo>
                      <a:pt x="88" y="161"/>
                      <a:pt x="87" y="162"/>
                      <a:pt x="85" y="162"/>
                    </a:cubicBezTo>
                    <a:cubicBezTo>
                      <a:pt x="85" y="162"/>
                      <a:pt x="85" y="162"/>
                      <a:pt x="85" y="162"/>
                    </a:cubicBezTo>
                    <a:cubicBezTo>
                      <a:pt x="84" y="162"/>
                      <a:pt x="83" y="162"/>
                      <a:pt x="82" y="161"/>
                    </a:cubicBezTo>
                    <a:cubicBezTo>
                      <a:pt x="82" y="160"/>
                      <a:pt x="82" y="159"/>
                      <a:pt x="82" y="158"/>
                    </a:cubicBezTo>
                    <a:cubicBezTo>
                      <a:pt x="82" y="157"/>
                      <a:pt x="84" y="155"/>
                      <a:pt x="84" y="154"/>
                    </a:cubicBezTo>
                    <a:cubicBezTo>
                      <a:pt x="85" y="153"/>
                      <a:pt x="85" y="153"/>
                      <a:pt x="85" y="152"/>
                    </a:cubicBezTo>
                    <a:cubicBezTo>
                      <a:pt x="78" y="151"/>
                      <a:pt x="72" y="148"/>
                      <a:pt x="67" y="145"/>
                    </a:cubicBezTo>
                    <a:cubicBezTo>
                      <a:pt x="66" y="146"/>
                      <a:pt x="66" y="147"/>
                      <a:pt x="66" y="148"/>
                    </a:cubicBezTo>
                    <a:cubicBezTo>
                      <a:pt x="66" y="150"/>
                      <a:pt x="66" y="151"/>
                      <a:pt x="65" y="152"/>
                    </a:cubicBezTo>
                    <a:cubicBezTo>
                      <a:pt x="64" y="153"/>
                      <a:pt x="64" y="153"/>
                      <a:pt x="63" y="153"/>
                    </a:cubicBezTo>
                    <a:cubicBezTo>
                      <a:pt x="62" y="153"/>
                      <a:pt x="62" y="153"/>
                      <a:pt x="61" y="153"/>
                    </a:cubicBezTo>
                    <a:cubicBezTo>
                      <a:pt x="60" y="152"/>
                      <a:pt x="59" y="151"/>
                      <a:pt x="58" y="150"/>
                    </a:cubicBezTo>
                    <a:cubicBezTo>
                      <a:pt x="57" y="149"/>
                      <a:pt x="56" y="147"/>
                      <a:pt x="57" y="146"/>
                    </a:cubicBezTo>
                    <a:cubicBezTo>
                      <a:pt x="58" y="145"/>
                      <a:pt x="58" y="145"/>
                      <a:pt x="59" y="144"/>
                    </a:cubicBezTo>
                    <a:cubicBezTo>
                      <a:pt x="59" y="144"/>
                      <a:pt x="61" y="143"/>
                      <a:pt x="63" y="142"/>
                    </a:cubicBezTo>
                    <a:cubicBezTo>
                      <a:pt x="62" y="141"/>
                      <a:pt x="62" y="141"/>
                      <a:pt x="62" y="141"/>
                    </a:cubicBezTo>
                    <a:cubicBezTo>
                      <a:pt x="0" y="189"/>
                      <a:pt x="0" y="189"/>
                      <a:pt x="0" y="189"/>
                    </a:cubicBezTo>
                    <a:cubicBezTo>
                      <a:pt x="4" y="199"/>
                      <a:pt x="10" y="209"/>
                      <a:pt x="16" y="220"/>
                    </a:cubicBezTo>
                    <a:cubicBezTo>
                      <a:pt x="37" y="217"/>
                      <a:pt x="55" y="214"/>
                      <a:pt x="66" y="214"/>
                    </a:cubicBezTo>
                    <a:cubicBezTo>
                      <a:pt x="71" y="214"/>
                      <a:pt x="75" y="213"/>
                      <a:pt x="79" y="213"/>
                    </a:cubicBezTo>
                    <a:cubicBezTo>
                      <a:pt x="97" y="213"/>
                      <a:pt x="114" y="215"/>
                      <a:pt x="131" y="219"/>
                    </a:cubicBezTo>
                    <a:cubicBezTo>
                      <a:pt x="207" y="160"/>
                      <a:pt x="207" y="160"/>
                      <a:pt x="207" y="160"/>
                    </a:cubicBezTo>
                    <a:cubicBezTo>
                      <a:pt x="210" y="153"/>
                      <a:pt x="217" y="147"/>
                      <a:pt x="224" y="146"/>
                    </a:cubicBezTo>
                    <a:cubicBezTo>
                      <a:pt x="259" y="119"/>
                      <a:pt x="259" y="119"/>
                      <a:pt x="259" y="119"/>
                    </a:cubicBezTo>
                    <a:cubicBezTo>
                      <a:pt x="307" y="82"/>
                      <a:pt x="307" y="82"/>
                      <a:pt x="307" y="82"/>
                    </a:cubicBezTo>
                    <a:cubicBezTo>
                      <a:pt x="297" y="68"/>
                      <a:pt x="297" y="68"/>
                      <a:pt x="297" y="68"/>
                    </a:cubicBezTo>
                    <a:cubicBezTo>
                      <a:pt x="278" y="53"/>
                      <a:pt x="261" y="36"/>
                      <a:pt x="252" y="15"/>
                    </a:cubicBezTo>
                    <a:cubicBezTo>
                      <a:pt x="251" y="12"/>
                      <a:pt x="250" y="9"/>
                      <a:pt x="249" y="7"/>
                    </a:cubicBezTo>
                    <a:cubicBezTo>
                      <a:pt x="244" y="0"/>
                      <a:pt x="244" y="0"/>
                      <a:pt x="244"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2" name="Freeform 13">
                <a:extLst>
                  <a:ext uri="{FF2B5EF4-FFF2-40B4-BE49-F238E27FC236}">
                    <a16:creationId xmlns:a16="http://schemas.microsoft.com/office/drawing/2014/main" id="{A68C638F-FA2D-47A2-B4DB-F975B33274CD}"/>
                  </a:ext>
                </a:extLst>
              </p:cNvPr>
              <p:cNvSpPr>
                <a:spLocks noEditPoints="1"/>
              </p:cNvSpPr>
              <p:nvPr/>
            </p:nvSpPr>
            <p:spPr bwMode="auto">
              <a:xfrm>
                <a:off x="513" y="1"/>
                <a:ext cx="990" cy="1750"/>
              </a:xfrm>
              <a:custGeom>
                <a:avLst/>
                <a:gdLst>
                  <a:gd name="T0" fmla="*/ 226 w 417"/>
                  <a:gd name="T1" fmla="*/ 478 h 737"/>
                  <a:gd name="T2" fmla="*/ 253 w 417"/>
                  <a:gd name="T3" fmla="*/ 493 h 737"/>
                  <a:gd name="T4" fmla="*/ 260 w 417"/>
                  <a:gd name="T5" fmla="*/ 494 h 737"/>
                  <a:gd name="T6" fmla="*/ 259 w 417"/>
                  <a:gd name="T7" fmla="*/ 496 h 737"/>
                  <a:gd name="T8" fmla="*/ 255 w 417"/>
                  <a:gd name="T9" fmla="*/ 495 h 737"/>
                  <a:gd name="T10" fmla="*/ 258 w 417"/>
                  <a:gd name="T11" fmla="*/ 509 h 737"/>
                  <a:gd name="T12" fmla="*/ 257 w 417"/>
                  <a:gd name="T13" fmla="*/ 518 h 737"/>
                  <a:gd name="T14" fmla="*/ 260 w 417"/>
                  <a:gd name="T15" fmla="*/ 517 h 737"/>
                  <a:gd name="T16" fmla="*/ 257 w 417"/>
                  <a:gd name="T17" fmla="*/ 522 h 737"/>
                  <a:gd name="T18" fmla="*/ 248 w 417"/>
                  <a:gd name="T19" fmla="*/ 536 h 737"/>
                  <a:gd name="T20" fmla="*/ 244 w 417"/>
                  <a:gd name="T21" fmla="*/ 541 h 737"/>
                  <a:gd name="T22" fmla="*/ 242 w 417"/>
                  <a:gd name="T23" fmla="*/ 537 h 737"/>
                  <a:gd name="T24" fmla="*/ 223 w 417"/>
                  <a:gd name="T25" fmla="*/ 542 h 737"/>
                  <a:gd name="T26" fmla="*/ 221 w 417"/>
                  <a:gd name="T27" fmla="*/ 548 h 737"/>
                  <a:gd name="T28" fmla="*/ 218 w 417"/>
                  <a:gd name="T29" fmla="*/ 545 h 737"/>
                  <a:gd name="T30" fmla="*/ 208 w 417"/>
                  <a:gd name="T31" fmla="*/ 536 h 737"/>
                  <a:gd name="T32" fmla="*/ 205 w 417"/>
                  <a:gd name="T33" fmla="*/ 542 h 737"/>
                  <a:gd name="T34" fmla="*/ 201 w 417"/>
                  <a:gd name="T35" fmla="*/ 537 h 737"/>
                  <a:gd name="T36" fmla="*/ 248 w 417"/>
                  <a:gd name="T37" fmla="*/ 373 h 737"/>
                  <a:gd name="T38" fmla="*/ 341 w 417"/>
                  <a:gd name="T39" fmla="*/ 289 h 737"/>
                  <a:gd name="T40" fmla="*/ 351 w 417"/>
                  <a:gd name="T41" fmla="*/ 288 h 737"/>
                  <a:gd name="T42" fmla="*/ 358 w 417"/>
                  <a:gd name="T43" fmla="*/ 295 h 737"/>
                  <a:gd name="T44" fmla="*/ 353 w 417"/>
                  <a:gd name="T45" fmla="*/ 298 h 737"/>
                  <a:gd name="T46" fmla="*/ 347 w 417"/>
                  <a:gd name="T47" fmla="*/ 295 h 737"/>
                  <a:gd name="T48" fmla="*/ 352 w 417"/>
                  <a:gd name="T49" fmla="*/ 324 h 737"/>
                  <a:gd name="T50" fmla="*/ 353 w 417"/>
                  <a:gd name="T51" fmla="*/ 339 h 737"/>
                  <a:gd name="T52" fmla="*/ 357 w 417"/>
                  <a:gd name="T53" fmla="*/ 343 h 737"/>
                  <a:gd name="T54" fmla="*/ 347 w 417"/>
                  <a:gd name="T55" fmla="*/ 349 h 737"/>
                  <a:gd name="T56" fmla="*/ 331 w 417"/>
                  <a:gd name="T57" fmla="*/ 386 h 737"/>
                  <a:gd name="T58" fmla="*/ 323 w 417"/>
                  <a:gd name="T59" fmla="*/ 387 h 737"/>
                  <a:gd name="T60" fmla="*/ 289 w 417"/>
                  <a:gd name="T61" fmla="*/ 388 h 737"/>
                  <a:gd name="T62" fmla="*/ 283 w 417"/>
                  <a:gd name="T63" fmla="*/ 393 h 737"/>
                  <a:gd name="T64" fmla="*/ 277 w 417"/>
                  <a:gd name="T65" fmla="*/ 401 h 737"/>
                  <a:gd name="T66" fmla="*/ 277 w 417"/>
                  <a:gd name="T67" fmla="*/ 389 h 737"/>
                  <a:gd name="T68" fmla="*/ 252 w 417"/>
                  <a:gd name="T69" fmla="*/ 381 h 737"/>
                  <a:gd name="T70" fmla="*/ 246 w 417"/>
                  <a:gd name="T71" fmla="*/ 387 h 737"/>
                  <a:gd name="T72" fmla="*/ 242 w 417"/>
                  <a:gd name="T73" fmla="*/ 376 h 737"/>
                  <a:gd name="T74" fmla="*/ 201 w 417"/>
                  <a:gd name="T75" fmla="*/ 260 h 737"/>
                  <a:gd name="T76" fmla="*/ 44 w 417"/>
                  <a:gd name="T77" fmla="*/ 602 h 737"/>
                  <a:gd name="T78" fmla="*/ 188 w 417"/>
                  <a:gd name="T79" fmla="*/ 701 h 737"/>
                  <a:gd name="T80" fmla="*/ 309 w 417"/>
                  <a:gd name="T81" fmla="*/ 557 h 737"/>
                  <a:gd name="T82" fmla="*/ 397 w 417"/>
                  <a:gd name="T83" fmla="*/ 183 h 737"/>
                  <a:gd name="T84" fmla="*/ 175 w 417"/>
                  <a:gd name="T85" fmla="*/ 62 h 737"/>
                  <a:gd name="T86" fmla="*/ 417 w 417"/>
                  <a:gd name="T87" fmla="*/ 55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17" h="737">
                    <a:moveTo>
                      <a:pt x="205" y="534"/>
                    </a:moveTo>
                    <a:cubicBezTo>
                      <a:pt x="198" y="528"/>
                      <a:pt x="194" y="519"/>
                      <a:pt x="194" y="510"/>
                    </a:cubicBezTo>
                    <a:cubicBezTo>
                      <a:pt x="194" y="492"/>
                      <a:pt x="208" y="478"/>
                      <a:pt x="226" y="478"/>
                    </a:cubicBezTo>
                    <a:cubicBezTo>
                      <a:pt x="237" y="478"/>
                      <a:pt x="247" y="483"/>
                      <a:pt x="252" y="492"/>
                    </a:cubicBezTo>
                    <a:cubicBezTo>
                      <a:pt x="252" y="492"/>
                      <a:pt x="252" y="492"/>
                      <a:pt x="252" y="492"/>
                    </a:cubicBezTo>
                    <a:cubicBezTo>
                      <a:pt x="253" y="492"/>
                      <a:pt x="253" y="493"/>
                      <a:pt x="253" y="493"/>
                    </a:cubicBezTo>
                    <a:cubicBezTo>
                      <a:pt x="254" y="492"/>
                      <a:pt x="256" y="491"/>
                      <a:pt x="257" y="491"/>
                    </a:cubicBezTo>
                    <a:cubicBezTo>
                      <a:pt x="257" y="491"/>
                      <a:pt x="258" y="492"/>
                      <a:pt x="258" y="492"/>
                    </a:cubicBezTo>
                    <a:cubicBezTo>
                      <a:pt x="259" y="492"/>
                      <a:pt x="259" y="493"/>
                      <a:pt x="260" y="494"/>
                    </a:cubicBezTo>
                    <a:cubicBezTo>
                      <a:pt x="260" y="494"/>
                      <a:pt x="260" y="494"/>
                      <a:pt x="260" y="495"/>
                    </a:cubicBezTo>
                    <a:cubicBezTo>
                      <a:pt x="261" y="495"/>
                      <a:pt x="260" y="496"/>
                      <a:pt x="260" y="496"/>
                    </a:cubicBezTo>
                    <a:cubicBezTo>
                      <a:pt x="260" y="496"/>
                      <a:pt x="259" y="496"/>
                      <a:pt x="259" y="496"/>
                    </a:cubicBezTo>
                    <a:cubicBezTo>
                      <a:pt x="259" y="496"/>
                      <a:pt x="258" y="496"/>
                      <a:pt x="258" y="496"/>
                    </a:cubicBezTo>
                    <a:cubicBezTo>
                      <a:pt x="258" y="496"/>
                      <a:pt x="257" y="496"/>
                      <a:pt x="257" y="495"/>
                    </a:cubicBezTo>
                    <a:cubicBezTo>
                      <a:pt x="256" y="495"/>
                      <a:pt x="256" y="495"/>
                      <a:pt x="255" y="495"/>
                    </a:cubicBezTo>
                    <a:cubicBezTo>
                      <a:pt x="255" y="495"/>
                      <a:pt x="255" y="495"/>
                      <a:pt x="255" y="495"/>
                    </a:cubicBezTo>
                    <a:cubicBezTo>
                      <a:pt x="255" y="495"/>
                      <a:pt x="255" y="495"/>
                      <a:pt x="254" y="495"/>
                    </a:cubicBezTo>
                    <a:cubicBezTo>
                      <a:pt x="257" y="500"/>
                      <a:pt x="258" y="504"/>
                      <a:pt x="258" y="509"/>
                    </a:cubicBezTo>
                    <a:cubicBezTo>
                      <a:pt x="258" y="509"/>
                      <a:pt x="258" y="509"/>
                      <a:pt x="258" y="509"/>
                    </a:cubicBezTo>
                    <a:cubicBezTo>
                      <a:pt x="258" y="510"/>
                      <a:pt x="258" y="510"/>
                      <a:pt x="258" y="510"/>
                    </a:cubicBezTo>
                    <a:cubicBezTo>
                      <a:pt x="258" y="512"/>
                      <a:pt x="257" y="515"/>
                      <a:pt x="257" y="518"/>
                    </a:cubicBezTo>
                    <a:cubicBezTo>
                      <a:pt x="257" y="517"/>
                      <a:pt x="257" y="517"/>
                      <a:pt x="258" y="517"/>
                    </a:cubicBezTo>
                    <a:cubicBezTo>
                      <a:pt x="258" y="517"/>
                      <a:pt x="258" y="517"/>
                      <a:pt x="258" y="517"/>
                    </a:cubicBezTo>
                    <a:cubicBezTo>
                      <a:pt x="259" y="517"/>
                      <a:pt x="259" y="517"/>
                      <a:pt x="260" y="517"/>
                    </a:cubicBezTo>
                    <a:cubicBezTo>
                      <a:pt x="260" y="518"/>
                      <a:pt x="260" y="518"/>
                      <a:pt x="260" y="519"/>
                    </a:cubicBezTo>
                    <a:cubicBezTo>
                      <a:pt x="260" y="520"/>
                      <a:pt x="259" y="522"/>
                      <a:pt x="258" y="522"/>
                    </a:cubicBezTo>
                    <a:cubicBezTo>
                      <a:pt x="258" y="522"/>
                      <a:pt x="257" y="522"/>
                      <a:pt x="257" y="522"/>
                    </a:cubicBezTo>
                    <a:cubicBezTo>
                      <a:pt x="256" y="522"/>
                      <a:pt x="256" y="522"/>
                      <a:pt x="255" y="522"/>
                    </a:cubicBezTo>
                    <a:cubicBezTo>
                      <a:pt x="253" y="527"/>
                      <a:pt x="250" y="531"/>
                      <a:pt x="246" y="534"/>
                    </a:cubicBezTo>
                    <a:cubicBezTo>
                      <a:pt x="247" y="535"/>
                      <a:pt x="248" y="535"/>
                      <a:pt x="248" y="536"/>
                    </a:cubicBezTo>
                    <a:cubicBezTo>
                      <a:pt x="248" y="538"/>
                      <a:pt x="248" y="540"/>
                      <a:pt x="247" y="540"/>
                    </a:cubicBezTo>
                    <a:cubicBezTo>
                      <a:pt x="246" y="541"/>
                      <a:pt x="246" y="541"/>
                      <a:pt x="245" y="541"/>
                    </a:cubicBezTo>
                    <a:cubicBezTo>
                      <a:pt x="245" y="541"/>
                      <a:pt x="244" y="541"/>
                      <a:pt x="244" y="541"/>
                    </a:cubicBezTo>
                    <a:cubicBezTo>
                      <a:pt x="244" y="541"/>
                      <a:pt x="243" y="541"/>
                      <a:pt x="243" y="541"/>
                    </a:cubicBezTo>
                    <a:cubicBezTo>
                      <a:pt x="243" y="541"/>
                      <a:pt x="243" y="540"/>
                      <a:pt x="243" y="540"/>
                    </a:cubicBezTo>
                    <a:cubicBezTo>
                      <a:pt x="242" y="539"/>
                      <a:pt x="243" y="538"/>
                      <a:pt x="242" y="537"/>
                    </a:cubicBezTo>
                    <a:cubicBezTo>
                      <a:pt x="237" y="540"/>
                      <a:pt x="232" y="541"/>
                      <a:pt x="226" y="541"/>
                    </a:cubicBezTo>
                    <a:cubicBezTo>
                      <a:pt x="225" y="541"/>
                      <a:pt x="224" y="541"/>
                      <a:pt x="223" y="541"/>
                    </a:cubicBezTo>
                    <a:cubicBezTo>
                      <a:pt x="223" y="542"/>
                      <a:pt x="223" y="542"/>
                      <a:pt x="223" y="542"/>
                    </a:cubicBezTo>
                    <a:cubicBezTo>
                      <a:pt x="223" y="543"/>
                      <a:pt x="223" y="544"/>
                      <a:pt x="223" y="544"/>
                    </a:cubicBezTo>
                    <a:cubicBezTo>
                      <a:pt x="223" y="545"/>
                      <a:pt x="223" y="546"/>
                      <a:pt x="222" y="546"/>
                    </a:cubicBezTo>
                    <a:cubicBezTo>
                      <a:pt x="222" y="547"/>
                      <a:pt x="221" y="548"/>
                      <a:pt x="221" y="548"/>
                    </a:cubicBezTo>
                    <a:cubicBezTo>
                      <a:pt x="220" y="548"/>
                      <a:pt x="220" y="548"/>
                      <a:pt x="220" y="548"/>
                    </a:cubicBezTo>
                    <a:cubicBezTo>
                      <a:pt x="219" y="548"/>
                      <a:pt x="219" y="548"/>
                      <a:pt x="218" y="547"/>
                    </a:cubicBezTo>
                    <a:cubicBezTo>
                      <a:pt x="218" y="547"/>
                      <a:pt x="218" y="546"/>
                      <a:pt x="218" y="545"/>
                    </a:cubicBezTo>
                    <a:cubicBezTo>
                      <a:pt x="219" y="544"/>
                      <a:pt x="219" y="543"/>
                      <a:pt x="220" y="542"/>
                    </a:cubicBezTo>
                    <a:cubicBezTo>
                      <a:pt x="220" y="542"/>
                      <a:pt x="220" y="541"/>
                      <a:pt x="220" y="541"/>
                    </a:cubicBezTo>
                    <a:cubicBezTo>
                      <a:pt x="216" y="540"/>
                      <a:pt x="212" y="538"/>
                      <a:pt x="208" y="536"/>
                    </a:cubicBezTo>
                    <a:cubicBezTo>
                      <a:pt x="208" y="537"/>
                      <a:pt x="207" y="537"/>
                      <a:pt x="207" y="538"/>
                    </a:cubicBezTo>
                    <a:cubicBezTo>
                      <a:pt x="207" y="539"/>
                      <a:pt x="207" y="540"/>
                      <a:pt x="207" y="541"/>
                    </a:cubicBezTo>
                    <a:cubicBezTo>
                      <a:pt x="206" y="541"/>
                      <a:pt x="206" y="542"/>
                      <a:pt x="205" y="542"/>
                    </a:cubicBezTo>
                    <a:cubicBezTo>
                      <a:pt x="205" y="542"/>
                      <a:pt x="205" y="541"/>
                      <a:pt x="204" y="541"/>
                    </a:cubicBezTo>
                    <a:cubicBezTo>
                      <a:pt x="203" y="541"/>
                      <a:pt x="203" y="540"/>
                      <a:pt x="202" y="539"/>
                    </a:cubicBezTo>
                    <a:cubicBezTo>
                      <a:pt x="202" y="539"/>
                      <a:pt x="201" y="537"/>
                      <a:pt x="201" y="537"/>
                    </a:cubicBezTo>
                    <a:cubicBezTo>
                      <a:pt x="202" y="536"/>
                      <a:pt x="202" y="536"/>
                      <a:pt x="202" y="536"/>
                    </a:cubicBezTo>
                    <a:cubicBezTo>
                      <a:pt x="203" y="535"/>
                      <a:pt x="204" y="535"/>
                      <a:pt x="205" y="534"/>
                    </a:cubicBezTo>
                    <a:moveTo>
                      <a:pt x="248" y="373"/>
                    </a:moveTo>
                    <a:cubicBezTo>
                      <a:pt x="234" y="361"/>
                      <a:pt x="226" y="344"/>
                      <a:pt x="226" y="324"/>
                    </a:cubicBezTo>
                    <a:cubicBezTo>
                      <a:pt x="226" y="289"/>
                      <a:pt x="254" y="261"/>
                      <a:pt x="289" y="261"/>
                    </a:cubicBezTo>
                    <a:cubicBezTo>
                      <a:pt x="311" y="261"/>
                      <a:pt x="330" y="272"/>
                      <a:pt x="341" y="289"/>
                    </a:cubicBezTo>
                    <a:cubicBezTo>
                      <a:pt x="341" y="289"/>
                      <a:pt x="341" y="289"/>
                      <a:pt x="341" y="289"/>
                    </a:cubicBezTo>
                    <a:cubicBezTo>
                      <a:pt x="342" y="290"/>
                      <a:pt x="343" y="291"/>
                      <a:pt x="343" y="292"/>
                    </a:cubicBezTo>
                    <a:cubicBezTo>
                      <a:pt x="345" y="290"/>
                      <a:pt x="348" y="288"/>
                      <a:pt x="351" y="288"/>
                    </a:cubicBezTo>
                    <a:cubicBezTo>
                      <a:pt x="351" y="288"/>
                      <a:pt x="352" y="289"/>
                      <a:pt x="353" y="289"/>
                    </a:cubicBezTo>
                    <a:cubicBezTo>
                      <a:pt x="354" y="290"/>
                      <a:pt x="356" y="291"/>
                      <a:pt x="357" y="293"/>
                    </a:cubicBezTo>
                    <a:cubicBezTo>
                      <a:pt x="357" y="293"/>
                      <a:pt x="358" y="294"/>
                      <a:pt x="358" y="295"/>
                    </a:cubicBezTo>
                    <a:cubicBezTo>
                      <a:pt x="358" y="296"/>
                      <a:pt x="358" y="297"/>
                      <a:pt x="357" y="298"/>
                    </a:cubicBezTo>
                    <a:cubicBezTo>
                      <a:pt x="356" y="298"/>
                      <a:pt x="356" y="298"/>
                      <a:pt x="355" y="298"/>
                    </a:cubicBezTo>
                    <a:cubicBezTo>
                      <a:pt x="354" y="298"/>
                      <a:pt x="354" y="298"/>
                      <a:pt x="353" y="298"/>
                    </a:cubicBezTo>
                    <a:cubicBezTo>
                      <a:pt x="352" y="298"/>
                      <a:pt x="351" y="297"/>
                      <a:pt x="350" y="296"/>
                    </a:cubicBezTo>
                    <a:cubicBezTo>
                      <a:pt x="349" y="296"/>
                      <a:pt x="348" y="295"/>
                      <a:pt x="347" y="295"/>
                    </a:cubicBezTo>
                    <a:cubicBezTo>
                      <a:pt x="347" y="295"/>
                      <a:pt x="347" y="295"/>
                      <a:pt x="347" y="295"/>
                    </a:cubicBezTo>
                    <a:cubicBezTo>
                      <a:pt x="346" y="296"/>
                      <a:pt x="346" y="296"/>
                      <a:pt x="346" y="296"/>
                    </a:cubicBezTo>
                    <a:cubicBezTo>
                      <a:pt x="350" y="305"/>
                      <a:pt x="352" y="314"/>
                      <a:pt x="352" y="324"/>
                    </a:cubicBezTo>
                    <a:cubicBezTo>
                      <a:pt x="352" y="324"/>
                      <a:pt x="352" y="324"/>
                      <a:pt x="352" y="324"/>
                    </a:cubicBezTo>
                    <a:cubicBezTo>
                      <a:pt x="352" y="324"/>
                      <a:pt x="352" y="324"/>
                      <a:pt x="352" y="324"/>
                    </a:cubicBezTo>
                    <a:cubicBezTo>
                      <a:pt x="352" y="330"/>
                      <a:pt x="351" y="335"/>
                      <a:pt x="350" y="341"/>
                    </a:cubicBezTo>
                    <a:cubicBezTo>
                      <a:pt x="351" y="340"/>
                      <a:pt x="352" y="339"/>
                      <a:pt x="353" y="339"/>
                    </a:cubicBezTo>
                    <a:cubicBezTo>
                      <a:pt x="353" y="339"/>
                      <a:pt x="353" y="339"/>
                      <a:pt x="353" y="339"/>
                    </a:cubicBezTo>
                    <a:cubicBezTo>
                      <a:pt x="354" y="339"/>
                      <a:pt x="355" y="339"/>
                      <a:pt x="356" y="340"/>
                    </a:cubicBezTo>
                    <a:cubicBezTo>
                      <a:pt x="357" y="341"/>
                      <a:pt x="357" y="342"/>
                      <a:pt x="357" y="343"/>
                    </a:cubicBezTo>
                    <a:cubicBezTo>
                      <a:pt x="357" y="346"/>
                      <a:pt x="356" y="348"/>
                      <a:pt x="353" y="349"/>
                    </a:cubicBezTo>
                    <a:cubicBezTo>
                      <a:pt x="353" y="350"/>
                      <a:pt x="352" y="350"/>
                      <a:pt x="350" y="350"/>
                    </a:cubicBezTo>
                    <a:cubicBezTo>
                      <a:pt x="349" y="350"/>
                      <a:pt x="348" y="350"/>
                      <a:pt x="347" y="349"/>
                    </a:cubicBezTo>
                    <a:cubicBezTo>
                      <a:pt x="343" y="359"/>
                      <a:pt x="337" y="367"/>
                      <a:pt x="329" y="373"/>
                    </a:cubicBezTo>
                    <a:cubicBezTo>
                      <a:pt x="331" y="374"/>
                      <a:pt x="332" y="376"/>
                      <a:pt x="333" y="378"/>
                    </a:cubicBezTo>
                    <a:cubicBezTo>
                      <a:pt x="334" y="380"/>
                      <a:pt x="333" y="384"/>
                      <a:pt x="331" y="386"/>
                    </a:cubicBezTo>
                    <a:cubicBezTo>
                      <a:pt x="330" y="386"/>
                      <a:pt x="328" y="387"/>
                      <a:pt x="327" y="387"/>
                    </a:cubicBezTo>
                    <a:cubicBezTo>
                      <a:pt x="326" y="387"/>
                      <a:pt x="326" y="388"/>
                      <a:pt x="325" y="388"/>
                    </a:cubicBezTo>
                    <a:cubicBezTo>
                      <a:pt x="324" y="388"/>
                      <a:pt x="324" y="387"/>
                      <a:pt x="323" y="387"/>
                    </a:cubicBezTo>
                    <a:cubicBezTo>
                      <a:pt x="323" y="387"/>
                      <a:pt x="322" y="386"/>
                      <a:pt x="322" y="385"/>
                    </a:cubicBezTo>
                    <a:cubicBezTo>
                      <a:pt x="322" y="382"/>
                      <a:pt x="322" y="381"/>
                      <a:pt x="321" y="379"/>
                    </a:cubicBezTo>
                    <a:cubicBezTo>
                      <a:pt x="312" y="384"/>
                      <a:pt x="301" y="388"/>
                      <a:pt x="289" y="388"/>
                    </a:cubicBezTo>
                    <a:cubicBezTo>
                      <a:pt x="287" y="388"/>
                      <a:pt x="285" y="388"/>
                      <a:pt x="283" y="387"/>
                    </a:cubicBezTo>
                    <a:cubicBezTo>
                      <a:pt x="283" y="388"/>
                      <a:pt x="283" y="389"/>
                      <a:pt x="283" y="390"/>
                    </a:cubicBezTo>
                    <a:cubicBezTo>
                      <a:pt x="283" y="391"/>
                      <a:pt x="283" y="392"/>
                      <a:pt x="283" y="393"/>
                    </a:cubicBezTo>
                    <a:cubicBezTo>
                      <a:pt x="282" y="394"/>
                      <a:pt x="282" y="396"/>
                      <a:pt x="282" y="397"/>
                    </a:cubicBezTo>
                    <a:cubicBezTo>
                      <a:pt x="281" y="399"/>
                      <a:pt x="280" y="400"/>
                      <a:pt x="278" y="400"/>
                    </a:cubicBezTo>
                    <a:cubicBezTo>
                      <a:pt x="278" y="400"/>
                      <a:pt x="278" y="401"/>
                      <a:pt x="277" y="401"/>
                    </a:cubicBezTo>
                    <a:cubicBezTo>
                      <a:pt x="276" y="401"/>
                      <a:pt x="275" y="400"/>
                      <a:pt x="274" y="399"/>
                    </a:cubicBezTo>
                    <a:cubicBezTo>
                      <a:pt x="273" y="398"/>
                      <a:pt x="273" y="397"/>
                      <a:pt x="274" y="395"/>
                    </a:cubicBezTo>
                    <a:cubicBezTo>
                      <a:pt x="274" y="393"/>
                      <a:pt x="276" y="391"/>
                      <a:pt x="277" y="389"/>
                    </a:cubicBezTo>
                    <a:cubicBezTo>
                      <a:pt x="277" y="388"/>
                      <a:pt x="277" y="387"/>
                      <a:pt x="277" y="387"/>
                    </a:cubicBezTo>
                    <a:cubicBezTo>
                      <a:pt x="269" y="385"/>
                      <a:pt x="260" y="382"/>
                      <a:pt x="253" y="377"/>
                    </a:cubicBezTo>
                    <a:cubicBezTo>
                      <a:pt x="253" y="378"/>
                      <a:pt x="252" y="380"/>
                      <a:pt x="252" y="381"/>
                    </a:cubicBezTo>
                    <a:cubicBezTo>
                      <a:pt x="252" y="383"/>
                      <a:pt x="252" y="386"/>
                      <a:pt x="251" y="387"/>
                    </a:cubicBezTo>
                    <a:cubicBezTo>
                      <a:pt x="250" y="388"/>
                      <a:pt x="249" y="388"/>
                      <a:pt x="248" y="388"/>
                    </a:cubicBezTo>
                    <a:cubicBezTo>
                      <a:pt x="247" y="388"/>
                      <a:pt x="246" y="388"/>
                      <a:pt x="246" y="387"/>
                    </a:cubicBezTo>
                    <a:cubicBezTo>
                      <a:pt x="244" y="387"/>
                      <a:pt x="243" y="385"/>
                      <a:pt x="242" y="384"/>
                    </a:cubicBezTo>
                    <a:cubicBezTo>
                      <a:pt x="241" y="382"/>
                      <a:pt x="239" y="380"/>
                      <a:pt x="240" y="378"/>
                    </a:cubicBezTo>
                    <a:cubicBezTo>
                      <a:pt x="241" y="377"/>
                      <a:pt x="241" y="377"/>
                      <a:pt x="242" y="376"/>
                    </a:cubicBezTo>
                    <a:cubicBezTo>
                      <a:pt x="243" y="376"/>
                      <a:pt x="245" y="374"/>
                      <a:pt x="248" y="373"/>
                    </a:cubicBezTo>
                    <a:moveTo>
                      <a:pt x="404" y="165"/>
                    </a:moveTo>
                    <a:cubicBezTo>
                      <a:pt x="331" y="186"/>
                      <a:pt x="262" y="218"/>
                      <a:pt x="201" y="260"/>
                    </a:cubicBezTo>
                    <a:cubicBezTo>
                      <a:pt x="121" y="314"/>
                      <a:pt x="52" y="384"/>
                      <a:pt x="0" y="465"/>
                    </a:cubicBezTo>
                    <a:cubicBezTo>
                      <a:pt x="1" y="475"/>
                      <a:pt x="3" y="486"/>
                      <a:pt x="5" y="496"/>
                    </a:cubicBezTo>
                    <a:cubicBezTo>
                      <a:pt x="13" y="533"/>
                      <a:pt x="28" y="567"/>
                      <a:pt x="44" y="602"/>
                    </a:cubicBezTo>
                    <a:cubicBezTo>
                      <a:pt x="61" y="640"/>
                      <a:pt x="79" y="680"/>
                      <a:pt x="110" y="708"/>
                    </a:cubicBezTo>
                    <a:cubicBezTo>
                      <a:pt x="128" y="724"/>
                      <a:pt x="151" y="735"/>
                      <a:pt x="175" y="737"/>
                    </a:cubicBezTo>
                    <a:cubicBezTo>
                      <a:pt x="178" y="725"/>
                      <a:pt x="182" y="713"/>
                      <a:pt x="188" y="701"/>
                    </a:cubicBezTo>
                    <a:cubicBezTo>
                      <a:pt x="177" y="686"/>
                      <a:pt x="167" y="672"/>
                      <a:pt x="168" y="664"/>
                    </a:cubicBezTo>
                    <a:cubicBezTo>
                      <a:pt x="169" y="647"/>
                      <a:pt x="187" y="590"/>
                      <a:pt x="204" y="578"/>
                    </a:cubicBezTo>
                    <a:cubicBezTo>
                      <a:pt x="219" y="567"/>
                      <a:pt x="280" y="559"/>
                      <a:pt x="309" y="557"/>
                    </a:cubicBezTo>
                    <a:cubicBezTo>
                      <a:pt x="309" y="556"/>
                      <a:pt x="309" y="556"/>
                      <a:pt x="309" y="556"/>
                    </a:cubicBezTo>
                    <a:cubicBezTo>
                      <a:pt x="293" y="456"/>
                      <a:pt x="389" y="389"/>
                      <a:pt x="389" y="389"/>
                    </a:cubicBezTo>
                    <a:cubicBezTo>
                      <a:pt x="389" y="389"/>
                      <a:pt x="358" y="296"/>
                      <a:pt x="397" y="183"/>
                    </a:cubicBezTo>
                    <a:cubicBezTo>
                      <a:pt x="399" y="177"/>
                      <a:pt x="402" y="171"/>
                      <a:pt x="404" y="165"/>
                    </a:cubicBezTo>
                    <a:moveTo>
                      <a:pt x="293" y="0"/>
                    </a:moveTo>
                    <a:cubicBezTo>
                      <a:pt x="245" y="0"/>
                      <a:pt x="197" y="21"/>
                      <a:pt x="175" y="62"/>
                    </a:cubicBezTo>
                    <a:cubicBezTo>
                      <a:pt x="158" y="94"/>
                      <a:pt x="158" y="132"/>
                      <a:pt x="152" y="167"/>
                    </a:cubicBezTo>
                    <a:cubicBezTo>
                      <a:pt x="192" y="141"/>
                      <a:pt x="235" y="118"/>
                      <a:pt x="280" y="99"/>
                    </a:cubicBezTo>
                    <a:cubicBezTo>
                      <a:pt x="324" y="80"/>
                      <a:pt x="370" y="65"/>
                      <a:pt x="417" y="55"/>
                    </a:cubicBezTo>
                    <a:cubicBezTo>
                      <a:pt x="393" y="34"/>
                      <a:pt x="369" y="15"/>
                      <a:pt x="335" y="5"/>
                    </a:cubicBezTo>
                    <a:cubicBezTo>
                      <a:pt x="321" y="2"/>
                      <a:pt x="307" y="0"/>
                      <a:pt x="293"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3" name="Freeform 14">
                <a:extLst>
                  <a:ext uri="{FF2B5EF4-FFF2-40B4-BE49-F238E27FC236}">
                    <a16:creationId xmlns:a16="http://schemas.microsoft.com/office/drawing/2014/main" id="{D08E6F1C-B6A7-4731-96AB-8C1A676D9268}"/>
                  </a:ext>
                </a:extLst>
              </p:cNvPr>
              <p:cNvSpPr>
                <a:spLocks noEditPoints="1"/>
              </p:cNvSpPr>
              <p:nvPr/>
            </p:nvSpPr>
            <p:spPr bwMode="auto">
              <a:xfrm>
                <a:off x="506" y="132"/>
                <a:ext cx="1102" cy="973"/>
              </a:xfrm>
              <a:custGeom>
                <a:avLst/>
                <a:gdLst>
                  <a:gd name="T0" fmla="*/ 291 w 464"/>
                  <a:gd name="T1" fmla="*/ 109 h 410"/>
                  <a:gd name="T2" fmla="*/ 338 w 464"/>
                  <a:gd name="T3" fmla="*/ 95 h 410"/>
                  <a:gd name="T4" fmla="*/ 339 w 464"/>
                  <a:gd name="T5" fmla="*/ 96 h 410"/>
                  <a:gd name="T6" fmla="*/ 343 w 464"/>
                  <a:gd name="T7" fmla="*/ 95 h 410"/>
                  <a:gd name="T8" fmla="*/ 345 w 464"/>
                  <a:gd name="T9" fmla="*/ 97 h 410"/>
                  <a:gd name="T10" fmla="*/ 343 w 464"/>
                  <a:gd name="T11" fmla="*/ 98 h 410"/>
                  <a:gd name="T12" fmla="*/ 341 w 464"/>
                  <a:gd name="T13" fmla="*/ 98 h 410"/>
                  <a:gd name="T14" fmla="*/ 340 w 464"/>
                  <a:gd name="T15" fmla="*/ 97 h 410"/>
                  <a:gd name="T16" fmla="*/ 342 w 464"/>
                  <a:gd name="T17" fmla="*/ 109 h 410"/>
                  <a:gd name="T18" fmla="*/ 342 w 464"/>
                  <a:gd name="T19" fmla="*/ 109 h 410"/>
                  <a:gd name="T20" fmla="*/ 343 w 464"/>
                  <a:gd name="T21" fmla="*/ 115 h 410"/>
                  <a:gd name="T22" fmla="*/ 344 w 464"/>
                  <a:gd name="T23" fmla="*/ 115 h 410"/>
                  <a:gd name="T24" fmla="*/ 343 w 464"/>
                  <a:gd name="T25" fmla="*/ 119 h 410"/>
                  <a:gd name="T26" fmla="*/ 340 w 464"/>
                  <a:gd name="T27" fmla="*/ 119 h 410"/>
                  <a:gd name="T28" fmla="*/ 334 w 464"/>
                  <a:gd name="T29" fmla="*/ 131 h 410"/>
                  <a:gd name="T30" fmla="*/ 332 w 464"/>
                  <a:gd name="T31" fmla="*/ 134 h 410"/>
                  <a:gd name="T32" fmla="*/ 331 w 464"/>
                  <a:gd name="T33" fmla="*/ 134 h 410"/>
                  <a:gd name="T34" fmla="*/ 330 w 464"/>
                  <a:gd name="T35" fmla="*/ 131 h 410"/>
                  <a:gd name="T36" fmla="*/ 314 w 464"/>
                  <a:gd name="T37" fmla="*/ 135 h 410"/>
                  <a:gd name="T38" fmla="*/ 314 w 464"/>
                  <a:gd name="T39" fmla="*/ 137 h 410"/>
                  <a:gd name="T40" fmla="*/ 312 w 464"/>
                  <a:gd name="T41" fmla="*/ 140 h 410"/>
                  <a:gd name="T42" fmla="*/ 311 w 464"/>
                  <a:gd name="T43" fmla="*/ 139 h 410"/>
                  <a:gd name="T44" fmla="*/ 312 w 464"/>
                  <a:gd name="T45" fmla="*/ 135 h 410"/>
                  <a:gd name="T46" fmla="*/ 302 w 464"/>
                  <a:gd name="T47" fmla="*/ 130 h 410"/>
                  <a:gd name="T48" fmla="*/ 301 w 464"/>
                  <a:gd name="T49" fmla="*/ 134 h 410"/>
                  <a:gd name="T50" fmla="*/ 299 w 464"/>
                  <a:gd name="T51" fmla="*/ 134 h 410"/>
                  <a:gd name="T52" fmla="*/ 297 w 464"/>
                  <a:gd name="T53" fmla="*/ 131 h 410"/>
                  <a:gd name="T54" fmla="*/ 300 w 464"/>
                  <a:gd name="T55" fmla="*/ 128 h 410"/>
                  <a:gd name="T56" fmla="*/ 283 w 464"/>
                  <a:gd name="T57" fmla="*/ 44 h 410"/>
                  <a:gd name="T58" fmla="*/ 146 w 464"/>
                  <a:gd name="T59" fmla="*/ 145 h 410"/>
                  <a:gd name="T60" fmla="*/ 3 w 464"/>
                  <a:gd name="T61" fmla="*/ 410 h 410"/>
                  <a:gd name="T62" fmla="*/ 407 w 464"/>
                  <a:gd name="T63" fmla="*/ 110 h 410"/>
                  <a:gd name="T64" fmla="*/ 420 w 464"/>
                  <a:gd name="T65" fmla="*/ 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4" h="410">
                    <a:moveTo>
                      <a:pt x="300" y="128"/>
                    </a:moveTo>
                    <a:cubicBezTo>
                      <a:pt x="295" y="124"/>
                      <a:pt x="291" y="117"/>
                      <a:pt x="291" y="109"/>
                    </a:cubicBezTo>
                    <a:cubicBezTo>
                      <a:pt x="291" y="95"/>
                      <a:pt x="303" y="83"/>
                      <a:pt x="317" y="83"/>
                    </a:cubicBezTo>
                    <a:cubicBezTo>
                      <a:pt x="326" y="83"/>
                      <a:pt x="333" y="88"/>
                      <a:pt x="338" y="95"/>
                    </a:cubicBezTo>
                    <a:cubicBezTo>
                      <a:pt x="338" y="95"/>
                      <a:pt x="338" y="95"/>
                      <a:pt x="338" y="94"/>
                    </a:cubicBezTo>
                    <a:cubicBezTo>
                      <a:pt x="338" y="95"/>
                      <a:pt x="338" y="95"/>
                      <a:pt x="339" y="96"/>
                    </a:cubicBezTo>
                    <a:cubicBezTo>
                      <a:pt x="339" y="95"/>
                      <a:pt x="341" y="94"/>
                      <a:pt x="342" y="94"/>
                    </a:cubicBezTo>
                    <a:cubicBezTo>
                      <a:pt x="342" y="94"/>
                      <a:pt x="342" y="95"/>
                      <a:pt x="343" y="95"/>
                    </a:cubicBezTo>
                    <a:cubicBezTo>
                      <a:pt x="343" y="95"/>
                      <a:pt x="344" y="95"/>
                      <a:pt x="344" y="96"/>
                    </a:cubicBezTo>
                    <a:cubicBezTo>
                      <a:pt x="344" y="96"/>
                      <a:pt x="344" y="97"/>
                      <a:pt x="345" y="97"/>
                    </a:cubicBezTo>
                    <a:cubicBezTo>
                      <a:pt x="345" y="98"/>
                      <a:pt x="345" y="98"/>
                      <a:pt x="344" y="98"/>
                    </a:cubicBezTo>
                    <a:cubicBezTo>
                      <a:pt x="344" y="98"/>
                      <a:pt x="344" y="98"/>
                      <a:pt x="343" y="98"/>
                    </a:cubicBezTo>
                    <a:cubicBezTo>
                      <a:pt x="343" y="98"/>
                      <a:pt x="343" y="98"/>
                      <a:pt x="343" y="98"/>
                    </a:cubicBezTo>
                    <a:cubicBezTo>
                      <a:pt x="342" y="98"/>
                      <a:pt x="342" y="98"/>
                      <a:pt x="341" y="98"/>
                    </a:cubicBezTo>
                    <a:cubicBezTo>
                      <a:pt x="341" y="97"/>
                      <a:pt x="341" y="97"/>
                      <a:pt x="340" y="97"/>
                    </a:cubicBezTo>
                    <a:cubicBezTo>
                      <a:pt x="340" y="97"/>
                      <a:pt x="340" y="97"/>
                      <a:pt x="340" y="97"/>
                    </a:cubicBezTo>
                    <a:cubicBezTo>
                      <a:pt x="340" y="97"/>
                      <a:pt x="340" y="97"/>
                      <a:pt x="340" y="98"/>
                    </a:cubicBezTo>
                    <a:cubicBezTo>
                      <a:pt x="341" y="101"/>
                      <a:pt x="342" y="105"/>
                      <a:pt x="342" y="109"/>
                    </a:cubicBezTo>
                    <a:cubicBezTo>
                      <a:pt x="342" y="109"/>
                      <a:pt x="342" y="109"/>
                      <a:pt x="342" y="109"/>
                    </a:cubicBezTo>
                    <a:cubicBezTo>
                      <a:pt x="342" y="109"/>
                      <a:pt x="342" y="109"/>
                      <a:pt x="342" y="109"/>
                    </a:cubicBezTo>
                    <a:cubicBezTo>
                      <a:pt x="342" y="111"/>
                      <a:pt x="342" y="113"/>
                      <a:pt x="342" y="116"/>
                    </a:cubicBezTo>
                    <a:cubicBezTo>
                      <a:pt x="342" y="115"/>
                      <a:pt x="342" y="115"/>
                      <a:pt x="343" y="115"/>
                    </a:cubicBezTo>
                    <a:cubicBezTo>
                      <a:pt x="343" y="115"/>
                      <a:pt x="343" y="115"/>
                      <a:pt x="343" y="115"/>
                    </a:cubicBezTo>
                    <a:cubicBezTo>
                      <a:pt x="343" y="115"/>
                      <a:pt x="344" y="115"/>
                      <a:pt x="344" y="115"/>
                    </a:cubicBezTo>
                    <a:cubicBezTo>
                      <a:pt x="344" y="116"/>
                      <a:pt x="344" y="116"/>
                      <a:pt x="344" y="117"/>
                    </a:cubicBezTo>
                    <a:cubicBezTo>
                      <a:pt x="344" y="118"/>
                      <a:pt x="344" y="119"/>
                      <a:pt x="343" y="119"/>
                    </a:cubicBezTo>
                    <a:cubicBezTo>
                      <a:pt x="343" y="119"/>
                      <a:pt x="342" y="119"/>
                      <a:pt x="342" y="119"/>
                    </a:cubicBezTo>
                    <a:cubicBezTo>
                      <a:pt x="341" y="119"/>
                      <a:pt x="341" y="119"/>
                      <a:pt x="340" y="119"/>
                    </a:cubicBezTo>
                    <a:cubicBezTo>
                      <a:pt x="339" y="123"/>
                      <a:pt x="336" y="126"/>
                      <a:pt x="333" y="129"/>
                    </a:cubicBezTo>
                    <a:cubicBezTo>
                      <a:pt x="334" y="129"/>
                      <a:pt x="334" y="130"/>
                      <a:pt x="334" y="131"/>
                    </a:cubicBezTo>
                    <a:cubicBezTo>
                      <a:pt x="335" y="132"/>
                      <a:pt x="335" y="133"/>
                      <a:pt x="334" y="134"/>
                    </a:cubicBezTo>
                    <a:cubicBezTo>
                      <a:pt x="333" y="134"/>
                      <a:pt x="333" y="134"/>
                      <a:pt x="332" y="134"/>
                    </a:cubicBezTo>
                    <a:cubicBezTo>
                      <a:pt x="332" y="134"/>
                      <a:pt x="332" y="135"/>
                      <a:pt x="331" y="135"/>
                    </a:cubicBezTo>
                    <a:cubicBezTo>
                      <a:pt x="331" y="135"/>
                      <a:pt x="331" y="134"/>
                      <a:pt x="331" y="134"/>
                    </a:cubicBezTo>
                    <a:cubicBezTo>
                      <a:pt x="330" y="134"/>
                      <a:pt x="330" y="134"/>
                      <a:pt x="330" y="133"/>
                    </a:cubicBezTo>
                    <a:cubicBezTo>
                      <a:pt x="330" y="132"/>
                      <a:pt x="330" y="132"/>
                      <a:pt x="330" y="131"/>
                    </a:cubicBezTo>
                    <a:cubicBezTo>
                      <a:pt x="326" y="133"/>
                      <a:pt x="322" y="135"/>
                      <a:pt x="317" y="135"/>
                    </a:cubicBezTo>
                    <a:cubicBezTo>
                      <a:pt x="316" y="135"/>
                      <a:pt x="315" y="135"/>
                      <a:pt x="314" y="135"/>
                    </a:cubicBezTo>
                    <a:cubicBezTo>
                      <a:pt x="314" y="135"/>
                      <a:pt x="314" y="135"/>
                      <a:pt x="314" y="135"/>
                    </a:cubicBezTo>
                    <a:cubicBezTo>
                      <a:pt x="314" y="136"/>
                      <a:pt x="314" y="136"/>
                      <a:pt x="314" y="137"/>
                    </a:cubicBezTo>
                    <a:cubicBezTo>
                      <a:pt x="314" y="137"/>
                      <a:pt x="314" y="138"/>
                      <a:pt x="314" y="138"/>
                    </a:cubicBezTo>
                    <a:cubicBezTo>
                      <a:pt x="314" y="139"/>
                      <a:pt x="313" y="140"/>
                      <a:pt x="312" y="140"/>
                    </a:cubicBezTo>
                    <a:cubicBezTo>
                      <a:pt x="312" y="140"/>
                      <a:pt x="312" y="140"/>
                      <a:pt x="312" y="140"/>
                    </a:cubicBezTo>
                    <a:cubicBezTo>
                      <a:pt x="312" y="140"/>
                      <a:pt x="311" y="140"/>
                      <a:pt x="311" y="139"/>
                    </a:cubicBezTo>
                    <a:cubicBezTo>
                      <a:pt x="310" y="139"/>
                      <a:pt x="310" y="138"/>
                      <a:pt x="311" y="138"/>
                    </a:cubicBezTo>
                    <a:cubicBezTo>
                      <a:pt x="311" y="137"/>
                      <a:pt x="311" y="136"/>
                      <a:pt x="312" y="135"/>
                    </a:cubicBezTo>
                    <a:cubicBezTo>
                      <a:pt x="312" y="135"/>
                      <a:pt x="312" y="134"/>
                      <a:pt x="312" y="134"/>
                    </a:cubicBezTo>
                    <a:cubicBezTo>
                      <a:pt x="309" y="134"/>
                      <a:pt x="305" y="132"/>
                      <a:pt x="302" y="130"/>
                    </a:cubicBezTo>
                    <a:cubicBezTo>
                      <a:pt x="302" y="131"/>
                      <a:pt x="302" y="131"/>
                      <a:pt x="302" y="132"/>
                    </a:cubicBezTo>
                    <a:cubicBezTo>
                      <a:pt x="302" y="133"/>
                      <a:pt x="302" y="134"/>
                      <a:pt x="301" y="134"/>
                    </a:cubicBezTo>
                    <a:cubicBezTo>
                      <a:pt x="301" y="135"/>
                      <a:pt x="301" y="135"/>
                      <a:pt x="300" y="135"/>
                    </a:cubicBezTo>
                    <a:cubicBezTo>
                      <a:pt x="300" y="135"/>
                      <a:pt x="300" y="135"/>
                      <a:pt x="299" y="134"/>
                    </a:cubicBezTo>
                    <a:cubicBezTo>
                      <a:pt x="299" y="134"/>
                      <a:pt x="298" y="134"/>
                      <a:pt x="298" y="133"/>
                    </a:cubicBezTo>
                    <a:cubicBezTo>
                      <a:pt x="297" y="132"/>
                      <a:pt x="297" y="131"/>
                      <a:pt x="297" y="131"/>
                    </a:cubicBezTo>
                    <a:cubicBezTo>
                      <a:pt x="298" y="130"/>
                      <a:pt x="298" y="130"/>
                      <a:pt x="298" y="130"/>
                    </a:cubicBezTo>
                    <a:cubicBezTo>
                      <a:pt x="298" y="130"/>
                      <a:pt x="299" y="129"/>
                      <a:pt x="300" y="128"/>
                    </a:cubicBezTo>
                    <a:moveTo>
                      <a:pt x="420" y="0"/>
                    </a:moveTo>
                    <a:cubicBezTo>
                      <a:pt x="373" y="10"/>
                      <a:pt x="327" y="25"/>
                      <a:pt x="283" y="44"/>
                    </a:cubicBezTo>
                    <a:cubicBezTo>
                      <a:pt x="238" y="63"/>
                      <a:pt x="195" y="86"/>
                      <a:pt x="155" y="112"/>
                    </a:cubicBezTo>
                    <a:cubicBezTo>
                      <a:pt x="153" y="124"/>
                      <a:pt x="150" y="135"/>
                      <a:pt x="146" y="145"/>
                    </a:cubicBezTo>
                    <a:cubicBezTo>
                      <a:pt x="120" y="217"/>
                      <a:pt x="40" y="258"/>
                      <a:pt x="13" y="329"/>
                    </a:cubicBezTo>
                    <a:cubicBezTo>
                      <a:pt x="3" y="355"/>
                      <a:pt x="0" y="383"/>
                      <a:pt x="3" y="410"/>
                    </a:cubicBezTo>
                    <a:cubicBezTo>
                      <a:pt x="55" y="329"/>
                      <a:pt x="124" y="259"/>
                      <a:pt x="204" y="205"/>
                    </a:cubicBezTo>
                    <a:cubicBezTo>
                      <a:pt x="265" y="163"/>
                      <a:pt x="334" y="131"/>
                      <a:pt x="407" y="110"/>
                    </a:cubicBezTo>
                    <a:cubicBezTo>
                      <a:pt x="421" y="80"/>
                      <a:pt x="442" y="58"/>
                      <a:pt x="464" y="41"/>
                    </a:cubicBezTo>
                    <a:cubicBezTo>
                      <a:pt x="449" y="27"/>
                      <a:pt x="434" y="13"/>
                      <a:pt x="420"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4" name="Freeform 15">
                <a:extLst>
                  <a:ext uri="{FF2B5EF4-FFF2-40B4-BE49-F238E27FC236}">
                    <a16:creationId xmlns:a16="http://schemas.microsoft.com/office/drawing/2014/main" id="{7CE30AD1-31C2-4946-9CFF-B0B9253BAA8D}"/>
                  </a:ext>
                </a:extLst>
              </p:cNvPr>
              <p:cNvSpPr>
                <a:spLocks/>
              </p:cNvSpPr>
              <p:nvPr/>
            </p:nvSpPr>
            <p:spPr bwMode="auto">
              <a:xfrm>
                <a:off x="846" y="3593"/>
                <a:ext cx="2028" cy="879"/>
              </a:xfrm>
              <a:custGeom>
                <a:avLst/>
                <a:gdLst>
                  <a:gd name="T0" fmla="*/ 854 w 854"/>
                  <a:gd name="T1" fmla="*/ 369 h 370"/>
                  <a:gd name="T2" fmla="*/ 790 w 854"/>
                  <a:gd name="T3" fmla="*/ 201 h 370"/>
                  <a:gd name="T4" fmla="*/ 750 w 854"/>
                  <a:gd name="T5" fmla="*/ 63 h 370"/>
                  <a:gd name="T6" fmla="*/ 57 w 854"/>
                  <a:gd name="T7" fmla="*/ 0 h 370"/>
                  <a:gd name="T8" fmla="*/ 74 w 854"/>
                  <a:gd name="T9" fmla="*/ 370 h 370"/>
                  <a:gd name="T10" fmla="*/ 854 w 854"/>
                  <a:gd name="T11" fmla="*/ 369 h 370"/>
                </a:gdLst>
                <a:ahLst/>
                <a:cxnLst>
                  <a:cxn ang="0">
                    <a:pos x="T0" y="T1"/>
                  </a:cxn>
                  <a:cxn ang="0">
                    <a:pos x="T2" y="T3"/>
                  </a:cxn>
                  <a:cxn ang="0">
                    <a:pos x="T4" y="T5"/>
                  </a:cxn>
                  <a:cxn ang="0">
                    <a:pos x="T6" y="T7"/>
                  </a:cxn>
                  <a:cxn ang="0">
                    <a:pos x="T8" y="T9"/>
                  </a:cxn>
                  <a:cxn ang="0">
                    <a:pos x="T10" y="T11"/>
                  </a:cxn>
                </a:cxnLst>
                <a:rect l="0" t="0" r="r" b="b"/>
                <a:pathLst>
                  <a:path w="854" h="370">
                    <a:moveTo>
                      <a:pt x="854" y="369"/>
                    </a:moveTo>
                    <a:cubicBezTo>
                      <a:pt x="833" y="313"/>
                      <a:pt x="811" y="257"/>
                      <a:pt x="790" y="201"/>
                    </a:cubicBezTo>
                    <a:cubicBezTo>
                      <a:pt x="773" y="156"/>
                      <a:pt x="756" y="111"/>
                      <a:pt x="750" y="63"/>
                    </a:cubicBezTo>
                    <a:cubicBezTo>
                      <a:pt x="57" y="0"/>
                      <a:pt x="57" y="0"/>
                      <a:pt x="57" y="0"/>
                    </a:cubicBezTo>
                    <a:cubicBezTo>
                      <a:pt x="0" y="115"/>
                      <a:pt x="6" y="260"/>
                      <a:pt x="74" y="370"/>
                    </a:cubicBezTo>
                    <a:cubicBezTo>
                      <a:pt x="854" y="369"/>
                      <a:pt x="854" y="369"/>
                      <a:pt x="854" y="369"/>
                    </a:cubicBezTo>
                  </a:path>
                </a:pathLst>
              </a:custGeom>
              <a:solidFill>
                <a:srgbClr val="DCC2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5" name="Freeform 16">
                <a:extLst>
                  <a:ext uri="{FF2B5EF4-FFF2-40B4-BE49-F238E27FC236}">
                    <a16:creationId xmlns:a16="http://schemas.microsoft.com/office/drawing/2014/main" id="{DF9C2EDD-1134-42F6-8CCB-3C399C2ABAF9}"/>
                  </a:ext>
                </a:extLst>
              </p:cNvPr>
              <p:cNvSpPr>
                <a:spLocks/>
              </p:cNvSpPr>
              <p:nvPr/>
            </p:nvSpPr>
            <p:spPr bwMode="auto">
              <a:xfrm>
                <a:off x="1209" y="-6"/>
                <a:ext cx="1565" cy="1716"/>
              </a:xfrm>
              <a:custGeom>
                <a:avLst/>
                <a:gdLst>
                  <a:gd name="T0" fmla="*/ 639 w 659"/>
                  <a:gd name="T1" fmla="*/ 557 h 723"/>
                  <a:gd name="T2" fmla="*/ 592 w 659"/>
                  <a:gd name="T3" fmla="*/ 435 h 723"/>
                  <a:gd name="T4" fmla="*/ 613 w 659"/>
                  <a:gd name="T5" fmla="*/ 245 h 723"/>
                  <a:gd name="T6" fmla="*/ 520 w 659"/>
                  <a:gd name="T7" fmla="*/ 107 h 723"/>
                  <a:gd name="T8" fmla="*/ 431 w 659"/>
                  <a:gd name="T9" fmla="*/ 21 h 723"/>
                  <a:gd name="T10" fmla="*/ 275 w 659"/>
                  <a:gd name="T11" fmla="*/ 54 h 723"/>
                  <a:gd name="T12" fmla="*/ 104 w 659"/>
                  <a:gd name="T13" fmla="*/ 186 h 723"/>
                  <a:gd name="T14" fmla="*/ 96 w 659"/>
                  <a:gd name="T15" fmla="*/ 392 h 723"/>
                  <a:gd name="T16" fmla="*/ 16 w 659"/>
                  <a:gd name="T17" fmla="*/ 559 h 723"/>
                  <a:gd name="T18" fmla="*/ 49 w 659"/>
                  <a:gd name="T19" fmla="*/ 612 h 723"/>
                  <a:gd name="T20" fmla="*/ 89 w 659"/>
                  <a:gd name="T21" fmla="*/ 653 h 723"/>
                  <a:gd name="T22" fmla="*/ 147 w 659"/>
                  <a:gd name="T23" fmla="*/ 683 h 723"/>
                  <a:gd name="T24" fmla="*/ 172 w 659"/>
                  <a:gd name="T25" fmla="*/ 701 h 723"/>
                  <a:gd name="T26" fmla="*/ 169 w 659"/>
                  <a:gd name="T27" fmla="*/ 679 h 723"/>
                  <a:gd name="T28" fmla="*/ 192 w 659"/>
                  <a:gd name="T29" fmla="*/ 708 h 723"/>
                  <a:gd name="T30" fmla="*/ 181 w 659"/>
                  <a:gd name="T31" fmla="*/ 723 h 723"/>
                  <a:gd name="T32" fmla="*/ 212 w 659"/>
                  <a:gd name="T33" fmla="*/ 695 h 723"/>
                  <a:gd name="T34" fmla="*/ 228 w 659"/>
                  <a:gd name="T35" fmla="*/ 714 h 723"/>
                  <a:gd name="T36" fmla="*/ 256 w 659"/>
                  <a:gd name="T37" fmla="*/ 644 h 723"/>
                  <a:gd name="T38" fmla="*/ 243 w 659"/>
                  <a:gd name="T39" fmla="*/ 517 h 723"/>
                  <a:gd name="T40" fmla="*/ 212 w 659"/>
                  <a:gd name="T41" fmla="*/ 471 h 723"/>
                  <a:gd name="T42" fmla="*/ 356 w 659"/>
                  <a:gd name="T43" fmla="*/ 472 h 723"/>
                  <a:gd name="T44" fmla="*/ 452 w 659"/>
                  <a:gd name="T45" fmla="*/ 458 h 723"/>
                  <a:gd name="T46" fmla="*/ 512 w 659"/>
                  <a:gd name="T47" fmla="*/ 443 h 723"/>
                  <a:gd name="T48" fmla="*/ 502 w 659"/>
                  <a:gd name="T49" fmla="*/ 542 h 723"/>
                  <a:gd name="T50" fmla="*/ 524 w 659"/>
                  <a:gd name="T51" fmla="*/ 650 h 723"/>
                  <a:gd name="T52" fmla="*/ 553 w 659"/>
                  <a:gd name="T53" fmla="*/ 682 h 723"/>
                  <a:gd name="T54" fmla="*/ 545 w 659"/>
                  <a:gd name="T55" fmla="*/ 655 h 723"/>
                  <a:gd name="T56" fmla="*/ 565 w 659"/>
                  <a:gd name="T57" fmla="*/ 679 h 723"/>
                  <a:gd name="T58" fmla="*/ 556 w 659"/>
                  <a:gd name="T59" fmla="*/ 616 h 723"/>
                  <a:gd name="T60" fmla="*/ 582 w 659"/>
                  <a:gd name="T61" fmla="*/ 653 h 723"/>
                  <a:gd name="T62" fmla="*/ 571 w 659"/>
                  <a:gd name="T63" fmla="*/ 614 h 723"/>
                  <a:gd name="T64" fmla="*/ 592 w 659"/>
                  <a:gd name="T65" fmla="*/ 658 h 723"/>
                  <a:gd name="T66" fmla="*/ 599 w 659"/>
                  <a:gd name="T67" fmla="*/ 612 h 723"/>
                  <a:gd name="T68" fmla="*/ 620 w 659"/>
                  <a:gd name="T69" fmla="*/ 648 h 723"/>
                  <a:gd name="T70" fmla="*/ 624 w 659"/>
                  <a:gd name="T71" fmla="*/ 600 h 723"/>
                  <a:gd name="T72" fmla="*/ 645 w 659"/>
                  <a:gd name="T73" fmla="*/ 635 h 723"/>
                  <a:gd name="T74" fmla="*/ 639 w 659"/>
                  <a:gd name="T75" fmla="*/ 557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59" h="723">
                    <a:moveTo>
                      <a:pt x="639" y="557"/>
                    </a:moveTo>
                    <a:cubicBezTo>
                      <a:pt x="620" y="507"/>
                      <a:pt x="589" y="477"/>
                      <a:pt x="592" y="435"/>
                    </a:cubicBezTo>
                    <a:cubicBezTo>
                      <a:pt x="595" y="393"/>
                      <a:pt x="639" y="353"/>
                      <a:pt x="613" y="245"/>
                    </a:cubicBezTo>
                    <a:cubicBezTo>
                      <a:pt x="588" y="137"/>
                      <a:pt x="520" y="107"/>
                      <a:pt x="520" y="107"/>
                    </a:cubicBezTo>
                    <a:cubicBezTo>
                      <a:pt x="520" y="107"/>
                      <a:pt x="502" y="42"/>
                      <a:pt x="431" y="21"/>
                    </a:cubicBezTo>
                    <a:cubicBezTo>
                      <a:pt x="359" y="0"/>
                      <a:pt x="300" y="29"/>
                      <a:pt x="275" y="54"/>
                    </a:cubicBezTo>
                    <a:cubicBezTo>
                      <a:pt x="275" y="54"/>
                      <a:pt x="143" y="72"/>
                      <a:pt x="104" y="186"/>
                    </a:cubicBezTo>
                    <a:cubicBezTo>
                      <a:pt x="65" y="299"/>
                      <a:pt x="96" y="392"/>
                      <a:pt x="96" y="392"/>
                    </a:cubicBezTo>
                    <a:cubicBezTo>
                      <a:pt x="96" y="392"/>
                      <a:pt x="0" y="459"/>
                      <a:pt x="16" y="559"/>
                    </a:cubicBezTo>
                    <a:cubicBezTo>
                      <a:pt x="16" y="559"/>
                      <a:pt x="29" y="598"/>
                      <a:pt x="49" y="612"/>
                    </a:cubicBezTo>
                    <a:cubicBezTo>
                      <a:pt x="57" y="637"/>
                      <a:pt x="69" y="647"/>
                      <a:pt x="89" y="653"/>
                    </a:cubicBezTo>
                    <a:cubicBezTo>
                      <a:pt x="93" y="681"/>
                      <a:pt x="147" y="683"/>
                      <a:pt x="147" y="683"/>
                    </a:cubicBezTo>
                    <a:cubicBezTo>
                      <a:pt x="147" y="683"/>
                      <a:pt x="159" y="698"/>
                      <a:pt x="172" y="701"/>
                    </a:cubicBezTo>
                    <a:cubicBezTo>
                      <a:pt x="170" y="696"/>
                      <a:pt x="169" y="679"/>
                      <a:pt x="169" y="679"/>
                    </a:cubicBezTo>
                    <a:cubicBezTo>
                      <a:pt x="169" y="679"/>
                      <a:pt x="193" y="697"/>
                      <a:pt x="192" y="708"/>
                    </a:cubicBezTo>
                    <a:cubicBezTo>
                      <a:pt x="191" y="719"/>
                      <a:pt x="181" y="723"/>
                      <a:pt x="181" y="723"/>
                    </a:cubicBezTo>
                    <a:cubicBezTo>
                      <a:pt x="181" y="723"/>
                      <a:pt x="207" y="718"/>
                      <a:pt x="212" y="695"/>
                    </a:cubicBezTo>
                    <a:cubicBezTo>
                      <a:pt x="217" y="697"/>
                      <a:pt x="228" y="714"/>
                      <a:pt x="228" y="714"/>
                    </a:cubicBezTo>
                    <a:cubicBezTo>
                      <a:pt x="228" y="714"/>
                      <a:pt x="260" y="691"/>
                      <a:pt x="256" y="644"/>
                    </a:cubicBezTo>
                    <a:cubicBezTo>
                      <a:pt x="253" y="597"/>
                      <a:pt x="251" y="555"/>
                      <a:pt x="243" y="517"/>
                    </a:cubicBezTo>
                    <a:cubicBezTo>
                      <a:pt x="241" y="504"/>
                      <a:pt x="214" y="486"/>
                      <a:pt x="212" y="471"/>
                    </a:cubicBezTo>
                    <a:cubicBezTo>
                      <a:pt x="260" y="476"/>
                      <a:pt x="308" y="476"/>
                      <a:pt x="356" y="472"/>
                    </a:cubicBezTo>
                    <a:cubicBezTo>
                      <a:pt x="388" y="469"/>
                      <a:pt x="420" y="464"/>
                      <a:pt x="452" y="458"/>
                    </a:cubicBezTo>
                    <a:cubicBezTo>
                      <a:pt x="471" y="453"/>
                      <a:pt x="493" y="450"/>
                      <a:pt x="512" y="443"/>
                    </a:cubicBezTo>
                    <a:cubicBezTo>
                      <a:pt x="509" y="499"/>
                      <a:pt x="502" y="542"/>
                      <a:pt x="502" y="542"/>
                    </a:cubicBezTo>
                    <a:cubicBezTo>
                      <a:pt x="502" y="542"/>
                      <a:pt x="504" y="621"/>
                      <a:pt x="524" y="650"/>
                    </a:cubicBezTo>
                    <a:cubicBezTo>
                      <a:pt x="545" y="679"/>
                      <a:pt x="553" y="682"/>
                      <a:pt x="553" y="682"/>
                    </a:cubicBezTo>
                    <a:cubicBezTo>
                      <a:pt x="545" y="655"/>
                      <a:pt x="545" y="655"/>
                      <a:pt x="545" y="655"/>
                    </a:cubicBezTo>
                    <a:cubicBezTo>
                      <a:pt x="545" y="655"/>
                      <a:pt x="555" y="676"/>
                      <a:pt x="565" y="679"/>
                    </a:cubicBezTo>
                    <a:cubicBezTo>
                      <a:pt x="562" y="655"/>
                      <a:pt x="556" y="616"/>
                      <a:pt x="556" y="616"/>
                    </a:cubicBezTo>
                    <a:cubicBezTo>
                      <a:pt x="556" y="616"/>
                      <a:pt x="568" y="649"/>
                      <a:pt x="582" y="653"/>
                    </a:cubicBezTo>
                    <a:cubicBezTo>
                      <a:pt x="582" y="642"/>
                      <a:pt x="571" y="614"/>
                      <a:pt x="571" y="614"/>
                    </a:cubicBezTo>
                    <a:cubicBezTo>
                      <a:pt x="571" y="614"/>
                      <a:pt x="597" y="638"/>
                      <a:pt x="592" y="658"/>
                    </a:cubicBezTo>
                    <a:cubicBezTo>
                      <a:pt x="605" y="662"/>
                      <a:pt x="605" y="625"/>
                      <a:pt x="599" y="612"/>
                    </a:cubicBezTo>
                    <a:cubicBezTo>
                      <a:pt x="616" y="638"/>
                      <a:pt x="620" y="648"/>
                      <a:pt x="620" y="648"/>
                    </a:cubicBezTo>
                    <a:cubicBezTo>
                      <a:pt x="620" y="648"/>
                      <a:pt x="635" y="622"/>
                      <a:pt x="624" y="600"/>
                    </a:cubicBezTo>
                    <a:cubicBezTo>
                      <a:pt x="640" y="630"/>
                      <a:pt x="645" y="635"/>
                      <a:pt x="645" y="635"/>
                    </a:cubicBezTo>
                    <a:cubicBezTo>
                      <a:pt x="645" y="635"/>
                      <a:pt x="659" y="606"/>
                      <a:pt x="639" y="557"/>
                    </a:cubicBezTo>
                  </a:path>
                </a:pathLst>
              </a:custGeom>
              <a:solidFill>
                <a:srgbClr val="3B3B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6" name="Freeform 17">
                <a:extLst>
                  <a:ext uri="{FF2B5EF4-FFF2-40B4-BE49-F238E27FC236}">
                    <a16:creationId xmlns:a16="http://schemas.microsoft.com/office/drawing/2014/main" id="{303E8800-AA17-417E-B991-8EE64D770665}"/>
                  </a:ext>
                </a:extLst>
              </p:cNvPr>
              <p:cNvSpPr>
                <a:spLocks/>
              </p:cNvSpPr>
              <p:nvPr/>
            </p:nvSpPr>
            <p:spPr bwMode="auto">
              <a:xfrm>
                <a:off x="2615" y="1416"/>
                <a:ext cx="641" cy="382"/>
              </a:xfrm>
              <a:custGeom>
                <a:avLst/>
                <a:gdLst>
                  <a:gd name="T0" fmla="*/ 228 w 270"/>
                  <a:gd name="T1" fmla="*/ 157 h 161"/>
                  <a:gd name="T2" fmla="*/ 270 w 270"/>
                  <a:gd name="T3" fmla="*/ 103 h 161"/>
                  <a:gd name="T4" fmla="*/ 117 w 270"/>
                  <a:gd name="T5" fmla="*/ 78 h 161"/>
                  <a:gd name="T6" fmla="*/ 37 w 270"/>
                  <a:gd name="T7" fmla="*/ 11 h 161"/>
                  <a:gd name="T8" fmla="*/ 23 w 270"/>
                  <a:gd name="T9" fmla="*/ 0 h 161"/>
                  <a:gd name="T10" fmla="*/ 0 w 270"/>
                  <a:gd name="T11" fmla="*/ 115 h 161"/>
                  <a:gd name="T12" fmla="*/ 228 w 270"/>
                  <a:gd name="T13" fmla="*/ 157 h 161"/>
                </a:gdLst>
                <a:ahLst/>
                <a:cxnLst>
                  <a:cxn ang="0">
                    <a:pos x="T0" y="T1"/>
                  </a:cxn>
                  <a:cxn ang="0">
                    <a:pos x="T2" y="T3"/>
                  </a:cxn>
                  <a:cxn ang="0">
                    <a:pos x="T4" y="T5"/>
                  </a:cxn>
                  <a:cxn ang="0">
                    <a:pos x="T6" y="T7"/>
                  </a:cxn>
                  <a:cxn ang="0">
                    <a:pos x="T8" y="T9"/>
                  </a:cxn>
                  <a:cxn ang="0">
                    <a:pos x="T10" y="T11"/>
                  </a:cxn>
                  <a:cxn ang="0">
                    <a:pos x="T12" y="T13"/>
                  </a:cxn>
                </a:cxnLst>
                <a:rect l="0" t="0" r="r" b="b"/>
                <a:pathLst>
                  <a:path w="270" h="161">
                    <a:moveTo>
                      <a:pt x="228" y="157"/>
                    </a:moveTo>
                    <a:cubicBezTo>
                      <a:pt x="253" y="133"/>
                      <a:pt x="270" y="103"/>
                      <a:pt x="270" y="103"/>
                    </a:cubicBezTo>
                    <a:cubicBezTo>
                      <a:pt x="270" y="103"/>
                      <a:pt x="117" y="129"/>
                      <a:pt x="117" y="78"/>
                    </a:cubicBezTo>
                    <a:cubicBezTo>
                      <a:pt x="117" y="27"/>
                      <a:pt x="69" y="33"/>
                      <a:pt x="37" y="11"/>
                    </a:cubicBezTo>
                    <a:cubicBezTo>
                      <a:pt x="32" y="7"/>
                      <a:pt x="28" y="4"/>
                      <a:pt x="23" y="0"/>
                    </a:cubicBezTo>
                    <a:cubicBezTo>
                      <a:pt x="10" y="37"/>
                      <a:pt x="2" y="76"/>
                      <a:pt x="0" y="115"/>
                    </a:cubicBezTo>
                    <a:cubicBezTo>
                      <a:pt x="43" y="148"/>
                      <a:pt x="171" y="161"/>
                      <a:pt x="228" y="157"/>
                    </a:cubicBezTo>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7" name="Freeform 18">
                <a:extLst>
                  <a:ext uri="{FF2B5EF4-FFF2-40B4-BE49-F238E27FC236}">
                    <a16:creationId xmlns:a16="http://schemas.microsoft.com/office/drawing/2014/main" id="{F7AF10C3-73E7-41E6-980F-28ED5336BF2F}"/>
                  </a:ext>
                </a:extLst>
              </p:cNvPr>
              <p:cNvSpPr>
                <a:spLocks/>
              </p:cNvSpPr>
              <p:nvPr/>
            </p:nvSpPr>
            <p:spPr bwMode="auto">
              <a:xfrm>
                <a:off x="2606" y="1689"/>
                <a:ext cx="551" cy="470"/>
              </a:xfrm>
              <a:custGeom>
                <a:avLst/>
                <a:gdLst>
                  <a:gd name="T0" fmla="*/ 232 w 232"/>
                  <a:gd name="T1" fmla="*/ 42 h 198"/>
                  <a:gd name="T2" fmla="*/ 4 w 232"/>
                  <a:gd name="T3" fmla="*/ 0 h 198"/>
                  <a:gd name="T4" fmla="*/ 56 w 232"/>
                  <a:gd name="T5" fmla="*/ 198 h 198"/>
                  <a:gd name="T6" fmla="*/ 55 w 232"/>
                  <a:gd name="T7" fmla="*/ 183 h 198"/>
                  <a:gd name="T8" fmla="*/ 232 w 232"/>
                  <a:gd name="T9" fmla="*/ 42 h 198"/>
                </a:gdLst>
                <a:ahLst/>
                <a:cxnLst>
                  <a:cxn ang="0">
                    <a:pos x="T0" y="T1"/>
                  </a:cxn>
                  <a:cxn ang="0">
                    <a:pos x="T2" y="T3"/>
                  </a:cxn>
                  <a:cxn ang="0">
                    <a:pos x="T4" y="T5"/>
                  </a:cxn>
                  <a:cxn ang="0">
                    <a:pos x="T6" y="T7"/>
                  </a:cxn>
                  <a:cxn ang="0">
                    <a:pos x="T8" y="T9"/>
                  </a:cxn>
                </a:cxnLst>
                <a:rect l="0" t="0" r="r" b="b"/>
                <a:pathLst>
                  <a:path w="232" h="198">
                    <a:moveTo>
                      <a:pt x="232" y="42"/>
                    </a:moveTo>
                    <a:cubicBezTo>
                      <a:pt x="175" y="46"/>
                      <a:pt x="47" y="33"/>
                      <a:pt x="4" y="0"/>
                    </a:cubicBezTo>
                    <a:cubicBezTo>
                      <a:pt x="0" y="70"/>
                      <a:pt x="16" y="140"/>
                      <a:pt x="56" y="198"/>
                    </a:cubicBezTo>
                    <a:cubicBezTo>
                      <a:pt x="56" y="193"/>
                      <a:pt x="55" y="188"/>
                      <a:pt x="55" y="183"/>
                    </a:cubicBezTo>
                    <a:cubicBezTo>
                      <a:pt x="56" y="147"/>
                      <a:pt x="188" y="84"/>
                      <a:pt x="232" y="42"/>
                    </a:cubicBezTo>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8" name="Freeform 19">
                <a:extLst>
                  <a:ext uri="{FF2B5EF4-FFF2-40B4-BE49-F238E27FC236}">
                    <a16:creationId xmlns:a16="http://schemas.microsoft.com/office/drawing/2014/main" id="{3A9AC797-0924-45BC-BE2E-AB502CA9118C}"/>
                  </a:ext>
                </a:extLst>
              </p:cNvPr>
              <p:cNvSpPr>
                <a:spLocks/>
              </p:cNvSpPr>
              <p:nvPr/>
            </p:nvSpPr>
            <p:spPr bwMode="auto">
              <a:xfrm>
                <a:off x="914" y="1257"/>
                <a:ext cx="1855" cy="2835"/>
              </a:xfrm>
              <a:custGeom>
                <a:avLst/>
                <a:gdLst>
                  <a:gd name="T0" fmla="*/ 739 w 781"/>
                  <a:gd name="T1" fmla="*/ 67 h 1194"/>
                  <a:gd name="T2" fmla="*/ 654 w 781"/>
                  <a:gd name="T3" fmla="*/ 0 h 1194"/>
                  <a:gd name="T4" fmla="*/ 653 w 781"/>
                  <a:gd name="T5" fmla="*/ 0 h 1194"/>
                  <a:gd name="T6" fmla="*/ 528 w 781"/>
                  <a:gd name="T7" fmla="*/ 359 h 1194"/>
                  <a:gd name="T8" fmla="*/ 250 w 781"/>
                  <a:gd name="T9" fmla="*/ 22 h 1194"/>
                  <a:gd name="T10" fmla="*/ 136 w 781"/>
                  <a:gd name="T11" fmla="*/ 52 h 1194"/>
                  <a:gd name="T12" fmla="*/ 136 w 781"/>
                  <a:gd name="T13" fmla="*/ 657 h 1194"/>
                  <a:gd name="T14" fmla="*/ 27 w 781"/>
                  <a:gd name="T15" fmla="*/ 952 h 1194"/>
                  <a:gd name="T16" fmla="*/ 15 w 781"/>
                  <a:gd name="T17" fmla="*/ 1038 h 1194"/>
                  <a:gd name="T18" fmla="*/ 382 w 781"/>
                  <a:gd name="T19" fmla="*/ 1185 h 1194"/>
                  <a:gd name="T20" fmla="*/ 726 w 781"/>
                  <a:gd name="T21" fmla="*/ 1079 h 1194"/>
                  <a:gd name="T22" fmla="*/ 721 w 781"/>
                  <a:gd name="T23" fmla="*/ 996 h 1194"/>
                  <a:gd name="T24" fmla="*/ 608 w 781"/>
                  <a:gd name="T25" fmla="*/ 755 h 1194"/>
                  <a:gd name="T26" fmla="*/ 673 w 781"/>
                  <a:gd name="T27" fmla="*/ 651 h 1194"/>
                  <a:gd name="T28" fmla="*/ 575 w 781"/>
                  <a:gd name="T29" fmla="*/ 602 h 1194"/>
                  <a:gd name="T30" fmla="*/ 735 w 781"/>
                  <a:gd name="T31" fmla="*/ 556 h 1194"/>
                  <a:gd name="T32" fmla="*/ 770 w 781"/>
                  <a:gd name="T33" fmla="*/ 442 h 1194"/>
                  <a:gd name="T34" fmla="*/ 781 w 781"/>
                  <a:gd name="T35" fmla="*/ 453 h 1194"/>
                  <a:gd name="T36" fmla="*/ 768 w 781"/>
                  <a:gd name="T37" fmla="*/ 380 h 1194"/>
                  <a:gd name="T38" fmla="*/ 739 w 781"/>
                  <a:gd name="T39" fmla="*/ 67 h 1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81" h="1194">
                    <a:moveTo>
                      <a:pt x="739" y="67"/>
                    </a:moveTo>
                    <a:cubicBezTo>
                      <a:pt x="713" y="44"/>
                      <a:pt x="688" y="11"/>
                      <a:pt x="654" y="0"/>
                    </a:cubicBezTo>
                    <a:cubicBezTo>
                      <a:pt x="653" y="0"/>
                      <a:pt x="653" y="0"/>
                      <a:pt x="653" y="0"/>
                    </a:cubicBezTo>
                    <a:cubicBezTo>
                      <a:pt x="638" y="128"/>
                      <a:pt x="600" y="256"/>
                      <a:pt x="528" y="359"/>
                    </a:cubicBezTo>
                    <a:cubicBezTo>
                      <a:pt x="379" y="316"/>
                      <a:pt x="256" y="182"/>
                      <a:pt x="250" y="22"/>
                    </a:cubicBezTo>
                    <a:cubicBezTo>
                      <a:pt x="201" y="35"/>
                      <a:pt x="136" y="52"/>
                      <a:pt x="136" y="52"/>
                    </a:cubicBezTo>
                    <a:cubicBezTo>
                      <a:pt x="136" y="52"/>
                      <a:pt x="80" y="405"/>
                      <a:pt x="136" y="657"/>
                    </a:cubicBezTo>
                    <a:cubicBezTo>
                      <a:pt x="52" y="787"/>
                      <a:pt x="27" y="952"/>
                      <a:pt x="27" y="952"/>
                    </a:cubicBezTo>
                    <a:cubicBezTo>
                      <a:pt x="27" y="952"/>
                      <a:pt x="0" y="997"/>
                      <a:pt x="15" y="1038"/>
                    </a:cubicBezTo>
                    <a:cubicBezTo>
                      <a:pt x="31" y="1079"/>
                      <a:pt x="161" y="1176"/>
                      <a:pt x="382" y="1185"/>
                    </a:cubicBezTo>
                    <a:cubicBezTo>
                      <a:pt x="603" y="1194"/>
                      <a:pt x="719" y="1100"/>
                      <a:pt x="726" y="1079"/>
                    </a:cubicBezTo>
                    <a:cubicBezTo>
                      <a:pt x="734" y="1057"/>
                      <a:pt x="732" y="1009"/>
                      <a:pt x="721" y="996"/>
                    </a:cubicBezTo>
                    <a:cubicBezTo>
                      <a:pt x="608" y="755"/>
                      <a:pt x="608" y="755"/>
                      <a:pt x="608" y="755"/>
                    </a:cubicBezTo>
                    <a:cubicBezTo>
                      <a:pt x="608" y="755"/>
                      <a:pt x="688" y="689"/>
                      <a:pt x="673" y="651"/>
                    </a:cubicBezTo>
                    <a:cubicBezTo>
                      <a:pt x="657" y="613"/>
                      <a:pt x="575" y="602"/>
                      <a:pt x="575" y="602"/>
                    </a:cubicBezTo>
                    <a:cubicBezTo>
                      <a:pt x="575" y="602"/>
                      <a:pt x="697" y="597"/>
                      <a:pt x="735" y="556"/>
                    </a:cubicBezTo>
                    <a:cubicBezTo>
                      <a:pt x="773" y="515"/>
                      <a:pt x="770" y="442"/>
                      <a:pt x="770" y="442"/>
                    </a:cubicBezTo>
                    <a:cubicBezTo>
                      <a:pt x="770" y="442"/>
                      <a:pt x="775" y="446"/>
                      <a:pt x="781" y="453"/>
                    </a:cubicBezTo>
                    <a:cubicBezTo>
                      <a:pt x="776" y="429"/>
                      <a:pt x="770" y="403"/>
                      <a:pt x="768" y="380"/>
                    </a:cubicBezTo>
                    <a:cubicBezTo>
                      <a:pt x="706" y="291"/>
                      <a:pt x="701" y="171"/>
                      <a:pt x="739" y="67"/>
                    </a:cubicBezTo>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9" name="Freeform 20">
                <a:extLst>
                  <a:ext uri="{FF2B5EF4-FFF2-40B4-BE49-F238E27FC236}">
                    <a16:creationId xmlns:a16="http://schemas.microsoft.com/office/drawing/2014/main" id="{17BD7F7D-EFB6-4C3C-B071-49B44CD13F32}"/>
                  </a:ext>
                </a:extLst>
              </p:cNvPr>
              <p:cNvSpPr>
                <a:spLocks/>
              </p:cNvSpPr>
              <p:nvPr/>
            </p:nvSpPr>
            <p:spPr bwMode="auto">
              <a:xfrm>
                <a:off x="2280" y="2306"/>
                <a:ext cx="516" cy="1316"/>
              </a:xfrm>
              <a:custGeom>
                <a:avLst/>
                <a:gdLst>
                  <a:gd name="T0" fmla="*/ 195 w 217"/>
                  <a:gd name="T1" fmla="*/ 0 h 554"/>
                  <a:gd name="T2" fmla="*/ 160 w 217"/>
                  <a:gd name="T3" fmla="*/ 114 h 554"/>
                  <a:gd name="T4" fmla="*/ 0 w 217"/>
                  <a:gd name="T5" fmla="*/ 160 h 554"/>
                  <a:gd name="T6" fmla="*/ 90 w 217"/>
                  <a:gd name="T7" fmla="*/ 209 h 554"/>
                  <a:gd name="T8" fmla="*/ 33 w 217"/>
                  <a:gd name="T9" fmla="*/ 313 h 554"/>
                  <a:gd name="T10" fmla="*/ 146 w 217"/>
                  <a:gd name="T11" fmla="*/ 554 h 554"/>
                  <a:gd name="T12" fmla="*/ 83 w 217"/>
                  <a:gd name="T13" fmla="*/ 313 h 554"/>
                  <a:gd name="T14" fmla="*/ 116 w 217"/>
                  <a:gd name="T15" fmla="*/ 211 h 554"/>
                  <a:gd name="T16" fmla="*/ 209 w 217"/>
                  <a:gd name="T17" fmla="*/ 97 h 554"/>
                  <a:gd name="T18" fmla="*/ 206 w 217"/>
                  <a:gd name="T19" fmla="*/ 11 h 554"/>
                  <a:gd name="T20" fmla="*/ 195 w 217"/>
                  <a:gd name="T21" fmla="*/ 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7" h="554">
                    <a:moveTo>
                      <a:pt x="195" y="0"/>
                    </a:moveTo>
                    <a:cubicBezTo>
                      <a:pt x="195" y="0"/>
                      <a:pt x="198" y="73"/>
                      <a:pt x="160" y="114"/>
                    </a:cubicBezTo>
                    <a:cubicBezTo>
                      <a:pt x="122" y="155"/>
                      <a:pt x="0" y="160"/>
                      <a:pt x="0" y="160"/>
                    </a:cubicBezTo>
                    <a:cubicBezTo>
                      <a:pt x="0" y="160"/>
                      <a:pt x="74" y="171"/>
                      <a:pt x="90" y="209"/>
                    </a:cubicBezTo>
                    <a:cubicBezTo>
                      <a:pt x="105" y="247"/>
                      <a:pt x="33" y="313"/>
                      <a:pt x="33" y="313"/>
                    </a:cubicBezTo>
                    <a:cubicBezTo>
                      <a:pt x="146" y="554"/>
                      <a:pt x="146" y="554"/>
                      <a:pt x="146" y="554"/>
                    </a:cubicBezTo>
                    <a:cubicBezTo>
                      <a:pt x="145" y="524"/>
                      <a:pt x="111" y="378"/>
                      <a:pt x="83" y="313"/>
                    </a:cubicBezTo>
                    <a:cubicBezTo>
                      <a:pt x="102" y="251"/>
                      <a:pt x="116" y="211"/>
                      <a:pt x="116" y="211"/>
                    </a:cubicBezTo>
                    <a:cubicBezTo>
                      <a:pt x="116" y="211"/>
                      <a:pt x="193" y="143"/>
                      <a:pt x="209" y="97"/>
                    </a:cubicBezTo>
                    <a:cubicBezTo>
                      <a:pt x="217" y="73"/>
                      <a:pt x="212" y="43"/>
                      <a:pt x="206" y="11"/>
                    </a:cubicBezTo>
                    <a:cubicBezTo>
                      <a:pt x="200" y="4"/>
                      <a:pt x="195" y="0"/>
                      <a:pt x="195" y="0"/>
                    </a:cubicBezTo>
                    <a:close/>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0" name="Freeform 21">
                <a:extLst>
                  <a:ext uri="{FF2B5EF4-FFF2-40B4-BE49-F238E27FC236}">
                    <a16:creationId xmlns:a16="http://schemas.microsoft.com/office/drawing/2014/main" id="{1164F6EC-A790-439F-9338-8D1938C7B78C}"/>
                  </a:ext>
                </a:extLst>
              </p:cNvPr>
              <p:cNvSpPr>
                <a:spLocks/>
              </p:cNvSpPr>
              <p:nvPr/>
            </p:nvSpPr>
            <p:spPr bwMode="auto">
              <a:xfrm>
                <a:off x="1603" y="1136"/>
                <a:ext cx="734" cy="817"/>
              </a:xfrm>
              <a:custGeom>
                <a:avLst/>
                <a:gdLst>
                  <a:gd name="T0" fmla="*/ 212 w 309"/>
                  <a:gd name="T1" fmla="*/ 344 h 344"/>
                  <a:gd name="T2" fmla="*/ 309 w 309"/>
                  <a:gd name="T3" fmla="*/ 53 h 344"/>
                  <a:gd name="T4" fmla="*/ 285 w 309"/>
                  <a:gd name="T5" fmla="*/ 55 h 344"/>
                  <a:gd name="T6" fmla="*/ 194 w 309"/>
                  <a:gd name="T7" fmla="*/ 60 h 344"/>
                  <a:gd name="T8" fmla="*/ 55 w 309"/>
                  <a:gd name="T9" fmla="*/ 0 h 344"/>
                  <a:gd name="T10" fmla="*/ 9 w 309"/>
                  <a:gd name="T11" fmla="*/ 71 h 344"/>
                  <a:gd name="T12" fmla="*/ 212 w 309"/>
                  <a:gd name="T13" fmla="*/ 344 h 344"/>
                </a:gdLst>
                <a:ahLst/>
                <a:cxnLst>
                  <a:cxn ang="0">
                    <a:pos x="T0" y="T1"/>
                  </a:cxn>
                  <a:cxn ang="0">
                    <a:pos x="T2" y="T3"/>
                  </a:cxn>
                  <a:cxn ang="0">
                    <a:pos x="T4" y="T5"/>
                  </a:cxn>
                  <a:cxn ang="0">
                    <a:pos x="T6" y="T7"/>
                  </a:cxn>
                  <a:cxn ang="0">
                    <a:pos x="T8" y="T9"/>
                  </a:cxn>
                  <a:cxn ang="0">
                    <a:pos x="T10" y="T11"/>
                  </a:cxn>
                  <a:cxn ang="0">
                    <a:pos x="T12" y="T13"/>
                  </a:cxn>
                </a:cxnLst>
                <a:rect l="0" t="0" r="r" b="b"/>
                <a:pathLst>
                  <a:path w="309" h="344">
                    <a:moveTo>
                      <a:pt x="212" y="344"/>
                    </a:moveTo>
                    <a:cubicBezTo>
                      <a:pt x="254" y="254"/>
                      <a:pt x="303" y="155"/>
                      <a:pt x="309" y="53"/>
                    </a:cubicBezTo>
                    <a:cubicBezTo>
                      <a:pt x="295" y="53"/>
                      <a:pt x="285" y="55"/>
                      <a:pt x="285" y="55"/>
                    </a:cubicBezTo>
                    <a:cubicBezTo>
                      <a:pt x="285" y="55"/>
                      <a:pt x="240" y="60"/>
                      <a:pt x="194" y="60"/>
                    </a:cubicBezTo>
                    <a:cubicBezTo>
                      <a:pt x="149" y="60"/>
                      <a:pt x="55" y="0"/>
                      <a:pt x="55" y="0"/>
                    </a:cubicBezTo>
                    <a:cubicBezTo>
                      <a:pt x="55" y="0"/>
                      <a:pt x="57" y="68"/>
                      <a:pt x="9" y="71"/>
                    </a:cubicBezTo>
                    <a:cubicBezTo>
                      <a:pt x="0" y="200"/>
                      <a:pt x="119" y="274"/>
                      <a:pt x="212" y="344"/>
                    </a:cubicBezTo>
                  </a:path>
                </a:pathLst>
              </a:custGeom>
              <a:solidFill>
                <a:srgbClr val="EEB6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1" name="Freeform 22">
                <a:extLst>
                  <a:ext uri="{FF2B5EF4-FFF2-40B4-BE49-F238E27FC236}">
                    <a16:creationId xmlns:a16="http://schemas.microsoft.com/office/drawing/2014/main" id="{EBB11F92-7F27-484F-B502-1C0F967240B5}"/>
                  </a:ext>
                </a:extLst>
              </p:cNvPr>
              <p:cNvSpPr>
                <a:spLocks/>
              </p:cNvSpPr>
              <p:nvPr/>
            </p:nvSpPr>
            <p:spPr bwMode="auto">
              <a:xfrm>
                <a:off x="1150" y="2971"/>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C9E0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2" name="Freeform 23">
                <a:extLst>
                  <a:ext uri="{FF2B5EF4-FFF2-40B4-BE49-F238E27FC236}">
                    <a16:creationId xmlns:a16="http://schemas.microsoft.com/office/drawing/2014/main" id="{045A4CA8-D633-42F5-8828-B413D5B6BCFD}"/>
                  </a:ext>
                </a:extLst>
              </p:cNvPr>
              <p:cNvSpPr>
                <a:spLocks/>
              </p:cNvSpPr>
              <p:nvPr/>
            </p:nvSpPr>
            <p:spPr bwMode="auto">
              <a:xfrm>
                <a:off x="1150" y="2299"/>
                <a:ext cx="714" cy="672"/>
              </a:xfrm>
              <a:custGeom>
                <a:avLst/>
                <a:gdLst>
                  <a:gd name="T0" fmla="*/ 281 w 301"/>
                  <a:gd name="T1" fmla="*/ 0 h 283"/>
                  <a:gd name="T2" fmla="*/ 281 w 301"/>
                  <a:gd name="T3" fmla="*/ 0 h 283"/>
                  <a:gd name="T4" fmla="*/ 250 w 301"/>
                  <a:gd name="T5" fmla="*/ 32 h 283"/>
                  <a:gd name="T6" fmla="*/ 250 w 301"/>
                  <a:gd name="T7" fmla="*/ 94 h 283"/>
                  <a:gd name="T8" fmla="*/ 0 w 301"/>
                  <a:gd name="T9" fmla="*/ 283 h 283"/>
                  <a:gd name="T10" fmla="*/ 0 w 301"/>
                  <a:gd name="T11" fmla="*/ 283 h 283"/>
                  <a:gd name="T12" fmla="*/ 269 w 301"/>
                  <a:gd name="T13" fmla="*/ 171 h 283"/>
                  <a:gd name="T14" fmla="*/ 269 w 301"/>
                  <a:gd name="T15" fmla="*/ 37 h 283"/>
                  <a:gd name="T16" fmla="*/ 281 w 301"/>
                  <a:gd name="T17"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1" h="283">
                    <a:moveTo>
                      <a:pt x="281" y="0"/>
                    </a:moveTo>
                    <a:cubicBezTo>
                      <a:pt x="281" y="0"/>
                      <a:pt x="281" y="0"/>
                      <a:pt x="281" y="0"/>
                    </a:cubicBezTo>
                    <a:cubicBezTo>
                      <a:pt x="268" y="19"/>
                      <a:pt x="250" y="32"/>
                      <a:pt x="250" y="32"/>
                    </a:cubicBezTo>
                    <a:cubicBezTo>
                      <a:pt x="250" y="32"/>
                      <a:pt x="267" y="58"/>
                      <a:pt x="250" y="94"/>
                    </a:cubicBezTo>
                    <a:cubicBezTo>
                      <a:pt x="236" y="122"/>
                      <a:pt x="100" y="225"/>
                      <a:pt x="0" y="283"/>
                    </a:cubicBezTo>
                    <a:cubicBezTo>
                      <a:pt x="0" y="283"/>
                      <a:pt x="0" y="283"/>
                      <a:pt x="0" y="283"/>
                    </a:cubicBezTo>
                    <a:cubicBezTo>
                      <a:pt x="12" y="280"/>
                      <a:pt x="239" y="218"/>
                      <a:pt x="269" y="171"/>
                    </a:cubicBezTo>
                    <a:cubicBezTo>
                      <a:pt x="301" y="122"/>
                      <a:pt x="269" y="37"/>
                      <a:pt x="269" y="37"/>
                    </a:cubicBezTo>
                    <a:cubicBezTo>
                      <a:pt x="281" y="0"/>
                      <a:pt x="281" y="0"/>
                      <a:pt x="281"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3" name="Freeform 24">
                <a:extLst>
                  <a:ext uri="{FF2B5EF4-FFF2-40B4-BE49-F238E27FC236}">
                    <a16:creationId xmlns:a16="http://schemas.microsoft.com/office/drawing/2014/main" id="{BA3B4EA1-B2B8-4B63-A16F-0DCAC00263DC}"/>
                  </a:ext>
                </a:extLst>
              </p:cNvPr>
              <p:cNvSpPr>
                <a:spLocks/>
              </p:cNvSpPr>
              <p:nvPr/>
            </p:nvSpPr>
            <p:spPr bwMode="auto">
              <a:xfrm>
                <a:off x="1228" y="2040"/>
                <a:ext cx="373" cy="316"/>
              </a:xfrm>
              <a:custGeom>
                <a:avLst/>
                <a:gdLst>
                  <a:gd name="T0" fmla="*/ 71 w 157"/>
                  <a:gd name="T1" fmla="*/ 0 h 133"/>
                  <a:gd name="T2" fmla="*/ 70 w 157"/>
                  <a:gd name="T3" fmla="*/ 1 h 133"/>
                  <a:gd name="T4" fmla="*/ 0 w 157"/>
                  <a:gd name="T5" fmla="*/ 133 h 133"/>
                  <a:gd name="T6" fmla="*/ 0 w 157"/>
                  <a:gd name="T7" fmla="*/ 133 h 133"/>
                  <a:gd name="T8" fmla="*/ 64 w 157"/>
                  <a:gd name="T9" fmla="*/ 83 h 133"/>
                  <a:gd name="T10" fmla="*/ 120 w 157"/>
                  <a:gd name="T11" fmla="*/ 50 h 133"/>
                  <a:gd name="T12" fmla="*/ 146 w 157"/>
                  <a:gd name="T13" fmla="*/ 58 h 133"/>
                  <a:gd name="T14" fmla="*/ 156 w 157"/>
                  <a:gd name="T15" fmla="*/ 50 h 133"/>
                  <a:gd name="T16" fmla="*/ 157 w 157"/>
                  <a:gd name="T17" fmla="*/ 50 h 133"/>
                  <a:gd name="T18" fmla="*/ 118 w 157"/>
                  <a:gd name="T19" fmla="*/ 42 h 133"/>
                  <a:gd name="T20" fmla="*/ 92 w 157"/>
                  <a:gd name="T21" fmla="*/ 46 h 133"/>
                  <a:gd name="T22" fmla="*/ 47 w 157"/>
                  <a:gd name="T23" fmla="*/ 93 h 133"/>
                  <a:gd name="T24" fmla="*/ 71 w 157"/>
                  <a:gd name="T2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7" h="133">
                    <a:moveTo>
                      <a:pt x="71" y="0"/>
                    </a:moveTo>
                    <a:cubicBezTo>
                      <a:pt x="70" y="1"/>
                      <a:pt x="70" y="1"/>
                      <a:pt x="70" y="1"/>
                    </a:cubicBezTo>
                    <a:cubicBezTo>
                      <a:pt x="46" y="71"/>
                      <a:pt x="2" y="131"/>
                      <a:pt x="0" y="133"/>
                    </a:cubicBezTo>
                    <a:cubicBezTo>
                      <a:pt x="0" y="133"/>
                      <a:pt x="0" y="133"/>
                      <a:pt x="0" y="133"/>
                    </a:cubicBezTo>
                    <a:cubicBezTo>
                      <a:pt x="2" y="132"/>
                      <a:pt x="50" y="100"/>
                      <a:pt x="64" y="83"/>
                    </a:cubicBezTo>
                    <a:cubicBezTo>
                      <a:pt x="75" y="70"/>
                      <a:pt x="96" y="50"/>
                      <a:pt x="120" y="50"/>
                    </a:cubicBezTo>
                    <a:cubicBezTo>
                      <a:pt x="129" y="50"/>
                      <a:pt x="137" y="52"/>
                      <a:pt x="146" y="58"/>
                    </a:cubicBezTo>
                    <a:cubicBezTo>
                      <a:pt x="146" y="58"/>
                      <a:pt x="151" y="54"/>
                      <a:pt x="156" y="50"/>
                    </a:cubicBezTo>
                    <a:cubicBezTo>
                      <a:pt x="157" y="50"/>
                      <a:pt x="157" y="50"/>
                      <a:pt x="157" y="50"/>
                    </a:cubicBezTo>
                    <a:cubicBezTo>
                      <a:pt x="157" y="50"/>
                      <a:pt x="139" y="42"/>
                      <a:pt x="118" y="42"/>
                    </a:cubicBezTo>
                    <a:cubicBezTo>
                      <a:pt x="109" y="42"/>
                      <a:pt x="100" y="43"/>
                      <a:pt x="92" y="46"/>
                    </a:cubicBezTo>
                    <a:cubicBezTo>
                      <a:pt x="62" y="59"/>
                      <a:pt x="47" y="93"/>
                      <a:pt x="47" y="93"/>
                    </a:cubicBezTo>
                    <a:cubicBezTo>
                      <a:pt x="71" y="0"/>
                      <a:pt x="71" y="0"/>
                      <a:pt x="71" y="0"/>
                    </a:cubicBezTo>
                  </a:path>
                </a:pathLst>
              </a:custGeom>
              <a:solidFill>
                <a:srgbClr val="8EE7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4" name="Freeform 25">
                <a:extLst>
                  <a:ext uri="{FF2B5EF4-FFF2-40B4-BE49-F238E27FC236}">
                    <a16:creationId xmlns:a16="http://schemas.microsoft.com/office/drawing/2014/main" id="{4D8F21D4-2430-4855-8F9A-D6A7BBEA8FF4}"/>
                  </a:ext>
                </a:extLst>
              </p:cNvPr>
              <p:cNvSpPr>
                <a:spLocks/>
              </p:cNvSpPr>
              <p:nvPr/>
            </p:nvSpPr>
            <p:spPr bwMode="auto">
              <a:xfrm>
                <a:off x="1508" y="1266"/>
                <a:ext cx="140" cy="112"/>
              </a:xfrm>
              <a:custGeom>
                <a:avLst/>
                <a:gdLst>
                  <a:gd name="T0" fmla="*/ 59 w 59"/>
                  <a:gd name="T1" fmla="*/ 30 h 47"/>
                  <a:gd name="T2" fmla="*/ 58 w 59"/>
                  <a:gd name="T3" fmla="*/ 0 h 47"/>
                  <a:gd name="T4" fmla="*/ 43 w 59"/>
                  <a:gd name="T5" fmla="*/ 7 h 47"/>
                  <a:gd name="T6" fmla="*/ 0 w 59"/>
                  <a:gd name="T7" fmla="*/ 18 h 47"/>
                  <a:gd name="T8" fmla="*/ 2 w 59"/>
                  <a:gd name="T9" fmla="*/ 47 h 47"/>
                  <a:gd name="T10" fmla="*/ 59 w 59"/>
                  <a:gd name="T11" fmla="*/ 30 h 47"/>
                </a:gdLst>
                <a:ahLst/>
                <a:cxnLst>
                  <a:cxn ang="0">
                    <a:pos x="T0" y="T1"/>
                  </a:cxn>
                  <a:cxn ang="0">
                    <a:pos x="T2" y="T3"/>
                  </a:cxn>
                  <a:cxn ang="0">
                    <a:pos x="T4" y="T5"/>
                  </a:cxn>
                  <a:cxn ang="0">
                    <a:pos x="T6" y="T7"/>
                  </a:cxn>
                  <a:cxn ang="0">
                    <a:pos x="T8" y="T9"/>
                  </a:cxn>
                  <a:cxn ang="0">
                    <a:pos x="T10" y="T11"/>
                  </a:cxn>
                </a:cxnLst>
                <a:rect l="0" t="0" r="r" b="b"/>
                <a:pathLst>
                  <a:path w="59" h="47">
                    <a:moveTo>
                      <a:pt x="59" y="30"/>
                    </a:moveTo>
                    <a:cubicBezTo>
                      <a:pt x="58" y="21"/>
                      <a:pt x="58" y="10"/>
                      <a:pt x="58" y="0"/>
                    </a:cubicBezTo>
                    <a:cubicBezTo>
                      <a:pt x="53" y="2"/>
                      <a:pt x="48" y="4"/>
                      <a:pt x="43" y="7"/>
                    </a:cubicBezTo>
                    <a:cubicBezTo>
                      <a:pt x="34" y="9"/>
                      <a:pt x="18" y="14"/>
                      <a:pt x="0" y="18"/>
                    </a:cubicBezTo>
                    <a:cubicBezTo>
                      <a:pt x="0" y="28"/>
                      <a:pt x="1" y="37"/>
                      <a:pt x="2" y="47"/>
                    </a:cubicBezTo>
                    <a:cubicBezTo>
                      <a:pt x="21" y="42"/>
                      <a:pt x="40" y="36"/>
                      <a:pt x="59" y="30"/>
                    </a:cubicBezTo>
                    <a:close/>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5" name="Freeform 26">
                <a:extLst>
                  <a:ext uri="{FF2B5EF4-FFF2-40B4-BE49-F238E27FC236}">
                    <a16:creationId xmlns:a16="http://schemas.microsoft.com/office/drawing/2014/main" id="{CC0438F1-6C85-46FE-AD63-B5C13AFFFE73}"/>
                  </a:ext>
                </a:extLst>
              </p:cNvPr>
              <p:cNvSpPr>
                <a:spLocks/>
              </p:cNvSpPr>
              <p:nvPr/>
            </p:nvSpPr>
            <p:spPr bwMode="auto">
              <a:xfrm>
                <a:off x="1513" y="1338"/>
                <a:ext cx="142" cy="90"/>
              </a:xfrm>
              <a:custGeom>
                <a:avLst/>
                <a:gdLst>
                  <a:gd name="T0" fmla="*/ 60 w 60"/>
                  <a:gd name="T1" fmla="*/ 22 h 38"/>
                  <a:gd name="T2" fmla="*/ 57 w 60"/>
                  <a:gd name="T3" fmla="*/ 0 h 38"/>
                  <a:gd name="T4" fmla="*/ 0 w 60"/>
                  <a:gd name="T5" fmla="*/ 17 h 38"/>
                  <a:gd name="T6" fmla="*/ 3 w 60"/>
                  <a:gd name="T7" fmla="*/ 38 h 38"/>
                  <a:gd name="T8" fmla="*/ 60 w 60"/>
                  <a:gd name="T9" fmla="*/ 22 h 38"/>
                </a:gdLst>
                <a:ahLst/>
                <a:cxnLst>
                  <a:cxn ang="0">
                    <a:pos x="T0" y="T1"/>
                  </a:cxn>
                  <a:cxn ang="0">
                    <a:pos x="T2" y="T3"/>
                  </a:cxn>
                  <a:cxn ang="0">
                    <a:pos x="T4" y="T5"/>
                  </a:cxn>
                  <a:cxn ang="0">
                    <a:pos x="T6" y="T7"/>
                  </a:cxn>
                  <a:cxn ang="0">
                    <a:pos x="T8" y="T9"/>
                  </a:cxn>
                </a:cxnLst>
                <a:rect l="0" t="0" r="r" b="b"/>
                <a:pathLst>
                  <a:path w="60" h="38">
                    <a:moveTo>
                      <a:pt x="60" y="22"/>
                    </a:moveTo>
                    <a:cubicBezTo>
                      <a:pt x="59" y="15"/>
                      <a:pt x="57" y="8"/>
                      <a:pt x="57" y="0"/>
                    </a:cubicBezTo>
                    <a:cubicBezTo>
                      <a:pt x="38" y="6"/>
                      <a:pt x="19" y="12"/>
                      <a:pt x="0" y="17"/>
                    </a:cubicBezTo>
                    <a:cubicBezTo>
                      <a:pt x="1" y="24"/>
                      <a:pt x="2" y="31"/>
                      <a:pt x="3" y="38"/>
                    </a:cubicBezTo>
                    <a:cubicBezTo>
                      <a:pt x="22" y="32"/>
                      <a:pt x="41" y="27"/>
                      <a:pt x="60" y="22"/>
                    </a:cubicBezTo>
                    <a:close/>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Freeform 27">
                <a:extLst>
                  <a:ext uri="{FF2B5EF4-FFF2-40B4-BE49-F238E27FC236}">
                    <a16:creationId xmlns:a16="http://schemas.microsoft.com/office/drawing/2014/main" id="{43BD3433-21E6-4B3B-B107-5B70B3C22A0D}"/>
                  </a:ext>
                </a:extLst>
              </p:cNvPr>
              <p:cNvSpPr>
                <a:spLocks/>
              </p:cNvSpPr>
              <p:nvPr/>
            </p:nvSpPr>
            <p:spPr bwMode="auto">
              <a:xfrm>
                <a:off x="1539" y="1461"/>
                <a:ext cx="164" cy="116"/>
              </a:xfrm>
              <a:custGeom>
                <a:avLst/>
                <a:gdLst>
                  <a:gd name="T0" fmla="*/ 58 w 69"/>
                  <a:gd name="T1" fmla="*/ 0 h 49"/>
                  <a:gd name="T2" fmla="*/ 0 w 69"/>
                  <a:gd name="T3" fmla="*/ 16 h 49"/>
                  <a:gd name="T4" fmla="*/ 11 w 69"/>
                  <a:gd name="T5" fmla="*/ 49 h 49"/>
                  <a:gd name="T6" fmla="*/ 69 w 69"/>
                  <a:gd name="T7" fmla="*/ 23 h 49"/>
                  <a:gd name="T8" fmla="*/ 58 w 69"/>
                  <a:gd name="T9" fmla="*/ 0 h 49"/>
                </a:gdLst>
                <a:ahLst/>
                <a:cxnLst>
                  <a:cxn ang="0">
                    <a:pos x="T0" y="T1"/>
                  </a:cxn>
                  <a:cxn ang="0">
                    <a:pos x="T2" y="T3"/>
                  </a:cxn>
                  <a:cxn ang="0">
                    <a:pos x="T4" y="T5"/>
                  </a:cxn>
                  <a:cxn ang="0">
                    <a:pos x="T6" y="T7"/>
                  </a:cxn>
                  <a:cxn ang="0">
                    <a:pos x="T8" y="T9"/>
                  </a:cxn>
                </a:cxnLst>
                <a:rect l="0" t="0" r="r" b="b"/>
                <a:pathLst>
                  <a:path w="69" h="49">
                    <a:moveTo>
                      <a:pt x="58" y="0"/>
                    </a:moveTo>
                    <a:cubicBezTo>
                      <a:pt x="39" y="5"/>
                      <a:pt x="19" y="10"/>
                      <a:pt x="0" y="16"/>
                    </a:cubicBezTo>
                    <a:cubicBezTo>
                      <a:pt x="3" y="27"/>
                      <a:pt x="7" y="38"/>
                      <a:pt x="11" y="49"/>
                    </a:cubicBezTo>
                    <a:cubicBezTo>
                      <a:pt x="30" y="37"/>
                      <a:pt x="49" y="29"/>
                      <a:pt x="69" y="23"/>
                    </a:cubicBezTo>
                    <a:cubicBezTo>
                      <a:pt x="65" y="15"/>
                      <a:pt x="61" y="8"/>
                      <a:pt x="58" y="0"/>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7" name="Freeform 28">
                <a:extLst>
                  <a:ext uri="{FF2B5EF4-FFF2-40B4-BE49-F238E27FC236}">
                    <a16:creationId xmlns:a16="http://schemas.microsoft.com/office/drawing/2014/main" id="{18A43E68-54DC-4181-AD13-CE034B54F032}"/>
                  </a:ext>
                </a:extLst>
              </p:cNvPr>
              <p:cNvSpPr>
                <a:spLocks/>
              </p:cNvSpPr>
              <p:nvPr/>
            </p:nvSpPr>
            <p:spPr bwMode="auto">
              <a:xfrm>
                <a:off x="1606" y="1599"/>
                <a:ext cx="211" cy="166"/>
              </a:xfrm>
              <a:custGeom>
                <a:avLst/>
                <a:gdLst>
                  <a:gd name="T0" fmla="*/ 65 w 89"/>
                  <a:gd name="T1" fmla="*/ 0 h 70"/>
                  <a:gd name="T2" fmla="*/ 0 w 89"/>
                  <a:gd name="T3" fmla="*/ 25 h 70"/>
                  <a:gd name="T4" fmla="*/ 28 w 89"/>
                  <a:gd name="T5" fmla="*/ 70 h 70"/>
                  <a:gd name="T6" fmla="*/ 89 w 89"/>
                  <a:gd name="T7" fmla="*/ 27 h 70"/>
                  <a:gd name="T8" fmla="*/ 65 w 89"/>
                  <a:gd name="T9" fmla="*/ 0 h 70"/>
                </a:gdLst>
                <a:ahLst/>
                <a:cxnLst>
                  <a:cxn ang="0">
                    <a:pos x="T0" y="T1"/>
                  </a:cxn>
                  <a:cxn ang="0">
                    <a:pos x="T2" y="T3"/>
                  </a:cxn>
                  <a:cxn ang="0">
                    <a:pos x="T4" y="T5"/>
                  </a:cxn>
                  <a:cxn ang="0">
                    <a:pos x="T6" y="T7"/>
                  </a:cxn>
                  <a:cxn ang="0">
                    <a:pos x="T8" y="T9"/>
                  </a:cxn>
                </a:cxnLst>
                <a:rect l="0" t="0" r="r" b="b"/>
                <a:pathLst>
                  <a:path w="89" h="70">
                    <a:moveTo>
                      <a:pt x="65" y="0"/>
                    </a:moveTo>
                    <a:cubicBezTo>
                      <a:pt x="42" y="8"/>
                      <a:pt x="20" y="15"/>
                      <a:pt x="0" y="25"/>
                    </a:cubicBezTo>
                    <a:cubicBezTo>
                      <a:pt x="8" y="41"/>
                      <a:pt x="17" y="56"/>
                      <a:pt x="28" y="70"/>
                    </a:cubicBezTo>
                    <a:cubicBezTo>
                      <a:pt x="48" y="55"/>
                      <a:pt x="69" y="42"/>
                      <a:pt x="89" y="27"/>
                    </a:cubicBezTo>
                    <a:cubicBezTo>
                      <a:pt x="81" y="19"/>
                      <a:pt x="72" y="9"/>
                      <a:pt x="65" y="0"/>
                    </a:cubicBezTo>
                    <a:close/>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8" name="Freeform 29">
                <a:extLst>
                  <a:ext uri="{FF2B5EF4-FFF2-40B4-BE49-F238E27FC236}">
                    <a16:creationId xmlns:a16="http://schemas.microsoft.com/office/drawing/2014/main" id="{977962DC-2EC8-4CB1-9B8F-4319E28899BE}"/>
                  </a:ext>
                </a:extLst>
              </p:cNvPr>
              <p:cNvSpPr>
                <a:spLocks/>
              </p:cNvSpPr>
              <p:nvPr/>
            </p:nvSpPr>
            <p:spPr bwMode="auto">
              <a:xfrm>
                <a:off x="1672" y="1663"/>
                <a:ext cx="188" cy="157"/>
              </a:xfrm>
              <a:custGeom>
                <a:avLst/>
                <a:gdLst>
                  <a:gd name="T0" fmla="*/ 61 w 79"/>
                  <a:gd name="T1" fmla="*/ 0 h 66"/>
                  <a:gd name="T2" fmla="*/ 0 w 79"/>
                  <a:gd name="T3" fmla="*/ 43 h 66"/>
                  <a:gd name="T4" fmla="*/ 19 w 79"/>
                  <a:gd name="T5" fmla="*/ 66 h 66"/>
                  <a:gd name="T6" fmla="*/ 79 w 79"/>
                  <a:gd name="T7" fmla="*/ 18 h 66"/>
                  <a:gd name="T8" fmla="*/ 61 w 79"/>
                  <a:gd name="T9" fmla="*/ 0 h 66"/>
                </a:gdLst>
                <a:ahLst/>
                <a:cxnLst>
                  <a:cxn ang="0">
                    <a:pos x="T0" y="T1"/>
                  </a:cxn>
                  <a:cxn ang="0">
                    <a:pos x="T2" y="T3"/>
                  </a:cxn>
                  <a:cxn ang="0">
                    <a:pos x="T4" y="T5"/>
                  </a:cxn>
                  <a:cxn ang="0">
                    <a:pos x="T6" y="T7"/>
                  </a:cxn>
                  <a:cxn ang="0">
                    <a:pos x="T8" y="T9"/>
                  </a:cxn>
                </a:cxnLst>
                <a:rect l="0" t="0" r="r" b="b"/>
                <a:pathLst>
                  <a:path w="79" h="66">
                    <a:moveTo>
                      <a:pt x="61" y="0"/>
                    </a:moveTo>
                    <a:cubicBezTo>
                      <a:pt x="41" y="15"/>
                      <a:pt x="20" y="28"/>
                      <a:pt x="0" y="43"/>
                    </a:cubicBezTo>
                    <a:cubicBezTo>
                      <a:pt x="6" y="51"/>
                      <a:pt x="12" y="59"/>
                      <a:pt x="19" y="66"/>
                    </a:cubicBezTo>
                    <a:cubicBezTo>
                      <a:pt x="39" y="49"/>
                      <a:pt x="60" y="34"/>
                      <a:pt x="79" y="18"/>
                    </a:cubicBezTo>
                    <a:cubicBezTo>
                      <a:pt x="73" y="12"/>
                      <a:pt x="67" y="6"/>
                      <a:pt x="61" y="0"/>
                    </a:cubicBezTo>
                    <a:close/>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9" name="Freeform 30">
                <a:extLst>
                  <a:ext uri="{FF2B5EF4-FFF2-40B4-BE49-F238E27FC236}">
                    <a16:creationId xmlns:a16="http://schemas.microsoft.com/office/drawing/2014/main" id="{FA8D0756-F59C-4CD4-8914-5F5BF4B3C11E}"/>
                  </a:ext>
                </a:extLst>
              </p:cNvPr>
              <p:cNvSpPr>
                <a:spLocks/>
              </p:cNvSpPr>
              <p:nvPr/>
            </p:nvSpPr>
            <p:spPr bwMode="auto">
              <a:xfrm>
                <a:off x="1717" y="1706"/>
                <a:ext cx="202" cy="180"/>
              </a:xfrm>
              <a:custGeom>
                <a:avLst/>
                <a:gdLst>
                  <a:gd name="T0" fmla="*/ 60 w 85"/>
                  <a:gd name="T1" fmla="*/ 0 h 76"/>
                  <a:gd name="T2" fmla="*/ 0 w 85"/>
                  <a:gd name="T3" fmla="*/ 48 h 76"/>
                  <a:gd name="T4" fmla="*/ 26 w 85"/>
                  <a:gd name="T5" fmla="*/ 76 h 76"/>
                  <a:gd name="T6" fmla="*/ 85 w 85"/>
                  <a:gd name="T7" fmla="*/ 21 h 76"/>
                  <a:gd name="T8" fmla="*/ 60 w 85"/>
                  <a:gd name="T9" fmla="*/ 0 h 76"/>
                </a:gdLst>
                <a:ahLst/>
                <a:cxnLst>
                  <a:cxn ang="0">
                    <a:pos x="T0" y="T1"/>
                  </a:cxn>
                  <a:cxn ang="0">
                    <a:pos x="T2" y="T3"/>
                  </a:cxn>
                  <a:cxn ang="0">
                    <a:pos x="T4" y="T5"/>
                  </a:cxn>
                  <a:cxn ang="0">
                    <a:pos x="T6" y="T7"/>
                  </a:cxn>
                  <a:cxn ang="0">
                    <a:pos x="T8" y="T9"/>
                  </a:cxn>
                </a:cxnLst>
                <a:rect l="0" t="0" r="r" b="b"/>
                <a:pathLst>
                  <a:path w="85" h="76">
                    <a:moveTo>
                      <a:pt x="60" y="0"/>
                    </a:moveTo>
                    <a:cubicBezTo>
                      <a:pt x="41" y="16"/>
                      <a:pt x="20" y="31"/>
                      <a:pt x="0" y="48"/>
                    </a:cubicBezTo>
                    <a:cubicBezTo>
                      <a:pt x="8" y="58"/>
                      <a:pt x="17" y="67"/>
                      <a:pt x="26" y="76"/>
                    </a:cubicBezTo>
                    <a:cubicBezTo>
                      <a:pt x="45" y="56"/>
                      <a:pt x="66" y="39"/>
                      <a:pt x="85" y="21"/>
                    </a:cubicBezTo>
                    <a:cubicBezTo>
                      <a:pt x="77" y="14"/>
                      <a:pt x="68" y="7"/>
                      <a:pt x="60" y="0"/>
                    </a:cubicBezTo>
                    <a:close/>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0" name="Freeform 31">
                <a:extLst>
                  <a:ext uri="{FF2B5EF4-FFF2-40B4-BE49-F238E27FC236}">
                    <a16:creationId xmlns:a16="http://schemas.microsoft.com/office/drawing/2014/main" id="{B378A050-319B-4DA0-9B74-BF5D299DA8AC}"/>
                  </a:ext>
                </a:extLst>
              </p:cNvPr>
              <p:cNvSpPr>
                <a:spLocks/>
              </p:cNvSpPr>
              <p:nvPr/>
            </p:nvSpPr>
            <p:spPr bwMode="auto">
              <a:xfrm>
                <a:off x="1826" y="1801"/>
                <a:ext cx="219" cy="187"/>
              </a:xfrm>
              <a:custGeom>
                <a:avLst/>
                <a:gdLst>
                  <a:gd name="T0" fmla="*/ 92 w 92"/>
                  <a:gd name="T1" fmla="*/ 22 h 79"/>
                  <a:gd name="T2" fmla="*/ 63 w 92"/>
                  <a:gd name="T3" fmla="*/ 0 h 79"/>
                  <a:gd name="T4" fmla="*/ 0 w 92"/>
                  <a:gd name="T5" fmla="*/ 53 h 79"/>
                  <a:gd name="T6" fmla="*/ 35 w 92"/>
                  <a:gd name="T7" fmla="*/ 79 h 79"/>
                  <a:gd name="T8" fmla="*/ 92 w 92"/>
                  <a:gd name="T9" fmla="*/ 22 h 79"/>
                </a:gdLst>
                <a:ahLst/>
                <a:cxnLst>
                  <a:cxn ang="0">
                    <a:pos x="T0" y="T1"/>
                  </a:cxn>
                  <a:cxn ang="0">
                    <a:pos x="T2" y="T3"/>
                  </a:cxn>
                  <a:cxn ang="0">
                    <a:pos x="T4" y="T5"/>
                  </a:cxn>
                  <a:cxn ang="0">
                    <a:pos x="T6" y="T7"/>
                  </a:cxn>
                  <a:cxn ang="0">
                    <a:pos x="T8" y="T9"/>
                  </a:cxn>
                </a:cxnLst>
                <a:rect l="0" t="0" r="r" b="b"/>
                <a:pathLst>
                  <a:path w="92" h="79">
                    <a:moveTo>
                      <a:pt x="92" y="22"/>
                    </a:moveTo>
                    <a:cubicBezTo>
                      <a:pt x="83" y="15"/>
                      <a:pt x="73" y="7"/>
                      <a:pt x="63" y="0"/>
                    </a:cubicBezTo>
                    <a:cubicBezTo>
                      <a:pt x="42" y="17"/>
                      <a:pt x="19" y="33"/>
                      <a:pt x="0" y="53"/>
                    </a:cubicBezTo>
                    <a:cubicBezTo>
                      <a:pt x="11" y="62"/>
                      <a:pt x="23" y="71"/>
                      <a:pt x="35" y="79"/>
                    </a:cubicBezTo>
                    <a:cubicBezTo>
                      <a:pt x="53" y="59"/>
                      <a:pt x="73" y="40"/>
                      <a:pt x="92" y="22"/>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1" name="Freeform 32">
                <a:extLst>
                  <a:ext uri="{FF2B5EF4-FFF2-40B4-BE49-F238E27FC236}">
                    <a16:creationId xmlns:a16="http://schemas.microsoft.com/office/drawing/2014/main" id="{6BB43F6E-EFB3-4013-A0E8-40AC3D738816}"/>
                  </a:ext>
                </a:extLst>
              </p:cNvPr>
              <p:cNvSpPr>
                <a:spLocks/>
              </p:cNvSpPr>
              <p:nvPr/>
            </p:nvSpPr>
            <p:spPr bwMode="auto">
              <a:xfrm>
                <a:off x="1910" y="1853"/>
                <a:ext cx="175" cy="192"/>
              </a:xfrm>
              <a:custGeom>
                <a:avLst/>
                <a:gdLst>
                  <a:gd name="T0" fmla="*/ 57 w 74"/>
                  <a:gd name="T1" fmla="*/ 0 h 81"/>
                  <a:gd name="T2" fmla="*/ 0 w 74"/>
                  <a:gd name="T3" fmla="*/ 57 h 81"/>
                  <a:gd name="T4" fmla="*/ 41 w 74"/>
                  <a:gd name="T5" fmla="*/ 81 h 81"/>
                  <a:gd name="T6" fmla="*/ 74 w 74"/>
                  <a:gd name="T7" fmla="*/ 12 h 81"/>
                  <a:gd name="T8" fmla="*/ 57 w 74"/>
                  <a:gd name="T9" fmla="*/ 0 h 81"/>
                </a:gdLst>
                <a:ahLst/>
                <a:cxnLst>
                  <a:cxn ang="0">
                    <a:pos x="T0" y="T1"/>
                  </a:cxn>
                  <a:cxn ang="0">
                    <a:pos x="T2" y="T3"/>
                  </a:cxn>
                  <a:cxn ang="0">
                    <a:pos x="T4" y="T5"/>
                  </a:cxn>
                  <a:cxn ang="0">
                    <a:pos x="T6" y="T7"/>
                  </a:cxn>
                  <a:cxn ang="0">
                    <a:pos x="T8" y="T9"/>
                  </a:cxn>
                </a:cxnLst>
                <a:rect l="0" t="0" r="r" b="b"/>
                <a:pathLst>
                  <a:path w="74" h="81">
                    <a:moveTo>
                      <a:pt x="57" y="0"/>
                    </a:moveTo>
                    <a:cubicBezTo>
                      <a:pt x="38" y="18"/>
                      <a:pt x="18" y="37"/>
                      <a:pt x="0" y="57"/>
                    </a:cubicBezTo>
                    <a:cubicBezTo>
                      <a:pt x="13" y="66"/>
                      <a:pt x="27" y="74"/>
                      <a:pt x="41" y="81"/>
                    </a:cubicBezTo>
                    <a:cubicBezTo>
                      <a:pt x="53" y="58"/>
                      <a:pt x="64" y="36"/>
                      <a:pt x="74" y="12"/>
                    </a:cubicBezTo>
                    <a:cubicBezTo>
                      <a:pt x="69" y="8"/>
                      <a:pt x="63" y="4"/>
                      <a:pt x="57" y="0"/>
                    </a:cubicBezTo>
                    <a:close/>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2" name="Freeform 33">
                <a:extLst>
                  <a:ext uri="{FF2B5EF4-FFF2-40B4-BE49-F238E27FC236}">
                    <a16:creationId xmlns:a16="http://schemas.microsoft.com/office/drawing/2014/main" id="{C87794B4-C42E-46C7-9FA4-A2C785C18D7E}"/>
                  </a:ext>
                </a:extLst>
              </p:cNvPr>
              <p:cNvSpPr>
                <a:spLocks/>
              </p:cNvSpPr>
              <p:nvPr/>
            </p:nvSpPr>
            <p:spPr bwMode="auto">
              <a:xfrm>
                <a:off x="2109" y="1853"/>
                <a:ext cx="136" cy="256"/>
              </a:xfrm>
              <a:custGeom>
                <a:avLst/>
                <a:gdLst>
                  <a:gd name="T0" fmla="*/ 9 w 57"/>
                  <a:gd name="T1" fmla="*/ 26 h 108"/>
                  <a:gd name="T2" fmla="*/ 8 w 57"/>
                  <a:gd name="T3" fmla="*/ 25 h 108"/>
                  <a:gd name="T4" fmla="*/ 0 w 57"/>
                  <a:gd name="T5" fmla="*/ 100 h 108"/>
                  <a:gd name="T6" fmla="*/ 25 w 57"/>
                  <a:gd name="T7" fmla="*/ 108 h 108"/>
                  <a:gd name="T8" fmla="*/ 57 w 57"/>
                  <a:gd name="T9" fmla="*/ 58 h 108"/>
                  <a:gd name="T10" fmla="*/ 21 w 57"/>
                  <a:gd name="T11" fmla="*/ 0 h 108"/>
                  <a:gd name="T12" fmla="*/ 9 w 57"/>
                  <a:gd name="T13" fmla="*/ 26 h 108"/>
                </a:gdLst>
                <a:ahLst/>
                <a:cxnLst>
                  <a:cxn ang="0">
                    <a:pos x="T0" y="T1"/>
                  </a:cxn>
                  <a:cxn ang="0">
                    <a:pos x="T2" y="T3"/>
                  </a:cxn>
                  <a:cxn ang="0">
                    <a:pos x="T4" y="T5"/>
                  </a:cxn>
                  <a:cxn ang="0">
                    <a:pos x="T6" y="T7"/>
                  </a:cxn>
                  <a:cxn ang="0">
                    <a:pos x="T8" y="T9"/>
                  </a:cxn>
                  <a:cxn ang="0">
                    <a:pos x="T10" y="T11"/>
                  </a:cxn>
                  <a:cxn ang="0">
                    <a:pos x="T12" y="T13"/>
                  </a:cxn>
                </a:cxnLst>
                <a:rect l="0" t="0" r="r" b="b"/>
                <a:pathLst>
                  <a:path w="57" h="108">
                    <a:moveTo>
                      <a:pt x="9" y="26"/>
                    </a:moveTo>
                    <a:cubicBezTo>
                      <a:pt x="9" y="26"/>
                      <a:pt x="8" y="26"/>
                      <a:pt x="8" y="25"/>
                    </a:cubicBezTo>
                    <a:cubicBezTo>
                      <a:pt x="9" y="51"/>
                      <a:pt x="6" y="76"/>
                      <a:pt x="0" y="100"/>
                    </a:cubicBezTo>
                    <a:cubicBezTo>
                      <a:pt x="9" y="103"/>
                      <a:pt x="17" y="106"/>
                      <a:pt x="25" y="108"/>
                    </a:cubicBezTo>
                    <a:cubicBezTo>
                      <a:pt x="37" y="92"/>
                      <a:pt x="47" y="75"/>
                      <a:pt x="57" y="58"/>
                    </a:cubicBezTo>
                    <a:cubicBezTo>
                      <a:pt x="44" y="39"/>
                      <a:pt x="33" y="19"/>
                      <a:pt x="21" y="0"/>
                    </a:cubicBezTo>
                    <a:cubicBezTo>
                      <a:pt x="17" y="9"/>
                      <a:pt x="13" y="18"/>
                      <a:pt x="9" y="26"/>
                    </a:cubicBezTo>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3" name="Freeform 34">
                <a:extLst>
                  <a:ext uri="{FF2B5EF4-FFF2-40B4-BE49-F238E27FC236}">
                    <a16:creationId xmlns:a16="http://schemas.microsoft.com/office/drawing/2014/main" id="{97974742-4184-43F9-902C-B85A15E7EDAB}"/>
                  </a:ext>
                </a:extLst>
              </p:cNvPr>
              <p:cNvSpPr>
                <a:spLocks/>
              </p:cNvSpPr>
              <p:nvPr/>
            </p:nvSpPr>
            <p:spPr bwMode="auto">
              <a:xfrm>
                <a:off x="2159" y="1765"/>
                <a:ext cx="150" cy="226"/>
              </a:xfrm>
              <a:custGeom>
                <a:avLst/>
                <a:gdLst>
                  <a:gd name="T0" fmla="*/ 0 w 63"/>
                  <a:gd name="T1" fmla="*/ 37 h 95"/>
                  <a:gd name="T2" fmla="*/ 36 w 63"/>
                  <a:gd name="T3" fmla="*/ 95 h 95"/>
                  <a:gd name="T4" fmla="*/ 63 w 63"/>
                  <a:gd name="T5" fmla="*/ 39 h 95"/>
                  <a:gd name="T6" fmla="*/ 17 w 63"/>
                  <a:gd name="T7" fmla="*/ 0 h 95"/>
                  <a:gd name="T8" fmla="*/ 0 w 63"/>
                  <a:gd name="T9" fmla="*/ 37 h 95"/>
                </a:gdLst>
                <a:ahLst/>
                <a:cxnLst>
                  <a:cxn ang="0">
                    <a:pos x="T0" y="T1"/>
                  </a:cxn>
                  <a:cxn ang="0">
                    <a:pos x="T2" y="T3"/>
                  </a:cxn>
                  <a:cxn ang="0">
                    <a:pos x="T4" y="T5"/>
                  </a:cxn>
                  <a:cxn ang="0">
                    <a:pos x="T6" y="T7"/>
                  </a:cxn>
                  <a:cxn ang="0">
                    <a:pos x="T8" y="T9"/>
                  </a:cxn>
                </a:cxnLst>
                <a:rect l="0" t="0" r="r" b="b"/>
                <a:pathLst>
                  <a:path w="63" h="95">
                    <a:moveTo>
                      <a:pt x="0" y="37"/>
                    </a:moveTo>
                    <a:cubicBezTo>
                      <a:pt x="12" y="56"/>
                      <a:pt x="23" y="76"/>
                      <a:pt x="36" y="95"/>
                    </a:cubicBezTo>
                    <a:cubicBezTo>
                      <a:pt x="46" y="77"/>
                      <a:pt x="55" y="58"/>
                      <a:pt x="63" y="39"/>
                    </a:cubicBezTo>
                    <a:cubicBezTo>
                      <a:pt x="48" y="26"/>
                      <a:pt x="32" y="13"/>
                      <a:pt x="17" y="0"/>
                    </a:cubicBezTo>
                    <a:cubicBezTo>
                      <a:pt x="12" y="13"/>
                      <a:pt x="6" y="25"/>
                      <a:pt x="0" y="37"/>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4" name="Freeform 35">
                <a:extLst>
                  <a:ext uri="{FF2B5EF4-FFF2-40B4-BE49-F238E27FC236}">
                    <a16:creationId xmlns:a16="http://schemas.microsoft.com/office/drawing/2014/main" id="{111D14BB-D55B-41C8-8D75-428E7FEECB5A}"/>
                  </a:ext>
                </a:extLst>
              </p:cNvPr>
              <p:cNvSpPr>
                <a:spLocks/>
              </p:cNvSpPr>
              <p:nvPr/>
            </p:nvSpPr>
            <p:spPr bwMode="auto">
              <a:xfrm>
                <a:off x="2199" y="1651"/>
                <a:ext cx="167" cy="207"/>
              </a:xfrm>
              <a:custGeom>
                <a:avLst/>
                <a:gdLst>
                  <a:gd name="T0" fmla="*/ 21 w 70"/>
                  <a:gd name="T1" fmla="*/ 0 h 87"/>
                  <a:gd name="T2" fmla="*/ 0 w 70"/>
                  <a:gd name="T3" fmla="*/ 48 h 87"/>
                  <a:gd name="T4" fmla="*/ 46 w 70"/>
                  <a:gd name="T5" fmla="*/ 87 h 87"/>
                  <a:gd name="T6" fmla="*/ 70 w 70"/>
                  <a:gd name="T7" fmla="*/ 27 h 87"/>
                  <a:gd name="T8" fmla="*/ 21 w 70"/>
                  <a:gd name="T9" fmla="*/ 0 h 87"/>
                </a:gdLst>
                <a:ahLst/>
                <a:cxnLst>
                  <a:cxn ang="0">
                    <a:pos x="T0" y="T1"/>
                  </a:cxn>
                  <a:cxn ang="0">
                    <a:pos x="T2" y="T3"/>
                  </a:cxn>
                  <a:cxn ang="0">
                    <a:pos x="T4" y="T5"/>
                  </a:cxn>
                  <a:cxn ang="0">
                    <a:pos x="T6" y="T7"/>
                  </a:cxn>
                  <a:cxn ang="0">
                    <a:pos x="T8" y="T9"/>
                  </a:cxn>
                </a:cxnLst>
                <a:rect l="0" t="0" r="r" b="b"/>
                <a:pathLst>
                  <a:path w="70" h="87">
                    <a:moveTo>
                      <a:pt x="21" y="0"/>
                    </a:moveTo>
                    <a:cubicBezTo>
                      <a:pt x="14" y="16"/>
                      <a:pt x="7" y="32"/>
                      <a:pt x="0" y="48"/>
                    </a:cubicBezTo>
                    <a:cubicBezTo>
                      <a:pt x="15" y="61"/>
                      <a:pt x="31" y="74"/>
                      <a:pt x="46" y="87"/>
                    </a:cubicBezTo>
                    <a:cubicBezTo>
                      <a:pt x="55" y="68"/>
                      <a:pt x="63" y="47"/>
                      <a:pt x="70" y="27"/>
                    </a:cubicBezTo>
                    <a:cubicBezTo>
                      <a:pt x="53" y="18"/>
                      <a:pt x="37" y="8"/>
                      <a:pt x="21" y="0"/>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5" name="Freeform 36">
                <a:extLst>
                  <a:ext uri="{FF2B5EF4-FFF2-40B4-BE49-F238E27FC236}">
                    <a16:creationId xmlns:a16="http://schemas.microsoft.com/office/drawing/2014/main" id="{360DC24C-DC6F-479C-873F-8BCA38A84A12}"/>
                  </a:ext>
                </a:extLst>
              </p:cNvPr>
              <p:cNvSpPr>
                <a:spLocks/>
              </p:cNvSpPr>
              <p:nvPr/>
            </p:nvSpPr>
            <p:spPr bwMode="auto">
              <a:xfrm>
                <a:off x="2249" y="1570"/>
                <a:ext cx="148" cy="145"/>
              </a:xfrm>
              <a:custGeom>
                <a:avLst/>
                <a:gdLst>
                  <a:gd name="T0" fmla="*/ 13 w 62"/>
                  <a:gd name="T1" fmla="*/ 0 h 61"/>
                  <a:gd name="T2" fmla="*/ 0 w 62"/>
                  <a:gd name="T3" fmla="*/ 34 h 61"/>
                  <a:gd name="T4" fmla="*/ 49 w 62"/>
                  <a:gd name="T5" fmla="*/ 61 h 61"/>
                  <a:gd name="T6" fmla="*/ 62 w 62"/>
                  <a:gd name="T7" fmla="*/ 17 h 61"/>
                  <a:gd name="T8" fmla="*/ 13 w 62"/>
                  <a:gd name="T9" fmla="*/ 0 h 61"/>
                </a:gdLst>
                <a:ahLst/>
                <a:cxnLst>
                  <a:cxn ang="0">
                    <a:pos x="T0" y="T1"/>
                  </a:cxn>
                  <a:cxn ang="0">
                    <a:pos x="T2" y="T3"/>
                  </a:cxn>
                  <a:cxn ang="0">
                    <a:pos x="T4" y="T5"/>
                  </a:cxn>
                  <a:cxn ang="0">
                    <a:pos x="T6" y="T7"/>
                  </a:cxn>
                  <a:cxn ang="0">
                    <a:pos x="T8" y="T9"/>
                  </a:cxn>
                </a:cxnLst>
                <a:rect l="0" t="0" r="r" b="b"/>
                <a:pathLst>
                  <a:path w="62" h="61">
                    <a:moveTo>
                      <a:pt x="13" y="0"/>
                    </a:moveTo>
                    <a:cubicBezTo>
                      <a:pt x="9" y="11"/>
                      <a:pt x="5" y="23"/>
                      <a:pt x="0" y="34"/>
                    </a:cubicBezTo>
                    <a:cubicBezTo>
                      <a:pt x="16" y="42"/>
                      <a:pt x="32" y="52"/>
                      <a:pt x="49" y="61"/>
                    </a:cubicBezTo>
                    <a:cubicBezTo>
                      <a:pt x="54" y="46"/>
                      <a:pt x="58" y="32"/>
                      <a:pt x="62" y="17"/>
                    </a:cubicBezTo>
                    <a:cubicBezTo>
                      <a:pt x="46" y="12"/>
                      <a:pt x="29" y="7"/>
                      <a:pt x="13" y="0"/>
                    </a:cubicBezTo>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6" name="Freeform 37">
                <a:extLst>
                  <a:ext uri="{FF2B5EF4-FFF2-40B4-BE49-F238E27FC236}">
                    <a16:creationId xmlns:a16="http://schemas.microsoft.com/office/drawing/2014/main" id="{00E02D20-6A98-4BBA-A949-CA667840CA86}"/>
                  </a:ext>
                </a:extLst>
              </p:cNvPr>
              <p:cNvSpPr>
                <a:spLocks/>
              </p:cNvSpPr>
              <p:nvPr/>
            </p:nvSpPr>
            <p:spPr bwMode="auto">
              <a:xfrm>
                <a:off x="2325" y="1312"/>
                <a:ext cx="131" cy="144"/>
              </a:xfrm>
              <a:custGeom>
                <a:avLst/>
                <a:gdLst>
                  <a:gd name="T0" fmla="*/ 11 w 55"/>
                  <a:gd name="T1" fmla="*/ 0 h 61"/>
                  <a:gd name="T2" fmla="*/ 0 w 55"/>
                  <a:gd name="T3" fmla="*/ 50 h 61"/>
                  <a:gd name="T4" fmla="*/ 46 w 55"/>
                  <a:gd name="T5" fmla="*/ 61 h 61"/>
                  <a:gd name="T6" fmla="*/ 55 w 55"/>
                  <a:gd name="T7" fmla="*/ 11 h 61"/>
                  <a:gd name="T8" fmla="*/ 11 w 55"/>
                  <a:gd name="T9" fmla="*/ 0 h 61"/>
                </a:gdLst>
                <a:ahLst/>
                <a:cxnLst>
                  <a:cxn ang="0">
                    <a:pos x="T0" y="T1"/>
                  </a:cxn>
                  <a:cxn ang="0">
                    <a:pos x="T2" y="T3"/>
                  </a:cxn>
                  <a:cxn ang="0">
                    <a:pos x="T4" y="T5"/>
                  </a:cxn>
                  <a:cxn ang="0">
                    <a:pos x="T6" y="T7"/>
                  </a:cxn>
                  <a:cxn ang="0">
                    <a:pos x="T8" y="T9"/>
                  </a:cxn>
                </a:cxnLst>
                <a:rect l="0" t="0" r="r" b="b"/>
                <a:pathLst>
                  <a:path w="55" h="61">
                    <a:moveTo>
                      <a:pt x="11" y="0"/>
                    </a:moveTo>
                    <a:cubicBezTo>
                      <a:pt x="8" y="17"/>
                      <a:pt x="4" y="33"/>
                      <a:pt x="0" y="50"/>
                    </a:cubicBezTo>
                    <a:cubicBezTo>
                      <a:pt x="15" y="54"/>
                      <a:pt x="30" y="58"/>
                      <a:pt x="46" y="61"/>
                    </a:cubicBezTo>
                    <a:cubicBezTo>
                      <a:pt x="49" y="44"/>
                      <a:pt x="52" y="28"/>
                      <a:pt x="55" y="11"/>
                    </a:cubicBezTo>
                    <a:cubicBezTo>
                      <a:pt x="40" y="8"/>
                      <a:pt x="25" y="4"/>
                      <a:pt x="11" y="0"/>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7" name="Freeform 38">
                <a:extLst>
                  <a:ext uri="{FF2B5EF4-FFF2-40B4-BE49-F238E27FC236}">
                    <a16:creationId xmlns:a16="http://schemas.microsoft.com/office/drawing/2014/main" id="{5D408C95-FA62-4D51-94E2-6A4F73D8ACB9}"/>
                  </a:ext>
                </a:extLst>
              </p:cNvPr>
              <p:cNvSpPr>
                <a:spLocks/>
              </p:cNvSpPr>
              <p:nvPr/>
            </p:nvSpPr>
            <p:spPr bwMode="auto">
              <a:xfrm>
                <a:off x="2351" y="1224"/>
                <a:ext cx="114" cy="114"/>
              </a:xfrm>
              <a:custGeom>
                <a:avLst/>
                <a:gdLst>
                  <a:gd name="T0" fmla="*/ 48 w 48"/>
                  <a:gd name="T1" fmla="*/ 14 h 48"/>
                  <a:gd name="T2" fmla="*/ 4 w 48"/>
                  <a:gd name="T3" fmla="*/ 0 h 48"/>
                  <a:gd name="T4" fmla="*/ 0 w 48"/>
                  <a:gd name="T5" fmla="*/ 37 h 48"/>
                  <a:gd name="T6" fmla="*/ 44 w 48"/>
                  <a:gd name="T7" fmla="*/ 48 h 48"/>
                  <a:gd name="T8" fmla="*/ 48 w 48"/>
                  <a:gd name="T9" fmla="*/ 14 h 48"/>
                </a:gdLst>
                <a:ahLst/>
                <a:cxnLst>
                  <a:cxn ang="0">
                    <a:pos x="T0" y="T1"/>
                  </a:cxn>
                  <a:cxn ang="0">
                    <a:pos x="T2" y="T3"/>
                  </a:cxn>
                  <a:cxn ang="0">
                    <a:pos x="T4" y="T5"/>
                  </a:cxn>
                  <a:cxn ang="0">
                    <a:pos x="T6" y="T7"/>
                  </a:cxn>
                  <a:cxn ang="0">
                    <a:pos x="T8" y="T9"/>
                  </a:cxn>
                </a:cxnLst>
                <a:rect l="0" t="0" r="r" b="b"/>
                <a:pathLst>
                  <a:path w="48" h="48">
                    <a:moveTo>
                      <a:pt x="48" y="14"/>
                    </a:moveTo>
                    <a:cubicBezTo>
                      <a:pt x="34" y="4"/>
                      <a:pt x="17" y="1"/>
                      <a:pt x="4" y="0"/>
                    </a:cubicBezTo>
                    <a:cubicBezTo>
                      <a:pt x="3" y="13"/>
                      <a:pt x="2" y="25"/>
                      <a:pt x="0" y="37"/>
                    </a:cubicBezTo>
                    <a:cubicBezTo>
                      <a:pt x="14" y="41"/>
                      <a:pt x="29" y="45"/>
                      <a:pt x="44" y="48"/>
                    </a:cubicBezTo>
                    <a:cubicBezTo>
                      <a:pt x="45" y="36"/>
                      <a:pt x="47" y="25"/>
                      <a:pt x="48" y="14"/>
                    </a:cubicBezTo>
                    <a:close/>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8" name="Freeform 39">
                <a:extLst>
                  <a:ext uri="{FF2B5EF4-FFF2-40B4-BE49-F238E27FC236}">
                    <a16:creationId xmlns:a16="http://schemas.microsoft.com/office/drawing/2014/main" id="{6069AAEB-B24F-43F5-9E49-C3AC62DC8916}"/>
                  </a:ext>
                </a:extLst>
              </p:cNvPr>
              <p:cNvSpPr>
                <a:spLocks/>
              </p:cNvSpPr>
              <p:nvPr/>
            </p:nvSpPr>
            <p:spPr bwMode="auto">
              <a:xfrm>
                <a:off x="2309" y="1430"/>
                <a:ext cx="126" cy="98"/>
              </a:xfrm>
              <a:custGeom>
                <a:avLst/>
                <a:gdLst>
                  <a:gd name="T0" fmla="*/ 53 w 53"/>
                  <a:gd name="T1" fmla="*/ 11 h 41"/>
                  <a:gd name="T2" fmla="*/ 7 w 53"/>
                  <a:gd name="T3" fmla="*/ 0 h 41"/>
                  <a:gd name="T4" fmla="*/ 0 w 53"/>
                  <a:gd name="T5" fmla="*/ 25 h 41"/>
                  <a:gd name="T6" fmla="*/ 46 w 53"/>
                  <a:gd name="T7" fmla="*/ 41 h 41"/>
                  <a:gd name="T8" fmla="*/ 53 w 53"/>
                  <a:gd name="T9" fmla="*/ 11 h 41"/>
                </a:gdLst>
                <a:ahLst/>
                <a:cxnLst>
                  <a:cxn ang="0">
                    <a:pos x="T0" y="T1"/>
                  </a:cxn>
                  <a:cxn ang="0">
                    <a:pos x="T2" y="T3"/>
                  </a:cxn>
                  <a:cxn ang="0">
                    <a:pos x="T4" y="T5"/>
                  </a:cxn>
                  <a:cxn ang="0">
                    <a:pos x="T6" y="T7"/>
                  </a:cxn>
                  <a:cxn ang="0">
                    <a:pos x="T8" y="T9"/>
                  </a:cxn>
                </a:cxnLst>
                <a:rect l="0" t="0" r="r" b="b"/>
                <a:pathLst>
                  <a:path w="53" h="41">
                    <a:moveTo>
                      <a:pt x="53" y="11"/>
                    </a:moveTo>
                    <a:cubicBezTo>
                      <a:pt x="37" y="8"/>
                      <a:pt x="22" y="4"/>
                      <a:pt x="7" y="0"/>
                    </a:cubicBezTo>
                    <a:cubicBezTo>
                      <a:pt x="5" y="8"/>
                      <a:pt x="2" y="17"/>
                      <a:pt x="0" y="25"/>
                    </a:cubicBezTo>
                    <a:cubicBezTo>
                      <a:pt x="14" y="33"/>
                      <a:pt x="30" y="38"/>
                      <a:pt x="46" y="41"/>
                    </a:cubicBezTo>
                    <a:cubicBezTo>
                      <a:pt x="48" y="31"/>
                      <a:pt x="51" y="21"/>
                      <a:pt x="53" y="11"/>
                    </a:cubicBezTo>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9" name="Freeform 40">
                <a:extLst>
                  <a:ext uri="{FF2B5EF4-FFF2-40B4-BE49-F238E27FC236}">
                    <a16:creationId xmlns:a16="http://schemas.microsoft.com/office/drawing/2014/main" id="{19767ACC-E07E-4E74-9AAF-415C1D038832}"/>
                  </a:ext>
                </a:extLst>
              </p:cNvPr>
              <p:cNvSpPr>
                <a:spLocks/>
              </p:cNvSpPr>
              <p:nvPr/>
            </p:nvSpPr>
            <p:spPr bwMode="auto">
              <a:xfrm>
                <a:off x="2280" y="1490"/>
                <a:ext cx="138" cy="121"/>
              </a:xfrm>
              <a:custGeom>
                <a:avLst/>
                <a:gdLst>
                  <a:gd name="T0" fmla="*/ 12 w 58"/>
                  <a:gd name="T1" fmla="*/ 0 h 51"/>
                  <a:gd name="T2" fmla="*/ 0 w 58"/>
                  <a:gd name="T3" fmla="*/ 34 h 51"/>
                  <a:gd name="T4" fmla="*/ 49 w 58"/>
                  <a:gd name="T5" fmla="*/ 51 h 51"/>
                  <a:gd name="T6" fmla="*/ 58 w 58"/>
                  <a:gd name="T7" fmla="*/ 16 h 51"/>
                  <a:gd name="T8" fmla="*/ 12 w 58"/>
                  <a:gd name="T9" fmla="*/ 0 h 51"/>
                </a:gdLst>
                <a:ahLst/>
                <a:cxnLst>
                  <a:cxn ang="0">
                    <a:pos x="T0" y="T1"/>
                  </a:cxn>
                  <a:cxn ang="0">
                    <a:pos x="T2" y="T3"/>
                  </a:cxn>
                  <a:cxn ang="0">
                    <a:pos x="T4" y="T5"/>
                  </a:cxn>
                  <a:cxn ang="0">
                    <a:pos x="T6" y="T7"/>
                  </a:cxn>
                  <a:cxn ang="0">
                    <a:pos x="T8" y="T9"/>
                  </a:cxn>
                </a:cxnLst>
                <a:rect l="0" t="0" r="r" b="b"/>
                <a:pathLst>
                  <a:path w="58" h="51">
                    <a:moveTo>
                      <a:pt x="12" y="0"/>
                    </a:moveTo>
                    <a:cubicBezTo>
                      <a:pt x="8" y="12"/>
                      <a:pt x="4" y="23"/>
                      <a:pt x="0" y="34"/>
                    </a:cubicBezTo>
                    <a:cubicBezTo>
                      <a:pt x="16" y="41"/>
                      <a:pt x="33" y="46"/>
                      <a:pt x="49" y="51"/>
                    </a:cubicBezTo>
                    <a:cubicBezTo>
                      <a:pt x="52" y="40"/>
                      <a:pt x="55" y="28"/>
                      <a:pt x="58" y="16"/>
                    </a:cubicBezTo>
                    <a:cubicBezTo>
                      <a:pt x="42" y="13"/>
                      <a:pt x="26" y="8"/>
                      <a:pt x="12" y="0"/>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0" name="Freeform 41">
                <a:extLst>
                  <a:ext uri="{FF2B5EF4-FFF2-40B4-BE49-F238E27FC236}">
                    <a16:creationId xmlns:a16="http://schemas.microsoft.com/office/drawing/2014/main" id="{E9DAEA15-FC58-4320-A771-C1A93E33968F}"/>
                  </a:ext>
                </a:extLst>
              </p:cNvPr>
              <p:cNvSpPr>
                <a:spLocks/>
              </p:cNvSpPr>
              <p:nvPr/>
            </p:nvSpPr>
            <p:spPr bwMode="auto">
              <a:xfrm>
                <a:off x="2007" y="1881"/>
                <a:ext cx="124" cy="209"/>
              </a:xfrm>
              <a:custGeom>
                <a:avLst/>
                <a:gdLst>
                  <a:gd name="T0" fmla="*/ 51 w 52"/>
                  <a:gd name="T1" fmla="*/ 13 h 88"/>
                  <a:gd name="T2" fmla="*/ 33 w 52"/>
                  <a:gd name="T3" fmla="*/ 0 h 88"/>
                  <a:gd name="T4" fmla="*/ 0 w 52"/>
                  <a:gd name="T5" fmla="*/ 69 h 88"/>
                  <a:gd name="T6" fmla="*/ 43 w 52"/>
                  <a:gd name="T7" fmla="*/ 88 h 88"/>
                  <a:gd name="T8" fmla="*/ 51 w 52"/>
                  <a:gd name="T9" fmla="*/ 13 h 88"/>
                </a:gdLst>
                <a:ahLst/>
                <a:cxnLst>
                  <a:cxn ang="0">
                    <a:pos x="T0" y="T1"/>
                  </a:cxn>
                  <a:cxn ang="0">
                    <a:pos x="T2" y="T3"/>
                  </a:cxn>
                  <a:cxn ang="0">
                    <a:pos x="T4" y="T5"/>
                  </a:cxn>
                  <a:cxn ang="0">
                    <a:pos x="T6" y="T7"/>
                  </a:cxn>
                  <a:cxn ang="0">
                    <a:pos x="T8" y="T9"/>
                  </a:cxn>
                </a:cxnLst>
                <a:rect l="0" t="0" r="r" b="b"/>
                <a:pathLst>
                  <a:path w="52" h="88">
                    <a:moveTo>
                      <a:pt x="51" y="13"/>
                    </a:moveTo>
                    <a:cubicBezTo>
                      <a:pt x="45" y="9"/>
                      <a:pt x="39" y="5"/>
                      <a:pt x="33" y="0"/>
                    </a:cubicBezTo>
                    <a:cubicBezTo>
                      <a:pt x="23" y="24"/>
                      <a:pt x="12" y="46"/>
                      <a:pt x="0" y="69"/>
                    </a:cubicBezTo>
                    <a:cubicBezTo>
                      <a:pt x="14" y="76"/>
                      <a:pt x="28" y="83"/>
                      <a:pt x="43" y="88"/>
                    </a:cubicBezTo>
                    <a:cubicBezTo>
                      <a:pt x="49" y="64"/>
                      <a:pt x="52" y="39"/>
                      <a:pt x="51" y="13"/>
                    </a:cubicBezTo>
                  </a:path>
                </a:pathLst>
              </a:custGeom>
              <a:solidFill>
                <a:srgbClr val="629A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1" name="Freeform 42">
                <a:extLst>
                  <a:ext uri="{FF2B5EF4-FFF2-40B4-BE49-F238E27FC236}">
                    <a16:creationId xmlns:a16="http://schemas.microsoft.com/office/drawing/2014/main" id="{B63600FC-BBDC-43B7-8544-EFFC2F03F567}"/>
                  </a:ext>
                </a:extLst>
              </p:cNvPr>
              <p:cNvSpPr>
                <a:spLocks/>
              </p:cNvSpPr>
              <p:nvPr/>
            </p:nvSpPr>
            <p:spPr bwMode="auto">
              <a:xfrm>
                <a:off x="1779" y="1755"/>
                <a:ext cx="197" cy="171"/>
              </a:xfrm>
              <a:custGeom>
                <a:avLst/>
                <a:gdLst>
                  <a:gd name="T0" fmla="*/ 59 w 83"/>
                  <a:gd name="T1" fmla="*/ 0 h 72"/>
                  <a:gd name="T2" fmla="*/ 0 w 83"/>
                  <a:gd name="T3" fmla="*/ 55 h 72"/>
                  <a:gd name="T4" fmla="*/ 20 w 83"/>
                  <a:gd name="T5" fmla="*/ 72 h 72"/>
                  <a:gd name="T6" fmla="*/ 83 w 83"/>
                  <a:gd name="T7" fmla="*/ 19 h 72"/>
                  <a:gd name="T8" fmla="*/ 59 w 83"/>
                  <a:gd name="T9" fmla="*/ 0 h 72"/>
                </a:gdLst>
                <a:ahLst/>
                <a:cxnLst>
                  <a:cxn ang="0">
                    <a:pos x="T0" y="T1"/>
                  </a:cxn>
                  <a:cxn ang="0">
                    <a:pos x="T2" y="T3"/>
                  </a:cxn>
                  <a:cxn ang="0">
                    <a:pos x="T4" y="T5"/>
                  </a:cxn>
                  <a:cxn ang="0">
                    <a:pos x="T6" y="T7"/>
                  </a:cxn>
                  <a:cxn ang="0">
                    <a:pos x="T8" y="T9"/>
                  </a:cxn>
                </a:cxnLst>
                <a:rect l="0" t="0" r="r" b="b"/>
                <a:pathLst>
                  <a:path w="83" h="72">
                    <a:moveTo>
                      <a:pt x="59" y="0"/>
                    </a:moveTo>
                    <a:cubicBezTo>
                      <a:pt x="40" y="18"/>
                      <a:pt x="19" y="35"/>
                      <a:pt x="0" y="55"/>
                    </a:cubicBezTo>
                    <a:cubicBezTo>
                      <a:pt x="6" y="61"/>
                      <a:pt x="13" y="66"/>
                      <a:pt x="20" y="72"/>
                    </a:cubicBezTo>
                    <a:cubicBezTo>
                      <a:pt x="39" y="52"/>
                      <a:pt x="62" y="36"/>
                      <a:pt x="83" y="19"/>
                    </a:cubicBezTo>
                    <a:cubicBezTo>
                      <a:pt x="75" y="13"/>
                      <a:pt x="67" y="6"/>
                      <a:pt x="59" y="0"/>
                    </a:cubicBezTo>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2" name="Freeform 43">
                <a:extLst>
                  <a:ext uri="{FF2B5EF4-FFF2-40B4-BE49-F238E27FC236}">
                    <a16:creationId xmlns:a16="http://schemas.microsoft.com/office/drawing/2014/main" id="{B21BCB1D-F438-436F-8A04-92F0E7CDE475}"/>
                  </a:ext>
                </a:extLst>
              </p:cNvPr>
              <p:cNvSpPr>
                <a:spLocks/>
              </p:cNvSpPr>
              <p:nvPr/>
            </p:nvSpPr>
            <p:spPr bwMode="auto">
              <a:xfrm>
                <a:off x="1565" y="1516"/>
                <a:ext cx="195" cy="142"/>
              </a:xfrm>
              <a:custGeom>
                <a:avLst/>
                <a:gdLst>
                  <a:gd name="T0" fmla="*/ 82 w 82"/>
                  <a:gd name="T1" fmla="*/ 35 h 60"/>
                  <a:gd name="T2" fmla="*/ 58 w 82"/>
                  <a:gd name="T3" fmla="*/ 0 h 60"/>
                  <a:gd name="T4" fmla="*/ 0 w 82"/>
                  <a:gd name="T5" fmla="*/ 26 h 60"/>
                  <a:gd name="T6" fmla="*/ 17 w 82"/>
                  <a:gd name="T7" fmla="*/ 60 h 60"/>
                  <a:gd name="T8" fmla="*/ 82 w 82"/>
                  <a:gd name="T9" fmla="*/ 35 h 60"/>
                </a:gdLst>
                <a:ahLst/>
                <a:cxnLst>
                  <a:cxn ang="0">
                    <a:pos x="T0" y="T1"/>
                  </a:cxn>
                  <a:cxn ang="0">
                    <a:pos x="T2" y="T3"/>
                  </a:cxn>
                  <a:cxn ang="0">
                    <a:pos x="T4" y="T5"/>
                  </a:cxn>
                  <a:cxn ang="0">
                    <a:pos x="T6" y="T7"/>
                  </a:cxn>
                  <a:cxn ang="0">
                    <a:pos x="T8" y="T9"/>
                  </a:cxn>
                </a:cxnLst>
                <a:rect l="0" t="0" r="r" b="b"/>
                <a:pathLst>
                  <a:path w="82" h="60">
                    <a:moveTo>
                      <a:pt x="82" y="35"/>
                    </a:moveTo>
                    <a:cubicBezTo>
                      <a:pt x="73" y="24"/>
                      <a:pt x="65" y="12"/>
                      <a:pt x="58" y="0"/>
                    </a:cubicBezTo>
                    <a:cubicBezTo>
                      <a:pt x="38" y="6"/>
                      <a:pt x="19" y="14"/>
                      <a:pt x="0" y="26"/>
                    </a:cubicBezTo>
                    <a:cubicBezTo>
                      <a:pt x="5" y="38"/>
                      <a:pt x="10" y="49"/>
                      <a:pt x="17" y="60"/>
                    </a:cubicBezTo>
                    <a:cubicBezTo>
                      <a:pt x="37" y="50"/>
                      <a:pt x="59" y="43"/>
                      <a:pt x="82" y="35"/>
                    </a:cubicBezTo>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3" name="Freeform 44">
                <a:extLst>
                  <a:ext uri="{FF2B5EF4-FFF2-40B4-BE49-F238E27FC236}">
                    <a16:creationId xmlns:a16="http://schemas.microsoft.com/office/drawing/2014/main" id="{ACCB9776-C26A-4FD7-AC98-944C26559F7F}"/>
                  </a:ext>
                </a:extLst>
              </p:cNvPr>
              <p:cNvSpPr>
                <a:spLocks/>
              </p:cNvSpPr>
              <p:nvPr/>
            </p:nvSpPr>
            <p:spPr bwMode="auto">
              <a:xfrm>
                <a:off x="1520" y="1390"/>
                <a:ext cx="157" cy="109"/>
              </a:xfrm>
              <a:custGeom>
                <a:avLst/>
                <a:gdLst>
                  <a:gd name="T0" fmla="*/ 66 w 66"/>
                  <a:gd name="T1" fmla="*/ 30 h 46"/>
                  <a:gd name="T2" fmla="*/ 57 w 66"/>
                  <a:gd name="T3" fmla="*/ 0 h 46"/>
                  <a:gd name="T4" fmla="*/ 0 w 66"/>
                  <a:gd name="T5" fmla="*/ 16 h 46"/>
                  <a:gd name="T6" fmla="*/ 8 w 66"/>
                  <a:gd name="T7" fmla="*/ 46 h 46"/>
                  <a:gd name="T8" fmla="*/ 66 w 66"/>
                  <a:gd name="T9" fmla="*/ 30 h 46"/>
                </a:gdLst>
                <a:ahLst/>
                <a:cxnLst>
                  <a:cxn ang="0">
                    <a:pos x="T0" y="T1"/>
                  </a:cxn>
                  <a:cxn ang="0">
                    <a:pos x="T2" y="T3"/>
                  </a:cxn>
                  <a:cxn ang="0">
                    <a:pos x="T4" y="T5"/>
                  </a:cxn>
                  <a:cxn ang="0">
                    <a:pos x="T6" y="T7"/>
                  </a:cxn>
                  <a:cxn ang="0">
                    <a:pos x="T8" y="T9"/>
                  </a:cxn>
                </a:cxnLst>
                <a:rect l="0" t="0" r="r" b="b"/>
                <a:pathLst>
                  <a:path w="66" h="46">
                    <a:moveTo>
                      <a:pt x="66" y="30"/>
                    </a:moveTo>
                    <a:cubicBezTo>
                      <a:pt x="62" y="20"/>
                      <a:pt x="59" y="10"/>
                      <a:pt x="57" y="0"/>
                    </a:cubicBezTo>
                    <a:cubicBezTo>
                      <a:pt x="38" y="5"/>
                      <a:pt x="19" y="10"/>
                      <a:pt x="0" y="16"/>
                    </a:cubicBezTo>
                    <a:cubicBezTo>
                      <a:pt x="2" y="26"/>
                      <a:pt x="5" y="36"/>
                      <a:pt x="8" y="46"/>
                    </a:cubicBezTo>
                    <a:cubicBezTo>
                      <a:pt x="27" y="40"/>
                      <a:pt x="47" y="35"/>
                      <a:pt x="66" y="30"/>
                    </a:cubicBezTo>
                    <a:close/>
                  </a:path>
                </a:pathLst>
              </a:custGeom>
              <a:solidFill>
                <a:srgbClr val="79AE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4" name="Freeform 45">
                <a:extLst>
                  <a:ext uri="{FF2B5EF4-FFF2-40B4-BE49-F238E27FC236}">
                    <a16:creationId xmlns:a16="http://schemas.microsoft.com/office/drawing/2014/main" id="{F94FF543-051B-4F5C-AEBE-1EDE75B8B788}"/>
                  </a:ext>
                </a:extLst>
              </p:cNvPr>
              <p:cNvSpPr>
                <a:spLocks/>
              </p:cNvSpPr>
              <p:nvPr/>
            </p:nvSpPr>
            <p:spPr bwMode="auto">
              <a:xfrm>
                <a:off x="1636" y="1639"/>
                <a:ext cx="696" cy="696"/>
              </a:xfrm>
              <a:custGeom>
                <a:avLst/>
                <a:gdLst>
                  <a:gd name="T0" fmla="*/ 0 w 293"/>
                  <a:gd name="T1" fmla="*/ 231 h 293"/>
                  <a:gd name="T2" fmla="*/ 40 w 293"/>
                  <a:gd name="T3" fmla="*/ 171 h 293"/>
                  <a:gd name="T4" fmla="*/ 42 w 293"/>
                  <a:gd name="T5" fmla="*/ 122 h 293"/>
                  <a:gd name="T6" fmla="*/ 79 w 293"/>
                  <a:gd name="T7" fmla="*/ 65 h 293"/>
                  <a:gd name="T8" fmla="*/ 93 w 293"/>
                  <a:gd name="T9" fmla="*/ 40 h 293"/>
                  <a:gd name="T10" fmla="*/ 111 w 293"/>
                  <a:gd name="T11" fmla="*/ 57 h 293"/>
                  <a:gd name="T12" fmla="*/ 106 w 293"/>
                  <a:gd name="T13" fmla="*/ 101 h 293"/>
                  <a:gd name="T14" fmla="*/ 148 w 293"/>
                  <a:gd name="T15" fmla="*/ 72 h 293"/>
                  <a:gd name="T16" fmla="*/ 191 w 293"/>
                  <a:gd name="T17" fmla="*/ 31 h 293"/>
                  <a:gd name="T18" fmla="*/ 234 w 293"/>
                  <a:gd name="T19" fmla="*/ 3 h 293"/>
                  <a:gd name="T20" fmla="*/ 237 w 293"/>
                  <a:gd name="T21" fmla="*/ 20 h 293"/>
                  <a:gd name="T22" fmla="*/ 232 w 293"/>
                  <a:gd name="T23" fmla="*/ 27 h 293"/>
                  <a:gd name="T24" fmla="*/ 199 w 293"/>
                  <a:gd name="T25" fmla="*/ 61 h 293"/>
                  <a:gd name="T26" fmla="*/ 174 w 293"/>
                  <a:gd name="T27" fmla="*/ 91 h 293"/>
                  <a:gd name="T28" fmla="*/ 176 w 293"/>
                  <a:gd name="T29" fmla="*/ 93 h 293"/>
                  <a:gd name="T30" fmla="*/ 216 w 293"/>
                  <a:gd name="T31" fmla="*/ 56 h 293"/>
                  <a:gd name="T32" fmla="*/ 254 w 293"/>
                  <a:gd name="T33" fmla="*/ 23 h 293"/>
                  <a:gd name="T34" fmla="*/ 264 w 293"/>
                  <a:gd name="T35" fmla="*/ 38 h 293"/>
                  <a:gd name="T36" fmla="*/ 198 w 293"/>
                  <a:gd name="T37" fmla="*/ 113 h 293"/>
                  <a:gd name="T38" fmla="*/ 240 w 293"/>
                  <a:gd name="T39" fmla="*/ 84 h 293"/>
                  <a:gd name="T40" fmla="*/ 271 w 293"/>
                  <a:gd name="T41" fmla="*/ 52 h 293"/>
                  <a:gd name="T42" fmla="*/ 278 w 293"/>
                  <a:gd name="T43" fmla="*/ 61 h 293"/>
                  <a:gd name="T44" fmla="*/ 253 w 293"/>
                  <a:gd name="T45" fmla="*/ 105 h 293"/>
                  <a:gd name="T46" fmla="*/ 212 w 293"/>
                  <a:gd name="T47" fmla="*/ 137 h 293"/>
                  <a:gd name="T48" fmla="*/ 207 w 293"/>
                  <a:gd name="T49" fmla="*/ 132 h 293"/>
                  <a:gd name="T50" fmla="*/ 258 w 293"/>
                  <a:gd name="T51" fmla="*/ 100 h 293"/>
                  <a:gd name="T52" fmla="*/ 279 w 293"/>
                  <a:gd name="T53" fmla="*/ 67 h 293"/>
                  <a:gd name="T54" fmla="*/ 282 w 293"/>
                  <a:gd name="T55" fmla="*/ 64 h 293"/>
                  <a:gd name="T56" fmla="*/ 291 w 293"/>
                  <a:gd name="T57" fmla="*/ 77 h 293"/>
                  <a:gd name="T58" fmla="*/ 244 w 293"/>
                  <a:gd name="T59" fmla="*/ 145 h 293"/>
                  <a:gd name="T60" fmla="*/ 179 w 293"/>
                  <a:gd name="T61" fmla="*/ 205 h 293"/>
                  <a:gd name="T62" fmla="*/ 103 w 293"/>
                  <a:gd name="T63" fmla="*/ 246 h 293"/>
                  <a:gd name="T64" fmla="*/ 62 w 293"/>
                  <a:gd name="T65" fmla="*/ 293 h 293"/>
                  <a:gd name="T66" fmla="*/ 0 w 293"/>
                  <a:gd name="T67" fmla="*/ 231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93" h="293">
                    <a:moveTo>
                      <a:pt x="0" y="231"/>
                    </a:moveTo>
                    <a:cubicBezTo>
                      <a:pt x="0" y="231"/>
                      <a:pt x="40" y="193"/>
                      <a:pt x="40" y="171"/>
                    </a:cubicBezTo>
                    <a:cubicBezTo>
                      <a:pt x="40" y="148"/>
                      <a:pt x="38" y="141"/>
                      <a:pt x="42" y="122"/>
                    </a:cubicBezTo>
                    <a:cubicBezTo>
                      <a:pt x="46" y="103"/>
                      <a:pt x="74" y="83"/>
                      <a:pt x="79" y="65"/>
                    </a:cubicBezTo>
                    <a:cubicBezTo>
                      <a:pt x="84" y="48"/>
                      <a:pt x="83" y="42"/>
                      <a:pt x="93" y="40"/>
                    </a:cubicBezTo>
                    <a:cubicBezTo>
                      <a:pt x="104" y="38"/>
                      <a:pt x="109" y="46"/>
                      <a:pt x="111" y="57"/>
                    </a:cubicBezTo>
                    <a:cubicBezTo>
                      <a:pt x="112" y="68"/>
                      <a:pt x="106" y="101"/>
                      <a:pt x="106" y="101"/>
                    </a:cubicBezTo>
                    <a:cubicBezTo>
                      <a:pt x="148" y="72"/>
                      <a:pt x="148" y="72"/>
                      <a:pt x="148" y="72"/>
                    </a:cubicBezTo>
                    <a:cubicBezTo>
                      <a:pt x="148" y="72"/>
                      <a:pt x="183" y="38"/>
                      <a:pt x="191" y="31"/>
                    </a:cubicBezTo>
                    <a:cubicBezTo>
                      <a:pt x="200" y="24"/>
                      <a:pt x="227" y="0"/>
                      <a:pt x="234" y="3"/>
                    </a:cubicBezTo>
                    <a:cubicBezTo>
                      <a:pt x="242" y="6"/>
                      <a:pt x="242" y="14"/>
                      <a:pt x="237" y="20"/>
                    </a:cubicBezTo>
                    <a:cubicBezTo>
                      <a:pt x="232" y="27"/>
                      <a:pt x="232" y="27"/>
                      <a:pt x="232" y="27"/>
                    </a:cubicBezTo>
                    <a:cubicBezTo>
                      <a:pt x="199" y="61"/>
                      <a:pt x="199" y="61"/>
                      <a:pt x="199" y="61"/>
                    </a:cubicBezTo>
                    <a:cubicBezTo>
                      <a:pt x="174" y="91"/>
                      <a:pt x="174" y="91"/>
                      <a:pt x="174" y="91"/>
                    </a:cubicBezTo>
                    <a:cubicBezTo>
                      <a:pt x="176" y="93"/>
                      <a:pt x="176" y="93"/>
                      <a:pt x="176" y="93"/>
                    </a:cubicBezTo>
                    <a:cubicBezTo>
                      <a:pt x="216" y="56"/>
                      <a:pt x="216" y="56"/>
                      <a:pt x="216" y="56"/>
                    </a:cubicBezTo>
                    <a:cubicBezTo>
                      <a:pt x="216" y="56"/>
                      <a:pt x="248" y="23"/>
                      <a:pt x="254" y="23"/>
                    </a:cubicBezTo>
                    <a:cubicBezTo>
                      <a:pt x="259" y="23"/>
                      <a:pt x="268" y="28"/>
                      <a:pt x="264" y="38"/>
                    </a:cubicBezTo>
                    <a:cubicBezTo>
                      <a:pt x="259" y="48"/>
                      <a:pt x="198" y="113"/>
                      <a:pt x="198" y="113"/>
                    </a:cubicBezTo>
                    <a:cubicBezTo>
                      <a:pt x="198" y="113"/>
                      <a:pt x="230" y="91"/>
                      <a:pt x="240" y="84"/>
                    </a:cubicBezTo>
                    <a:cubicBezTo>
                      <a:pt x="252" y="73"/>
                      <a:pt x="267" y="52"/>
                      <a:pt x="271" y="52"/>
                    </a:cubicBezTo>
                    <a:cubicBezTo>
                      <a:pt x="275" y="52"/>
                      <a:pt x="281" y="57"/>
                      <a:pt x="278" y="61"/>
                    </a:cubicBezTo>
                    <a:cubicBezTo>
                      <a:pt x="275" y="65"/>
                      <a:pt x="257" y="99"/>
                      <a:pt x="253" y="105"/>
                    </a:cubicBezTo>
                    <a:cubicBezTo>
                      <a:pt x="249" y="111"/>
                      <a:pt x="212" y="137"/>
                      <a:pt x="212" y="137"/>
                    </a:cubicBezTo>
                    <a:cubicBezTo>
                      <a:pt x="207" y="132"/>
                      <a:pt x="207" y="132"/>
                      <a:pt x="207" y="132"/>
                    </a:cubicBezTo>
                    <a:cubicBezTo>
                      <a:pt x="258" y="100"/>
                      <a:pt x="258" y="100"/>
                      <a:pt x="258" y="100"/>
                    </a:cubicBezTo>
                    <a:cubicBezTo>
                      <a:pt x="258" y="100"/>
                      <a:pt x="277" y="69"/>
                      <a:pt x="279" y="67"/>
                    </a:cubicBezTo>
                    <a:cubicBezTo>
                      <a:pt x="281" y="64"/>
                      <a:pt x="282" y="64"/>
                      <a:pt x="282" y="64"/>
                    </a:cubicBezTo>
                    <a:cubicBezTo>
                      <a:pt x="282" y="64"/>
                      <a:pt x="293" y="64"/>
                      <a:pt x="291" y="77"/>
                    </a:cubicBezTo>
                    <a:cubicBezTo>
                      <a:pt x="289" y="89"/>
                      <a:pt x="262" y="129"/>
                      <a:pt x="244" y="145"/>
                    </a:cubicBezTo>
                    <a:cubicBezTo>
                      <a:pt x="226" y="161"/>
                      <a:pt x="207" y="180"/>
                      <a:pt x="179" y="205"/>
                    </a:cubicBezTo>
                    <a:cubicBezTo>
                      <a:pt x="151" y="229"/>
                      <a:pt x="103" y="246"/>
                      <a:pt x="103" y="246"/>
                    </a:cubicBezTo>
                    <a:cubicBezTo>
                      <a:pt x="62" y="293"/>
                      <a:pt x="62" y="293"/>
                      <a:pt x="62" y="293"/>
                    </a:cubicBezTo>
                    <a:cubicBezTo>
                      <a:pt x="0" y="231"/>
                      <a:pt x="0" y="231"/>
                      <a:pt x="0" y="231"/>
                    </a:cubicBezTo>
                  </a:path>
                </a:pathLst>
              </a:custGeom>
              <a:solidFill>
                <a:srgbClr val="FECA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5" name="Freeform 46">
                <a:extLst>
                  <a:ext uri="{FF2B5EF4-FFF2-40B4-BE49-F238E27FC236}">
                    <a16:creationId xmlns:a16="http://schemas.microsoft.com/office/drawing/2014/main" id="{E8786025-4A0D-4EE6-9A94-63F41F4C7E03}"/>
                  </a:ext>
                </a:extLst>
              </p:cNvPr>
              <p:cNvSpPr>
                <a:spLocks/>
              </p:cNvSpPr>
              <p:nvPr/>
            </p:nvSpPr>
            <p:spPr bwMode="auto">
              <a:xfrm>
                <a:off x="1888" y="1867"/>
                <a:ext cx="3" cy="12"/>
              </a:xfrm>
              <a:custGeom>
                <a:avLst/>
                <a:gdLst>
                  <a:gd name="T0" fmla="*/ 1 w 1"/>
                  <a:gd name="T1" fmla="*/ 0 h 5"/>
                  <a:gd name="T2" fmla="*/ 1 w 1"/>
                  <a:gd name="T3" fmla="*/ 0 h 5"/>
                  <a:gd name="T4" fmla="*/ 0 w 1"/>
                  <a:gd name="T5" fmla="*/ 5 h 5"/>
                  <a:gd name="T6" fmla="*/ 1 w 1"/>
                  <a:gd name="T7" fmla="*/ 0 h 5"/>
                </a:gdLst>
                <a:ahLst/>
                <a:cxnLst>
                  <a:cxn ang="0">
                    <a:pos x="T0" y="T1"/>
                  </a:cxn>
                  <a:cxn ang="0">
                    <a:pos x="T2" y="T3"/>
                  </a:cxn>
                  <a:cxn ang="0">
                    <a:pos x="T4" y="T5"/>
                  </a:cxn>
                  <a:cxn ang="0">
                    <a:pos x="T6" y="T7"/>
                  </a:cxn>
                </a:cxnLst>
                <a:rect l="0" t="0" r="r" b="b"/>
                <a:pathLst>
                  <a:path w="1" h="5">
                    <a:moveTo>
                      <a:pt x="1" y="0"/>
                    </a:moveTo>
                    <a:cubicBezTo>
                      <a:pt x="1" y="0"/>
                      <a:pt x="1" y="0"/>
                      <a:pt x="1" y="0"/>
                    </a:cubicBezTo>
                    <a:cubicBezTo>
                      <a:pt x="1" y="3"/>
                      <a:pt x="0" y="5"/>
                      <a:pt x="0" y="5"/>
                    </a:cubicBezTo>
                    <a:cubicBezTo>
                      <a:pt x="1" y="0"/>
                      <a:pt x="1" y="0"/>
                      <a:pt x="1" y="0"/>
                    </a:cubicBezTo>
                  </a:path>
                </a:pathLst>
              </a:custGeom>
              <a:solidFill>
                <a:srgbClr val="506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6" name="Freeform 47">
                <a:extLst>
                  <a:ext uri="{FF2B5EF4-FFF2-40B4-BE49-F238E27FC236}">
                    <a16:creationId xmlns:a16="http://schemas.microsoft.com/office/drawing/2014/main" id="{E9AF1EEC-C711-4E1D-9EBF-337EB32F466E}"/>
                  </a:ext>
                </a:extLst>
              </p:cNvPr>
              <p:cNvSpPr>
                <a:spLocks/>
              </p:cNvSpPr>
              <p:nvPr/>
            </p:nvSpPr>
            <p:spPr bwMode="auto">
              <a:xfrm>
                <a:off x="1891" y="1848"/>
                <a:ext cx="4" cy="19"/>
              </a:xfrm>
              <a:custGeom>
                <a:avLst/>
                <a:gdLst>
                  <a:gd name="T0" fmla="*/ 2 w 2"/>
                  <a:gd name="T1" fmla="*/ 0 h 8"/>
                  <a:gd name="T2" fmla="*/ 1 w 2"/>
                  <a:gd name="T3" fmla="*/ 1 h 8"/>
                  <a:gd name="T4" fmla="*/ 0 w 2"/>
                  <a:gd name="T5" fmla="*/ 8 h 8"/>
                  <a:gd name="T6" fmla="*/ 0 w 2"/>
                  <a:gd name="T7" fmla="*/ 8 h 8"/>
                  <a:gd name="T8" fmla="*/ 2 w 2"/>
                  <a:gd name="T9" fmla="*/ 0 h 8"/>
                </a:gdLst>
                <a:ahLst/>
                <a:cxnLst>
                  <a:cxn ang="0">
                    <a:pos x="T0" y="T1"/>
                  </a:cxn>
                  <a:cxn ang="0">
                    <a:pos x="T2" y="T3"/>
                  </a:cxn>
                  <a:cxn ang="0">
                    <a:pos x="T4" y="T5"/>
                  </a:cxn>
                  <a:cxn ang="0">
                    <a:pos x="T6" y="T7"/>
                  </a:cxn>
                  <a:cxn ang="0">
                    <a:pos x="T8" y="T9"/>
                  </a:cxn>
                </a:cxnLst>
                <a:rect l="0" t="0" r="r" b="b"/>
                <a:pathLst>
                  <a:path w="2" h="8">
                    <a:moveTo>
                      <a:pt x="2" y="0"/>
                    </a:moveTo>
                    <a:cubicBezTo>
                      <a:pt x="2" y="0"/>
                      <a:pt x="2" y="1"/>
                      <a:pt x="1" y="1"/>
                    </a:cubicBezTo>
                    <a:cubicBezTo>
                      <a:pt x="1" y="4"/>
                      <a:pt x="0" y="6"/>
                      <a:pt x="0" y="8"/>
                    </a:cubicBezTo>
                    <a:cubicBezTo>
                      <a:pt x="0" y="8"/>
                      <a:pt x="0" y="8"/>
                      <a:pt x="0" y="8"/>
                    </a:cubicBezTo>
                    <a:cubicBezTo>
                      <a:pt x="2" y="0"/>
                      <a:pt x="2" y="0"/>
                      <a:pt x="2" y="0"/>
                    </a:cubicBezTo>
                  </a:path>
                </a:pathLst>
              </a:custGeom>
              <a:solidFill>
                <a:srgbClr val="637D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7" name="Freeform 48">
                <a:extLst>
                  <a:ext uri="{FF2B5EF4-FFF2-40B4-BE49-F238E27FC236}">
                    <a16:creationId xmlns:a16="http://schemas.microsoft.com/office/drawing/2014/main" id="{D6397E35-8F98-4536-BAA1-3C259F6CD1E1}"/>
                  </a:ext>
                </a:extLst>
              </p:cNvPr>
              <p:cNvSpPr>
                <a:spLocks/>
              </p:cNvSpPr>
              <p:nvPr/>
            </p:nvSpPr>
            <p:spPr bwMode="auto">
              <a:xfrm>
                <a:off x="1798" y="1850"/>
                <a:ext cx="95" cy="131"/>
              </a:xfrm>
              <a:custGeom>
                <a:avLst/>
                <a:gdLst>
                  <a:gd name="T0" fmla="*/ 40 w 40"/>
                  <a:gd name="T1" fmla="*/ 0 h 55"/>
                  <a:gd name="T2" fmla="*/ 0 w 40"/>
                  <a:gd name="T3" fmla="*/ 55 h 55"/>
                  <a:gd name="T4" fmla="*/ 38 w 40"/>
                  <a:gd name="T5" fmla="*/ 12 h 55"/>
                  <a:gd name="T6" fmla="*/ 38 w 40"/>
                  <a:gd name="T7" fmla="*/ 12 h 55"/>
                  <a:gd name="T8" fmla="*/ 39 w 40"/>
                  <a:gd name="T9" fmla="*/ 7 h 55"/>
                  <a:gd name="T10" fmla="*/ 39 w 40"/>
                  <a:gd name="T11" fmla="*/ 7 h 55"/>
                  <a:gd name="T12" fmla="*/ 40 w 40"/>
                  <a:gd name="T13" fmla="*/ 0 h 55"/>
                </a:gdLst>
                <a:ahLst/>
                <a:cxnLst>
                  <a:cxn ang="0">
                    <a:pos x="T0" y="T1"/>
                  </a:cxn>
                  <a:cxn ang="0">
                    <a:pos x="T2" y="T3"/>
                  </a:cxn>
                  <a:cxn ang="0">
                    <a:pos x="T4" y="T5"/>
                  </a:cxn>
                  <a:cxn ang="0">
                    <a:pos x="T6" y="T7"/>
                  </a:cxn>
                  <a:cxn ang="0">
                    <a:pos x="T8" y="T9"/>
                  </a:cxn>
                  <a:cxn ang="0">
                    <a:pos x="T10" y="T11"/>
                  </a:cxn>
                  <a:cxn ang="0">
                    <a:pos x="T12" y="T13"/>
                  </a:cxn>
                </a:cxnLst>
                <a:rect l="0" t="0" r="r" b="b"/>
                <a:pathLst>
                  <a:path w="40" h="55">
                    <a:moveTo>
                      <a:pt x="40" y="0"/>
                    </a:moveTo>
                    <a:cubicBezTo>
                      <a:pt x="35" y="6"/>
                      <a:pt x="5" y="40"/>
                      <a:pt x="0" y="55"/>
                    </a:cubicBezTo>
                    <a:cubicBezTo>
                      <a:pt x="9" y="38"/>
                      <a:pt x="38" y="12"/>
                      <a:pt x="38" y="12"/>
                    </a:cubicBezTo>
                    <a:cubicBezTo>
                      <a:pt x="38" y="12"/>
                      <a:pt x="38" y="12"/>
                      <a:pt x="38" y="12"/>
                    </a:cubicBezTo>
                    <a:cubicBezTo>
                      <a:pt x="38" y="12"/>
                      <a:pt x="39" y="10"/>
                      <a:pt x="39" y="7"/>
                    </a:cubicBezTo>
                    <a:cubicBezTo>
                      <a:pt x="39" y="7"/>
                      <a:pt x="39" y="7"/>
                      <a:pt x="39" y="7"/>
                    </a:cubicBezTo>
                    <a:cubicBezTo>
                      <a:pt x="39" y="5"/>
                      <a:pt x="40" y="3"/>
                      <a:pt x="40" y="0"/>
                    </a:cubicBezTo>
                  </a:path>
                </a:pathLst>
              </a:custGeom>
              <a:solidFill>
                <a:srgbClr val="CF91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8" name="Freeform 49">
                <a:extLst>
                  <a:ext uri="{FF2B5EF4-FFF2-40B4-BE49-F238E27FC236}">
                    <a16:creationId xmlns:a16="http://schemas.microsoft.com/office/drawing/2014/main" id="{B653F59B-5304-4EC0-9441-333E2A0B2C4A}"/>
                  </a:ext>
                </a:extLst>
              </p:cNvPr>
              <p:cNvSpPr>
                <a:spLocks/>
              </p:cNvSpPr>
              <p:nvPr/>
            </p:nvSpPr>
            <p:spPr bwMode="auto">
              <a:xfrm>
                <a:off x="2242" y="1881"/>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506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9" name="Freeform 50">
                <a:extLst>
                  <a:ext uri="{FF2B5EF4-FFF2-40B4-BE49-F238E27FC236}">
                    <a16:creationId xmlns:a16="http://schemas.microsoft.com/office/drawing/2014/main" id="{F5AEA802-4904-4022-87E9-8E6EBC58A497}"/>
                  </a:ext>
                </a:extLst>
              </p:cNvPr>
              <p:cNvSpPr>
                <a:spLocks/>
              </p:cNvSpPr>
              <p:nvPr/>
            </p:nvSpPr>
            <p:spPr bwMode="auto">
              <a:xfrm>
                <a:off x="2142" y="1881"/>
                <a:ext cx="100" cy="91"/>
              </a:xfrm>
              <a:custGeom>
                <a:avLst/>
                <a:gdLst>
                  <a:gd name="T0" fmla="*/ 42 w 42"/>
                  <a:gd name="T1" fmla="*/ 0 h 38"/>
                  <a:gd name="T2" fmla="*/ 31 w 42"/>
                  <a:gd name="T3" fmla="*/ 13 h 38"/>
                  <a:gd name="T4" fmla="*/ 0 w 42"/>
                  <a:gd name="T5" fmla="*/ 34 h 38"/>
                  <a:gd name="T6" fmla="*/ 3 w 42"/>
                  <a:gd name="T7" fmla="*/ 38 h 38"/>
                  <a:gd name="T8" fmla="*/ 10 w 42"/>
                  <a:gd name="T9" fmla="*/ 31 h 38"/>
                  <a:gd name="T10" fmla="*/ 42 w 42"/>
                  <a:gd name="T11" fmla="*/ 0 h 38"/>
                  <a:gd name="T12" fmla="*/ 42 w 42"/>
                  <a:gd name="T13" fmla="*/ 0 h 38"/>
                  <a:gd name="T14" fmla="*/ 42 w 42"/>
                  <a:gd name="T15" fmla="*/ 0 h 38"/>
                  <a:gd name="T16" fmla="*/ 42 w 42"/>
                  <a:gd name="T17"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38">
                    <a:moveTo>
                      <a:pt x="42" y="0"/>
                    </a:moveTo>
                    <a:cubicBezTo>
                      <a:pt x="42" y="0"/>
                      <a:pt x="38" y="7"/>
                      <a:pt x="31" y="13"/>
                    </a:cubicBezTo>
                    <a:cubicBezTo>
                      <a:pt x="23" y="20"/>
                      <a:pt x="0" y="34"/>
                      <a:pt x="0" y="34"/>
                    </a:cubicBezTo>
                    <a:cubicBezTo>
                      <a:pt x="3" y="38"/>
                      <a:pt x="3" y="38"/>
                      <a:pt x="3" y="38"/>
                    </a:cubicBezTo>
                    <a:cubicBezTo>
                      <a:pt x="10" y="31"/>
                      <a:pt x="10" y="31"/>
                      <a:pt x="10" y="31"/>
                    </a:cubicBezTo>
                    <a:cubicBezTo>
                      <a:pt x="10" y="31"/>
                      <a:pt x="40" y="15"/>
                      <a:pt x="42" y="0"/>
                    </a:cubicBezTo>
                    <a:cubicBezTo>
                      <a:pt x="42" y="0"/>
                      <a:pt x="42" y="0"/>
                      <a:pt x="42" y="0"/>
                    </a:cubicBezTo>
                    <a:cubicBezTo>
                      <a:pt x="42" y="0"/>
                      <a:pt x="42" y="0"/>
                      <a:pt x="42" y="0"/>
                    </a:cubicBezTo>
                    <a:cubicBezTo>
                      <a:pt x="42" y="0"/>
                      <a:pt x="42" y="0"/>
                      <a:pt x="42" y="0"/>
                    </a:cubicBezTo>
                  </a:path>
                </a:pathLst>
              </a:custGeom>
              <a:solidFill>
                <a:srgbClr val="CF91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0" name="Freeform 51">
                <a:extLst>
                  <a:ext uri="{FF2B5EF4-FFF2-40B4-BE49-F238E27FC236}">
                    <a16:creationId xmlns:a16="http://schemas.microsoft.com/office/drawing/2014/main" id="{84EAA137-CEF1-49E6-BC6B-68DC322AEDBB}"/>
                  </a:ext>
                </a:extLst>
              </p:cNvPr>
              <p:cNvSpPr>
                <a:spLocks/>
              </p:cNvSpPr>
              <p:nvPr/>
            </p:nvSpPr>
            <p:spPr bwMode="auto">
              <a:xfrm>
                <a:off x="2107" y="1905"/>
                <a:ext cx="2" cy="0"/>
              </a:xfrm>
              <a:custGeom>
                <a:avLst/>
                <a:gdLst>
                  <a:gd name="T0" fmla="*/ 1 w 1"/>
                  <a:gd name="T1" fmla="*/ 0 w 1"/>
                  <a:gd name="T2" fmla="*/ 1 w 1"/>
                  <a:gd name="T3" fmla="*/ 1 w 1"/>
                </a:gdLst>
                <a:ahLst/>
                <a:cxnLst>
                  <a:cxn ang="0">
                    <a:pos x="T0" y="0"/>
                  </a:cxn>
                  <a:cxn ang="0">
                    <a:pos x="T1" y="0"/>
                  </a:cxn>
                  <a:cxn ang="0">
                    <a:pos x="T2" y="0"/>
                  </a:cxn>
                  <a:cxn ang="0">
                    <a:pos x="T3" y="0"/>
                  </a:cxn>
                </a:cxnLst>
                <a:rect l="0" t="0" r="r" b="b"/>
                <a:pathLst>
                  <a:path w="1">
                    <a:moveTo>
                      <a:pt x="1" y="0"/>
                    </a:moveTo>
                    <a:cubicBezTo>
                      <a:pt x="0" y="0"/>
                      <a:pt x="0" y="0"/>
                      <a:pt x="0" y="0"/>
                    </a:cubicBezTo>
                    <a:cubicBezTo>
                      <a:pt x="0" y="0"/>
                      <a:pt x="1" y="0"/>
                      <a:pt x="1" y="0"/>
                    </a:cubicBezTo>
                    <a:cubicBezTo>
                      <a:pt x="1" y="0"/>
                      <a:pt x="1" y="0"/>
                      <a:pt x="1" y="0"/>
                    </a:cubicBezTo>
                  </a:path>
                </a:pathLst>
              </a:custGeom>
              <a:solidFill>
                <a:srgbClr val="506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Freeform 52">
                <a:extLst>
                  <a:ext uri="{FF2B5EF4-FFF2-40B4-BE49-F238E27FC236}">
                    <a16:creationId xmlns:a16="http://schemas.microsoft.com/office/drawing/2014/main" id="{7ACD001E-137D-412E-B425-F9FBA6DB41C0}"/>
                  </a:ext>
                </a:extLst>
              </p:cNvPr>
              <p:cNvSpPr>
                <a:spLocks/>
              </p:cNvSpPr>
              <p:nvPr/>
            </p:nvSpPr>
            <p:spPr bwMode="auto">
              <a:xfrm>
                <a:off x="2097" y="1905"/>
                <a:ext cx="12" cy="17"/>
              </a:xfrm>
              <a:custGeom>
                <a:avLst/>
                <a:gdLst>
                  <a:gd name="T0" fmla="*/ 5 w 5"/>
                  <a:gd name="T1" fmla="*/ 0 h 7"/>
                  <a:gd name="T2" fmla="*/ 4 w 5"/>
                  <a:gd name="T3" fmla="*/ 0 h 7"/>
                  <a:gd name="T4" fmla="*/ 0 w 5"/>
                  <a:gd name="T5" fmla="*/ 7 h 7"/>
                  <a:gd name="T6" fmla="*/ 4 w 5"/>
                  <a:gd name="T7" fmla="*/ 4 h 7"/>
                  <a:gd name="T8" fmla="*/ 5 w 5"/>
                  <a:gd name="T9" fmla="*/ 0 h 7"/>
                </a:gdLst>
                <a:ahLst/>
                <a:cxnLst>
                  <a:cxn ang="0">
                    <a:pos x="T0" y="T1"/>
                  </a:cxn>
                  <a:cxn ang="0">
                    <a:pos x="T2" y="T3"/>
                  </a:cxn>
                  <a:cxn ang="0">
                    <a:pos x="T4" y="T5"/>
                  </a:cxn>
                  <a:cxn ang="0">
                    <a:pos x="T6" y="T7"/>
                  </a:cxn>
                  <a:cxn ang="0">
                    <a:pos x="T8" y="T9"/>
                  </a:cxn>
                </a:cxnLst>
                <a:rect l="0" t="0" r="r" b="b"/>
                <a:pathLst>
                  <a:path w="5" h="7">
                    <a:moveTo>
                      <a:pt x="5" y="0"/>
                    </a:moveTo>
                    <a:cubicBezTo>
                      <a:pt x="5" y="0"/>
                      <a:pt x="4" y="0"/>
                      <a:pt x="4" y="0"/>
                    </a:cubicBezTo>
                    <a:cubicBezTo>
                      <a:pt x="0" y="7"/>
                      <a:pt x="0" y="7"/>
                      <a:pt x="0" y="7"/>
                    </a:cubicBezTo>
                    <a:cubicBezTo>
                      <a:pt x="4" y="4"/>
                      <a:pt x="4" y="4"/>
                      <a:pt x="4" y="4"/>
                    </a:cubicBezTo>
                    <a:cubicBezTo>
                      <a:pt x="5" y="0"/>
                      <a:pt x="5" y="0"/>
                      <a:pt x="5" y="0"/>
                    </a:cubicBezTo>
                  </a:path>
                </a:pathLst>
              </a:custGeom>
              <a:solidFill>
                <a:srgbClr val="CF91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2" name="Freeform 53">
                <a:extLst>
                  <a:ext uri="{FF2B5EF4-FFF2-40B4-BE49-F238E27FC236}">
                    <a16:creationId xmlns:a16="http://schemas.microsoft.com/office/drawing/2014/main" id="{CDF8AF86-CC1B-490D-BFE0-155519462216}"/>
                  </a:ext>
                </a:extLst>
              </p:cNvPr>
              <p:cNvSpPr>
                <a:spLocks/>
              </p:cNvSpPr>
              <p:nvPr/>
            </p:nvSpPr>
            <p:spPr bwMode="auto">
              <a:xfrm>
                <a:off x="556" y="1364"/>
                <a:ext cx="1261" cy="1747"/>
              </a:xfrm>
              <a:custGeom>
                <a:avLst/>
                <a:gdLst>
                  <a:gd name="T0" fmla="*/ 429 w 531"/>
                  <a:gd name="T1" fmla="*/ 343 h 736"/>
                  <a:gd name="T2" fmla="*/ 457 w 531"/>
                  <a:gd name="T3" fmla="*/ 325 h 736"/>
                  <a:gd name="T4" fmla="*/ 531 w 531"/>
                  <a:gd name="T5" fmla="*/ 394 h 736"/>
                  <a:gd name="T6" fmla="*/ 500 w 531"/>
                  <a:gd name="T7" fmla="*/ 426 h 736"/>
                  <a:gd name="T8" fmla="*/ 500 w 531"/>
                  <a:gd name="T9" fmla="*/ 488 h 736"/>
                  <a:gd name="T10" fmla="*/ 173 w 531"/>
                  <a:gd name="T11" fmla="*/ 714 h 736"/>
                  <a:gd name="T12" fmla="*/ 26 w 531"/>
                  <a:gd name="T13" fmla="*/ 649 h 736"/>
                  <a:gd name="T14" fmla="*/ 44 w 531"/>
                  <a:gd name="T15" fmla="*/ 506 h 736"/>
                  <a:gd name="T16" fmla="*/ 144 w 531"/>
                  <a:gd name="T17" fmla="*/ 227 h 736"/>
                  <a:gd name="T18" fmla="*/ 222 w 531"/>
                  <a:gd name="T19" fmla="*/ 55 h 736"/>
                  <a:gd name="T20" fmla="*/ 294 w 531"/>
                  <a:gd name="T21" fmla="*/ 6 h 736"/>
                  <a:gd name="T22" fmla="*/ 359 w 531"/>
                  <a:gd name="T23" fmla="*/ 80 h 736"/>
                  <a:gd name="T24" fmla="*/ 364 w 531"/>
                  <a:gd name="T25" fmla="*/ 246 h 736"/>
                  <a:gd name="T26" fmla="*/ 283 w 531"/>
                  <a:gd name="T27" fmla="*/ 418 h 736"/>
                  <a:gd name="T28" fmla="*/ 347 w 531"/>
                  <a:gd name="T29" fmla="*/ 368 h 736"/>
                  <a:gd name="T30" fmla="*/ 429 w 531"/>
                  <a:gd name="T31" fmla="*/ 343 h 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1" h="736">
                    <a:moveTo>
                      <a:pt x="429" y="343"/>
                    </a:moveTo>
                    <a:cubicBezTo>
                      <a:pt x="429" y="343"/>
                      <a:pt x="449" y="327"/>
                      <a:pt x="457" y="325"/>
                    </a:cubicBezTo>
                    <a:cubicBezTo>
                      <a:pt x="468" y="327"/>
                      <a:pt x="520" y="374"/>
                      <a:pt x="531" y="394"/>
                    </a:cubicBezTo>
                    <a:cubicBezTo>
                      <a:pt x="518" y="413"/>
                      <a:pt x="500" y="426"/>
                      <a:pt x="500" y="426"/>
                    </a:cubicBezTo>
                    <a:cubicBezTo>
                      <a:pt x="500" y="426"/>
                      <a:pt x="517" y="452"/>
                      <a:pt x="500" y="488"/>
                    </a:cubicBezTo>
                    <a:cubicBezTo>
                      <a:pt x="482" y="525"/>
                      <a:pt x="250" y="693"/>
                      <a:pt x="173" y="714"/>
                    </a:cubicBezTo>
                    <a:cubicBezTo>
                      <a:pt x="95" y="736"/>
                      <a:pt x="52" y="701"/>
                      <a:pt x="26" y="649"/>
                    </a:cubicBezTo>
                    <a:cubicBezTo>
                      <a:pt x="0" y="597"/>
                      <a:pt x="37" y="526"/>
                      <a:pt x="44" y="506"/>
                    </a:cubicBezTo>
                    <a:cubicBezTo>
                      <a:pt x="44" y="506"/>
                      <a:pt x="136" y="282"/>
                      <a:pt x="144" y="227"/>
                    </a:cubicBezTo>
                    <a:cubicBezTo>
                      <a:pt x="153" y="172"/>
                      <a:pt x="162" y="110"/>
                      <a:pt x="222" y="55"/>
                    </a:cubicBezTo>
                    <a:cubicBezTo>
                      <a:pt x="282" y="0"/>
                      <a:pt x="294" y="6"/>
                      <a:pt x="294" y="6"/>
                    </a:cubicBezTo>
                    <a:cubicBezTo>
                      <a:pt x="294" y="6"/>
                      <a:pt x="337" y="24"/>
                      <a:pt x="359" y="80"/>
                    </a:cubicBezTo>
                    <a:cubicBezTo>
                      <a:pt x="381" y="136"/>
                      <a:pt x="371" y="217"/>
                      <a:pt x="364" y="246"/>
                    </a:cubicBezTo>
                    <a:cubicBezTo>
                      <a:pt x="346" y="334"/>
                      <a:pt x="283" y="418"/>
                      <a:pt x="283" y="418"/>
                    </a:cubicBezTo>
                    <a:cubicBezTo>
                      <a:pt x="283" y="418"/>
                      <a:pt x="332" y="385"/>
                      <a:pt x="347" y="368"/>
                    </a:cubicBezTo>
                    <a:cubicBezTo>
                      <a:pt x="361" y="350"/>
                      <a:pt x="394" y="322"/>
                      <a:pt x="429" y="343"/>
                    </a:cubicBezTo>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3" name="Freeform 54">
                <a:extLst>
                  <a:ext uri="{FF2B5EF4-FFF2-40B4-BE49-F238E27FC236}">
                    <a16:creationId xmlns:a16="http://schemas.microsoft.com/office/drawing/2014/main" id="{B118496C-AC0A-4CC9-A57F-9EF04B94B56F}"/>
                  </a:ext>
                </a:extLst>
              </p:cNvPr>
              <p:cNvSpPr>
                <a:spLocks/>
              </p:cNvSpPr>
              <p:nvPr/>
            </p:nvSpPr>
            <p:spPr bwMode="auto">
              <a:xfrm>
                <a:off x="910" y="1323"/>
                <a:ext cx="762" cy="473"/>
              </a:xfrm>
              <a:custGeom>
                <a:avLst/>
                <a:gdLst>
                  <a:gd name="T0" fmla="*/ 261 w 321"/>
                  <a:gd name="T1" fmla="*/ 3 h 199"/>
                  <a:gd name="T2" fmla="*/ 151 w 321"/>
                  <a:gd name="T3" fmla="*/ 0 h 199"/>
                  <a:gd name="T4" fmla="*/ 37 w 321"/>
                  <a:gd name="T5" fmla="*/ 21 h 199"/>
                  <a:gd name="T6" fmla="*/ 1 w 321"/>
                  <a:gd name="T7" fmla="*/ 107 h 199"/>
                  <a:gd name="T8" fmla="*/ 58 w 321"/>
                  <a:gd name="T9" fmla="*/ 183 h 199"/>
                  <a:gd name="T10" fmla="*/ 84 w 321"/>
                  <a:gd name="T11" fmla="*/ 183 h 199"/>
                  <a:gd name="T12" fmla="*/ 116 w 321"/>
                  <a:gd name="T13" fmla="*/ 193 h 199"/>
                  <a:gd name="T14" fmla="*/ 135 w 321"/>
                  <a:gd name="T15" fmla="*/ 184 h 199"/>
                  <a:gd name="T16" fmla="*/ 173 w 321"/>
                  <a:gd name="T17" fmla="*/ 191 h 199"/>
                  <a:gd name="T18" fmla="*/ 185 w 321"/>
                  <a:gd name="T19" fmla="*/ 172 h 199"/>
                  <a:gd name="T20" fmla="*/ 193 w 321"/>
                  <a:gd name="T21" fmla="*/ 161 h 199"/>
                  <a:gd name="T22" fmla="*/ 204 w 321"/>
                  <a:gd name="T23" fmla="*/ 135 h 199"/>
                  <a:gd name="T24" fmla="*/ 206 w 321"/>
                  <a:gd name="T25" fmla="*/ 122 h 199"/>
                  <a:gd name="T26" fmla="*/ 236 w 321"/>
                  <a:gd name="T27" fmla="*/ 94 h 199"/>
                  <a:gd name="T28" fmla="*/ 293 w 321"/>
                  <a:gd name="T29" fmla="*/ 110 h 199"/>
                  <a:gd name="T30" fmla="*/ 316 w 321"/>
                  <a:gd name="T31" fmla="*/ 60 h 199"/>
                  <a:gd name="T32" fmla="*/ 299 w 321"/>
                  <a:gd name="T33" fmla="*/ 6 h 199"/>
                  <a:gd name="T34" fmla="*/ 261 w 321"/>
                  <a:gd name="T35" fmla="*/ 3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1" h="199">
                    <a:moveTo>
                      <a:pt x="261" y="3"/>
                    </a:moveTo>
                    <a:cubicBezTo>
                      <a:pt x="261" y="3"/>
                      <a:pt x="173" y="0"/>
                      <a:pt x="151" y="0"/>
                    </a:cubicBezTo>
                    <a:cubicBezTo>
                      <a:pt x="128" y="0"/>
                      <a:pt x="54" y="9"/>
                      <a:pt x="37" y="21"/>
                    </a:cubicBezTo>
                    <a:cubicBezTo>
                      <a:pt x="20" y="33"/>
                      <a:pt x="2" y="90"/>
                      <a:pt x="1" y="107"/>
                    </a:cubicBezTo>
                    <a:cubicBezTo>
                      <a:pt x="0" y="124"/>
                      <a:pt x="47" y="175"/>
                      <a:pt x="58" y="183"/>
                    </a:cubicBezTo>
                    <a:cubicBezTo>
                      <a:pt x="69" y="190"/>
                      <a:pt x="84" y="183"/>
                      <a:pt x="84" y="183"/>
                    </a:cubicBezTo>
                    <a:cubicBezTo>
                      <a:pt x="84" y="183"/>
                      <a:pt x="98" y="199"/>
                      <a:pt x="116" y="193"/>
                    </a:cubicBezTo>
                    <a:cubicBezTo>
                      <a:pt x="133" y="188"/>
                      <a:pt x="135" y="184"/>
                      <a:pt x="135" y="184"/>
                    </a:cubicBezTo>
                    <a:cubicBezTo>
                      <a:pt x="135" y="184"/>
                      <a:pt x="162" y="199"/>
                      <a:pt x="173" y="191"/>
                    </a:cubicBezTo>
                    <a:cubicBezTo>
                      <a:pt x="184" y="184"/>
                      <a:pt x="185" y="172"/>
                      <a:pt x="185" y="172"/>
                    </a:cubicBezTo>
                    <a:cubicBezTo>
                      <a:pt x="193" y="161"/>
                      <a:pt x="193" y="161"/>
                      <a:pt x="193" y="161"/>
                    </a:cubicBezTo>
                    <a:cubicBezTo>
                      <a:pt x="198" y="153"/>
                      <a:pt x="202" y="144"/>
                      <a:pt x="204" y="135"/>
                    </a:cubicBezTo>
                    <a:cubicBezTo>
                      <a:pt x="206" y="122"/>
                      <a:pt x="206" y="122"/>
                      <a:pt x="206" y="122"/>
                    </a:cubicBezTo>
                    <a:cubicBezTo>
                      <a:pt x="206" y="122"/>
                      <a:pt x="227" y="106"/>
                      <a:pt x="236" y="94"/>
                    </a:cubicBezTo>
                    <a:cubicBezTo>
                      <a:pt x="247" y="93"/>
                      <a:pt x="293" y="110"/>
                      <a:pt x="293" y="110"/>
                    </a:cubicBezTo>
                    <a:cubicBezTo>
                      <a:pt x="293" y="110"/>
                      <a:pt x="312" y="87"/>
                      <a:pt x="316" y="60"/>
                    </a:cubicBezTo>
                    <a:cubicBezTo>
                      <a:pt x="321" y="32"/>
                      <a:pt x="299" y="6"/>
                      <a:pt x="299" y="6"/>
                    </a:cubicBezTo>
                    <a:cubicBezTo>
                      <a:pt x="261" y="3"/>
                      <a:pt x="261" y="3"/>
                      <a:pt x="261" y="3"/>
                    </a:cubicBezTo>
                  </a:path>
                </a:pathLst>
              </a:custGeom>
              <a:solidFill>
                <a:srgbClr val="FFCB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Freeform 55">
                <a:extLst>
                  <a:ext uri="{FF2B5EF4-FFF2-40B4-BE49-F238E27FC236}">
                    <a16:creationId xmlns:a16="http://schemas.microsoft.com/office/drawing/2014/main" id="{DB0DA901-4AE8-4859-8CED-2520E1C7B9AB}"/>
                  </a:ext>
                </a:extLst>
              </p:cNvPr>
              <p:cNvSpPr>
                <a:spLocks/>
              </p:cNvSpPr>
              <p:nvPr/>
            </p:nvSpPr>
            <p:spPr bwMode="auto">
              <a:xfrm>
                <a:off x="1344" y="1542"/>
                <a:ext cx="60" cy="166"/>
              </a:xfrm>
              <a:custGeom>
                <a:avLst/>
                <a:gdLst>
                  <a:gd name="T0" fmla="*/ 25 w 25"/>
                  <a:gd name="T1" fmla="*/ 0 h 70"/>
                  <a:gd name="T2" fmla="*/ 1 w 25"/>
                  <a:gd name="T3" fmla="*/ 28 h 70"/>
                  <a:gd name="T4" fmla="*/ 0 w 25"/>
                  <a:gd name="T5" fmla="*/ 70 h 70"/>
                  <a:gd name="T6" fmla="*/ 5 w 25"/>
                  <a:gd name="T7" fmla="*/ 30 h 70"/>
                  <a:gd name="T8" fmla="*/ 5 w 25"/>
                  <a:gd name="T9" fmla="*/ 29 h 70"/>
                  <a:gd name="T10" fmla="*/ 14 w 25"/>
                  <a:gd name="T11" fmla="*/ 33 h 70"/>
                  <a:gd name="T12" fmla="*/ 23 w 25"/>
                  <a:gd name="T13" fmla="*/ 29 h 70"/>
                  <a:gd name="T14" fmla="*/ 18 w 25"/>
                  <a:gd name="T15" fmla="*/ 30 h 70"/>
                  <a:gd name="T16" fmla="*/ 7 w 25"/>
                  <a:gd name="T17" fmla="*/ 27 h 70"/>
                  <a:gd name="T18" fmla="*/ 25 w 25"/>
                  <a:gd name="T19"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70">
                    <a:moveTo>
                      <a:pt x="25" y="0"/>
                    </a:moveTo>
                    <a:cubicBezTo>
                      <a:pt x="25" y="0"/>
                      <a:pt x="7" y="23"/>
                      <a:pt x="1" y="28"/>
                    </a:cubicBezTo>
                    <a:cubicBezTo>
                      <a:pt x="5" y="42"/>
                      <a:pt x="0" y="70"/>
                      <a:pt x="0" y="70"/>
                    </a:cubicBezTo>
                    <a:cubicBezTo>
                      <a:pt x="11" y="39"/>
                      <a:pt x="5" y="30"/>
                      <a:pt x="5" y="30"/>
                    </a:cubicBezTo>
                    <a:cubicBezTo>
                      <a:pt x="5" y="29"/>
                      <a:pt x="5" y="29"/>
                      <a:pt x="5" y="29"/>
                    </a:cubicBezTo>
                    <a:cubicBezTo>
                      <a:pt x="6" y="31"/>
                      <a:pt x="10" y="33"/>
                      <a:pt x="14" y="33"/>
                    </a:cubicBezTo>
                    <a:cubicBezTo>
                      <a:pt x="16" y="33"/>
                      <a:pt x="20" y="32"/>
                      <a:pt x="23" y="29"/>
                    </a:cubicBezTo>
                    <a:cubicBezTo>
                      <a:pt x="21" y="30"/>
                      <a:pt x="20" y="30"/>
                      <a:pt x="18" y="30"/>
                    </a:cubicBezTo>
                    <a:cubicBezTo>
                      <a:pt x="12" y="30"/>
                      <a:pt x="8" y="28"/>
                      <a:pt x="7" y="27"/>
                    </a:cubicBezTo>
                    <a:cubicBezTo>
                      <a:pt x="25" y="0"/>
                      <a:pt x="25" y="0"/>
                      <a:pt x="25" y="0"/>
                    </a:cubicBezTo>
                  </a:path>
                </a:pathLst>
              </a:custGeom>
              <a:solidFill>
                <a:srgbClr val="DA96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5" name="Freeform 56">
                <a:extLst>
                  <a:ext uri="{FF2B5EF4-FFF2-40B4-BE49-F238E27FC236}">
                    <a16:creationId xmlns:a16="http://schemas.microsoft.com/office/drawing/2014/main" id="{AAD2E052-ACFF-463F-8AA9-0A2DC9AFD058}"/>
                  </a:ext>
                </a:extLst>
              </p:cNvPr>
              <p:cNvSpPr>
                <a:spLocks/>
              </p:cNvSpPr>
              <p:nvPr/>
            </p:nvSpPr>
            <p:spPr bwMode="auto">
              <a:xfrm>
                <a:off x="1173" y="1630"/>
                <a:ext cx="55" cy="130"/>
              </a:xfrm>
              <a:custGeom>
                <a:avLst/>
                <a:gdLst>
                  <a:gd name="T0" fmla="*/ 0 w 23"/>
                  <a:gd name="T1" fmla="*/ 0 h 55"/>
                  <a:gd name="T2" fmla="*/ 9 w 23"/>
                  <a:gd name="T3" fmla="*/ 8 h 55"/>
                  <a:gd name="T4" fmla="*/ 23 w 23"/>
                  <a:gd name="T5" fmla="*/ 55 h 55"/>
                  <a:gd name="T6" fmla="*/ 12 w 23"/>
                  <a:gd name="T7" fmla="*/ 5 h 55"/>
                  <a:gd name="T8" fmla="*/ 0 w 23"/>
                  <a:gd name="T9" fmla="*/ 0 h 55"/>
                </a:gdLst>
                <a:ahLst/>
                <a:cxnLst>
                  <a:cxn ang="0">
                    <a:pos x="T0" y="T1"/>
                  </a:cxn>
                  <a:cxn ang="0">
                    <a:pos x="T2" y="T3"/>
                  </a:cxn>
                  <a:cxn ang="0">
                    <a:pos x="T4" y="T5"/>
                  </a:cxn>
                  <a:cxn ang="0">
                    <a:pos x="T6" y="T7"/>
                  </a:cxn>
                  <a:cxn ang="0">
                    <a:pos x="T8" y="T9"/>
                  </a:cxn>
                </a:cxnLst>
                <a:rect l="0" t="0" r="r" b="b"/>
                <a:pathLst>
                  <a:path w="23" h="55">
                    <a:moveTo>
                      <a:pt x="0" y="0"/>
                    </a:moveTo>
                    <a:cubicBezTo>
                      <a:pt x="9" y="8"/>
                      <a:pt x="9" y="8"/>
                      <a:pt x="9" y="8"/>
                    </a:cubicBezTo>
                    <a:cubicBezTo>
                      <a:pt x="9" y="8"/>
                      <a:pt x="12" y="29"/>
                      <a:pt x="23" y="55"/>
                    </a:cubicBezTo>
                    <a:cubicBezTo>
                      <a:pt x="12" y="5"/>
                      <a:pt x="12" y="5"/>
                      <a:pt x="12" y="5"/>
                    </a:cubicBezTo>
                    <a:cubicBezTo>
                      <a:pt x="0" y="0"/>
                      <a:pt x="0" y="0"/>
                      <a:pt x="0" y="0"/>
                    </a:cubicBezTo>
                  </a:path>
                </a:pathLst>
              </a:custGeom>
              <a:solidFill>
                <a:srgbClr val="DA96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6" name="Freeform 57">
                <a:extLst>
                  <a:ext uri="{FF2B5EF4-FFF2-40B4-BE49-F238E27FC236}">
                    <a16:creationId xmlns:a16="http://schemas.microsoft.com/office/drawing/2014/main" id="{0A22EB5B-DDDE-4184-B559-317D6E480760}"/>
                  </a:ext>
                </a:extLst>
              </p:cNvPr>
              <p:cNvSpPr>
                <a:spLocks/>
              </p:cNvSpPr>
              <p:nvPr/>
            </p:nvSpPr>
            <p:spPr bwMode="auto">
              <a:xfrm>
                <a:off x="1036" y="1644"/>
                <a:ext cx="80" cy="114"/>
              </a:xfrm>
              <a:custGeom>
                <a:avLst/>
                <a:gdLst>
                  <a:gd name="T0" fmla="*/ 0 w 34"/>
                  <a:gd name="T1" fmla="*/ 0 h 48"/>
                  <a:gd name="T2" fmla="*/ 10 w 34"/>
                  <a:gd name="T3" fmla="*/ 5 h 48"/>
                  <a:gd name="T4" fmla="*/ 34 w 34"/>
                  <a:gd name="T5" fmla="*/ 48 h 48"/>
                  <a:gd name="T6" fmla="*/ 13 w 34"/>
                  <a:gd name="T7" fmla="*/ 2 h 48"/>
                  <a:gd name="T8" fmla="*/ 0 w 34"/>
                  <a:gd name="T9" fmla="*/ 0 h 48"/>
                </a:gdLst>
                <a:ahLst/>
                <a:cxnLst>
                  <a:cxn ang="0">
                    <a:pos x="T0" y="T1"/>
                  </a:cxn>
                  <a:cxn ang="0">
                    <a:pos x="T2" y="T3"/>
                  </a:cxn>
                  <a:cxn ang="0">
                    <a:pos x="T4" y="T5"/>
                  </a:cxn>
                  <a:cxn ang="0">
                    <a:pos x="T6" y="T7"/>
                  </a:cxn>
                  <a:cxn ang="0">
                    <a:pos x="T8" y="T9"/>
                  </a:cxn>
                </a:cxnLst>
                <a:rect l="0" t="0" r="r" b="b"/>
                <a:pathLst>
                  <a:path w="34" h="48">
                    <a:moveTo>
                      <a:pt x="0" y="0"/>
                    </a:moveTo>
                    <a:cubicBezTo>
                      <a:pt x="10" y="5"/>
                      <a:pt x="10" y="5"/>
                      <a:pt x="10" y="5"/>
                    </a:cubicBezTo>
                    <a:cubicBezTo>
                      <a:pt x="10" y="5"/>
                      <a:pt x="18" y="26"/>
                      <a:pt x="34" y="48"/>
                    </a:cubicBezTo>
                    <a:cubicBezTo>
                      <a:pt x="13" y="2"/>
                      <a:pt x="13" y="2"/>
                      <a:pt x="13" y="2"/>
                    </a:cubicBezTo>
                    <a:cubicBezTo>
                      <a:pt x="0" y="0"/>
                      <a:pt x="0" y="0"/>
                      <a:pt x="0" y="0"/>
                    </a:cubicBezTo>
                  </a:path>
                </a:pathLst>
              </a:custGeom>
              <a:solidFill>
                <a:srgbClr val="DA96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7" name="Freeform 58">
                <a:extLst>
                  <a:ext uri="{FF2B5EF4-FFF2-40B4-BE49-F238E27FC236}">
                    <a16:creationId xmlns:a16="http://schemas.microsoft.com/office/drawing/2014/main" id="{1529FB1D-2D3A-4B7E-8F0E-41280548C220}"/>
                  </a:ext>
                </a:extLst>
              </p:cNvPr>
              <p:cNvSpPr>
                <a:spLocks/>
              </p:cNvSpPr>
              <p:nvPr/>
            </p:nvSpPr>
            <p:spPr bwMode="auto">
              <a:xfrm>
                <a:off x="988" y="2356"/>
                <a:ext cx="238" cy="128"/>
              </a:xfrm>
              <a:custGeom>
                <a:avLst/>
                <a:gdLst>
                  <a:gd name="T0" fmla="*/ 100 w 100"/>
                  <a:gd name="T1" fmla="*/ 0 h 54"/>
                  <a:gd name="T2" fmla="*/ 97 w 100"/>
                  <a:gd name="T3" fmla="*/ 1 h 54"/>
                  <a:gd name="T4" fmla="*/ 97 w 100"/>
                  <a:gd name="T5" fmla="*/ 1 h 54"/>
                  <a:gd name="T6" fmla="*/ 84 w 100"/>
                  <a:gd name="T7" fmla="*/ 4 h 54"/>
                  <a:gd name="T8" fmla="*/ 75 w 100"/>
                  <a:gd name="T9" fmla="*/ 6 h 54"/>
                  <a:gd name="T10" fmla="*/ 66 w 100"/>
                  <a:gd name="T11" fmla="*/ 10 h 54"/>
                  <a:gd name="T12" fmla="*/ 56 w 100"/>
                  <a:gd name="T13" fmla="*/ 14 h 54"/>
                  <a:gd name="T14" fmla="*/ 46 w 100"/>
                  <a:gd name="T15" fmla="*/ 19 h 54"/>
                  <a:gd name="T16" fmla="*/ 37 w 100"/>
                  <a:gd name="T17" fmla="*/ 24 h 54"/>
                  <a:gd name="T18" fmla="*/ 28 w 100"/>
                  <a:gd name="T19" fmla="*/ 30 h 54"/>
                  <a:gd name="T20" fmla="*/ 20 w 100"/>
                  <a:gd name="T21" fmla="*/ 36 h 54"/>
                  <a:gd name="T22" fmla="*/ 13 w 100"/>
                  <a:gd name="T23" fmla="*/ 41 h 54"/>
                  <a:gd name="T24" fmla="*/ 4 w 100"/>
                  <a:gd name="T25" fmla="*/ 51 h 54"/>
                  <a:gd name="T26" fmla="*/ 0 w 100"/>
                  <a:gd name="T27" fmla="*/ 54 h 54"/>
                  <a:gd name="T28" fmla="*/ 5 w 100"/>
                  <a:gd name="T29" fmla="*/ 52 h 54"/>
                  <a:gd name="T30" fmla="*/ 10 w 100"/>
                  <a:gd name="T31" fmla="*/ 49 h 54"/>
                  <a:gd name="T32" fmla="*/ 16 w 100"/>
                  <a:gd name="T33" fmla="*/ 45 h 54"/>
                  <a:gd name="T34" fmla="*/ 24 w 100"/>
                  <a:gd name="T35" fmla="*/ 41 h 54"/>
                  <a:gd name="T36" fmla="*/ 32 w 100"/>
                  <a:gd name="T37" fmla="*/ 36 h 54"/>
                  <a:gd name="T38" fmla="*/ 50 w 100"/>
                  <a:gd name="T39" fmla="*/ 26 h 54"/>
                  <a:gd name="T40" fmla="*/ 60 w 100"/>
                  <a:gd name="T41" fmla="*/ 21 h 54"/>
                  <a:gd name="T42" fmla="*/ 69 w 100"/>
                  <a:gd name="T43" fmla="*/ 16 h 54"/>
                  <a:gd name="T44" fmla="*/ 85 w 100"/>
                  <a:gd name="T45" fmla="*/ 8 h 54"/>
                  <a:gd name="T46" fmla="*/ 100 w 100"/>
                  <a:gd name="T4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0" h="54">
                    <a:moveTo>
                      <a:pt x="100" y="0"/>
                    </a:moveTo>
                    <a:cubicBezTo>
                      <a:pt x="100" y="0"/>
                      <a:pt x="99" y="0"/>
                      <a:pt x="97" y="1"/>
                    </a:cubicBezTo>
                    <a:cubicBezTo>
                      <a:pt x="97" y="1"/>
                      <a:pt x="97" y="1"/>
                      <a:pt x="97" y="1"/>
                    </a:cubicBezTo>
                    <a:cubicBezTo>
                      <a:pt x="94" y="1"/>
                      <a:pt x="89" y="2"/>
                      <a:pt x="84" y="4"/>
                    </a:cubicBezTo>
                    <a:cubicBezTo>
                      <a:pt x="81" y="4"/>
                      <a:pt x="78" y="5"/>
                      <a:pt x="75" y="6"/>
                    </a:cubicBezTo>
                    <a:cubicBezTo>
                      <a:pt x="72" y="7"/>
                      <a:pt x="69" y="8"/>
                      <a:pt x="66" y="10"/>
                    </a:cubicBezTo>
                    <a:cubicBezTo>
                      <a:pt x="63" y="11"/>
                      <a:pt x="59" y="12"/>
                      <a:pt x="56" y="14"/>
                    </a:cubicBezTo>
                    <a:cubicBezTo>
                      <a:pt x="53" y="15"/>
                      <a:pt x="50" y="17"/>
                      <a:pt x="46" y="19"/>
                    </a:cubicBezTo>
                    <a:cubicBezTo>
                      <a:pt x="43" y="20"/>
                      <a:pt x="40" y="22"/>
                      <a:pt x="37" y="24"/>
                    </a:cubicBezTo>
                    <a:cubicBezTo>
                      <a:pt x="34" y="26"/>
                      <a:pt x="31" y="28"/>
                      <a:pt x="28" y="30"/>
                    </a:cubicBezTo>
                    <a:cubicBezTo>
                      <a:pt x="25" y="32"/>
                      <a:pt x="23" y="34"/>
                      <a:pt x="20" y="36"/>
                    </a:cubicBezTo>
                    <a:cubicBezTo>
                      <a:pt x="18" y="38"/>
                      <a:pt x="15" y="39"/>
                      <a:pt x="13" y="41"/>
                    </a:cubicBezTo>
                    <a:cubicBezTo>
                      <a:pt x="9" y="45"/>
                      <a:pt x="6" y="48"/>
                      <a:pt x="4" y="51"/>
                    </a:cubicBezTo>
                    <a:cubicBezTo>
                      <a:pt x="2" y="53"/>
                      <a:pt x="0" y="54"/>
                      <a:pt x="0" y="54"/>
                    </a:cubicBezTo>
                    <a:cubicBezTo>
                      <a:pt x="0" y="54"/>
                      <a:pt x="2" y="53"/>
                      <a:pt x="5" y="52"/>
                    </a:cubicBezTo>
                    <a:cubicBezTo>
                      <a:pt x="6" y="51"/>
                      <a:pt x="8" y="50"/>
                      <a:pt x="10" y="49"/>
                    </a:cubicBezTo>
                    <a:cubicBezTo>
                      <a:pt x="12" y="48"/>
                      <a:pt x="14" y="46"/>
                      <a:pt x="16" y="45"/>
                    </a:cubicBezTo>
                    <a:cubicBezTo>
                      <a:pt x="18" y="44"/>
                      <a:pt x="21" y="42"/>
                      <a:pt x="24" y="41"/>
                    </a:cubicBezTo>
                    <a:cubicBezTo>
                      <a:pt x="26" y="39"/>
                      <a:pt x="29" y="38"/>
                      <a:pt x="32" y="36"/>
                    </a:cubicBezTo>
                    <a:cubicBezTo>
                      <a:pt x="38" y="33"/>
                      <a:pt x="44" y="29"/>
                      <a:pt x="50" y="26"/>
                    </a:cubicBezTo>
                    <a:cubicBezTo>
                      <a:pt x="53" y="24"/>
                      <a:pt x="56" y="22"/>
                      <a:pt x="60" y="21"/>
                    </a:cubicBezTo>
                    <a:cubicBezTo>
                      <a:pt x="63" y="19"/>
                      <a:pt x="66" y="18"/>
                      <a:pt x="69" y="16"/>
                    </a:cubicBezTo>
                    <a:cubicBezTo>
                      <a:pt x="75" y="13"/>
                      <a:pt x="80" y="10"/>
                      <a:pt x="85" y="8"/>
                    </a:cubicBezTo>
                    <a:cubicBezTo>
                      <a:pt x="93" y="4"/>
                      <a:pt x="98" y="1"/>
                      <a:pt x="10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8" name="Freeform 59">
                <a:extLst>
                  <a:ext uri="{FF2B5EF4-FFF2-40B4-BE49-F238E27FC236}">
                    <a16:creationId xmlns:a16="http://schemas.microsoft.com/office/drawing/2014/main" id="{87BD4570-7C59-488A-B282-CD5C325E019B}"/>
                  </a:ext>
                </a:extLst>
              </p:cNvPr>
              <p:cNvSpPr>
                <a:spLocks/>
              </p:cNvSpPr>
              <p:nvPr/>
            </p:nvSpPr>
            <p:spPr bwMode="auto">
              <a:xfrm>
                <a:off x="1228" y="2356"/>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52B0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9" name="Freeform 60">
                <a:extLst>
                  <a:ext uri="{FF2B5EF4-FFF2-40B4-BE49-F238E27FC236}">
                    <a16:creationId xmlns:a16="http://schemas.microsoft.com/office/drawing/2014/main" id="{DEFA0106-28BD-4238-BE16-7C2F5956BB4C}"/>
                  </a:ext>
                </a:extLst>
              </p:cNvPr>
              <p:cNvSpPr>
                <a:spLocks/>
              </p:cNvSpPr>
              <p:nvPr/>
            </p:nvSpPr>
            <p:spPr bwMode="auto">
              <a:xfrm>
                <a:off x="945" y="2349"/>
                <a:ext cx="288" cy="88"/>
              </a:xfrm>
              <a:custGeom>
                <a:avLst/>
                <a:gdLst>
                  <a:gd name="T0" fmla="*/ 98 w 121"/>
                  <a:gd name="T1" fmla="*/ 0 h 37"/>
                  <a:gd name="T2" fmla="*/ 80 w 121"/>
                  <a:gd name="T3" fmla="*/ 1 h 37"/>
                  <a:gd name="T4" fmla="*/ 69 w 121"/>
                  <a:gd name="T5" fmla="*/ 4 h 37"/>
                  <a:gd name="T6" fmla="*/ 57 w 121"/>
                  <a:gd name="T7" fmla="*/ 7 h 37"/>
                  <a:gd name="T8" fmla="*/ 45 w 121"/>
                  <a:gd name="T9" fmla="*/ 11 h 37"/>
                  <a:gd name="T10" fmla="*/ 35 w 121"/>
                  <a:gd name="T11" fmla="*/ 15 h 37"/>
                  <a:gd name="T12" fmla="*/ 25 w 121"/>
                  <a:gd name="T13" fmla="*/ 20 h 37"/>
                  <a:gd name="T14" fmla="*/ 16 w 121"/>
                  <a:gd name="T15" fmla="*/ 25 h 37"/>
                  <a:gd name="T16" fmla="*/ 4 w 121"/>
                  <a:gd name="T17" fmla="*/ 33 h 37"/>
                  <a:gd name="T18" fmla="*/ 0 w 121"/>
                  <a:gd name="T19" fmla="*/ 37 h 37"/>
                  <a:gd name="T20" fmla="*/ 5 w 121"/>
                  <a:gd name="T21" fmla="*/ 35 h 37"/>
                  <a:gd name="T22" fmla="*/ 11 w 121"/>
                  <a:gd name="T23" fmla="*/ 32 h 37"/>
                  <a:gd name="T24" fmla="*/ 18 w 121"/>
                  <a:gd name="T25" fmla="*/ 29 h 37"/>
                  <a:gd name="T26" fmla="*/ 27 w 121"/>
                  <a:gd name="T27" fmla="*/ 26 h 37"/>
                  <a:gd name="T28" fmla="*/ 37 w 121"/>
                  <a:gd name="T29" fmla="*/ 22 h 37"/>
                  <a:gd name="T30" fmla="*/ 48 w 121"/>
                  <a:gd name="T31" fmla="*/ 18 h 37"/>
                  <a:gd name="T32" fmla="*/ 59 w 121"/>
                  <a:gd name="T33" fmla="*/ 14 h 37"/>
                  <a:gd name="T34" fmla="*/ 70 w 121"/>
                  <a:gd name="T35" fmla="*/ 11 h 37"/>
                  <a:gd name="T36" fmla="*/ 81 w 121"/>
                  <a:gd name="T37" fmla="*/ 9 h 37"/>
                  <a:gd name="T38" fmla="*/ 92 w 121"/>
                  <a:gd name="T39" fmla="*/ 6 h 37"/>
                  <a:gd name="T40" fmla="*/ 101 w 121"/>
                  <a:gd name="T41" fmla="*/ 5 h 37"/>
                  <a:gd name="T42" fmla="*/ 109 w 121"/>
                  <a:gd name="T43" fmla="*/ 4 h 37"/>
                  <a:gd name="T44" fmla="*/ 115 w 121"/>
                  <a:gd name="T45" fmla="*/ 4 h 37"/>
                  <a:gd name="T46" fmla="*/ 119 w 121"/>
                  <a:gd name="T47" fmla="*/ 3 h 37"/>
                  <a:gd name="T48" fmla="*/ 118 w 121"/>
                  <a:gd name="T49" fmla="*/ 3 h 37"/>
                  <a:gd name="T50" fmla="*/ 121 w 121"/>
                  <a:gd name="T51" fmla="*/ 3 h 37"/>
                  <a:gd name="T52" fmla="*/ 121 w 121"/>
                  <a:gd name="T53" fmla="*/ 3 h 37"/>
                  <a:gd name="T54" fmla="*/ 119 w 121"/>
                  <a:gd name="T55" fmla="*/ 3 h 37"/>
                  <a:gd name="T56" fmla="*/ 119 w 121"/>
                  <a:gd name="T57" fmla="*/ 3 h 37"/>
                  <a:gd name="T58" fmla="*/ 119 w 121"/>
                  <a:gd name="T59" fmla="*/ 3 h 37"/>
                  <a:gd name="T60" fmla="*/ 116 w 121"/>
                  <a:gd name="T61" fmla="*/ 2 h 37"/>
                  <a:gd name="T62" fmla="*/ 101 w 121"/>
                  <a:gd name="T63" fmla="*/ 0 h 37"/>
                  <a:gd name="T64" fmla="*/ 98 w 121"/>
                  <a:gd name="T65"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1" h="37">
                    <a:moveTo>
                      <a:pt x="98" y="0"/>
                    </a:moveTo>
                    <a:cubicBezTo>
                      <a:pt x="92" y="0"/>
                      <a:pt x="86" y="1"/>
                      <a:pt x="80" y="1"/>
                    </a:cubicBezTo>
                    <a:cubicBezTo>
                      <a:pt x="76" y="2"/>
                      <a:pt x="72" y="3"/>
                      <a:pt x="69" y="4"/>
                    </a:cubicBezTo>
                    <a:cubicBezTo>
                      <a:pt x="65" y="5"/>
                      <a:pt x="61" y="5"/>
                      <a:pt x="57" y="7"/>
                    </a:cubicBezTo>
                    <a:cubicBezTo>
                      <a:pt x="53" y="8"/>
                      <a:pt x="49" y="9"/>
                      <a:pt x="45" y="11"/>
                    </a:cubicBezTo>
                    <a:cubicBezTo>
                      <a:pt x="42" y="12"/>
                      <a:pt x="38" y="14"/>
                      <a:pt x="35" y="15"/>
                    </a:cubicBezTo>
                    <a:cubicBezTo>
                      <a:pt x="31" y="17"/>
                      <a:pt x="28" y="18"/>
                      <a:pt x="25" y="20"/>
                    </a:cubicBezTo>
                    <a:cubicBezTo>
                      <a:pt x="22" y="22"/>
                      <a:pt x="19" y="23"/>
                      <a:pt x="16" y="25"/>
                    </a:cubicBezTo>
                    <a:cubicBezTo>
                      <a:pt x="11" y="28"/>
                      <a:pt x="7" y="31"/>
                      <a:pt x="4" y="33"/>
                    </a:cubicBezTo>
                    <a:cubicBezTo>
                      <a:pt x="1" y="35"/>
                      <a:pt x="0" y="37"/>
                      <a:pt x="0" y="37"/>
                    </a:cubicBezTo>
                    <a:cubicBezTo>
                      <a:pt x="0" y="37"/>
                      <a:pt x="2" y="36"/>
                      <a:pt x="5" y="35"/>
                    </a:cubicBezTo>
                    <a:cubicBezTo>
                      <a:pt x="7" y="34"/>
                      <a:pt x="9" y="33"/>
                      <a:pt x="11" y="32"/>
                    </a:cubicBezTo>
                    <a:cubicBezTo>
                      <a:pt x="13" y="31"/>
                      <a:pt x="16" y="30"/>
                      <a:pt x="18" y="29"/>
                    </a:cubicBezTo>
                    <a:cubicBezTo>
                      <a:pt x="21" y="28"/>
                      <a:pt x="24" y="27"/>
                      <a:pt x="27" y="26"/>
                    </a:cubicBezTo>
                    <a:cubicBezTo>
                      <a:pt x="31" y="24"/>
                      <a:pt x="34" y="23"/>
                      <a:pt x="37" y="22"/>
                    </a:cubicBezTo>
                    <a:cubicBezTo>
                      <a:pt x="41" y="20"/>
                      <a:pt x="44" y="19"/>
                      <a:pt x="48" y="18"/>
                    </a:cubicBezTo>
                    <a:cubicBezTo>
                      <a:pt x="52" y="17"/>
                      <a:pt x="55" y="16"/>
                      <a:pt x="59" y="14"/>
                    </a:cubicBezTo>
                    <a:cubicBezTo>
                      <a:pt x="63" y="13"/>
                      <a:pt x="67" y="12"/>
                      <a:pt x="70" y="11"/>
                    </a:cubicBezTo>
                    <a:cubicBezTo>
                      <a:pt x="74" y="10"/>
                      <a:pt x="78" y="9"/>
                      <a:pt x="81" y="9"/>
                    </a:cubicBezTo>
                    <a:cubicBezTo>
                      <a:pt x="85" y="8"/>
                      <a:pt x="88" y="7"/>
                      <a:pt x="92" y="6"/>
                    </a:cubicBezTo>
                    <a:cubicBezTo>
                      <a:pt x="95" y="6"/>
                      <a:pt x="98" y="5"/>
                      <a:pt x="101" y="5"/>
                    </a:cubicBezTo>
                    <a:cubicBezTo>
                      <a:pt x="104" y="5"/>
                      <a:pt x="107" y="4"/>
                      <a:pt x="109" y="4"/>
                    </a:cubicBezTo>
                    <a:cubicBezTo>
                      <a:pt x="111" y="4"/>
                      <a:pt x="113" y="4"/>
                      <a:pt x="115" y="4"/>
                    </a:cubicBezTo>
                    <a:cubicBezTo>
                      <a:pt x="118" y="3"/>
                      <a:pt x="119" y="3"/>
                      <a:pt x="119" y="3"/>
                    </a:cubicBezTo>
                    <a:cubicBezTo>
                      <a:pt x="119" y="3"/>
                      <a:pt x="119" y="3"/>
                      <a:pt x="118" y="3"/>
                    </a:cubicBezTo>
                    <a:cubicBezTo>
                      <a:pt x="120" y="3"/>
                      <a:pt x="120" y="3"/>
                      <a:pt x="121" y="3"/>
                    </a:cubicBezTo>
                    <a:cubicBezTo>
                      <a:pt x="121" y="3"/>
                      <a:pt x="121" y="3"/>
                      <a:pt x="121" y="3"/>
                    </a:cubicBezTo>
                    <a:cubicBezTo>
                      <a:pt x="121" y="3"/>
                      <a:pt x="120" y="3"/>
                      <a:pt x="119" y="3"/>
                    </a:cubicBezTo>
                    <a:cubicBezTo>
                      <a:pt x="119" y="3"/>
                      <a:pt x="119" y="3"/>
                      <a:pt x="119" y="3"/>
                    </a:cubicBezTo>
                    <a:cubicBezTo>
                      <a:pt x="119" y="3"/>
                      <a:pt x="119" y="3"/>
                      <a:pt x="119" y="3"/>
                    </a:cubicBezTo>
                    <a:cubicBezTo>
                      <a:pt x="119" y="3"/>
                      <a:pt x="117" y="2"/>
                      <a:pt x="116" y="2"/>
                    </a:cubicBezTo>
                    <a:cubicBezTo>
                      <a:pt x="112" y="1"/>
                      <a:pt x="107" y="0"/>
                      <a:pt x="101" y="0"/>
                    </a:cubicBezTo>
                    <a:cubicBezTo>
                      <a:pt x="100" y="0"/>
                      <a:pt x="99" y="0"/>
                      <a:pt x="98"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Freeform 61">
                <a:extLst>
                  <a:ext uri="{FF2B5EF4-FFF2-40B4-BE49-F238E27FC236}">
                    <a16:creationId xmlns:a16="http://schemas.microsoft.com/office/drawing/2014/main" id="{CB8DCAF1-5F8B-467F-91B2-AC2FFF397421}"/>
                  </a:ext>
                </a:extLst>
              </p:cNvPr>
              <p:cNvSpPr>
                <a:spLocks/>
              </p:cNvSpPr>
              <p:nvPr/>
            </p:nvSpPr>
            <p:spPr bwMode="auto">
              <a:xfrm>
                <a:off x="1218" y="2356"/>
                <a:ext cx="10" cy="3"/>
              </a:xfrm>
              <a:custGeom>
                <a:avLst/>
                <a:gdLst>
                  <a:gd name="T0" fmla="*/ 4 w 4"/>
                  <a:gd name="T1" fmla="*/ 0 h 1"/>
                  <a:gd name="T2" fmla="*/ 0 w 4"/>
                  <a:gd name="T3" fmla="*/ 1 h 1"/>
                  <a:gd name="T4" fmla="*/ 0 w 4"/>
                  <a:gd name="T5" fmla="*/ 1 h 1"/>
                  <a:gd name="T6" fmla="*/ 3 w 4"/>
                  <a:gd name="T7" fmla="*/ 0 h 1"/>
                  <a:gd name="T8" fmla="*/ 4 w 4"/>
                  <a:gd name="T9" fmla="*/ 0 h 1"/>
                </a:gdLst>
                <a:ahLst/>
                <a:cxnLst>
                  <a:cxn ang="0">
                    <a:pos x="T0" y="T1"/>
                  </a:cxn>
                  <a:cxn ang="0">
                    <a:pos x="T2" y="T3"/>
                  </a:cxn>
                  <a:cxn ang="0">
                    <a:pos x="T4" y="T5"/>
                  </a:cxn>
                  <a:cxn ang="0">
                    <a:pos x="T6" y="T7"/>
                  </a:cxn>
                  <a:cxn ang="0">
                    <a:pos x="T8" y="T9"/>
                  </a:cxn>
                </a:cxnLst>
                <a:rect l="0" t="0" r="r" b="b"/>
                <a:pathLst>
                  <a:path w="4" h="1">
                    <a:moveTo>
                      <a:pt x="4" y="0"/>
                    </a:moveTo>
                    <a:cubicBezTo>
                      <a:pt x="4" y="0"/>
                      <a:pt x="3" y="0"/>
                      <a:pt x="0" y="1"/>
                    </a:cubicBezTo>
                    <a:cubicBezTo>
                      <a:pt x="0" y="1"/>
                      <a:pt x="0" y="1"/>
                      <a:pt x="0" y="1"/>
                    </a:cubicBezTo>
                    <a:cubicBezTo>
                      <a:pt x="2" y="0"/>
                      <a:pt x="3" y="0"/>
                      <a:pt x="3" y="0"/>
                    </a:cubicBezTo>
                    <a:cubicBezTo>
                      <a:pt x="4" y="0"/>
                      <a:pt x="4" y="0"/>
                      <a:pt x="4" y="0"/>
                    </a:cubicBezTo>
                  </a:path>
                </a:pathLst>
              </a:custGeom>
              <a:solidFill>
                <a:srgbClr val="3994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1" name="Freeform 62">
                <a:extLst>
                  <a:ext uri="{FF2B5EF4-FFF2-40B4-BE49-F238E27FC236}">
                    <a16:creationId xmlns:a16="http://schemas.microsoft.com/office/drawing/2014/main" id="{C77764CD-289D-4981-B746-0A2FF96F534D}"/>
                  </a:ext>
                </a:extLst>
              </p:cNvPr>
              <p:cNvSpPr>
                <a:spLocks/>
              </p:cNvSpPr>
              <p:nvPr/>
            </p:nvSpPr>
            <p:spPr bwMode="auto">
              <a:xfrm>
                <a:off x="1584" y="2192"/>
                <a:ext cx="147" cy="171"/>
              </a:xfrm>
              <a:custGeom>
                <a:avLst/>
                <a:gdLst>
                  <a:gd name="T0" fmla="*/ 0 w 62"/>
                  <a:gd name="T1" fmla="*/ 0 h 72"/>
                  <a:gd name="T2" fmla="*/ 10 w 62"/>
                  <a:gd name="T3" fmla="*/ 11 h 72"/>
                  <a:gd name="T4" fmla="*/ 21 w 62"/>
                  <a:gd name="T5" fmla="*/ 22 h 72"/>
                  <a:gd name="T6" fmla="*/ 33 w 62"/>
                  <a:gd name="T7" fmla="*/ 35 h 72"/>
                  <a:gd name="T8" fmla="*/ 44 w 62"/>
                  <a:gd name="T9" fmla="*/ 48 h 72"/>
                  <a:gd name="T10" fmla="*/ 53 w 62"/>
                  <a:gd name="T11" fmla="*/ 60 h 72"/>
                  <a:gd name="T12" fmla="*/ 60 w 62"/>
                  <a:gd name="T13" fmla="*/ 68 h 72"/>
                  <a:gd name="T14" fmla="*/ 62 w 62"/>
                  <a:gd name="T15" fmla="*/ 72 h 72"/>
                  <a:gd name="T16" fmla="*/ 60 w 62"/>
                  <a:gd name="T17" fmla="*/ 68 h 72"/>
                  <a:gd name="T18" fmla="*/ 55 w 62"/>
                  <a:gd name="T19" fmla="*/ 59 h 72"/>
                  <a:gd name="T20" fmla="*/ 51 w 62"/>
                  <a:gd name="T21" fmla="*/ 53 h 72"/>
                  <a:gd name="T22" fmla="*/ 46 w 62"/>
                  <a:gd name="T23" fmla="*/ 46 h 72"/>
                  <a:gd name="T24" fmla="*/ 41 w 62"/>
                  <a:gd name="T25" fmla="*/ 39 h 72"/>
                  <a:gd name="T26" fmla="*/ 35 w 62"/>
                  <a:gd name="T27" fmla="*/ 33 h 72"/>
                  <a:gd name="T28" fmla="*/ 23 w 62"/>
                  <a:gd name="T29" fmla="*/ 20 h 72"/>
                  <a:gd name="T30" fmla="*/ 12 w 62"/>
                  <a:gd name="T31" fmla="*/ 9 h 72"/>
                  <a:gd name="T32" fmla="*/ 3 w 62"/>
                  <a:gd name="T33" fmla="*/ 3 h 72"/>
                  <a:gd name="T34" fmla="*/ 0 w 62"/>
                  <a:gd name="T35" fmla="*/ 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 h="72">
                    <a:moveTo>
                      <a:pt x="0" y="0"/>
                    </a:moveTo>
                    <a:cubicBezTo>
                      <a:pt x="0" y="0"/>
                      <a:pt x="4" y="4"/>
                      <a:pt x="10" y="11"/>
                    </a:cubicBezTo>
                    <a:cubicBezTo>
                      <a:pt x="14" y="14"/>
                      <a:pt x="17" y="18"/>
                      <a:pt x="21" y="22"/>
                    </a:cubicBezTo>
                    <a:cubicBezTo>
                      <a:pt x="25" y="26"/>
                      <a:pt x="29" y="30"/>
                      <a:pt x="33" y="35"/>
                    </a:cubicBezTo>
                    <a:cubicBezTo>
                      <a:pt x="37" y="39"/>
                      <a:pt x="40" y="44"/>
                      <a:pt x="44" y="48"/>
                    </a:cubicBezTo>
                    <a:cubicBezTo>
                      <a:pt x="47" y="52"/>
                      <a:pt x="51" y="56"/>
                      <a:pt x="53" y="60"/>
                    </a:cubicBezTo>
                    <a:cubicBezTo>
                      <a:pt x="56" y="63"/>
                      <a:pt x="58" y="66"/>
                      <a:pt x="60" y="68"/>
                    </a:cubicBezTo>
                    <a:cubicBezTo>
                      <a:pt x="62" y="70"/>
                      <a:pt x="62" y="72"/>
                      <a:pt x="62" y="72"/>
                    </a:cubicBezTo>
                    <a:cubicBezTo>
                      <a:pt x="62" y="72"/>
                      <a:pt x="62" y="70"/>
                      <a:pt x="60" y="68"/>
                    </a:cubicBezTo>
                    <a:cubicBezTo>
                      <a:pt x="59" y="66"/>
                      <a:pt x="57" y="62"/>
                      <a:pt x="55" y="59"/>
                    </a:cubicBezTo>
                    <a:cubicBezTo>
                      <a:pt x="54" y="57"/>
                      <a:pt x="52" y="55"/>
                      <a:pt x="51" y="53"/>
                    </a:cubicBezTo>
                    <a:cubicBezTo>
                      <a:pt x="49" y="51"/>
                      <a:pt x="48" y="48"/>
                      <a:pt x="46" y="46"/>
                    </a:cubicBezTo>
                    <a:cubicBezTo>
                      <a:pt x="44" y="44"/>
                      <a:pt x="43" y="42"/>
                      <a:pt x="41" y="39"/>
                    </a:cubicBezTo>
                    <a:cubicBezTo>
                      <a:pt x="39" y="37"/>
                      <a:pt x="37" y="35"/>
                      <a:pt x="35" y="33"/>
                    </a:cubicBezTo>
                    <a:cubicBezTo>
                      <a:pt x="31" y="28"/>
                      <a:pt x="27" y="24"/>
                      <a:pt x="23" y="20"/>
                    </a:cubicBezTo>
                    <a:cubicBezTo>
                      <a:pt x="19" y="16"/>
                      <a:pt x="15" y="12"/>
                      <a:pt x="12" y="9"/>
                    </a:cubicBezTo>
                    <a:cubicBezTo>
                      <a:pt x="8" y="6"/>
                      <a:pt x="5" y="4"/>
                      <a:pt x="3" y="3"/>
                    </a:cubicBezTo>
                    <a:cubicBezTo>
                      <a:pt x="1" y="1"/>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2" name="Freeform 63">
                <a:extLst>
                  <a:ext uri="{FF2B5EF4-FFF2-40B4-BE49-F238E27FC236}">
                    <a16:creationId xmlns:a16="http://schemas.microsoft.com/office/drawing/2014/main" id="{22F94AA9-F884-4842-9896-5696B921CB67}"/>
                  </a:ext>
                </a:extLst>
              </p:cNvPr>
              <p:cNvSpPr>
                <a:spLocks/>
              </p:cNvSpPr>
              <p:nvPr/>
            </p:nvSpPr>
            <p:spPr bwMode="auto">
              <a:xfrm>
                <a:off x="1530" y="822"/>
                <a:ext cx="187" cy="297"/>
              </a:xfrm>
              <a:custGeom>
                <a:avLst/>
                <a:gdLst>
                  <a:gd name="T0" fmla="*/ 75 w 79"/>
                  <a:gd name="T1" fmla="*/ 59 h 125"/>
                  <a:gd name="T2" fmla="*/ 43 w 79"/>
                  <a:gd name="T3" fmla="*/ 0 h 125"/>
                  <a:gd name="T4" fmla="*/ 13 w 79"/>
                  <a:gd name="T5" fmla="*/ 83 h 125"/>
                  <a:gd name="T6" fmla="*/ 79 w 79"/>
                  <a:gd name="T7" fmla="*/ 117 h 125"/>
                  <a:gd name="T8" fmla="*/ 75 w 79"/>
                  <a:gd name="T9" fmla="*/ 59 h 125"/>
                </a:gdLst>
                <a:ahLst/>
                <a:cxnLst>
                  <a:cxn ang="0">
                    <a:pos x="T0" y="T1"/>
                  </a:cxn>
                  <a:cxn ang="0">
                    <a:pos x="T2" y="T3"/>
                  </a:cxn>
                  <a:cxn ang="0">
                    <a:pos x="T4" y="T5"/>
                  </a:cxn>
                  <a:cxn ang="0">
                    <a:pos x="T6" y="T7"/>
                  </a:cxn>
                  <a:cxn ang="0">
                    <a:pos x="T8" y="T9"/>
                  </a:cxn>
                </a:cxnLst>
                <a:rect l="0" t="0" r="r" b="b"/>
                <a:pathLst>
                  <a:path w="79" h="125">
                    <a:moveTo>
                      <a:pt x="75" y="59"/>
                    </a:moveTo>
                    <a:cubicBezTo>
                      <a:pt x="75" y="59"/>
                      <a:pt x="72" y="0"/>
                      <a:pt x="43" y="0"/>
                    </a:cubicBezTo>
                    <a:cubicBezTo>
                      <a:pt x="13" y="0"/>
                      <a:pt x="0" y="45"/>
                      <a:pt x="13" y="83"/>
                    </a:cubicBezTo>
                    <a:cubicBezTo>
                      <a:pt x="26" y="121"/>
                      <a:pt x="66" y="125"/>
                      <a:pt x="79" y="117"/>
                    </a:cubicBezTo>
                    <a:cubicBezTo>
                      <a:pt x="75" y="80"/>
                      <a:pt x="75" y="59"/>
                      <a:pt x="75" y="59"/>
                    </a:cubicBezTo>
                  </a:path>
                </a:pathLst>
              </a:custGeom>
              <a:solidFill>
                <a:srgbClr val="FECA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Freeform 64">
                <a:extLst>
                  <a:ext uri="{FF2B5EF4-FFF2-40B4-BE49-F238E27FC236}">
                    <a16:creationId xmlns:a16="http://schemas.microsoft.com/office/drawing/2014/main" id="{9B945493-F803-458E-BA1E-DCB8668319F5}"/>
                  </a:ext>
                </a:extLst>
              </p:cNvPr>
              <p:cNvSpPr>
                <a:spLocks/>
              </p:cNvSpPr>
              <p:nvPr/>
            </p:nvSpPr>
            <p:spPr bwMode="auto">
              <a:xfrm>
                <a:off x="1677" y="371"/>
                <a:ext cx="876" cy="1183"/>
              </a:xfrm>
              <a:custGeom>
                <a:avLst/>
                <a:gdLst>
                  <a:gd name="T0" fmla="*/ 360 w 369"/>
                  <a:gd name="T1" fmla="*/ 142 h 498"/>
                  <a:gd name="T2" fmla="*/ 362 w 369"/>
                  <a:gd name="T3" fmla="*/ 230 h 498"/>
                  <a:gd name="T4" fmla="*/ 347 w 369"/>
                  <a:gd name="T5" fmla="*/ 312 h 498"/>
                  <a:gd name="T6" fmla="*/ 312 w 369"/>
                  <a:gd name="T7" fmla="*/ 409 h 498"/>
                  <a:gd name="T8" fmla="*/ 206 w 369"/>
                  <a:gd name="T9" fmla="*/ 496 h 498"/>
                  <a:gd name="T10" fmla="*/ 24 w 369"/>
                  <a:gd name="T11" fmla="*/ 351 h 498"/>
                  <a:gd name="T12" fmla="*/ 0 w 369"/>
                  <a:gd name="T13" fmla="*/ 196 h 498"/>
                  <a:gd name="T14" fmla="*/ 164 w 369"/>
                  <a:gd name="T15" fmla="*/ 15 h 498"/>
                  <a:gd name="T16" fmla="*/ 360 w 369"/>
                  <a:gd name="T17" fmla="*/ 142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9" h="498">
                    <a:moveTo>
                      <a:pt x="360" y="142"/>
                    </a:moveTo>
                    <a:cubicBezTo>
                      <a:pt x="360" y="142"/>
                      <a:pt x="369" y="192"/>
                      <a:pt x="362" y="230"/>
                    </a:cubicBezTo>
                    <a:cubicBezTo>
                      <a:pt x="356" y="268"/>
                      <a:pt x="347" y="312"/>
                      <a:pt x="347" y="312"/>
                    </a:cubicBezTo>
                    <a:cubicBezTo>
                      <a:pt x="347" y="312"/>
                      <a:pt x="336" y="363"/>
                      <a:pt x="312" y="409"/>
                    </a:cubicBezTo>
                    <a:cubicBezTo>
                      <a:pt x="288" y="455"/>
                      <a:pt x="251" y="494"/>
                      <a:pt x="206" y="496"/>
                    </a:cubicBezTo>
                    <a:cubicBezTo>
                      <a:pt x="162" y="498"/>
                      <a:pt x="42" y="386"/>
                      <a:pt x="24" y="351"/>
                    </a:cubicBezTo>
                    <a:cubicBezTo>
                      <a:pt x="5" y="316"/>
                      <a:pt x="0" y="196"/>
                      <a:pt x="0" y="196"/>
                    </a:cubicBezTo>
                    <a:cubicBezTo>
                      <a:pt x="0" y="196"/>
                      <a:pt x="8" y="30"/>
                      <a:pt x="164" y="15"/>
                    </a:cubicBezTo>
                    <a:cubicBezTo>
                      <a:pt x="320" y="0"/>
                      <a:pt x="360" y="142"/>
                      <a:pt x="360" y="142"/>
                    </a:cubicBezTo>
                  </a:path>
                </a:pathLst>
              </a:custGeom>
              <a:solidFill>
                <a:srgbClr val="FECA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4" name="Freeform 65">
                <a:extLst>
                  <a:ext uri="{FF2B5EF4-FFF2-40B4-BE49-F238E27FC236}">
                    <a16:creationId xmlns:a16="http://schemas.microsoft.com/office/drawing/2014/main" id="{441EBB34-47E3-4A0C-B917-7F02291D0364}"/>
                  </a:ext>
                </a:extLst>
              </p:cNvPr>
              <p:cNvSpPr>
                <a:spLocks/>
              </p:cNvSpPr>
              <p:nvPr/>
            </p:nvSpPr>
            <p:spPr bwMode="auto">
              <a:xfrm>
                <a:off x="1959" y="1036"/>
                <a:ext cx="191" cy="71"/>
              </a:xfrm>
              <a:custGeom>
                <a:avLst/>
                <a:gdLst>
                  <a:gd name="T0" fmla="*/ 0 w 80"/>
                  <a:gd name="T1" fmla="*/ 24 h 30"/>
                  <a:gd name="T2" fmla="*/ 41 w 80"/>
                  <a:gd name="T3" fmla="*/ 4 h 30"/>
                  <a:gd name="T4" fmla="*/ 80 w 80"/>
                  <a:gd name="T5" fmla="*/ 16 h 30"/>
                  <a:gd name="T6" fmla="*/ 74 w 80"/>
                  <a:gd name="T7" fmla="*/ 19 h 30"/>
                  <a:gd name="T8" fmla="*/ 78 w 80"/>
                  <a:gd name="T9" fmla="*/ 22 h 30"/>
                  <a:gd name="T10" fmla="*/ 71 w 80"/>
                  <a:gd name="T11" fmla="*/ 23 h 30"/>
                  <a:gd name="T12" fmla="*/ 77 w 80"/>
                  <a:gd name="T13" fmla="*/ 30 h 30"/>
                  <a:gd name="T14" fmla="*/ 0 w 80"/>
                  <a:gd name="T15" fmla="*/ 24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30">
                    <a:moveTo>
                      <a:pt x="0" y="24"/>
                    </a:moveTo>
                    <a:cubicBezTo>
                      <a:pt x="0" y="24"/>
                      <a:pt x="14" y="3"/>
                      <a:pt x="41" y="4"/>
                    </a:cubicBezTo>
                    <a:cubicBezTo>
                      <a:pt x="67" y="6"/>
                      <a:pt x="80" y="16"/>
                      <a:pt x="80" y="16"/>
                    </a:cubicBezTo>
                    <a:cubicBezTo>
                      <a:pt x="74" y="19"/>
                      <a:pt x="74" y="19"/>
                      <a:pt x="74" y="19"/>
                    </a:cubicBezTo>
                    <a:cubicBezTo>
                      <a:pt x="78" y="22"/>
                      <a:pt x="78" y="22"/>
                      <a:pt x="78" y="22"/>
                    </a:cubicBezTo>
                    <a:cubicBezTo>
                      <a:pt x="71" y="23"/>
                      <a:pt x="71" y="23"/>
                      <a:pt x="71" y="23"/>
                    </a:cubicBezTo>
                    <a:cubicBezTo>
                      <a:pt x="77" y="30"/>
                      <a:pt x="77" y="30"/>
                      <a:pt x="77" y="30"/>
                    </a:cubicBezTo>
                    <a:cubicBezTo>
                      <a:pt x="77" y="30"/>
                      <a:pt x="46" y="0"/>
                      <a:pt x="0" y="24"/>
                    </a:cubicBezTo>
                    <a:close/>
                  </a:path>
                </a:pathLst>
              </a:custGeom>
              <a:solidFill>
                <a:srgbClr val="2222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5" name="Freeform 66">
                <a:extLst>
                  <a:ext uri="{FF2B5EF4-FFF2-40B4-BE49-F238E27FC236}">
                    <a16:creationId xmlns:a16="http://schemas.microsoft.com/office/drawing/2014/main" id="{29742243-4AF4-4C6D-B075-56E94D651CB0}"/>
                  </a:ext>
                </a:extLst>
              </p:cNvPr>
              <p:cNvSpPr>
                <a:spLocks/>
              </p:cNvSpPr>
              <p:nvPr/>
            </p:nvSpPr>
            <p:spPr bwMode="auto">
              <a:xfrm>
                <a:off x="2318" y="1022"/>
                <a:ext cx="152" cy="59"/>
              </a:xfrm>
              <a:custGeom>
                <a:avLst/>
                <a:gdLst>
                  <a:gd name="T0" fmla="*/ 0 w 64"/>
                  <a:gd name="T1" fmla="*/ 25 h 25"/>
                  <a:gd name="T2" fmla="*/ 27 w 64"/>
                  <a:gd name="T3" fmla="*/ 6 h 25"/>
                  <a:gd name="T4" fmla="*/ 64 w 64"/>
                  <a:gd name="T5" fmla="*/ 7 h 25"/>
                  <a:gd name="T6" fmla="*/ 18 w 64"/>
                  <a:gd name="T7" fmla="*/ 25 h 25"/>
                  <a:gd name="T8" fmla="*/ 19 w 64"/>
                  <a:gd name="T9" fmla="*/ 19 h 25"/>
                  <a:gd name="T10" fmla="*/ 11 w 64"/>
                  <a:gd name="T11" fmla="*/ 24 h 25"/>
                  <a:gd name="T12" fmla="*/ 12 w 64"/>
                  <a:gd name="T13" fmla="*/ 18 h 25"/>
                  <a:gd name="T14" fmla="*/ 0 w 64"/>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25">
                    <a:moveTo>
                      <a:pt x="0" y="25"/>
                    </a:moveTo>
                    <a:cubicBezTo>
                      <a:pt x="0" y="25"/>
                      <a:pt x="6" y="12"/>
                      <a:pt x="27" y="6"/>
                    </a:cubicBezTo>
                    <a:cubicBezTo>
                      <a:pt x="47" y="0"/>
                      <a:pt x="64" y="7"/>
                      <a:pt x="64" y="7"/>
                    </a:cubicBezTo>
                    <a:cubicBezTo>
                      <a:pt x="64" y="7"/>
                      <a:pt x="31" y="11"/>
                      <a:pt x="18" y="25"/>
                    </a:cubicBezTo>
                    <a:cubicBezTo>
                      <a:pt x="18" y="21"/>
                      <a:pt x="19" y="19"/>
                      <a:pt x="19" y="19"/>
                    </a:cubicBezTo>
                    <a:cubicBezTo>
                      <a:pt x="11" y="24"/>
                      <a:pt x="11" y="24"/>
                      <a:pt x="11" y="24"/>
                    </a:cubicBezTo>
                    <a:cubicBezTo>
                      <a:pt x="12" y="18"/>
                      <a:pt x="12" y="18"/>
                      <a:pt x="12" y="18"/>
                    </a:cubicBezTo>
                    <a:cubicBezTo>
                      <a:pt x="12" y="18"/>
                      <a:pt x="6" y="19"/>
                      <a:pt x="0" y="25"/>
                    </a:cubicBezTo>
                    <a:close/>
                  </a:path>
                </a:pathLst>
              </a:custGeom>
              <a:solidFill>
                <a:srgbClr val="2222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6" name="Freeform 67">
                <a:extLst>
                  <a:ext uri="{FF2B5EF4-FFF2-40B4-BE49-F238E27FC236}">
                    <a16:creationId xmlns:a16="http://schemas.microsoft.com/office/drawing/2014/main" id="{284A7FC2-2576-499D-A334-52AB333320AC}"/>
                  </a:ext>
                </a:extLst>
              </p:cNvPr>
              <p:cNvSpPr>
                <a:spLocks/>
              </p:cNvSpPr>
              <p:nvPr/>
            </p:nvSpPr>
            <p:spPr bwMode="auto">
              <a:xfrm>
                <a:off x="2323" y="851"/>
                <a:ext cx="195" cy="152"/>
              </a:xfrm>
              <a:custGeom>
                <a:avLst/>
                <a:gdLst>
                  <a:gd name="T0" fmla="*/ 0 w 82"/>
                  <a:gd name="T1" fmla="*/ 53 h 64"/>
                  <a:gd name="T2" fmla="*/ 16 w 82"/>
                  <a:gd name="T3" fmla="*/ 57 h 64"/>
                  <a:gd name="T4" fmla="*/ 62 w 82"/>
                  <a:gd name="T5" fmla="*/ 12 h 64"/>
                  <a:gd name="T6" fmla="*/ 82 w 82"/>
                  <a:gd name="T7" fmla="*/ 22 h 64"/>
                  <a:gd name="T8" fmla="*/ 55 w 82"/>
                  <a:gd name="T9" fmla="*/ 6 h 64"/>
                  <a:gd name="T10" fmla="*/ 0 w 82"/>
                  <a:gd name="T11" fmla="*/ 53 h 64"/>
                </a:gdLst>
                <a:ahLst/>
                <a:cxnLst>
                  <a:cxn ang="0">
                    <a:pos x="T0" y="T1"/>
                  </a:cxn>
                  <a:cxn ang="0">
                    <a:pos x="T2" y="T3"/>
                  </a:cxn>
                  <a:cxn ang="0">
                    <a:pos x="T4" y="T5"/>
                  </a:cxn>
                  <a:cxn ang="0">
                    <a:pos x="T6" y="T7"/>
                  </a:cxn>
                  <a:cxn ang="0">
                    <a:pos x="T8" y="T9"/>
                  </a:cxn>
                  <a:cxn ang="0">
                    <a:pos x="T10" y="T11"/>
                  </a:cxn>
                </a:cxnLst>
                <a:rect l="0" t="0" r="r" b="b"/>
                <a:pathLst>
                  <a:path w="82" h="64">
                    <a:moveTo>
                      <a:pt x="0" y="53"/>
                    </a:moveTo>
                    <a:cubicBezTo>
                      <a:pt x="0" y="53"/>
                      <a:pt x="6" y="64"/>
                      <a:pt x="16" y="57"/>
                    </a:cubicBezTo>
                    <a:cubicBezTo>
                      <a:pt x="27" y="49"/>
                      <a:pt x="49" y="13"/>
                      <a:pt x="62" y="12"/>
                    </a:cubicBezTo>
                    <a:cubicBezTo>
                      <a:pt x="75" y="11"/>
                      <a:pt x="82" y="22"/>
                      <a:pt x="82" y="22"/>
                    </a:cubicBezTo>
                    <a:cubicBezTo>
                      <a:pt x="82" y="22"/>
                      <a:pt x="76" y="0"/>
                      <a:pt x="55" y="6"/>
                    </a:cubicBezTo>
                    <a:cubicBezTo>
                      <a:pt x="35" y="12"/>
                      <a:pt x="0" y="53"/>
                      <a:pt x="0" y="53"/>
                    </a:cubicBezTo>
                    <a:close/>
                  </a:path>
                </a:pathLst>
              </a:custGeom>
              <a:solidFill>
                <a:srgbClr val="2222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7" name="Freeform 68">
                <a:extLst>
                  <a:ext uri="{FF2B5EF4-FFF2-40B4-BE49-F238E27FC236}">
                    <a16:creationId xmlns:a16="http://schemas.microsoft.com/office/drawing/2014/main" id="{A7CC06A1-E4FC-42E7-9BBD-26C0BE325DD2}"/>
                  </a:ext>
                </a:extLst>
              </p:cNvPr>
              <p:cNvSpPr>
                <a:spLocks/>
              </p:cNvSpPr>
              <p:nvPr/>
            </p:nvSpPr>
            <p:spPr bwMode="auto">
              <a:xfrm>
                <a:off x="1955" y="922"/>
                <a:ext cx="206" cy="114"/>
              </a:xfrm>
              <a:custGeom>
                <a:avLst/>
                <a:gdLst>
                  <a:gd name="T0" fmla="*/ 87 w 87"/>
                  <a:gd name="T1" fmla="*/ 36 h 48"/>
                  <a:gd name="T2" fmla="*/ 72 w 87"/>
                  <a:gd name="T3" fmla="*/ 43 h 48"/>
                  <a:gd name="T4" fmla="*/ 18 w 87"/>
                  <a:gd name="T5" fmla="*/ 8 h 48"/>
                  <a:gd name="T6" fmla="*/ 0 w 87"/>
                  <a:gd name="T7" fmla="*/ 22 h 48"/>
                  <a:gd name="T8" fmla="*/ 23 w 87"/>
                  <a:gd name="T9" fmla="*/ 1 h 48"/>
                  <a:gd name="T10" fmla="*/ 87 w 87"/>
                  <a:gd name="T11" fmla="*/ 36 h 48"/>
                </a:gdLst>
                <a:ahLst/>
                <a:cxnLst>
                  <a:cxn ang="0">
                    <a:pos x="T0" y="T1"/>
                  </a:cxn>
                  <a:cxn ang="0">
                    <a:pos x="T2" y="T3"/>
                  </a:cxn>
                  <a:cxn ang="0">
                    <a:pos x="T4" y="T5"/>
                  </a:cxn>
                  <a:cxn ang="0">
                    <a:pos x="T6" y="T7"/>
                  </a:cxn>
                  <a:cxn ang="0">
                    <a:pos x="T8" y="T9"/>
                  </a:cxn>
                  <a:cxn ang="0">
                    <a:pos x="T10" y="T11"/>
                  </a:cxn>
                </a:cxnLst>
                <a:rect l="0" t="0" r="r" b="b"/>
                <a:pathLst>
                  <a:path w="87" h="48">
                    <a:moveTo>
                      <a:pt x="87" y="36"/>
                    </a:moveTo>
                    <a:cubicBezTo>
                      <a:pt x="87" y="36"/>
                      <a:pt x="83" y="48"/>
                      <a:pt x="72" y="43"/>
                    </a:cubicBezTo>
                    <a:cubicBezTo>
                      <a:pt x="60" y="38"/>
                      <a:pt x="31" y="6"/>
                      <a:pt x="18" y="8"/>
                    </a:cubicBezTo>
                    <a:cubicBezTo>
                      <a:pt x="5" y="10"/>
                      <a:pt x="0" y="22"/>
                      <a:pt x="0" y="22"/>
                    </a:cubicBezTo>
                    <a:cubicBezTo>
                      <a:pt x="0" y="22"/>
                      <a:pt x="2" y="0"/>
                      <a:pt x="23" y="1"/>
                    </a:cubicBezTo>
                    <a:cubicBezTo>
                      <a:pt x="44" y="3"/>
                      <a:pt x="87" y="36"/>
                      <a:pt x="87" y="36"/>
                    </a:cubicBezTo>
                    <a:close/>
                  </a:path>
                </a:pathLst>
              </a:custGeom>
              <a:solidFill>
                <a:srgbClr val="2222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8" name="Freeform 69">
                <a:extLst>
                  <a:ext uri="{FF2B5EF4-FFF2-40B4-BE49-F238E27FC236}">
                    <a16:creationId xmlns:a16="http://schemas.microsoft.com/office/drawing/2014/main" id="{1757E67E-9702-48FE-B66C-F30761F8B9CB}"/>
                  </a:ext>
                </a:extLst>
              </p:cNvPr>
              <p:cNvSpPr>
                <a:spLocks noEditPoints="1"/>
              </p:cNvSpPr>
              <p:nvPr/>
            </p:nvSpPr>
            <p:spPr bwMode="auto">
              <a:xfrm>
                <a:off x="2290" y="981"/>
                <a:ext cx="28" cy="50"/>
              </a:xfrm>
              <a:custGeom>
                <a:avLst/>
                <a:gdLst>
                  <a:gd name="T0" fmla="*/ 12 w 12"/>
                  <a:gd name="T1" fmla="*/ 21 h 21"/>
                  <a:gd name="T2" fmla="*/ 12 w 12"/>
                  <a:gd name="T3" fmla="*/ 21 h 21"/>
                  <a:gd name="T4" fmla="*/ 12 w 12"/>
                  <a:gd name="T5" fmla="*/ 21 h 21"/>
                  <a:gd name="T6" fmla="*/ 0 w 12"/>
                  <a:gd name="T7" fmla="*/ 0 h 21"/>
                  <a:gd name="T8" fmla="*/ 0 w 12"/>
                  <a:gd name="T9" fmla="*/ 4 h 21"/>
                  <a:gd name="T10" fmla="*/ 0 w 12"/>
                  <a:gd name="T11" fmla="*/ 8 h 21"/>
                  <a:gd name="T12" fmla="*/ 2 w 12"/>
                  <a:gd name="T13" fmla="*/ 13 h 21"/>
                  <a:gd name="T14" fmla="*/ 4 w 12"/>
                  <a:gd name="T15" fmla="*/ 18 h 21"/>
                  <a:gd name="T16" fmla="*/ 8 w 12"/>
                  <a:gd name="T17" fmla="*/ 20 h 21"/>
                  <a:gd name="T18" fmla="*/ 12 w 12"/>
                  <a:gd name="T19" fmla="*/ 21 h 21"/>
                  <a:gd name="T20" fmla="*/ 12 w 12"/>
                  <a:gd name="T21" fmla="*/ 21 h 21"/>
                  <a:gd name="T22" fmla="*/ 12 w 12"/>
                  <a:gd name="T23" fmla="*/ 21 h 21"/>
                  <a:gd name="T24" fmla="*/ 12 w 12"/>
                  <a:gd name="T25" fmla="*/ 21 h 21"/>
                  <a:gd name="T26" fmla="*/ 12 w 12"/>
                  <a:gd name="T27" fmla="*/ 21 h 21"/>
                  <a:gd name="T28" fmla="*/ 10 w 12"/>
                  <a:gd name="T29" fmla="*/ 19 h 21"/>
                  <a:gd name="T30" fmla="*/ 8 w 12"/>
                  <a:gd name="T31" fmla="*/ 17 h 21"/>
                  <a:gd name="T32" fmla="*/ 7 w 12"/>
                  <a:gd name="T33" fmla="*/ 15 h 21"/>
                  <a:gd name="T34" fmla="*/ 5 w 12"/>
                  <a:gd name="T35" fmla="*/ 12 h 21"/>
                  <a:gd name="T36" fmla="*/ 4 w 12"/>
                  <a:gd name="T37" fmla="*/ 7 h 21"/>
                  <a:gd name="T38" fmla="*/ 2 w 12"/>
                  <a:gd name="T39" fmla="*/ 4 h 21"/>
                  <a:gd name="T40" fmla="*/ 0 w 12"/>
                  <a:gd name="T4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 h="21">
                    <a:moveTo>
                      <a:pt x="12" y="21"/>
                    </a:moveTo>
                    <a:cubicBezTo>
                      <a:pt x="12" y="21"/>
                      <a:pt x="12" y="21"/>
                      <a:pt x="12" y="21"/>
                    </a:cubicBezTo>
                    <a:cubicBezTo>
                      <a:pt x="12" y="21"/>
                      <a:pt x="12" y="21"/>
                      <a:pt x="12" y="21"/>
                    </a:cubicBezTo>
                    <a:moveTo>
                      <a:pt x="0" y="0"/>
                    </a:moveTo>
                    <a:cubicBezTo>
                      <a:pt x="0" y="0"/>
                      <a:pt x="0" y="1"/>
                      <a:pt x="0" y="4"/>
                    </a:cubicBezTo>
                    <a:cubicBezTo>
                      <a:pt x="0" y="5"/>
                      <a:pt x="0" y="7"/>
                      <a:pt x="0" y="8"/>
                    </a:cubicBezTo>
                    <a:cubicBezTo>
                      <a:pt x="0" y="10"/>
                      <a:pt x="1" y="12"/>
                      <a:pt x="2" y="13"/>
                    </a:cubicBezTo>
                    <a:cubicBezTo>
                      <a:pt x="2" y="15"/>
                      <a:pt x="3" y="16"/>
                      <a:pt x="4" y="18"/>
                    </a:cubicBezTo>
                    <a:cubicBezTo>
                      <a:pt x="6" y="19"/>
                      <a:pt x="7" y="20"/>
                      <a:pt x="8" y="20"/>
                    </a:cubicBezTo>
                    <a:cubicBezTo>
                      <a:pt x="10" y="21"/>
                      <a:pt x="11" y="21"/>
                      <a:pt x="12" y="21"/>
                    </a:cubicBezTo>
                    <a:cubicBezTo>
                      <a:pt x="12" y="21"/>
                      <a:pt x="12" y="21"/>
                      <a:pt x="12" y="21"/>
                    </a:cubicBezTo>
                    <a:cubicBezTo>
                      <a:pt x="12" y="21"/>
                      <a:pt x="12" y="21"/>
                      <a:pt x="12" y="21"/>
                    </a:cubicBezTo>
                    <a:cubicBezTo>
                      <a:pt x="12" y="21"/>
                      <a:pt x="12" y="21"/>
                      <a:pt x="12" y="21"/>
                    </a:cubicBezTo>
                    <a:cubicBezTo>
                      <a:pt x="12" y="21"/>
                      <a:pt x="12" y="21"/>
                      <a:pt x="12" y="21"/>
                    </a:cubicBezTo>
                    <a:cubicBezTo>
                      <a:pt x="11" y="20"/>
                      <a:pt x="10" y="19"/>
                      <a:pt x="10" y="19"/>
                    </a:cubicBezTo>
                    <a:cubicBezTo>
                      <a:pt x="9" y="18"/>
                      <a:pt x="9" y="18"/>
                      <a:pt x="8" y="17"/>
                    </a:cubicBezTo>
                    <a:cubicBezTo>
                      <a:pt x="8" y="17"/>
                      <a:pt x="8" y="16"/>
                      <a:pt x="7" y="15"/>
                    </a:cubicBezTo>
                    <a:cubicBezTo>
                      <a:pt x="7" y="14"/>
                      <a:pt x="6" y="13"/>
                      <a:pt x="5" y="12"/>
                    </a:cubicBezTo>
                    <a:cubicBezTo>
                      <a:pt x="5" y="10"/>
                      <a:pt x="4" y="9"/>
                      <a:pt x="4" y="7"/>
                    </a:cubicBezTo>
                    <a:cubicBezTo>
                      <a:pt x="3" y="6"/>
                      <a:pt x="2" y="5"/>
                      <a:pt x="2" y="4"/>
                    </a:cubicBezTo>
                    <a:cubicBezTo>
                      <a:pt x="1" y="1"/>
                      <a:pt x="0" y="0"/>
                      <a:pt x="0" y="0"/>
                    </a:cubicBezTo>
                  </a:path>
                </a:pathLst>
              </a:custGeom>
              <a:solidFill>
                <a:srgbClr val="D299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9" name="Freeform 70">
                <a:extLst>
                  <a:ext uri="{FF2B5EF4-FFF2-40B4-BE49-F238E27FC236}">
                    <a16:creationId xmlns:a16="http://schemas.microsoft.com/office/drawing/2014/main" id="{D20C1FA1-73EB-4B43-87A3-02FA7CB266FB}"/>
                  </a:ext>
                </a:extLst>
              </p:cNvPr>
              <p:cNvSpPr>
                <a:spLocks/>
              </p:cNvSpPr>
              <p:nvPr/>
            </p:nvSpPr>
            <p:spPr bwMode="auto">
              <a:xfrm>
                <a:off x="2159" y="1010"/>
                <a:ext cx="36" cy="36"/>
              </a:xfrm>
              <a:custGeom>
                <a:avLst/>
                <a:gdLst>
                  <a:gd name="T0" fmla="*/ 14 w 15"/>
                  <a:gd name="T1" fmla="*/ 0 h 15"/>
                  <a:gd name="T2" fmla="*/ 12 w 15"/>
                  <a:gd name="T3" fmla="*/ 3 h 15"/>
                  <a:gd name="T4" fmla="*/ 10 w 15"/>
                  <a:gd name="T5" fmla="*/ 5 h 15"/>
                  <a:gd name="T6" fmla="*/ 8 w 15"/>
                  <a:gd name="T7" fmla="*/ 8 h 15"/>
                  <a:gd name="T8" fmla="*/ 7 w 15"/>
                  <a:gd name="T9" fmla="*/ 9 h 15"/>
                  <a:gd name="T10" fmla="*/ 5 w 15"/>
                  <a:gd name="T11" fmla="*/ 11 h 15"/>
                  <a:gd name="T12" fmla="*/ 3 w 15"/>
                  <a:gd name="T13" fmla="*/ 13 h 15"/>
                  <a:gd name="T14" fmla="*/ 0 w 15"/>
                  <a:gd name="T15" fmla="*/ 15 h 15"/>
                  <a:gd name="T16" fmla="*/ 1 w 15"/>
                  <a:gd name="T17" fmla="*/ 15 h 15"/>
                  <a:gd name="T18" fmla="*/ 1 w 15"/>
                  <a:gd name="T19" fmla="*/ 15 h 15"/>
                  <a:gd name="T20" fmla="*/ 4 w 15"/>
                  <a:gd name="T21" fmla="*/ 15 h 15"/>
                  <a:gd name="T22" fmla="*/ 11 w 15"/>
                  <a:gd name="T23" fmla="*/ 11 h 15"/>
                  <a:gd name="T24" fmla="*/ 14 w 15"/>
                  <a:gd name="T25" fmla="*/ 7 h 15"/>
                  <a:gd name="T26" fmla="*/ 15 w 15"/>
                  <a:gd name="T27" fmla="*/ 3 h 15"/>
                  <a:gd name="T28" fmla="*/ 14 w 15"/>
                  <a:gd name="T29"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15">
                    <a:moveTo>
                      <a:pt x="14" y="0"/>
                    </a:moveTo>
                    <a:cubicBezTo>
                      <a:pt x="14" y="0"/>
                      <a:pt x="13" y="1"/>
                      <a:pt x="12" y="3"/>
                    </a:cubicBezTo>
                    <a:cubicBezTo>
                      <a:pt x="12" y="3"/>
                      <a:pt x="11" y="4"/>
                      <a:pt x="10" y="5"/>
                    </a:cubicBezTo>
                    <a:cubicBezTo>
                      <a:pt x="10" y="6"/>
                      <a:pt x="9" y="7"/>
                      <a:pt x="8" y="8"/>
                    </a:cubicBezTo>
                    <a:cubicBezTo>
                      <a:pt x="8" y="8"/>
                      <a:pt x="7" y="9"/>
                      <a:pt x="7" y="9"/>
                    </a:cubicBezTo>
                    <a:cubicBezTo>
                      <a:pt x="6" y="10"/>
                      <a:pt x="6" y="10"/>
                      <a:pt x="5" y="11"/>
                    </a:cubicBezTo>
                    <a:cubicBezTo>
                      <a:pt x="4" y="11"/>
                      <a:pt x="3" y="12"/>
                      <a:pt x="3" y="13"/>
                    </a:cubicBezTo>
                    <a:cubicBezTo>
                      <a:pt x="1" y="14"/>
                      <a:pt x="0" y="15"/>
                      <a:pt x="0" y="15"/>
                    </a:cubicBezTo>
                    <a:cubicBezTo>
                      <a:pt x="0" y="15"/>
                      <a:pt x="0" y="15"/>
                      <a:pt x="1" y="15"/>
                    </a:cubicBezTo>
                    <a:cubicBezTo>
                      <a:pt x="1" y="15"/>
                      <a:pt x="1" y="15"/>
                      <a:pt x="1" y="15"/>
                    </a:cubicBezTo>
                    <a:cubicBezTo>
                      <a:pt x="2" y="15"/>
                      <a:pt x="3" y="15"/>
                      <a:pt x="4" y="15"/>
                    </a:cubicBezTo>
                    <a:cubicBezTo>
                      <a:pt x="6" y="14"/>
                      <a:pt x="9" y="13"/>
                      <a:pt x="11" y="11"/>
                    </a:cubicBezTo>
                    <a:cubicBezTo>
                      <a:pt x="12" y="10"/>
                      <a:pt x="13" y="9"/>
                      <a:pt x="14" y="7"/>
                    </a:cubicBezTo>
                    <a:cubicBezTo>
                      <a:pt x="14" y="6"/>
                      <a:pt x="14" y="5"/>
                      <a:pt x="15" y="3"/>
                    </a:cubicBezTo>
                    <a:cubicBezTo>
                      <a:pt x="15" y="1"/>
                      <a:pt x="14" y="0"/>
                      <a:pt x="14" y="0"/>
                    </a:cubicBezTo>
                  </a:path>
                </a:pathLst>
              </a:custGeom>
              <a:solidFill>
                <a:srgbClr val="D299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0" name="Freeform 71">
                <a:extLst>
                  <a:ext uri="{FF2B5EF4-FFF2-40B4-BE49-F238E27FC236}">
                    <a16:creationId xmlns:a16="http://schemas.microsoft.com/office/drawing/2014/main" id="{4433AF15-092D-4385-89F8-207F95E3CFDE}"/>
                  </a:ext>
                </a:extLst>
              </p:cNvPr>
              <p:cNvSpPr>
                <a:spLocks/>
              </p:cNvSpPr>
              <p:nvPr/>
            </p:nvSpPr>
            <p:spPr bwMode="auto">
              <a:xfrm>
                <a:off x="2069" y="1302"/>
                <a:ext cx="221" cy="90"/>
              </a:xfrm>
              <a:custGeom>
                <a:avLst/>
                <a:gdLst>
                  <a:gd name="T0" fmla="*/ 88 w 93"/>
                  <a:gd name="T1" fmla="*/ 7 h 38"/>
                  <a:gd name="T2" fmla="*/ 15 w 93"/>
                  <a:gd name="T3" fmla="*/ 9 h 38"/>
                  <a:gd name="T4" fmla="*/ 5 w 93"/>
                  <a:gd name="T5" fmla="*/ 38 h 38"/>
                  <a:gd name="T6" fmla="*/ 75 w 93"/>
                  <a:gd name="T7" fmla="*/ 24 h 38"/>
                  <a:gd name="T8" fmla="*/ 82 w 93"/>
                  <a:gd name="T9" fmla="*/ 26 h 38"/>
                  <a:gd name="T10" fmla="*/ 85 w 93"/>
                  <a:gd name="T11" fmla="*/ 18 h 38"/>
                  <a:gd name="T12" fmla="*/ 88 w 93"/>
                  <a:gd name="T13" fmla="*/ 7 h 38"/>
                </a:gdLst>
                <a:ahLst/>
                <a:cxnLst>
                  <a:cxn ang="0">
                    <a:pos x="T0" y="T1"/>
                  </a:cxn>
                  <a:cxn ang="0">
                    <a:pos x="T2" y="T3"/>
                  </a:cxn>
                  <a:cxn ang="0">
                    <a:pos x="T4" y="T5"/>
                  </a:cxn>
                  <a:cxn ang="0">
                    <a:pos x="T6" y="T7"/>
                  </a:cxn>
                  <a:cxn ang="0">
                    <a:pos x="T8" y="T9"/>
                  </a:cxn>
                  <a:cxn ang="0">
                    <a:pos x="T10" y="T11"/>
                  </a:cxn>
                  <a:cxn ang="0">
                    <a:pos x="T12" y="T13"/>
                  </a:cxn>
                </a:cxnLst>
                <a:rect l="0" t="0" r="r" b="b"/>
                <a:pathLst>
                  <a:path w="93" h="38">
                    <a:moveTo>
                      <a:pt x="88" y="7"/>
                    </a:moveTo>
                    <a:cubicBezTo>
                      <a:pt x="83" y="4"/>
                      <a:pt x="47" y="0"/>
                      <a:pt x="15" y="9"/>
                    </a:cubicBezTo>
                    <a:cubicBezTo>
                      <a:pt x="6" y="12"/>
                      <a:pt x="0" y="27"/>
                      <a:pt x="5" y="38"/>
                    </a:cubicBezTo>
                    <a:cubicBezTo>
                      <a:pt x="20" y="16"/>
                      <a:pt x="53" y="17"/>
                      <a:pt x="75" y="24"/>
                    </a:cubicBezTo>
                    <a:cubicBezTo>
                      <a:pt x="77" y="24"/>
                      <a:pt x="79" y="25"/>
                      <a:pt x="82" y="26"/>
                    </a:cubicBezTo>
                    <a:cubicBezTo>
                      <a:pt x="82" y="22"/>
                      <a:pt x="83" y="20"/>
                      <a:pt x="85" y="18"/>
                    </a:cubicBezTo>
                    <a:cubicBezTo>
                      <a:pt x="90" y="14"/>
                      <a:pt x="93" y="9"/>
                      <a:pt x="88" y="7"/>
                    </a:cubicBezTo>
                    <a:close/>
                  </a:path>
                </a:pathLst>
              </a:custGeom>
              <a:solidFill>
                <a:srgbClr val="5A300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1" name="Freeform 72">
                <a:extLst>
                  <a:ext uri="{FF2B5EF4-FFF2-40B4-BE49-F238E27FC236}">
                    <a16:creationId xmlns:a16="http://schemas.microsoft.com/office/drawing/2014/main" id="{A8000974-DD25-45F7-9D62-83DE28C598DA}"/>
                  </a:ext>
                </a:extLst>
              </p:cNvPr>
              <p:cNvSpPr>
                <a:spLocks/>
              </p:cNvSpPr>
              <p:nvPr/>
            </p:nvSpPr>
            <p:spPr bwMode="auto">
              <a:xfrm>
                <a:off x="2256" y="1053"/>
                <a:ext cx="48" cy="225"/>
              </a:xfrm>
              <a:custGeom>
                <a:avLst/>
                <a:gdLst>
                  <a:gd name="T0" fmla="*/ 6 w 20"/>
                  <a:gd name="T1" fmla="*/ 0 h 95"/>
                  <a:gd name="T2" fmla="*/ 4 w 20"/>
                  <a:gd name="T3" fmla="*/ 10 h 95"/>
                  <a:gd name="T4" fmla="*/ 3 w 20"/>
                  <a:gd name="T5" fmla="*/ 20 h 95"/>
                  <a:gd name="T6" fmla="*/ 3 w 20"/>
                  <a:gd name="T7" fmla="*/ 30 h 95"/>
                  <a:gd name="T8" fmla="*/ 4 w 20"/>
                  <a:gd name="T9" fmla="*/ 40 h 95"/>
                  <a:gd name="T10" fmla="*/ 5 w 20"/>
                  <a:gd name="T11" fmla="*/ 45 h 95"/>
                  <a:gd name="T12" fmla="*/ 7 w 20"/>
                  <a:gd name="T13" fmla="*/ 49 h 95"/>
                  <a:gd name="T14" fmla="*/ 11 w 20"/>
                  <a:gd name="T15" fmla="*/ 59 h 95"/>
                  <a:gd name="T16" fmla="*/ 15 w 20"/>
                  <a:gd name="T17" fmla="*/ 68 h 95"/>
                  <a:gd name="T18" fmla="*/ 17 w 20"/>
                  <a:gd name="T19" fmla="*/ 72 h 95"/>
                  <a:gd name="T20" fmla="*/ 20 w 20"/>
                  <a:gd name="T21" fmla="*/ 76 h 95"/>
                  <a:gd name="T22" fmla="*/ 20 w 20"/>
                  <a:gd name="T23" fmla="*/ 76 h 95"/>
                  <a:gd name="T24" fmla="*/ 20 w 20"/>
                  <a:gd name="T25" fmla="*/ 77 h 95"/>
                  <a:gd name="T26" fmla="*/ 20 w 20"/>
                  <a:gd name="T27" fmla="*/ 80 h 95"/>
                  <a:gd name="T28" fmla="*/ 19 w 20"/>
                  <a:gd name="T29" fmla="*/ 83 h 95"/>
                  <a:gd name="T30" fmla="*/ 16 w 20"/>
                  <a:gd name="T31" fmla="*/ 89 h 95"/>
                  <a:gd name="T32" fmla="*/ 12 w 20"/>
                  <a:gd name="T33" fmla="*/ 93 h 95"/>
                  <a:gd name="T34" fmla="*/ 6 w 20"/>
                  <a:gd name="T35" fmla="*/ 95 h 95"/>
                  <a:gd name="T36" fmla="*/ 11 w 20"/>
                  <a:gd name="T37" fmla="*/ 92 h 95"/>
                  <a:gd name="T38" fmla="*/ 15 w 20"/>
                  <a:gd name="T39" fmla="*/ 88 h 95"/>
                  <a:gd name="T40" fmla="*/ 17 w 20"/>
                  <a:gd name="T41" fmla="*/ 83 h 95"/>
                  <a:gd name="T42" fmla="*/ 17 w 20"/>
                  <a:gd name="T43" fmla="*/ 80 h 95"/>
                  <a:gd name="T44" fmla="*/ 17 w 20"/>
                  <a:gd name="T45" fmla="*/ 77 h 95"/>
                  <a:gd name="T46" fmla="*/ 18 w 20"/>
                  <a:gd name="T47" fmla="*/ 78 h 95"/>
                  <a:gd name="T48" fmla="*/ 14 w 20"/>
                  <a:gd name="T49" fmla="*/ 74 h 95"/>
                  <a:gd name="T50" fmla="*/ 12 w 20"/>
                  <a:gd name="T51" fmla="*/ 69 h 95"/>
                  <a:gd name="T52" fmla="*/ 7 w 20"/>
                  <a:gd name="T53" fmla="*/ 60 h 95"/>
                  <a:gd name="T54" fmla="*/ 3 w 20"/>
                  <a:gd name="T55" fmla="*/ 51 h 95"/>
                  <a:gd name="T56" fmla="*/ 1 w 20"/>
                  <a:gd name="T57" fmla="*/ 41 h 95"/>
                  <a:gd name="T58" fmla="*/ 0 w 20"/>
                  <a:gd name="T59" fmla="*/ 30 h 95"/>
                  <a:gd name="T60" fmla="*/ 1 w 20"/>
                  <a:gd name="T61" fmla="*/ 20 h 95"/>
                  <a:gd name="T62" fmla="*/ 3 w 20"/>
                  <a:gd name="T63" fmla="*/ 10 h 95"/>
                  <a:gd name="T64" fmla="*/ 6 w 20"/>
                  <a:gd name="T6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 h="95">
                    <a:moveTo>
                      <a:pt x="6" y="0"/>
                    </a:moveTo>
                    <a:cubicBezTo>
                      <a:pt x="5" y="4"/>
                      <a:pt x="5" y="7"/>
                      <a:pt x="4" y="10"/>
                    </a:cubicBezTo>
                    <a:cubicBezTo>
                      <a:pt x="4" y="14"/>
                      <a:pt x="3" y="17"/>
                      <a:pt x="3" y="20"/>
                    </a:cubicBezTo>
                    <a:cubicBezTo>
                      <a:pt x="3" y="24"/>
                      <a:pt x="3" y="27"/>
                      <a:pt x="3" y="30"/>
                    </a:cubicBezTo>
                    <a:cubicBezTo>
                      <a:pt x="3" y="34"/>
                      <a:pt x="4" y="37"/>
                      <a:pt x="4" y="40"/>
                    </a:cubicBezTo>
                    <a:cubicBezTo>
                      <a:pt x="5" y="42"/>
                      <a:pt x="5" y="43"/>
                      <a:pt x="5" y="45"/>
                    </a:cubicBezTo>
                    <a:cubicBezTo>
                      <a:pt x="6" y="46"/>
                      <a:pt x="6" y="48"/>
                      <a:pt x="7" y="49"/>
                    </a:cubicBezTo>
                    <a:cubicBezTo>
                      <a:pt x="8" y="53"/>
                      <a:pt x="9" y="56"/>
                      <a:pt x="11" y="59"/>
                    </a:cubicBezTo>
                    <a:cubicBezTo>
                      <a:pt x="12" y="62"/>
                      <a:pt x="13" y="65"/>
                      <a:pt x="15" y="68"/>
                    </a:cubicBezTo>
                    <a:cubicBezTo>
                      <a:pt x="16" y="69"/>
                      <a:pt x="16" y="71"/>
                      <a:pt x="17" y="72"/>
                    </a:cubicBezTo>
                    <a:cubicBezTo>
                      <a:pt x="18" y="73"/>
                      <a:pt x="19" y="75"/>
                      <a:pt x="20" y="76"/>
                    </a:cubicBezTo>
                    <a:cubicBezTo>
                      <a:pt x="20" y="76"/>
                      <a:pt x="20" y="76"/>
                      <a:pt x="20" y="76"/>
                    </a:cubicBezTo>
                    <a:cubicBezTo>
                      <a:pt x="20" y="77"/>
                      <a:pt x="20" y="77"/>
                      <a:pt x="20" y="77"/>
                    </a:cubicBezTo>
                    <a:cubicBezTo>
                      <a:pt x="20" y="78"/>
                      <a:pt x="20" y="79"/>
                      <a:pt x="20" y="80"/>
                    </a:cubicBezTo>
                    <a:cubicBezTo>
                      <a:pt x="20" y="81"/>
                      <a:pt x="20" y="82"/>
                      <a:pt x="19" y="83"/>
                    </a:cubicBezTo>
                    <a:cubicBezTo>
                      <a:pt x="19" y="85"/>
                      <a:pt x="18" y="87"/>
                      <a:pt x="16" y="89"/>
                    </a:cubicBezTo>
                    <a:cubicBezTo>
                      <a:pt x="15" y="90"/>
                      <a:pt x="13" y="92"/>
                      <a:pt x="12" y="93"/>
                    </a:cubicBezTo>
                    <a:cubicBezTo>
                      <a:pt x="10" y="94"/>
                      <a:pt x="8" y="95"/>
                      <a:pt x="6" y="95"/>
                    </a:cubicBezTo>
                    <a:cubicBezTo>
                      <a:pt x="8" y="94"/>
                      <a:pt x="10" y="93"/>
                      <a:pt x="11" y="92"/>
                    </a:cubicBezTo>
                    <a:cubicBezTo>
                      <a:pt x="13" y="91"/>
                      <a:pt x="14" y="89"/>
                      <a:pt x="15" y="88"/>
                    </a:cubicBezTo>
                    <a:cubicBezTo>
                      <a:pt x="16" y="86"/>
                      <a:pt x="17" y="84"/>
                      <a:pt x="17" y="83"/>
                    </a:cubicBezTo>
                    <a:cubicBezTo>
                      <a:pt x="17" y="82"/>
                      <a:pt x="17" y="81"/>
                      <a:pt x="17" y="80"/>
                    </a:cubicBezTo>
                    <a:cubicBezTo>
                      <a:pt x="17" y="79"/>
                      <a:pt x="17" y="78"/>
                      <a:pt x="17" y="77"/>
                    </a:cubicBezTo>
                    <a:cubicBezTo>
                      <a:pt x="18" y="78"/>
                      <a:pt x="18" y="78"/>
                      <a:pt x="18" y="78"/>
                    </a:cubicBezTo>
                    <a:cubicBezTo>
                      <a:pt x="16" y="77"/>
                      <a:pt x="15" y="75"/>
                      <a:pt x="14" y="74"/>
                    </a:cubicBezTo>
                    <a:cubicBezTo>
                      <a:pt x="13" y="72"/>
                      <a:pt x="12" y="71"/>
                      <a:pt x="12" y="69"/>
                    </a:cubicBezTo>
                    <a:cubicBezTo>
                      <a:pt x="10" y="66"/>
                      <a:pt x="8" y="63"/>
                      <a:pt x="7" y="60"/>
                    </a:cubicBezTo>
                    <a:cubicBezTo>
                      <a:pt x="6" y="57"/>
                      <a:pt x="4" y="54"/>
                      <a:pt x="3" y="51"/>
                    </a:cubicBezTo>
                    <a:cubicBezTo>
                      <a:pt x="2" y="47"/>
                      <a:pt x="1" y="44"/>
                      <a:pt x="1" y="41"/>
                    </a:cubicBezTo>
                    <a:cubicBezTo>
                      <a:pt x="0" y="37"/>
                      <a:pt x="0" y="34"/>
                      <a:pt x="0" y="30"/>
                    </a:cubicBezTo>
                    <a:cubicBezTo>
                      <a:pt x="0" y="27"/>
                      <a:pt x="0" y="23"/>
                      <a:pt x="1" y="20"/>
                    </a:cubicBezTo>
                    <a:cubicBezTo>
                      <a:pt x="1" y="17"/>
                      <a:pt x="2" y="13"/>
                      <a:pt x="3" y="10"/>
                    </a:cubicBezTo>
                    <a:cubicBezTo>
                      <a:pt x="4" y="7"/>
                      <a:pt x="5" y="3"/>
                      <a:pt x="6" y="0"/>
                    </a:cubicBezTo>
                    <a:close/>
                  </a:path>
                </a:pathLst>
              </a:custGeom>
              <a:solidFill>
                <a:srgbClr val="A668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2" name="Freeform 73">
                <a:extLst>
                  <a:ext uri="{FF2B5EF4-FFF2-40B4-BE49-F238E27FC236}">
                    <a16:creationId xmlns:a16="http://schemas.microsoft.com/office/drawing/2014/main" id="{1B52D1E3-7D9A-4C96-8E35-B0D79DA9DD8A}"/>
                  </a:ext>
                </a:extLst>
              </p:cNvPr>
              <p:cNvSpPr>
                <a:spLocks/>
              </p:cNvSpPr>
              <p:nvPr/>
            </p:nvSpPr>
            <p:spPr bwMode="auto">
              <a:xfrm>
                <a:off x="1663" y="314"/>
                <a:ext cx="947" cy="653"/>
              </a:xfrm>
              <a:custGeom>
                <a:avLst/>
                <a:gdLst>
                  <a:gd name="T0" fmla="*/ 49 w 399"/>
                  <a:gd name="T1" fmla="*/ 264 h 275"/>
                  <a:gd name="T2" fmla="*/ 147 w 399"/>
                  <a:gd name="T3" fmla="*/ 154 h 275"/>
                  <a:gd name="T4" fmla="*/ 109 w 399"/>
                  <a:gd name="T5" fmla="*/ 253 h 275"/>
                  <a:gd name="T6" fmla="*/ 192 w 399"/>
                  <a:gd name="T7" fmla="*/ 261 h 275"/>
                  <a:gd name="T8" fmla="*/ 238 w 399"/>
                  <a:gd name="T9" fmla="*/ 139 h 275"/>
                  <a:gd name="T10" fmla="*/ 225 w 399"/>
                  <a:gd name="T11" fmla="*/ 254 h 275"/>
                  <a:gd name="T12" fmla="*/ 250 w 399"/>
                  <a:gd name="T13" fmla="*/ 144 h 275"/>
                  <a:gd name="T14" fmla="*/ 251 w 399"/>
                  <a:gd name="T15" fmla="*/ 231 h 275"/>
                  <a:gd name="T16" fmla="*/ 264 w 399"/>
                  <a:gd name="T17" fmla="*/ 225 h 275"/>
                  <a:gd name="T18" fmla="*/ 267 w 399"/>
                  <a:gd name="T19" fmla="*/ 135 h 275"/>
                  <a:gd name="T20" fmla="*/ 292 w 399"/>
                  <a:gd name="T21" fmla="*/ 225 h 275"/>
                  <a:gd name="T22" fmla="*/ 328 w 399"/>
                  <a:gd name="T23" fmla="*/ 204 h 275"/>
                  <a:gd name="T24" fmla="*/ 310 w 399"/>
                  <a:gd name="T25" fmla="*/ 122 h 275"/>
                  <a:gd name="T26" fmla="*/ 342 w 399"/>
                  <a:gd name="T27" fmla="*/ 219 h 275"/>
                  <a:gd name="T28" fmla="*/ 387 w 399"/>
                  <a:gd name="T29" fmla="*/ 206 h 275"/>
                  <a:gd name="T30" fmla="*/ 172 w 399"/>
                  <a:gd name="T31" fmla="*/ 6 h 275"/>
                  <a:gd name="T32" fmla="*/ 6 w 399"/>
                  <a:gd name="T33" fmla="*/ 218 h 275"/>
                  <a:gd name="T34" fmla="*/ 49 w 399"/>
                  <a:gd name="T35" fmla="*/ 264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9" h="275">
                    <a:moveTo>
                      <a:pt x="49" y="264"/>
                    </a:moveTo>
                    <a:cubicBezTo>
                      <a:pt x="49" y="264"/>
                      <a:pt x="118" y="250"/>
                      <a:pt x="147" y="154"/>
                    </a:cubicBezTo>
                    <a:cubicBezTo>
                      <a:pt x="130" y="242"/>
                      <a:pt x="109" y="253"/>
                      <a:pt x="109" y="253"/>
                    </a:cubicBezTo>
                    <a:cubicBezTo>
                      <a:pt x="109" y="253"/>
                      <a:pt x="144" y="275"/>
                      <a:pt x="192" y="261"/>
                    </a:cubicBezTo>
                    <a:cubicBezTo>
                      <a:pt x="224" y="232"/>
                      <a:pt x="238" y="139"/>
                      <a:pt x="238" y="139"/>
                    </a:cubicBezTo>
                    <a:cubicBezTo>
                      <a:pt x="238" y="139"/>
                      <a:pt x="243" y="206"/>
                      <a:pt x="225" y="254"/>
                    </a:cubicBezTo>
                    <a:cubicBezTo>
                      <a:pt x="233" y="257"/>
                      <a:pt x="251" y="207"/>
                      <a:pt x="250" y="144"/>
                    </a:cubicBezTo>
                    <a:cubicBezTo>
                      <a:pt x="259" y="160"/>
                      <a:pt x="251" y="231"/>
                      <a:pt x="251" y="231"/>
                    </a:cubicBezTo>
                    <a:cubicBezTo>
                      <a:pt x="264" y="225"/>
                      <a:pt x="264" y="225"/>
                      <a:pt x="264" y="225"/>
                    </a:cubicBezTo>
                    <a:cubicBezTo>
                      <a:pt x="267" y="135"/>
                      <a:pt x="267" y="135"/>
                      <a:pt x="267" y="135"/>
                    </a:cubicBezTo>
                    <a:cubicBezTo>
                      <a:pt x="267" y="135"/>
                      <a:pt x="293" y="182"/>
                      <a:pt x="292" y="225"/>
                    </a:cubicBezTo>
                    <a:cubicBezTo>
                      <a:pt x="326" y="220"/>
                      <a:pt x="328" y="204"/>
                      <a:pt x="328" y="204"/>
                    </a:cubicBezTo>
                    <a:cubicBezTo>
                      <a:pt x="328" y="204"/>
                      <a:pt x="332" y="165"/>
                      <a:pt x="310" y="122"/>
                    </a:cubicBezTo>
                    <a:cubicBezTo>
                      <a:pt x="331" y="158"/>
                      <a:pt x="342" y="219"/>
                      <a:pt x="342" y="219"/>
                    </a:cubicBezTo>
                    <a:cubicBezTo>
                      <a:pt x="342" y="219"/>
                      <a:pt x="368" y="224"/>
                      <a:pt x="387" y="206"/>
                    </a:cubicBezTo>
                    <a:cubicBezTo>
                      <a:pt x="399" y="166"/>
                      <a:pt x="344" y="0"/>
                      <a:pt x="172" y="6"/>
                    </a:cubicBezTo>
                    <a:cubicBezTo>
                      <a:pt x="0" y="13"/>
                      <a:pt x="6" y="218"/>
                      <a:pt x="6" y="218"/>
                    </a:cubicBezTo>
                    <a:cubicBezTo>
                      <a:pt x="49" y="264"/>
                      <a:pt x="49" y="264"/>
                      <a:pt x="49" y="264"/>
                    </a:cubicBezTo>
                  </a:path>
                </a:pathLst>
              </a:custGeom>
              <a:solidFill>
                <a:srgbClr val="3B3B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3" name="Freeform 74">
                <a:extLst>
                  <a:ext uri="{FF2B5EF4-FFF2-40B4-BE49-F238E27FC236}">
                    <a16:creationId xmlns:a16="http://schemas.microsoft.com/office/drawing/2014/main" id="{F5F9C789-ED64-439D-BF78-59DC0C4C12A6}"/>
                  </a:ext>
                </a:extLst>
              </p:cNvPr>
              <p:cNvSpPr>
                <a:spLocks noEditPoints="1"/>
              </p:cNvSpPr>
              <p:nvPr/>
            </p:nvSpPr>
            <p:spPr bwMode="auto">
              <a:xfrm>
                <a:off x="1587" y="860"/>
                <a:ext cx="111" cy="216"/>
              </a:xfrm>
              <a:custGeom>
                <a:avLst/>
                <a:gdLst>
                  <a:gd name="T0" fmla="*/ 13 w 47"/>
                  <a:gd name="T1" fmla="*/ 73 h 91"/>
                  <a:gd name="T2" fmla="*/ 11 w 47"/>
                  <a:gd name="T3" fmla="*/ 73 h 91"/>
                  <a:gd name="T4" fmla="*/ 9 w 47"/>
                  <a:gd name="T5" fmla="*/ 74 h 91"/>
                  <a:gd name="T6" fmla="*/ 11 w 47"/>
                  <a:gd name="T7" fmla="*/ 73 h 91"/>
                  <a:gd name="T8" fmla="*/ 12 w 47"/>
                  <a:gd name="T9" fmla="*/ 73 h 91"/>
                  <a:gd name="T10" fmla="*/ 17 w 47"/>
                  <a:gd name="T11" fmla="*/ 74 h 91"/>
                  <a:gd name="T12" fmla="*/ 23 w 47"/>
                  <a:gd name="T13" fmla="*/ 81 h 91"/>
                  <a:gd name="T14" fmla="*/ 33 w 47"/>
                  <a:gd name="T15" fmla="*/ 90 h 91"/>
                  <a:gd name="T16" fmla="*/ 38 w 47"/>
                  <a:gd name="T17" fmla="*/ 91 h 91"/>
                  <a:gd name="T18" fmla="*/ 47 w 47"/>
                  <a:gd name="T19" fmla="*/ 88 h 91"/>
                  <a:gd name="T20" fmla="*/ 47 w 47"/>
                  <a:gd name="T21" fmla="*/ 85 h 91"/>
                  <a:gd name="T22" fmla="*/ 46 w 47"/>
                  <a:gd name="T23" fmla="*/ 86 h 91"/>
                  <a:gd name="T24" fmla="*/ 37 w 47"/>
                  <a:gd name="T25" fmla="*/ 89 h 91"/>
                  <a:gd name="T26" fmla="*/ 33 w 47"/>
                  <a:gd name="T27" fmla="*/ 88 h 91"/>
                  <a:gd name="T28" fmla="*/ 24 w 47"/>
                  <a:gd name="T29" fmla="*/ 80 h 91"/>
                  <a:gd name="T30" fmla="*/ 17 w 47"/>
                  <a:gd name="T31" fmla="*/ 74 h 91"/>
                  <a:gd name="T32" fmla="*/ 13 w 47"/>
                  <a:gd name="T33" fmla="*/ 73 h 91"/>
                  <a:gd name="T34" fmla="*/ 17 w 47"/>
                  <a:gd name="T35" fmla="*/ 0 h 91"/>
                  <a:gd name="T36" fmla="*/ 6 w 47"/>
                  <a:gd name="T37" fmla="*/ 5 h 91"/>
                  <a:gd name="T38" fmla="*/ 1 w 47"/>
                  <a:gd name="T39" fmla="*/ 13 h 91"/>
                  <a:gd name="T40" fmla="*/ 0 w 47"/>
                  <a:gd name="T41" fmla="*/ 19 h 91"/>
                  <a:gd name="T42" fmla="*/ 0 w 47"/>
                  <a:gd name="T43" fmla="*/ 21 h 91"/>
                  <a:gd name="T44" fmla="*/ 0 w 47"/>
                  <a:gd name="T45" fmla="*/ 19 h 91"/>
                  <a:gd name="T46" fmla="*/ 1 w 47"/>
                  <a:gd name="T47" fmla="*/ 13 h 91"/>
                  <a:gd name="T48" fmla="*/ 7 w 47"/>
                  <a:gd name="T49" fmla="*/ 5 h 91"/>
                  <a:gd name="T50" fmla="*/ 17 w 47"/>
                  <a:gd name="T51" fmla="*/ 2 h 91"/>
                  <a:gd name="T52" fmla="*/ 18 w 47"/>
                  <a:gd name="T53" fmla="*/ 2 h 91"/>
                  <a:gd name="T54" fmla="*/ 30 w 47"/>
                  <a:gd name="T55" fmla="*/ 9 h 91"/>
                  <a:gd name="T56" fmla="*/ 33 w 47"/>
                  <a:gd name="T57" fmla="*/ 23 h 91"/>
                  <a:gd name="T58" fmla="*/ 29 w 47"/>
                  <a:gd name="T59" fmla="*/ 30 h 91"/>
                  <a:gd name="T60" fmla="*/ 22 w 47"/>
                  <a:gd name="T61" fmla="*/ 36 h 91"/>
                  <a:gd name="T62" fmla="*/ 18 w 47"/>
                  <a:gd name="T63" fmla="*/ 46 h 91"/>
                  <a:gd name="T64" fmla="*/ 19 w 47"/>
                  <a:gd name="T65" fmla="*/ 51 h 91"/>
                  <a:gd name="T66" fmla="*/ 24 w 47"/>
                  <a:gd name="T67" fmla="*/ 54 h 91"/>
                  <a:gd name="T68" fmla="*/ 33 w 47"/>
                  <a:gd name="T69" fmla="*/ 55 h 91"/>
                  <a:gd name="T70" fmla="*/ 41 w 47"/>
                  <a:gd name="T71" fmla="*/ 58 h 91"/>
                  <a:gd name="T72" fmla="*/ 44 w 47"/>
                  <a:gd name="T73" fmla="*/ 60 h 91"/>
                  <a:gd name="T74" fmla="*/ 43 w 47"/>
                  <a:gd name="T75" fmla="*/ 56 h 91"/>
                  <a:gd name="T76" fmla="*/ 43 w 47"/>
                  <a:gd name="T77" fmla="*/ 56 h 91"/>
                  <a:gd name="T78" fmla="*/ 34 w 47"/>
                  <a:gd name="T79" fmla="*/ 52 h 91"/>
                  <a:gd name="T80" fmla="*/ 25 w 47"/>
                  <a:gd name="T81" fmla="*/ 51 h 91"/>
                  <a:gd name="T82" fmla="*/ 21 w 47"/>
                  <a:gd name="T83" fmla="*/ 46 h 91"/>
                  <a:gd name="T84" fmla="*/ 24 w 47"/>
                  <a:gd name="T85" fmla="*/ 39 h 91"/>
                  <a:gd name="T86" fmla="*/ 31 w 47"/>
                  <a:gd name="T87" fmla="*/ 32 h 91"/>
                  <a:gd name="T88" fmla="*/ 35 w 47"/>
                  <a:gd name="T89" fmla="*/ 24 h 91"/>
                  <a:gd name="T90" fmla="*/ 32 w 47"/>
                  <a:gd name="T91" fmla="*/ 7 h 91"/>
                  <a:gd name="T92" fmla="*/ 18 w 47"/>
                  <a:gd name="T93" fmla="*/ 0 h 91"/>
                  <a:gd name="T94" fmla="*/ 17 w 47"/>
                  <a:gd name="T95"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7" h="91">
                    <a:moveTo>
                      <a:pt x="13" y="73"/>
                    </a:moveTo>
                    <a:cubicBezTo>
                      <a:pt x="12" y="73"/>
                      <a:pt x="11" y="73"/>
                      <a:pt x="11" y="73"/>
                    </a:cubicBezTo>
                    <a:cubicBezTo>
                      <a:pt x="9" y="73"/>
                      <a:pt x="9" y="74"/>
                      <a:pt x="9" y="74"/>
                    </a:cubicBezTo>
                    <a:cubicBezTo>
                      <a:pt x="9" y="74"/>
                      <a:pt x="10" y="73"/>
                      <a:pt x="11" y="73"/>
                    </a:cubicBezTo>
                    <a:cubicBezTo>
                      <a:pt x="11" y="73"/>
                      <a:pt x="12" y="73"/>
                      <a:pt x="12" y="73"/>
                    </a:cubicBezTo>
                    <a:cubicBezTo>
                      <a:pt x="14" y="73"/>
                      <a:pt x="15" y="73"/>
                      <a:pt x="17" y="74"/>
                    </a:cubicBezTo>
                    <a:cubicBezTo>
                      <a:pt x="19" y="75"/>
                      <a:pt x="21" y="78"/>
                      <a:pt x="23" y="81"/>
                    </a:cubicBezTo>
                    <a:cubicBezTo>
                      <a:pt x="26" y="84"/>
                      <a:pt x="28" y="88"/>
                      <a:pt x="33" y="90"/>
                    </a:cubicBezTo>
                    <a:cubicBezTo>
                      <a:pt x="34" y="91"/>
                      <a:pt x="36" y="91"/>
                      <a:pt x="38" y="91"/>
                    </a:cubicBezTo>
                    <a:cubicBezTo>
                      <a:pt x="41" y="91"/>
                      <a:pt x="44" y="90"/>
                      <a:pt x="47" y="88"/>
                    </a:cubicBezTo>
                    <a:cubicBezTo>
                      <a:pt x="47" y="87"/>
                      <a:pt x="47" y="86"/>
                      <a:pt x="47" y="85"/>
                    </a:cubicBezTo>
                    <a:cubicBezTo>
                      <a:pt x="47" y="85"/>
                      <a:pt x="46" y="85"/>
                      <a:pt x="46" y="86"/>
                    </a:cubicBezTo>
                    <a:cubicBezTo>
                      <a:pt x="44" y="88"/>
                      <a:pt x="40" y="89"/>
                      <a:pt x="37" y="89"/>
                    </a:cubicBezTo>
                    <a:cubicBezTo>
                      <a:pt x="36" y="89"/>
                      <a:pt x="34" y="89"/>
                      <a:pt x="33" y="88"/>
                    </a:cubicBezTo>
                    <a:cubicBezTo>
                      <a:pt x="29" y="87"/>
                      <a:pt x="27" y="83"/>
                      <a:pt x="24" y="80"/>
                    </a:cubicBezTo>
                    <a:cubicBezTo>
                      <a:pt x="22" y="77"/>
                      <a:pt x="20" y="75"/>
                      <a:pt x="17" y="74"/>
                    </a:cubicBezTo>
                    <a:cubicBezTo>
                      <a:pt x="16" y="73"/>
                      <a:pt x="14" y="73"/>
                      <a:pt x="13" y="73"/>
                    </a:cubicBezTo>
                    <a:moveTo>
                      <a:pt x="17" y="0"/>
                    </a:moveTo>
                    <a:cubicBezTo>
                      <a:pt x="13" y="0"/>
                      <a:pt x="9" y="2"/>
                      <a:pt x="6" y="5"/>
                    </a:cubicBezTo>
                    <a:cubicBezTo>
                      <a:pt x="3" y="7"/>
                      <a:pt x="1" y="10"/>
                      <a:pt x="1" y="13"/>
                    </a:cubicBezTo>
                    <a:cubicBezTo>
                      <a:pt x="0" y="15"/>
                      <a:pt x="0" y="18"/>
                      <a:pt x="0" y="19"/>
                    </a:cubicBezTo>
                    <a:cubicBezTo>
                      <a:pt x="0" y="20"/>
                      <a:pt x="0" y="21"/>
                      <a:pt x="0" y="21"/>
                    </a:cubicBezTo>
                    <a:cubicBezTo>
                      <a:pt x="0" y="21"/>
                      <a:pt x="0" y="20"/>
                      <a:pt x="0" y="19"/>
                    </a:cubicBezTo>
                    <a:cubicBezTo>
                      <a:pt x="0" y="18"/>
                      <a:pt x="0" y="15"/>
                      <a:pt x="1" y="13"/>
                    </a:cubicBezTo>
                    <a:cubicBezTo>
                      <a:pt x="2" y="11"/>
                      <a:pt x="4" y="8"/>
                      <a:pt x="7" y="5"/>
                    </a:cubicBezTo>
                    <a:cubicBezTo>
                      <a:pt x="9" y="4"/>
                      <a:pt x="13" y="2"/>
                      <a:pt x="17" y="2"/>
                    </a:cubicBezTo>
                    <a:cubicBezTo>
                      <a:pt x="17" y="2"/>
                      <a:pt x="18" y="2"/>
                      <a:pt x="18" y="2"/>
                    </a:cubicBezTo>
                    <a:cubicBezTo>
                      <a:pt x="23" y="3"/>
                      <a:pt x="27" y="5"/>
                      <a:pt x="30" y="9"/>
                    </a:cubicBezTo>
                    <a:cubicBezTo>
                      <a:pt x="33" y="13"/>
                      <a:pt x="34" y="18"/>
                      <a:pt x="33" y="23"/>
                    </a:cubicBezTo>
                    <a:cubicBezTo>
                      <a:pt x="32" y="26"/>
                      <a:pt x="31" y="28"/>
                      <a:pt x="29" y="30"/>
                    </a:cubicBezTo>
                    <a:cubicBezTo>
                      <a:pt x="27" y="32"/>
                      <a:pt x="24" y="34"/>
                      <a:pt x="22" y="36"/>
                    </a:cubicBezTo>
                    <a:cubicBezTo>
                      <a:pt x="20" y="39"/>
                      <a:pt x="18" y="42"/>
                      <a:pt x="18" y="46"/>
                    </a:cubicBezTo>
                    <a:cubicBezTo>
                      <a:pt x="18" y="47"/>
                      <a:pt x="18" y="49"/>
                      <a:pt x="19" y="51"/>
                    </a:cubicBezTo>
                    <a:cubicBezTo>
                      <a:pt x="21" y="53"/>
                      <a:pt x="23" y="53"/>
                      <a:pt x="24" y="54"/>
                    </a:cubicBezTo>
                    <a:cubicBezTo>
                      <a:pt x="28" y="54"/>
                      <a:pt x="30" y="54"/>
                      <a:pt x="33" y="55"/>
                    </a:cubicBezTo>
                    <a:cubicBezTo>
                      <a:pt x="36" y="56"/>
                      <a:pt x="39" y="57"/>
                      <a:pt x="41" y="58"/>
                    </a:cubicBezTo>
                    <a:cubicBezTo>
                      <a:pt x="42" y="59"/>
                      <a:pt x="43" y="60"/>
                      <a:pt x="44" y="60"/>
                    </a:cubicBezTo>
                    <a:cubicBezTo>
                      <a:pt x="44" y="59"/>
                      <a:pt x="43" y="57"/>
                      <a:pt x="43" y="56"/>
                    </a:cubicBezTo>
                    <a:cubicBezTo>
                      <a:pt x="43" y="56"/>
                      <a:pt x="43" y="56"/>
                      <a:pt x="43" y="56"/>
                    </a:cubicBezTo>
                    <a:cubicBezTo>
                      <a:pt x="40" y="54"/>
                      <a:pt x="37" y="53"/>
                      <a:pt x="34" y="52"/>
                    </a:cubicBezTo>
                    <a:cubicBezTo>
                      <a:pt x="31" y="51"/>
                      <a:pt x="28" y="51"/>
                      <a:pt x="25" y="51"/>
                    </a:cubicBezTo>
                    <a:cubicBezTo>
                      <a:pt x="22" y="50"/>
                      <a:pt x="21" y="48"/>
                      <a:pt x="21" y="46"/>
                    </a:cubicBezTo>
                    <a:cubicBezTo>
                      <a:pt x="21" y="43"/>
                      <a:pt x="22" y="41"/>
                      <a:pt x="24" y="39"/>
                    </a:cubicBezTo>
                    <a:cubicBezTo>
                      <a:pt x="26" y="37"/>
                      <a:pt x="29" y="35"/>
                      <a:pt x="31" y="32"/>
                    </a:cubicBezTo>
                    <a:cubicBezTo>
                      <a:pt x="33" y="30"/>
                      <a:pt x="35" y="27"/>
                      <a:pt x="35" y="24"/>
                    </a:cubicBezTo>
                    <a:cubicBezTo>
                      <a:pt x="37" y="18"/>
                      <a:pt x="36" y="12"/>
                      <a:pt x="32" y="7"/>
                    </a:cubicBezTo>
                    <a:cubicBezTo>
                      <a:pt x="29" y="3"/>
                      <a:pt x="23" y="1"/>
                      <a:pt x="18" y="0"/>
                    </a:cubicBezTo>
                    <a:cubicBezTo>
                      <a:pt x="18" y="0"/>
                      <a:pt x="18" y="0"/>
                      <a:pt x="17" y="0"/>
                    </a:cubicBezTo>
                  </a:path>
                </a:pathLst>
              </a:custGeom>
              <a:solidFill>
                <a:srgbClr val="AC6B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4" name="Freeform 75">
                <a:extLst>
                  <a:ext uri="{FF2B5EF4-FFF2-40B4-BE49-F238E27FC236}">
                    <a16:creationId xmlns:a16="http://schemas.microsoft.com/office/drawing/2014/main" id="{12F81BCE-40D8-48C1-8460-EC41816EA8F6}"/>
                  </a:ext>
                </a:extLst>
              </p:cNvPr>
              <p:cNvSpPr>
                <a:spLocks/>
              </p:cNvSpPr>
              <p:nvPr/>
            </p:nvSpPr>
            <p:spPr bwMode="auto">
              <a:xfrm>
                <a:off x="1689" y="993"/>
                <a:ext cx="26" cy="76"/>
              </a:xfrm>
              <a:custGeom>
                <a:avLst/>
                <a:gdLst>
                  <a:gd name="T0" fmla="*/ 0 w 11"/>
                  <a:gd name="T1" fmla="*/ 0 h 32"/>
                  <a:gd name="T2" fmla="*/ 1 w 11"/>
                  <a:gd name="T3" fmla="*/ 4 h 32"/>
                  <a:gd name="T4" fmla="*/ 4 w 11"/>
                  <a:gd name="T5" fmla="*/ 8 h 32"/>
                  <a:gd name="T6" fmla="*/ 8 w 11"/>
                  <a:gd name="T7" fmla="*/ 16 h 32"/>
                  <a:gd name="T8" fmla="*/ 4 w 11"/>
                  <a:gd name="T9" fmla="*/ 29 h 32"/>
                  <a:gd name="T10" fmla="*/ 4 w 11"/>
                  <a:gd name="T11" fmla="*/ 32 h 32"/>
                  <a:gd name="T12" fmla="*/ 5 w 11"/>
                  <a:gd name="T13" fmla="*/ 31 h 32"/>
                  <a:gd name="T14" fmla="*/ 10 w 11"/>
                  <a:gd name="T15" fmla="*/ 15 h 32"/>
                  <a:gd name="T16" fmla="*/ 7 w 11"/>
                  <a:gd name="T17" fmla="*/ 6 h 32"/>
                  <a:gd name="T18" fmla="*/ 0 w 11"/>
                  <a:gd name="T19"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2">
                    <a:moveTo>
                      <a:pt x="0" y="0"/>
                    </a:moveTo>
                    <a:cubicBezTo>
                      <a:pt x="0" y="1"/>
                      <a:pt x="1" y="3"/>
                      <a:pt x="1" y="4"/>
                    </a:cubicBezTo>
                    <a:cubicBezTo>
                      <a:pt x="2" y="5"/>
                      <a:pt x="3" y="7"/>
                      <a:pt x="4" y="8"/>
                    </a:cubicBezTo>
                    <a:cubicBezTo>
                      <a:pt x="6" y="10"/>
                      <a:pt x="7" y="13"/>
                      <a:pt x="8" y="16"/>
                    </a:cubicBezTo>
                    <a:cubicBezTo>
                      <a:pt x="8" y="21"/>
                      <a:pt x="7" y="26"/>
                      <a:pt x="4" y="29"/>
                    </a:cubicBezTo>
                    <a:cubicBezTo>
                      <a:pt x="4" y="30"/>
                      <a:pt x="4" y="31"/>
                      <a:pt x="4" y="32"/>
                    </a:cubicBezTo>
                    <a:cubicBezTo>
                      <a:pt x="4" y="32"/>
                      <a:pt x="5" y="32"/>
                      <a:pt x="5" y="31"/>
                    </a:cubicBezTo>
                    <a:cubicBezTo>
                      <a:pt x="9" y="28"/>
                      <a:pt x="11" y="21"/>
                      <a:pt x="10" y="15"/>
                    </a:cubicBezTo>
                    <a:cubicBezTo>
                      <a:pt x="10" y="12"/>
                      <a:pt x="9" y="9"/>
                      <a:pt x="7" y="6"/>
                    </a:cubicBezTo>
                    <a:cubicBezTo>
                      <a:pt x="5" y="4"/>
                      <a:pt x="3" y="2"/>
                      <a:pt x="0" y="0"/>
                    </a:cubicBezTo>
                  </a:path>
                </a:pathLst>
              </a:custGeom>
              <a:solidFill>
                <a:srgbClr val="AC6B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5" name="Freeform 76">
                <a:extLst>
                  <a:ext uri="{FF2B5EF4-FFF2-40B4-BE49-F238E27FC236}">
                    <a16:creationId xmlns:a16="http://schemas.microsoft.com/office/drawing/2014/main" id="{CEED863C-2FBB-431E-A214-5BBDEAF0FBFF}"/>
                  </a:ext>
                </a:extLst>
              </p:cNvPr>
              <p:cNvSpPr>
                <a:spLocks noEditPoints="1"/>
              </p:cNvSpPr>
              <p:nvPr/>
            </p:nvSpPr>
            <p:spPr bwMode="auto">
              <a:xfrm>
                <a:off x="962" y="2976"/>
                <a:ext cx="259" cy="736"/>
              </a:xfrm>
              <a:custGeom>
                <a:avLst/>
                <a:gdLst>
                  <a:gd name="T0" fmla="*/ 31 w 109"/>
                  <a:gd name="T1" fmla="*/ 227 h 310"/>
                  <a:gd name="T2" fmla="*/ 31 w 109"/>
                  <a:gd name="T3" fmla="*/ 227 h 310"/>
                  <a:gd name="T4" fmla="*/ 109 w 109"/>
                  <a:gd name="T5" fmla="*/ 0 h 310"/>
                  <a:gd name="T6" fmla="*/ 94 w 109"/>
                  <a:gd name="T7" fmla="*/ 27 h 310"/>
                  <a:gd name="T8" fmla="*/ 80 w 109"/>
                  <a:gd name="T9" fmla="*/ 54 h 310"/>
                  <a:gd name="T10" fmla="*/ 67 w 109"/>
                  <a:gd name="T11" fmla="*/ 82 h 310"/>
                  <a:gd name="T12" fmla="*/ 56 w 109"/>
                  <a:gd name="T13" fmla="*/ 110 h 310"/>
                  <a:gd name="T14" fmla="*/ 51 w 109"/>
                  <a:gd name="T15" fmla="*/ 125 h 310"/>
                  <a:gd name="T16" fmla="*/ 46 w 109"/>
                  <a:gd name="T17" fmla="*/ 139 h 310"/>
                  <a:gd name="T18" fmla="*/ 37 w 109"/>
                  <a:gd name="T19" fmla="*/ 169 h 310"/>
                  <a:gd name="T20" fmla="*/ 33 w 109"/>
                  <a:gd name="T21" fmla="*/ 184 h 310"/>
                  <a:gd name="T22" fmla="*/ 31 w 109"/>
                  <a:gd name="T23" fmla="*/ 199 h 310"/>
                  <a:gd name="T24" fmla="*/ 29 w 109"/>
                  <a:gd name="T25" fmla="*/ 215 h 310"/>
                  <a:gd name="T26" fmla="*/ 29 w 109"/>
                  <a:gd name="T27" fmla="*/ 223 h 310"/>
                  <a:gd name="T28" fmla="*/ 29 w 109"/>
                  <a:gd name="T29" fmla="*/ 229 h 310"/>
                  <a:gd name="T30" fmla="*/ 27 w 109"/>
                  <a:gd name="T31" fmla="*/ 231 h 310"/>
                  <a:gd name="T32" fmla="*/ 24 w 109"/>
                  <a:gd name="T33" fmla="*/ 236 h 310"/>
                  <a:gd name="T34" fmla="*/ 21 w 109"/>
                  <a:gd name="T35" fmla="*/ 241 h 310"/>
                  <a:gd name="T36" fmla="*/ 19 w 109"/>
                  <a:gd name="T37" fmla="*/ 246 h 310"/>
                  <a:gd name="T38" fmla="*/ 14 w 109"/>
                  <a:gd name="T39" fmla="*/ 257 h 310"/>
                  <a:gd name="T40" fmla="*/ 11 w 109"/>
                  <a:gd name="T41" fmla="*/ 267 h 310"/>
                  <a:gd name="T42" fmla="*/ 7 w 109"/>
                  <a:gd name="T43" fmla="*/ 277 h 310"/>
                  <a:gd name="T44" fmla="*/ 5 w 109"/>
                  <a:gd name="T45" fmla="*/ 288 h 310"/>
                  <a:gd name="T46" fmla="*/ 0 w 109"/>
                  <a:gd name="T47" fmla="*/ 310 h 310"/>
                  <a:gd name="T48" fmla="*/ 8 w 109"/>
                  <a:gd name="T49" fmla="*/ 289 h 310"/>
                  <a:gd name="T50" fmla="*/ 16 w 109"/>
                  <a:gd name="T51" fmla="*/ 269 h 310"/>
                  <a:gd name="T52" fmla="*/ 21 w 109"/>
                  <a:gd name="T53" fmla="*/ 260 h 310"/>
                  <a:gd name="T54" fmla="*/ 26 w 109"/>
                  <a:gd name="T55" fmla="*/ 250 h 310"/>
                  <a:gd name="T56" fmla="*/ 29 w 109"/>
                  <a:gd name="T57" fmla="*/ 246 h 310"/>
                  <a:gd name="T58" fmla="*/ 32 w 109"/>
                  <a:gd name="T59" fmla="*/ 241 h 310"/>
                  <a:gd name="T60" fmla="*/ 35 w 109"/>
                  <a:gd name="T61" fmla="*/ 237 h 310"/>
                  <a:gd name="T62" fmla="*/ 38 w 109"/>
                  <a:gd name="T63" fmla="*/ 234 h 310"/>
                  <a:gd name="T64" fmla="*/ 39 w 109"/>
                  <a:gd name="T65" fmla="*/ 232 h 310"/>
                  <a:gd name="T66" fmla="*/ 39 w 109"/>
                  <a:gd name="T67" fmla="*/ 230 h 310"/>
                  <a:gd name="T68" fmla="*/ 40 w 109"/>
                  <a:gd name="T69" fmla="*/ 215 h 310"/>
                  <a:gd name="T70" fmla="*/ 42 w 109"/>
                  <a:gd name="T71" fmla="*/ 201 h 310"/>
                  <a:gd name="T72" fmla="*/ 45 w 109"/>
                  <a:gd name="T73" fmla="*/ 186 h 310"/>
                  <a:gd name="T74" fmla="*/ 49 w 109"/>
                  <a:gd name="T75" fmla="*/ 172 h 310"/>
                  <a:gd name="T76" fmla="*/ 53 w 109"/>
                  <a:gd name="T77" fmla="*/ 157 h 310"/>
                  <a:gd name="T78" fmla="*/ 57 w 109"/>
                  <a:gd name="T79" fmla="*/ 143 h 310"/>
                  <a:gd name="T80" fmla="*/ 67 w 109"/>
                  <a:gd name="T81" fmla="*/ 114 h 310"/>
                  <a:gd name="T82" fmla="*/ 77 w 109"/>
                  <a:gd name="T83" fmla="*/ 86 h 310"/>
                  <a:gd name="T84" fmla="*/ 87 w 109"/>
                  <a:gd name="T85" fmla="*/ 57 h 310"/>
                  <a:gd name="T86" fmla="*/ 109 w 109"/>
                  <a:gd name="T87"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09" h="310">
                    <a:moveTo>
                      <a:pt x="31" y="227"/>
                    </a:moveTo>
                    <a:cubicBezTo>
                      <a:pt x="31" y="227"/>
                      <a:pt x="31" y="227"/>
                      <a:pt x="31" y="227"/>
                    </a:cubicBezTo>
                    <a:moveTo>
                      <a:pt x="109" y="0"/>
                    </a:moveTo>
                    <a:cubicBezTo>
                      <a:pt x="104" y="9"/>
                      <a:pt x="99" y="18"/>
                      <a:pt x="94" y="27"/>
                    </a:cubicBezTo>
                    <a:cubicBezTo>
                      <a:pt x="89" y="36"/>
                      <a:pt x="85" y="45"/>
                      <a:pt x="80" y="54"/>
                    </a:cubicBezTo>
                    <a:cubicBezTo>
                      <a:pt x="76" y="63"/>
                      <a:pt x="72" y="73"/>
                      <a:pt x="67" y="82"/>
                    </a:cubicBezTo>
                    <a:cubicBezTo>
                      <a:pt x="63" y="91"/>
                      <a:pt x="60" y="101"/>
                      <a:pt x="56" y="110"/>
                    </a:cubicBezTo>
                    <a:cubicBezTo>
                      <a:pt x="54" y="115"/>
                      <a:pt x="52" y="120"/>
                      <a:pt x="51" y="125"/>
                    </a:cubicBezTo>
                    <a:cubicBezTo>
                      <a:pt x="49" y="129"/>
                      <a:pt x="47" y="134"/>
                      <a:pt x="46" y="139"/>
                    </a:cubicBezTo>
                    <a:cubicBezTo>
                      <a:pt x="42" y="149"/>
                      <a:pt x="39" y="159"/>
                      <a:pt x="37" y="169"/>
                    </a:cubicBezTo>
                    <a:cubicBezTo>
                      <a:pt x="36" y="174"/>
                      <a:pt x="34" y="179"/>
                      <a:pt x="33" y="184"/>
                    </a:cubicBezTo>
                    <a:cubicBezTo>
                      <a:pt x="32" y="189"/>
                      <a:pt x="31" y="194"/>
                      <a:pt x="31" y="199"/>
                    </a:cubicBezTo>
                    <a:cubicBezTo>
                      <a:pt x="30" y="204"/>
                      <a:pt x="29" y="209"/>
                      <a:pt x="29" y="215"/>
                    </a:cubicBezTo>
                    <a:cubicBezTo>
                      <a:pt x="29" y="217"/>
                      <a:pt x="29" y="220"/>
                      <a:pt x="29" y="223"/>
                    </a:cubicBezTo>
                    <a:cubicBezTo>
                      <a:pt x="29" y="225"/>
                      <a:pt x="29" y="227"/>
                      <a:pt x="29" y="229"/>
                    </a:cubicBezTo>
                    <a:cubicBezTo>
                      <a:pt x="27" y="231"/>
                      <a:pt x="27" y="231"/>
                      <a:pt x="27" y="231"/>
                    </a:cubicBezTo>
                    <a:cubicBezTo>
                      <a:pt x="24" y="236"/>
                      <a:pt x="24" y="236"/>
                      <a:pt x="24" y="236"/>
                    </a:cubicBezTo>
                    <a:cubicBezTo>
                      <a:pt x="23" y="238"/>
                      <a:pt x="22" y="240"/>
                      <a:pt x="21" y="241"/>
                    </a:cubicBezTo>
                    <a:cubicBezTo>
                      <a:pt x="20" y="243"/>
                      <a:pt x="19" y="245"/>
                      <a:pt x="19" y="246"/>
                    </a:cubicBezTo>
                    <a:cubicBezTo>
                      <a:pt x="17" y="250"/>
                      <a:pt x="16" y="253"/>
                      <a:pt x="14" y="257"/>
                    </a:cubicBezTo>
                    <a:cubicBezTo>
                      <a:pt x="13" y="260"/>
                      <a:pt x="12" y="263"/>
                      <a:pt x="11" y="267"/>
                    </a:cubicBezTo>
                    <a:cubicBezTo>
                      <a:pt x="9" y="270"/>
                      <a:pt x="8" y="274"/>
                      <a:pt x="7" y="277"/>
                    </a:cubicBezTo>
                    <a:cubicBezTo>
                      <a:pt x="6" y="281"/>
                      <a:pt x="5" y="285"/>
                      <a:pt x="5" y="288"/>
                    </a:cubicBezTo>
                    <a:cubicBezTo>
                      <a:pt x="3" y="295"/>
                      <a:pt x="1" y="302"/>
                      <a:pt x="0" y="310"/>
                    </a:cubicBezTo>
                    <a:cubicBezTo>
                      <a:pt x="3" y="303"/>
                      <a:pt x="5" y="296"/>
                      <a:pt x="8" y="289"/>
                    </a:cubicBezTo>
                    <a:cubicBezTo>
                      <a:pt x="11" y="282"/>
                      <a:pt x="13" y="276"/>
                      <a:pt x="16" y="269"/>
                    </a:cubicBezTo>
                    <a:cubicBezTo>
                      <a:pt x="18" y="266"/>
                      <a:pt x="19" y="263"/>
                      <a:pt x="21" y="260"/>
                    </a:cubicBezTo>
                    <a:cubicBezTo>
                      <a:pt x="23" y="256"/>
                      <a:pt x="24" y="253"/>
                      <a:pt x="26" y="250"/>
                    </a:cubicBezTo>
                    <a:cubicBezTo>
                      <a:pt x="27" y="249"/>
                      <a:pt x="28" y="247"/>
                      <a:pt x="29" y="246"/>
                    </a:cubicBezTo>
                    <a:cubicBezTo>
                      <a:pt x="30" y="244"/>
                      <a:pt x="31" y="243"/>
                      <a:pt x="32" y="241"/>
                    </a:cubicBezTo>
                    <a:cubicBezTo>
                      <a:pt x="35" y="237"/>
                      <a:pt x="35" y="237"/>
                      <a:pt x="35" y="237"/>
                    </a:cubicBezTo>
                    <a:cubicBezTo>
                      <a:pt x="38" y="234"/>
                      <a:pt x="38" y="234"/>
                      <a:pt x="38" y="234"/>
                    </a:cubicBezTo>
                    <a:cubicBezTo>
                      <a:pt x="39" y="232"/>
                      <a:pt x="39" y="232"/>
                      <a:pt x="39" y="232"/>
                    </a:cubicBezTo>
                    <a:cubicBezTo>
                      <a:pt x="39" y="230"/>
                      <a:pt x="39" y="230"/>
                      <a:pt x="39" y="230"/>
                    </a:cubicBezTo>
                    <a:cubicBezTo>
                      <a:pt x="39" y="225"/>
                      <a:pt x="39" y="220"/>
                      <a:pt x="40" y="215"/>
                    </a:cubicBezTo>
                    <a:cubicBezTo>
                      <a:pt x="40" y="211"/>
                      <a:pt x="41" y="206"/>
                      <a:pt x="42" y="201"/>
                    </a:cubicBezTo>
                    <a:cubicBezTo>
                      <a:pt x="43" y="196"/>
                      <a:pt x="44" y="191"/>
                      <a:pt x="45" y="186"/>
                    </a:cubicBezTo>
                    <a:cubicBezTo>
                      <a:pt x="46" y="181"/>
                      <a:pt x="47" y="177"/>
                      <a:pt x="49" y="172"/>
                    </a:cubicBezTo>
                    <a:cubicBezTo>
                      <a:pt x="50" y="167"/>
                      <a:pt x="51" y="162"/>
                      <a:pt x="53" y="157"/>
                    </a:cubicBezTo>
                    <a:cubicBezTo>
                      <a:pt x="57" y="143"/>
                      <a:pt x="57" y="143"/>
                      <a:pt x="57" y="143"/>
                    </a:cubicBezTo>
                    <a:cubicBezTo>
                      <a:pt x="60" y="133"/>
                      <a:pt x="63" y="124"/>
                      <a:pt x="67" y="114"/>
                    </a:cubicBezTo>
                    <a:cubicBezTo>
                      <a:pt x="70" y="105"/>
                      <a:pt x="73" y="95"/>
                      <a:pt x="77" y="86"/>
                    </a:cubicBezTo>
                    <a:cubicBezTo>
                      <a:pt x="80" y="76"/>
                      <a:pt x="84" y="67"/>
                      <a:pt x="87" y="57"/>
                    </a:cubicBezTo>
                    <a:cubicBezTo>
                      <a:pt x="109" y="0"/>
                      <a:pt x="109" y="0"/>
                      <a:pt x="109"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6" name="Freeform 77">
                <a:extLst>
                  <a:ext uri="{FF2B5EF4-FFF2-40B4-BE49-F238E27FC236}">
                    <a16:creationId xmlns:a16="http://schemas.microsoft.com/office/drawing/2014/main" id="{B16AFC70-11CF-4E4E-AD0C-0258678B79D4}"/>
                  </a:ext>
                </a:extLst>
              </p:cNvPr>
              <p:cNvSpPr>
                <a:spLocks noEditPoints="1"/>
              </p:cNvSpPr>
              <p:nvPr/>
            </p:nvSpPr>
            <p:spPr bwMode="auto">
              <a:xfrm>
                <a:off x="1071" y="3553"/>
                <a:ext cx="1537" cy="320"/>
              </a:xfrm>
              <a:custGeom>
                <a:avLst/>
                <a:gdLst>
                  <a:gd name="T0" fmla="*/ 608 w 647"/>
                  <a:gd name="T1" fmla="*/ 61 h 135"/>
                  <a:gd name="T2" fmla="*/ 591 w 647"/>
                  <a:gd name="T3" fmla="*/ 69 h 135"/>
                  <a:gd name="T4" fmla="*/ 550 w 647"/>
                  <a:gd name="T5" fmla="*/ 84 h 135"/>
                  <a:gd name="T6" fmla="*/ 495 w 647"/>
                  <a:gd name="T7" fmla="*/ 99 h 135"/>
                  <a:gd name="T8" fmla="*/ 499 w 647"/>
                  <a:gd name="T9" fmla="*/ 104 h 135"/>
                  <a:gd name="T10" fmla="*/ 540 w 647"/>
                  <a:gd name="T11" fmla="*/ 95 h 135"/>
                  <a:gd name="T12" fmla="*/ 541 w 647"/>
                  <a:gd name="T13" fmla="*/ 95 h 135"/>
                  <a:gd name="T14" fmla="*/ 572 w 647"/>
                  <a:gd name="T15" fmla="*/ 83 h 135"/>
                  <a:gd name="T16" fmla="*/ 572 w 647"/>
                  <a:gd name="T17" fmla="*/ 83 h 135"/>
                  <a:gd name="T18" fmla="*/ 602 w 647"/>
                  <a:gd name="T19" fmla="*/ 68 h 135"/>
                  <a:gd name="T20" fmla="*/ 611 w 647"/>
                  <a:gd name="T21" fmla="*/ 63 h 135"/>
                  <a:gd name="T22" fmla="*/ 609 w 647"/>
                  <a:gd name="T23" fmla="*/ 60 h 135"/>
                  <a:gd name="T24" fmla="*/ 646 w 647"/>
                  <a:gd name="T25" fmla="*/ 38 h 135"/>
                  <a:gd name="T26" fmla="*/ 633 w 647"/>
                  <a:gd name="T27" fmla="*/ 47 h 135"/>
                  <a:gd name="T28" fmla="*/ 610 w 647"/>
                  <a:gd name="T29" fmla="*/ 60 h 135"/>
                  <a:gd name="T30" fmla="*/ 612 w 647"/>
                  <a:gd name="T31" fmla="*/ 63 h 135"/>
                  <a:gd name="T32" fmla="*/ 641 w 647"/>
                  <a:gd name="T33" fmla="*/ 42 h 135"/>
                  <a:gd name="T34" fmla="*/ 647 w 647"/>
                  <a:gd name="T35" fmla="*/ 36 h 135"/>
                  <a:gd name="T36" fmla="*/ 5 w 647"/>
                  <a:gd name="T37" fmla="*/ 6 h 135"/>
                  <a:gd name="T38" fmla="*/ 72 w 647"/>
                  <a:gd name="T39" fmla="*/ 67 h 135"/>
                  <a:gd name="T40" fmla="*/ 73 w 647"/>
                  <a:gd name="T41" fmla="*/ 67 h 135"/>
                  <a:gd name="T42" fmla="*/ 114 w 647"/>
                  <a:gd name="T43" fmla="*/ 92 h 135"/>
                  <a:gd name="T44" fmla="*/ 117 w 647"/>
                  <a:gd name="T45" fmla="*/ 87 h 135"/>
                  <a:gd name="T46" fmla="*/ 115 w 647"/>
                  <a:gd name="T47" fmla="*/ 92 h 135"/>
                  <a:gd name="T48" fmla="*/ 167 w 647"/>
                  <a:gd name="T49" fmla="*/ 106 h 135"/>
                  <a:gd name="T50" fmla="*/ 165 w 647"/>
                  <a:gd name="T51" fmla="*/ 113 h 135"/>
                  <a:gd name="T52" fmla="*/ 213 w 647"/>
                  <a:gd name="T53" fmla="*/ 126 h 135"/>
                  <a:gd name="T54" fmla="*/ 213 w 647"/>
                  <a:gd name="T55" fmla="*/ 121 h 135"/>
                  <a:gd name="T56" fmla="*/ 214 w 647"/>
                  <a:gd name="T57" fmla="*/ 126 h 135"/>
                  <a:gd name="T58" fmla="*/ 284 w 647"/>
                  <a:gd name="T59" fmla="*/ 134 h 135"/>
                  <a:gd name="T60" fmla="*/ 283 w 647"/>
                  <a:gd name="T61" fmla="*/ 128 h 135"/>
                  <a:gd name="T62" fmla="*/ 286 w 647"/>
                  <a:gd name="T63" fmla="*/ 134 h 135"/>
                  <a:gd name="T64" fmla="*/ 314 w 647"/>
                  <a:gd name="T65" fmla="*/ 135 h 135"/>
                  <a:gd name="T66" fmla="*/ 340 w 647"/>
                  <a:gd name="T67" fmla="*/ 131 h 135"/>
                  <a:gd name="T68" fmla="*/ 341 w 647"/>
                  <a:gd name="T69" fmla="*/ 131 h 135"/>
                  <a:gd name="T70" fmla="*/ 347 w 647"/>
                  <a:gd name="T71" fmla="*/ 133 h 135"/>
                  <a:gd name="T72" fmla="*/ 401 w 647"/>
                  <a:gd name="T73" fmla="*/ 126 h 135"/>
                  <a:gd name="T74" fmla="*/ 402 w 647"/>
                  <a:gd name="T75" fmla="*/ 126 h 135"/>
                  <a:gd name="T76" fmla="*/ 427 w 647"/>
                  <a:gd name="T77" fmla="*/ 123 h 135"/>
                  <a:gd name="T78" fmla="*/ 455 w 647"/>
                  <a:gd name="T79" fmla="*/ 117 h 135"/>
                  <a:gd name="T80" fmla="*/ 453 w 647"/>
                  <a:gd name="T81" fmla="*/ 113 h 135"/>
                  <a:gd name="T82" fmla="*/ 456 w 647"/>
                  <a:gd name="T83" fmla="*/ 117 h 135"/>
                  <a:gd name="T84" fmla="*/ 487 w 647"/>
                  <a:gd name="T85" fmla="*/ 110 h 135"/>
                  <a:gd name="T86" fmla="*/ 499 w 647"/>
                  <a:gd name="T87" fmla="*/ 107 h 135"/>
                  <a:gd name="T88" fmla="*/ 495 w 647"/>
                  <a:gd name="T89" fmla="*/ 99 h 135"/>
                  <a:gd name="T90" fmla="*/ 485 w 647"/>
                  <a:gd name="T91" fmla="*/ 101 h 135"/>
                  <a:gd name="T92" fmla="*/ 441 w 647"/>
                  <a:gd name="T93" fmla="*/ 109 h 135"/>
                  <a:gd name="T94" fmla="*/ 410 w 647"/>
                  <a:gd name="T95" fmla="*/ 114 h 135"/>
                  <a:gd name="T96" fmla="*/ 346 w 647"/>
                  <a:gd name="T97" fmla="*/ 121 h 135"/>
                  <a:gd name="T98" fmla="*/ 299 w 647"/>
                  <a:gd name="T99" fmla="*/ 123 h 135"/>
                  <a:gd name="T100" fmla="*/ 188 w 647"/>
                  <a:gd name="T101" fmla="*/ 109 h 135"/>
                  <a:gd name="T102" fmla="*/ 85 w 647"/>
                  <a:gd name="T103" fmla="*/ 67 h 135"/>
                  <a:gd name="T104" fmla="*/ 5 w 647"/>
                  <a:gd name="T105" fmla="*/ 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47" h="135">
                    <a:moveTo>
                      <a:pt x="609" y="60"/>
                    </a:moveTo>
                    <a:cubicBezTo>
                      <a:pt x="609" y="61"/>
                      <a:pt x="609" y="61"/>
                      <a:pt x="608" y="61"/>
                    </a:cubicBezTo>
                    <a:cubicBezTo>
                      <a:pt x="606" y="62"/>
                      <a:pt x="603" y="63"/>
                      <a:pt x="600" y="65"/>
                    </a:cubicBezTo>
                    <a:cubicBezTo>
                      <a:pt x="597" y="66"/>
                      <a:pt x="594" y="67"/>
                      <a:pt x="591" y="69"/>
                    </a:cubicBezTo>
                    <a:cubicBezTo>
                      <a:pt x="585" y="71"/>
                      <a:pt x="579" y="74"/>
                      <a:pt x="572" y="76"/>
                    </a:cubicBezTo>
                    <a:cubicBezTo>
                      <a:pt x="565" y="79"/>
                      <a:pt x="557" y="81"/>
                      <a:pt x="550" y="84"/>
                    </a:cubicBezTo>
                    <a:cubicBezTo>
                      <a:pt x="534" y="89"/>
                      <a:pt x="517" y="93"/>
                      <a:pt x="499" y="98"/>
                    </a:cubicBezTo>
                    <a:cubicBezTo>
                      <a:pt x="498" y="98"/>
                      <a:pt x="496" y="98"/>
                      <a:pt x="495" y="99"/>
                    </a:cubicBezTo>
                    <a:cubicBezTo>
                      <a:pt x="496" y="99"/>
                      <a:pt x="496" y="100"/>
                      <a:pt x="497" y="100"/>
                    </a:cubicBezTo>
                    <a:cubicBezTo>
                      <a:pt x="497" y="101"/>
                      <a:pt x="498" y="103"/>
                      <a:pt x="499" y="104"/>
                    </a:cubicBezTo>
                    <a:cubicBezTo>
                      <a:pt x="500" y="105"/>
                      <a:pt x="501" y="106"/>
                      <a:pt x="501" y="107"/>
                    </a:cubicBezTo>
                    <a:cubicBezTo>
                      <a:pt x="515" y="103"/>
                      <a:pt x="528" y="99"/>
                      <a:pt x="540" y="95"/>
                    </a:cubicBezTo>
                    <a:cubicBezTo>
                      <a:pt x="540" y="93"/>
                      <a:pt x="540" y="92"/>
                      <a:pt x="540" y="92"/>
                    </a:cubicBezTo>
                    <a:cubicBezTo>
                      <a:pt x="540" y="92"/>
                      <a:pt x="540" y="93"/>
                      <a:pt x="541" y="95"/>
                    </a:cubicBezTo>
                    <a:cubicBezTo>
                      <a:pt x="545" y="93"/>
                      <a:pt x="548" y="92"/>
                      <a:pt x="552" y="91"/>
                    </a:cubicBezTo>
                    <a:cubicBezTo>
                      <a:pt x="559" y="88"/>
                      <a:pt x="565" y="85"/>
                      <a:pt x="572" y="83"/>
                    </a:cubicBezTo>
                    <a:cubicBezTo>
                      <a:pt x="571" y="81"/>
                      <a:pt x="570" y="80"/>
                      <a:pt x="570" y="80"/>
                    </a:cubicBezTo>
                    <a:cubicBezTo>
                      <a:pt x="570" y="80"/>
                      <a:pt x="571" y="81"/>
                      <a:pt x="572" y="83"/>
                    </a:cubicBezTo>
                    <a:cubicBezTo>
                      <a:pt x="580" y="79"/>
                      <a:pt x="587" y="76"/>
                      <a:pt x="593" y="73"/>
                    </a:cubicBezTo>
                    <a:cubicBezTo>
                      <a:pt x="596" y="71"/>
                      <a:pt x="599" y="70"/>
                      <a:pt x="602" y="68"/>
                    </a:cubicBezTo>
                    <a:cubicBezTo>
                      <a:pt x="605" y="67"/>
                      <a:pt x="607" y="65"/>
                      <a:pt x="610" y="64"/>
                    </a:cubicBezTo>
                    <a:cubicBezTo>
                      <a:pt x="610" y="64"/>
                      <a:pt x="611" y="63"/>
                      <a:pt x="611" y="63"/>
                    </a:cubicBezTo>
                    <a:cubicBezTo>
                      <a:pt x="610" y="62"/>
                      <a:pt x="610" y="62"/>
                      <a:pt x="610" y="61"/>
                    </a:cubicBezTo>
                    <a:cubicBezTo>
                      <a:pt x="610" y="61"/>
                      <a:pt x="609" y="61"/>
                      <a:pt x="609" y="60"/>
                    </a:cubicBezTo>
                    <a:moveTo>
                      <a:pt x="647" y="36"/>
                    </a:moveTo>
                    <a:cubicBezTo>
                      <a:pt x="647" y="36"/>
                      <a:pt x="647" y="37"/>
                      <a:pt x="646" y="38"/>
                    </a:cubicBezTo>
                    <a:cubicBezTo>
                      <a:pt x="645" y="39"/>
                      <a:pt x="643" y="40"/>
                      <a:pt x="641" y="41"/>
                    </a:cubicBezTo>
                    <a:cubicBezTo>
                      <a:pt x="639" y="43"/>
                      <a:pt x="636" y="45"/>
                      <a:pt x="633" y="47"/>
                    </a:cubicBezTo>
                    <a:cubicBezTo>
                      <a:pt x="630" y="49"/>
                      <a:pt x="626" y="51"/>
                      <a:pt x="622" y="53"/>
                    </a:cubicBezTo>
                    <a:cubicBezTo>
                      <a:pt x="619" y="55"/>
                      <a:pt x="614" y="58"/>
                      <a:pt x="610" y="60"/>
                    </a:cubicBezTo>
                    <a:cubicBezTo>
                      <a:pt x="610" y="60"/>
                      <a:pt x="610" y="60"/>
                      <a:pt x="610" y="61"/>
                    </a:cubicBezTo>
                    <a:cubicBezTo>
                      <a:pt x="611" y="61"/>
                      <a:pt x="611" y="62"/>
                      <a:pt x="612" y="63"/>
                    </a:cubicBezTo>
                    <a:cubicBezTo>
                      <a:pt x="616" y="60"/>
                      <a:pt x="620" y="58"/>
                      <a:pt x="624" y="55"/>
                    </a:cubicBezTo>
                    <a:cubicBezTo>
                      <a:pt x="632" y="50"/>
                      <a:pt x="638" y="45"/>
                      <a:pt x="641" y="42"/>
                    </a:cubicBezTo>
                    <a:cubicBezTo>
                      <a:pt x="643" y="40"/>
                      <a:pt x="645" y="39"/>
                      <a:pt x="646" y="38"/>
                    </a:cubicBezTo>
                    <a:cubicBezTo>
                      <a:pt x="647" y="37"/>
                      <a:pt x="647" y="36"/>
                      <a:pt x="647" y="36"/>
                    </a:cubicBezTo>
                    <a:moveTo>
                      <a:pt x="0" y="0"/>
                    </a:moveTo>
                    <a:cubicBezTo>
                      <a:pt x="0" y="0"/>
                      <a:pt x="2" y="2"/>
                      <a:pt x="5" y="6"/>
                    </a:cubicBezTo>
                    <a:cubicBezTo>
                      <a:pt x="8" y="10"/>
                      <a:pt x="13" y="16"/>
                      <a:pt x="20" y="23"/>
                    </a:cubicBezTo>
                    <a:cubicBezTo>
                      <a:pt x="31" y="35"/>
                      <a:pt x="49" y="51"/>
                      <a:pt x="72" y="67"/>
                    </a:cubicBezTo>
                    <a:cubicBezTo>
                      <a:pt x="73" y="67"/>
                      <a:pt x="73" y="66"/>
                      <a:pt x="73" y="66"/>
                    </a:cubicBezTo>
                    <a:cubicBezTo>
                      <a:pt x="73" y="66"/>
                      <a:pt x="73" y="67"/>
                      <a:pt x="73" y="67"/>
                    </a:cubicBezTo>
                    <a:cubicBezTo>
                      <a:pt x="75" y="69"/>
                      <a:pt x="78" y="71"/>
                      <a:pt x="81" y="73"/>
                    </a:cubicBezTo>
                    <a:cubicBezTo>
                      <a:pt x="91" y="80"/>
                      <a:pt x="102" y="86"/>
                      <a:pt x="114" y="92"/>
                    </a:cubicBezTo>
                    <a:cubicBezTo>
                      <a:pt x="114" y="91"/>
                      <a:pt x="115" y="91"/>
                      <a:pt x="115" y="90"/>
                    </a:cubicBezTo>
                    <a:cubicBezTo>
                      <a:pt x="116" y="88"/>
                      <a:pt x="117" y="87"/>
                      <a:pt x="117" y="87"/>
                    </a:cubicBezTo>
                    <a:cubicBezTo>
                      <a:pt x="117" y="87"/>
                      <a:pt x="117" y="88"/>
                      <a:pt x="116" y="91"/>
                    </a:cubicBezTo>
                    <a:cubicBezTo>
                      <a:pt x="116" y="91"/>
                      <a:pt x="115" y="92"/>
                      <a:pt x="115" y="92"/>
                    </a:cubicBezTo>
                    <a:cubicBezTo>
                      <a:pt x="130" y="100"/>
                      <a:pt x="146" y="107"/>
                      <a:pt x="164" y="113"/>
                    </a:cubicBezTo>
                    <a:cubicBezTo>
                      <a:pt x="166" y="108"/>
                      <a:pt x="167" y="106"/>
                      <a:pt x="167" y="106"/>
                    </a:cubicBezTo>
                    <a:cubicBezTo>
                      <a:pt x="167" y="106"/>
                      <a:pt x="167" y="107"/>
                      <a:pt x="166" y="110"/>
                    </a:cubicBezTo>
                    <a:cubicBezTo>
                      <a:pt x="166" y="111"/>
                      <a:pt x="165" y="112"/>
                      <a:pt x="165" y="113"/>
                    </a:cubicBezTo>
                    <a:cubicBezTo>
                      <a:pt x="172" y="115"/>
                      <a:pt x="178" y="117"/>
                      <a:pt x="185" y="119"/>
                    </a:cubicBezTo>
                    <a:cubicBezTo>
                      <a:pt x="194" y="122"/>
                      <a:pt x="203" y="124"/>
                      <a:pt x="213" y="126"/>
                    </a:cubicBezTo>
                    <a:cubicBezTo>
                      <a:pt x="213" y="126"/>
                      <a:pt x="213" y="125"/>
                      <a:pt x="213" y="125"/>
                    </a:cubicBezTo>
                    <a:cubicBezTo>
                      <a:pt x="213" y="123"/>
                      <a:pt x="213" y="121"/>
                      <a:pt x="213" y="121"/>
                    </a:cubicBezTo>
                    <a:cubicBezTo>
                      <a:pt x="213" y="121"/>
                      <a:pt x="213" y="123"/>
                      <a:pt x="214" y="125"/>
                    </a:cubicBezTo>
                    <a:cubicBezTo>
                      <a:pt x="214" y="125"/>
                      <a:pt x="214" y="126"/>
                      <a:pt x="214" y="126"/>
                    </a:cubicBezTo>
                    <a:cubicBezTo>
                      <a:pt x="225" y="128"/>
                      <a:pt x="236" y="130"/>
                      <a:pt x="248" y="132"/>
                    </a:cubicBezTo>
                    <a:cubicBezTo>
                      <a:pt x="260" y="133"/>
                      <a:pt x="272" y="134"/>
                      <a:pt x="284" y="134"/>
                    </a:cubicBezTo>
                    <a:cubicBezTo>
                      <a:pt x="284" y="133"/>
                      <a:pt x="284" y="132"/>
                      <a:pt x="283" y="131"/>
                    </a:cubicBezTo>
                    <a:cubicBezTo>
                      <a:pt x="283" y="129"/>
                      <a:pt x="283" y="128"/>
                      <a:pt x="283" y="128"/>
                    </a:cubicBezTo>
                    <a:cubicBezTo>
                      <a:pt x="283" y="128"/>
                      <a:pt x="283" y="129"/>
                      <a:pt x="284" y="131"/>
                    </a:cubicBezTo>
                    <a:cubicBezTo>
                      <a:pt x="285" y="132"/>
                      <a:pt x="285" y="133"/>
                      <a:pt x="286" y="134"/>
                    </a:cubicBezTo>
                    <a:cubicBezTo>
                      <a:pt x="291" y="135"/>
                      <a:pt x="297" y="135"/>
                      <a:pt x="302" y="135"/>
                    </a:cubicBezTo>
                    <a:cubicBezTo>
                      <a:pt x="306" y="135"/>
                      <a:pt x="310" y="135"/>
                      <a:pt x="314" y="135"/>
                    </a:cubicBezTo>
                    <a:cubicBezTo>
                      <a:pt x="323" y="135"/>
                      <a:pt x="332" y="134"/>
                      <a:pt x="341" y="133"/>
                    </a:cubicBezTo>
                    <a:cubicBezTo>
                      <a:pt x="341" y="132"/>
                      <a:pt x="340" y="132"/>
                      <a:pt x="340" y="131"/>
                    </a:cubicBezTo>
                    <a:cubicBezTo>
                      <a:pt x="339" y="129"/>
                      <a:pt x="339" y="128"/>
                      <a:pt x="339" y="128"/>
                    </a:cubicBezTo>
                    <a:cubicBezTo>
                      <a:pt x="339" y="128"/>
                      <a:pt x="340" y="129"/>
                      <a:pt x="341" y="131"/>
                    </a:cubicBezTo>
                    <a:cubicBezTo>
                      <a:pt x="341" y="132"/>
                      <a:pt x="342" y="132"/>
                      <a:pt x="342" y="133"/>
                    </a:cubicBezTo>
                    <a:cubicBezTo>
                      <a:pt x="344" y="133"/>
                      <a:pt x="345" y="133"/>
                      <a:pt x="347" y="133"/>
                    </a:cubicBezTo>
                    <a:cubicBezTo>
                      <a:pt x="358" y="132"/>
                      <a:pt x="369" y="130"/>
                      <a:pt x="380" y="129"/>
                    </a:cubicBezTo>
                    <a:cubicBezTo>
                      <a:pt x="387" y="129"/>
                      <a:pt x="394" y="128"/>
                      <a:pt x="401" y="126"/>
                    </a:cubicBezTo>
                    <a:cubicBezTo>
                      <a:pt x="401" y="124"/>
                      <a:pt x="400" y="123"/>
                      <a:pt x="400" y="123"/>
                    </a:cubicBezTo>
                    <a:cubicBezTo>
                      <a:pt x="400" y="123"/>
                      <a:pt x="401" y="124"/>
                      <a:pt x="402" y="126"/>
                    </a:cubicBezTo>
                    <a:cubicBezTo>
                      <a:pt x="405" y="126"/>
                      <a:pt x="408" y="125"/>
                      <a:pt x="412" y="125"/>
                    </a:cubicBezTo>
                    <a:cubicBezTo>
                      <a:pt x="417" y="124"/>
                      <a:pt x="422" y="123"/>
                      <a:pt x="427" y="123"/>
                    </a:cubicBezTo>
                    <a:cubicBezTo>
                      <a:pt x="433" y="122"/>
                      <a:pt x="438" y="121"/>
                      <a:pt x="443" y="120"/>
                    </a:cubicBezTo>
                    <a:cubicBezTo>
                      <a:pt x="447" y="119"/>
                      <a:pt x="451" y="118"/>
                      <a:pt x="455" y="117"/>
                    </a:cubicBezTo>
                    <a:cubicBezTo>
                      <a:pt x="454" y="117"/>
                      <a:pt x="454" y="117"/>
                      <a:pt x="454" y="116"/>
                    </a:cubicBezTo>
                    <a:cubicBezTo>
                      <a:pt x="454" y="114"/>
                      <a:pt x="453" y="113"/>
                      <a:pt x="453" y="113"/>
                    </a:cubicBezTo>
                    <a:cubicBezTo>
                      <a:pt x="453" y="113"/>
                      <a:pt x="454" y="114"/>
                      <a:pt x="455" y="116"/>
                    </a:cubicBezTo>
                    <a:cubicBezTo>
                      <a:pt x="455" y="116"/>
                      <a:pt x="455" y="117"/>
                      <a:pt x="456" y="117"/>
                    </a:cubicBezTo>
                    <a:cubicBezTo>
                      <a:pt x="461" y="116"/>
                      <a:pt x="467" y="115"/>
                      <a:pt x="473" y="114"/>
                    </a:cubicBezTo>
                    <a:cubicBezTo>
                      <a:pt x="477" y="112"/>
                      <a:pt x="482" y="111"/>
                      <a:pt x="487" y="110"/>
                    </a:cubicBezTo>
                    <a:cubicBezTo>
                      <a:pt x="489" y="110"/>
                      <a:pt x="492" y="109"/>
                      <a:pt x="494" y="109"/>
                    </a:cubicBezTo>
                    <a:cubicBezTo>
                      <a:pt x="496" y="108"/>
                      <a:pt x="497" y="108"/>
                      <a:pt x="499" y="107"/>
                    </a:cubicBezTo>
                    <a:cubicBezTo>
                      <a:pt x="498" y="105"/>
                      <a:pt x="497" y="102"/>
                      <a:pt x="496" y="101"/>
                    </a:cubicBezTo>
                    <a:cubicBezTo>
                      <a:pt x="495" y="100"/>
                      <a:pt x="495" y="99"/>
                      <a:pt x="495" y="99"/>
                    </a:cubicBezTo>
                    <a:cubicBezTo>
                      <a:pt x="494" y="99"/>
                      <a:pt x="493" y="99"/>
                      <a:pt x="492" y="99"/>
                    </a:cubicBezTo>
                    <a:cubicBezTo>
                      <a:pt x="489" y="100"/>
                      <a:pt x="487" y="100"/>
                      <a:pt x="485" y="101"/>
                    </a:cubicBezTo>
                    <a:cubicBezTo>
                      <a:pt x="480" y="102"/>
                      <a:pt x="475" y="103"/>
                      <a:pt x="470" y="104"/>
                    </a:cubicBezTo>
                    <a:cubicBezTo>
                      <a:pt x="461" y="106"/>
                      <a:pt x="451" y="107"/>
                      <a:pt x="441" y="109"/>
                    </a:cubicBezTo>
                    <a:cubicBezTo>
                      <a:pt x="436" y="110"/>
                      <a:pt x="431" y="111"/>
                      <a:pt x="426" y="112"/>
                    </a:cubicBezTo>
                    <a:cubicBezTo>
                      <a:pt x="420" y="112"/>
                      <a:pt x="415" y="113"/>
                      <a:pt x="410" y="114"/>
                    </a:cubicBezTo>
                    <a:cubicBezTo>
                      <a:pt x="400" y="115"/>
                      <a:pt x="389" y="116"/>
                      <a:pt x="378" y="117"/>
                    </a:cubicBezTo>
                    <a:cubicBezTo>
                      <a:pt x="368" y="118"/>
                      <a:pt x="357" y="120"/>
                      <a:pt x="346" y="121"/>
                    </a:cubicBezTo>
                    <a:cubicBezTo>
                      <a:pt x="335" y="121"/>
                      <a:pt x="325" y="122"/>
                      <a:pt x="314" y="122"/>
                    </a:cubicBezTo>
                    <a:cubicBezTo>
                      <a:pt x="309" y="122"/>
                      <a:pt x="304" y="123"/>
                      <a:pt x="299" y="123"/>
                    </a:cubicBezTo>
                    <a:cubicBezTo>
                      <a:pt x="282" y="123"/>
                      <a:pt x="266" y="122"/>
                      <a:pt x="249" y="120"/>
                    </a:cubicBezTo>
                    <a:cubicBezTo>
                      <a:pt x="228" y="117"/>
                      <a:pt x="207" y="114"/>
                      <a:pt x="188" y="109"/>
                    </a:cubicBezTo>
                    <a:cubicBezTo>
                      <a:pt x="168" y="104"/>
                      <a:pt x="149" y="97"/>
                      <a:pt x="132" y="90"/>
                    </a:cubicBezTo>
                    <a:cubicBezTo>
                      <a:pt x="115" y="83"/>
                      <a:pt x="99" y="75"/>
                      <a:pt x="85" y="67"/>
                    </a:cubicBezTo>
                    <a:cubicBezTo>
                      <a:pt x="57" y="51"/>
                      <a:pt x="35" y="34"/>
                      <a:pt x="21" y="21"/>
                    </a:cubicBezTo>
                    <a:cubicBezTo>
                      <a:pt x="14" y="14"/>
                      <a:pt x="9" y="9"/>
                      <a:pt x="5" y="5"/>
                    </a:cubicBezTo>
                    <a:cubicBezTo>
                      <a:pt x="2" y="2"/>
                      <a:pt x="0" y="0"/>
                      <a:pt x="0"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7" name="Freeform 78">
                <a:extLst>
                  <a:ext uri="{FF2B5EF4-FFF2-40B4-BE49-F238E27FC236}">
                    <a16:creationId xmlns:a16="http://schemas.microsoft.com/office/drawing/2014/main" id="{D740F78A-F0C4-4298-A310-3B11858F84FF}"/>
                  </a:ext>
                </a:extLst>
              </p:cNvPr>
              <p:cNvSpPr>
                <a:spLocks/>
              </p:cNvSpPr>
              <p:nvPr/>
            </p:nvSpPr>
            <p:spPr bwMode="auto">
              <a:xfrm>
                <a:off x="1411" y="1881"/>
                <a:ext cx="71" cy="112"/>
              </a:xfrm>
              <a:custGeom>
                <a:avLst/>
                <a:gdLst>
                  <a:gd name="T0" fmla="*/ 30 w 30"/>
                  <a:gd name="T1" fmla="*/ 0 h 47"/>
                  <a:gd name="T2" fmla="*/ 30 w 30"/>
                  <a:gd name="T3" fmla="*/ 0 h 47"/>
                  <a:gd name="T4" fmla="*/ 30 w 30"/>
                  <a:gd name="T5" fmla="*/ 0 h 47"/>
                  <a:gd name="T6" fmla="*/ 30 w 30"/>
                  <a:gd name="T7" fmla="*/ 0 h 47"/>
                  <a:gd name="T8" fmla="*/ 30 w 30"/>
                  <a:gd name="T9" fmla="*/ 0 h 47"/>
                  <a:gd name="T10" fmla="*/ 29 w 30"/>
                  <a:gd name="T11" fmla="*/ 1 h 47"/>
                  <a:gd name="T12" fmla="*/ 26 w 30"/>
                  <a:gd name="T13" fmla="*/ 5 h 47"/>
                  <a:gd name="T14" fmla="*/ 17 w 30"/>
                  <a:gd name="T15" fmla="*/ 19 h 47"/>
                  <a:gd name="T16" fmla="*/ 2 w 30"/>
                  <a:gd name="T17" fmla="*/ 39 h 47"/>
                  <a:gd name="T18" fmla="*/ 0 w 30"/>
                  <a:gd name="T19" fmla="*/ 47 h 47"/>
                  <a:gd name="T20" fmla="*/ 6 w 30"/>
                  <a:gd name="T21" fmla="*/ 39 h 47"/>
                  <a:gd name="T22" fmla="*/ 19 w 30"/>
                  <a:gd name="T23" fmla="*/ 20 h 47"/>
                  <a:gd name="T24" fmla="*/ 27 w 30"/>
                  <a:gd name="T25" fmla="*/ 6 h 47"/>
                  <a:gd name="T26" fmla="*/ 29 w 30"/>
                  <a:gd name="T27" fmla="*/ 2 h 47"/>
                  <a:gd name="T28" fmla="*/ 30 w 30"/>
                  <a:gd name="T29" fmla="*/ 1 h 47"/>
                  <a:gd name="T30" fmla="*/ 30 w 30"/>
                  <a:gd name="T31" fmla="*/ 1 h 47"/>
                  <a:gd name="T32" fmla="*/ 30 w 30"/>
                  <a:gd name="T33"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47">
                    <a:moveTo>
                      <a:pt x="30" y="0"/>
                    </a:moveTo>
                    <a:cubicBezTo>
                      <a:pt x="30" y="0"/>
                      <a:pt x="30" y="0"/>
                      <a:pt x="30" y="0"/>
                    </a:cubicBezTo>
                    <a:cubicBezTo>
                      <a:pt x="30" y="0"/>
                      <a:pt x="30" y="0"/>
                      <a:pt x="30" y="0"/>
                    </a:cubicBezTo>
                    <a:cubicBezTo>
                      <a:pt x="30" y="0"/>
                      <a:pt x="30" y="0"/>
                      <a:pt x="30" y="0"/>
                    </a:cubicBezTo>
                    <a:cubicBezTo>
                      <a:pt x="30" y="0"/>
                      <a:pt x="30" y="0"/>
                      <a:pt x="30" y="0"/>
                    </a:cubicBezTo>
                    <a:cubicBezTo>
                      <a:pt x="29" y="1"/>
                      <a:pt x="29" y="1"/>
                      <a:pt x="29" y="1"/>
                    </a:cubicBezTo>
                    <a:cubicBezTo>
                      <a:pt x="28" y="2"/>
                      <a:pt x="27" y="3"/>
                      <a:pt x="26" y="5"/>
                    </a:cubicBezTo>
                    <a:cubicBezTo>
                      <a:pt x="24" y="8"/>
                      <a:pt x="21" y="13"/>
                      <a:pt x="17" y="19"/>
                    </a:cubicBezTo>
                    <a:cubicBezTo>
                      <a:pt x="13" y="25"/>
                      <a:pt x="8" y="31"/>
                      <a:pt x="2" y="39"/>
                    </a:cubicBezTo>
                    <a:cubicBezTo>
                      <a:pt x="1" y="42"/>
                      <a:pt x="1" y="44"/>
                      <a:pt x="0" y="47"/>
                    </a:cubicBezTo>
                    <a:cubicBezTo>
                      <a:pt x="2" y="45"/>
                      <a:pt x="4" y="42"/>
                      <a:pt x="6" y="39"/>
                    </a:cubicBezTo>
                    <a:cubicBezTo>
                      <a:pt x="11" y="33"/>
                      <a:pt x="15" y="26"/>
                      <a:pt x="19" y="20"/>
                    </a:cubicBezTo>
                    <a:cubicBezTo>
                      <a:pt x="22" y="14"/>
                      <a:pt x="25" y="9"/>
                      <a:pt x="27" y="6"/>
                    </a:cubicBezTo>
                    <a:cubicBezTo>
                      <a:pt x="28" y="4"/>
                      <a:pt x="29" y="3"/>
                      <a:pt x="29" y="2"/>
                    </a:cubicBezTo>
                    <a:cubicBezTo>
                      <a:pt x="30" y="1"/>
                      <a:pt x="30" y="1"/>
                      <a:pt x="30" y="1"/>
                    </a:cubicBezTo>
                    <a:cubicBezTo>
                      <a:pt x="30" y="1"/>
                      <a:pt x="30" y="1"/>
                      <a:pt x="30" y="1"/>
                    </a:cubicBezTo>
                    <a:cubicBezTo>
                      <a:pt x="30" y="0"/>
                      <a:pt x="30" y="0"/>
                      <a:pt x="30"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8" name="Freeform 79">
                <a:extLst>
                  <a:ext uri="{FF2B5EF4-FFF2-40B4-BE49-F238E27FC236}">
                    <a16:creationId xmlns:a16="http://schemas.microsoft.com/office/drawing/2014/main" id="{31D51B43-4461-4C22-82F9-9D392ADEECF1}"/>
                  </a:ext>
                </a:extLst>
              </p:cNvPr>
              <p:cNvSpPr>
                <a:spLocks/>
              </p:cNvSpPr>
              <p:nvPr/>
            </p:nvSpPr>
            <p:spPr bwMode="auto">
              <a:xfrm>
                <a:off x="1242" y="1974"/>
                <a:ext cx="174" cy="149"/>
              </a:xfrm>
              <a:custGeom>
                <a:avLst/>
                <a:gdLst>
                  <a:gd name="T0" fmla="*/ 73 w 73"/>
                  <a:gd name="T1" fmla="*/ 0 h 63"/>
                  <a:gd name="T2" fmla="*/ 57 w 73"/>
                  <a:gd name="T3" fmla="*/ 18 h 63"/>
                  <a:gd name="T4" fmla="*/ 20 w 73"/>
                  <a:gd name="T5" fmla="*/ 51 h 63"/>
                  <a:gd name="T6" fmla="*/ 6 w 73"/>
                  <a:gd name="T7" fmla="*/ 59 h 63"/>
                  <a:gd name="T8" fmla="*/ 0 w 73"/>
                  <a:gd name="T9" fmla="*/ 63 h 63"/>
                  <a:gd name="T10" fmla="*/ 1 w 73"/>
                  <a:gd name="T11" fmla="*/ 63 h 63"/>
                  <a:gd name="T12" fmla="*/ 2 w 73"/>
                  <a:gd name="T13" fmla="*/ 62 h 63"/>
                  <a:gd name="T14" fmla="*/ 6 w 73"/>
                  <a:gd name="T15" fmla="*/ 60 h 63"/>
                  <a:gd name="T16" fmla="*/ 21 w 73"/>
                  <a:gd name="T17" fmla="*/ 53 h 63"/>
                  <a:gd name="T18" fmla="*/ 40 w 73"/>
                  <a:gd name="T19" fmla="*/ 39 h 63"/>
                  <a:gd name="T20" fmla="*/ 60 w 73"/>
                  <a:gd name="T21" fmla="*/ 21 h 63"/>
                  <a:gd name="T22" fmla="*/ 71 w 73"/>
                  <a:gd name="T23" fmla="*/ 8 h 63"/>
                  <a:gd name="T24" fmla="*/ 73 w 73"/>
                  <a:gd name="T25"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63">
                    <a:moveTo>
                      <a:pt x="73" y="0"/>
                    </a:moveTo>
                    <a:cubicBezTo>
                      <a:pt x="68" y="6"/>
                      <a:pt x="63" y="12"/>
                      <a:pt x="57" y="18"/>
                    </a:cubicBezTo>
                    <a:cubicBezTo>
                      <a:pt x="45" y="31"/>
                      <a:pt x="31" y="43"/>
                      <a:pt x="20" y="51"/>
                    </a:cubicBezTo>
                    <a:cubicBezTo>
                      <a:pt x="14" y="54"/>
                      <a:pt x="9" y="57"/>
                      <a:pt x="6" y="59"/>
                    </a:cubicBezTo>
                    <a:cubicBezTo>
                      <a:pt x="2" y="61"/>
                      <a:pt x="0" y="63"/>
                      <a:pt x="0" y="63"/>
                    </a:cubicBezTo>
                    <a:cubicBezTo>
                      <a:pt x="1" y="63"/>
                      <a:pt x="1" y="63"/>
                      <a:pt x="1" y="63"/>
                    </a:cubicBezTo>
                    <a:cubicBezTo>
                      <a:pt x="1" y="63"/>
                      <a:pt x="1" y="63"/>
                      <a:pt x="2" y="62"/>
                    </a:cubicBezTo>
                    <a:cubicBezTo>
                      <a:pt x="3" y="62"/>
                      <a:pt x="5" y="61"/>
                      <a:pt x="6" y="60"/>
                    </a:cubicBezTo>
                    <a:cubicBezTo>
                      <a:pt x="10" y="59"/>
                      <a:pt x="15" y="56"/>
                      <a:pt x="21" y="53"/>
                    </a:cubicBezTo>
                    <a:cubicBezTo>
                      <a:pt x="27" y="49"/>
                      <a:pt x="33" y="45"/>
                      <a:pt x="40" y="39"/>
                    </a:cubicBezTo>
                    <a:cubicBezTo>
                      <a:pt x="47" y="34"/>
                      <a:pt x="53" y="27"/>
                      <a:pt x="60" y="21"/>
                    </a:cubicBezTo>
                    <a:cubicBezTo>
                      <a:pt x="64" y="17"/>
                      <a:pt x="67" y="13"/>
                      <a:pt x="71" y="8"/>
                    </a:cubicBezTo>
                    <a:cubicBezTo>
                      <a:pt x="72" y="5"/>
                      <a:pt x="72" y="3"/>
                      <a:pt x="73"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9" name="Freeform 80">
                <a:extLst>
                  <a:ext uri="{FF2B5EF4-FFF2-40B4-BE49-F238E27FC236}">
                    <a16:creationId xmlns:a16="http://schemas.microsoft.com/office/drawing/2014/main" id="{B436BB5C-BA68-416F-A08E-E9F990E8DE5A}"/>
                  </a:ext>
                </a:extLst>
              </p:cNvPr>
              <p:cNvSpPr>
                <a:spLocks/>
              </p:cNvSpPr>
              <p:nvPr/>
            </p:nvSpPr>
            <p:spPr bwMode="auto">
              <a:xfrm>
                <a:off x="1014" y="3588"/>
                <a:ext cx="83" cy="207"/>
              </a:xfrm>
              <a:custGeom>
                <a:avLst/>
                <a:gdLst>
                  <a:gd name="T0" fmla="*/ 35 w 35"/>
                  <a:gd name="T1" fmla="*/ 0 h 87"/>
                  <a:gd name="T2" fmla="*/ 33 w 35"/>
                  <a:gd name="T3" fmla="*/ 4 h 87"/>
                  <a:gd name="T4" fmla="*/ 27 w 35"/>
                  <a:gd name="T5" fmla="*/ 13 h 87"/>
                  <a:gd name="T6" fmla="*/ 20 w 35"/>
                  <a:gd name="T7" fmla="*/ 26 h 87"/>
                  <a:gd name="T8" fmla="*/ 13 w 35"/>
                  <a:gd name="T9" fmla="*/ 41 h 87"/>
                  <a:gd name="T10" fmla="*/ 7 w 35"/>
                  <a:gd name="T11" fmla="*/ 58 h 87"/>
                  <a:gd name="T12" fmla="*/ 3 w 35"/>
                  <a:gd name="T13" fmla="*/ 72 h 87"/>
                  <a:gd name="T14" fmla="*/ 0 w 35"/>
                  <a:gd name="T15" fmla="*/ 83 h 87"/>
                  <a:gd name="T16" fmla="*/ 0 w 35"/>
                  <a:gd name="T17" fmla="*/ 87 h 87"/>
                  <a:gd name="T18" fmla="*/ 1 w 35"/>
                  <a:gd name="T19" fmla="*/ 83 h 87"/>
                  <a:gd name="T20" fmla="*/ 5 w 35"/>
                  <a:gd name="T21" fmla="*/ 73 h 87"/>
                  <a:gd name="T22" fmla="*/ 16 w 35"/>
                  <a:gd name="T23" fmla="*/ 43 h 87"/>
                  <a:gd name="T24" fmla="*/ 29 w 35"/>
                  <a:gd name="T25" fmla="*/ 14 h 87"/>
                  <a:gd name="T26" fmla="*/ 34 w 35"/>
                  <a:gd name="T27" fmla="*/ 4 h 87"/>
                  <a:gd name="T28" fmla="*/ 35 w 35"/>
                  <a:gd name="T29"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 h="87">
                    <a:moveTo>
                      <a:pt x="35" y="0"/>
                    </a:moveTo>
                    <a:cubicBezTo>
                      <a:pt x="35" y="0"/>
                      <a:pt x="34" y="2"/>
                      <a:pt x="33" y="4"/>
                    </a:cubicBezTo>
                    <a:cubicBezTo>
                      <a:pt x="32" y="6"/>
                      <a:pt x="29" y="9"/>
                      <a:pt x="27" y="13"/>
                    </a:cubicBezTo>
                    <a:cubicBezTo>
                      <a:pt x="25" y="16"/>
                      <a:pt x="22" y="21"/>
                      <a:pt x="20" y="26"/>
                    </a:cubicBezTo>
                    <a:cubicBezTo>
                      <a:pt x="17" y="31"/>
                      <a:pt x="15" y="36"/>
                      <a:pt x="13" y="41"/>
                    </a:cubicBezTo>
                    <a:cubicBezTo>
                      <a:pt x="10" y="47"/>
                      <a:pt x="8" y="52"/>
                      <a:pt x="7" y="58"/>
                    </a:cubicBezTo>
                    <a:cubicBezTo>
                      <a:pt x="5" y="63"/>
                      <a:pt x="4" y="68"/>
                      <a:pt x="3" y="72"/>
                    </a:cubicBezTo>
                    <a:cubicBezTo>
                      <a:pt x="2" y="76"/>
                      <a:pt x="1" y="80"/>
                      <a:pt x="0" y="83"/>
                    </a:cubicBezTo>
                    <a:cubicBezTo>
                      <a:pt x="0" y="85"/>
                      <a:pt x="0" y="87"/>
                      <a:pt x="0" y="87"/>
                    </a:cubicBezTo>
                    <a:cubicBezTo>
                      <a:pt x="0" y="87"/>
                      <a:pt x="0" y="85"/>
                      <a:pt x="1" y="83"/>
                    </a:cubicBezTo>
                    <a:cubicBezTo>
                      <a:pt x="2" y="80"/>
                      <a:pt x="3" y="77"/>
                      <a:pt x="5" y="73"/>
                    </a:cubicBezTo>
                    <a:cubicBezTo>
                      <a:pt x="8" y="65"/>
                      <a:pt x="12" y="54"/>
                      <a:pt x="16" y="43"/>
                    </a:cubicBezTo>
                    <a:cubicBezTo>
                      <a:pt x="21" y="32"/>
                      <a:pt x="26" y="22"/>
                      <a:pt x="29" y="14"/>
                    </a:cubicBezTo>
                    <a:cubicBezTo>
                      <a:pt x="31" y="10"/>
                      <a:pt x="33" y="6"/>
                      <a:pt x="34" y="4"/>
                    </a:cubicBezTo>
                    <a:cubicBezTo>
                      <a:pt x="35" y="2"/>
                      <a:pt x="35" y="0"/>
                      <a:pt x="35"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0" name="Freeform 81">
                <a:extLst>
                  <a:ext uri="{FF2B5EF4-FFF2-40B4-BE49-F238E27FC236}">
                    <a16:creationId xmlns:a16="http://schemas.microsoft.com/office/drawing/2014/main" id="{8EB1ACAD-5906-4AE0-9AC6-731C7C04B3A9}"/>
                  </a:ext>
                </a:extLst>
              </p:cNvPr>
              <p:cNvSpPr>
                <a:spLocks/>
              </p:cNvSpPr>
              <p:nvPr/>
            </p:nvSpPr>
            <p:spPr bwMode="auto">
              <a:xfrm>
                <a:off x="1088" y="3681"/>
                <a:ext cx="92" cy="159"/>
              </a:xfrm>
              <a:custGeom>
                <a:avLst/>
                <a:gdLst>
                  <a:gd name="T0" fmla="*/ 39 w 39"/>
                  <a:gd name="T1" fmla="*/ 0 h 67"/>
                  <a:gd name="T2" fmla="*/ 37 w 39"/>
                  <a:gd name="T3" fmla="*/ 3 h 67"/>
                  <a:gd name="T4" fmla="*/ 31 w 39"/>
                  <a:gd name="T5" fmla="*/ 10 h 67"/>
                  <a:gd name="T6" fmla="*/ 16 w 39"/>
                  <a:gd name="T7" fmla="*/ 32 h 67"/>
                  <a:gd name="T8" fmla="*/ 9 w 39"/>
                  <a:gd name="T9" fmla="*/ 44 h 67"/>
                  <a:gd name="T10" fmla="*/ 4 w 39"/>
                  <a:gd name="T11" fmla="*/ 56 h 67"/>
                  <a:gd name="T12" fmla="*/ 1 w 39"/>
                  <a:gd name="T13" fmla="*/ 64 h 67"/>
                  <a:gd name="T14" fmla="*/ 0 w 39"/>
                  <a:gd name="T15" fmla="*/ 67 h 67"/>
                  <a:gd name="T16" fmla="*/ 2 w 39"/>
                  <a:gd name="T17" fmla="*/ 64 h 67"/>
                  <a:gd name="T18" fmla="*/ 6 w 39"/>
                  <a:gd name="T19" fmla="*/ 57 h 67"/>
                  <a:gd name="T20" fmla="*/ 19 w 39"/>
                  <a:gd name="T21" fmla="*/ 34 h 67"/>
                  <a:gd name="T22" fmla="*/ 33 w 39"/>
                  <a:gd name="T23" fmla="*/ 11 h 67"/>
                  <a:gd name="T24" fmla="*/ 38 w 39"/>
                  <a:gd name="T25" fmla="*/ 3 h 67"/>
                  <a:gd name="T26" fmla="*/ 39 w 39"/>
                  <a:gd name="T27"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67">
                    <a:moveTo>
                      <a:pt x="39" y="0"/>
                    </a:moveTo>
                    <a:cubicBezTo>
                      <a:pt x="39" y="0"/>
                      <a:pt x="38" y="1"/>
                      <a:pt x="37" y="3"/>
                    </a:cubicBezTo>
                    <a:cubicBezTo>
                      <a:pt x="35" y="4"/>
                      <a:pt x="33" y="7"/>
                      <a:pt x="31" y="10"/>
                    </a:cubicBezTo>
                    <a:cubicBezTo>
                      <a:pt x="26" y="15"/>
                      <a:pt x="21" y="23"/>
                      <a:pt x="16" y="32"/>
                    </a:cubicBezTo>
                    <a:cubicBezTo>
                      <a:pt x="13" y="36"/>
                      <a:pt x="11" y="40"/>
                      <a:pt x="9" y="44"/>
                    </a:cubicBezTo>
                    <a:cubicBezTo>
                      <a:pt x="7" y="48"/>
                      <a:pt x="5" y="52"/>
                      <a:pt x="4" y="56"/>
                    </a:cubicBezTo>
                    <a:cubicBezTo>
                      <a:pt x="3" y="59"/>
                      <a:pt x="2" y="62"/>
                      <a:pt x="1" y="64"/>
                    </a:cubicBezTo>
                    <a:cubicBezTo>
                      <a:pt x="0" y="66"/>
                      <a:pt x="0" y="67"/>
                      <a:pt x="0" y="67"/>
                    </a:cubicBezTo>
                    <a:cubicBezTo>
                      <a:pt x="0" y="67"/>
                      <a:pt x="1" y="66"/>
                      <a:pt x="2" y="64"/>
                    </a:cubicBezTo>
                    <a:cubicBezTo>
                      <a:pt x="3" y="63"/>
                      <a:pt x="4" y="60"/>
                      <a:pt x="6" y="57"/>
                    </a:cubicBezTo>
                    <a:cubicBezTo>
                      <a:pt x="10" y="50"/>
                      <a:pt x="14" y="42"/>
                      <a:pt x="19" y="34"/>
                    </a:cubicBezTo>
                    <a:cubicBezTo>
                      <a:pt x="24" y="25"/>
                      <a:pt x="29" y="17"/>
                      <a:pt x="33" y="11"/>
                    </a:cubicBezTo>
                    <a:cubicBezTo>
                      <a:pt x="35" y="8"/>
                      <a:pt x="36" y="5"/>
                      <a:pt x="38" y="3"/>
                    </a:cubicBezTo>
                    <a:cubicBezTo>
                      <a:pt x="39" y="2"/>
                      <a:pt x="39" y="0"/>
                      <a:pt x="39"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1" name="Freeform 82">
                <a:extLst>
                  <a:ext uri="{FF2B5EF4-FFF2-40B4-BE49-F238E27FC236}">
                    <a16:creationId xmlns:a16="http://schemas.microsoft.com/office/drawing/2014/main" id="{CB404272-F50D-4AEA-8C06-7436F1306CDC}"/>
                  </a:ext>
                </a:extLst>
              </p:cNvPr>
              <p:cNvSpPr>
                <a:spLocks/>
              </p:cNvSpPr>
              <p:nvPr/>
            </p:nvSpPr>
            <p:spPr bwMode="auto">
              <a:xfrm>
                <a:off x="1190" y="3712"/>
                <a:ext cx="55" cy="194"/>
              </a:xfrm>
              <a:custGeom>
                <a:avLst/>
                <a:gdLst>
                  <a:gd name="T0" fmla="*/ 22 w 23"/>
                  <a:gd name="T1" fmla="*/ 0 h 82"/>
                  <a:gd name="T2" fmla="*/ 21 w 23"/>
                  <a:gd name="T3" fmla="*/ 3 h 82"/>
                  <a:gd name="T4" fmla="*/ 17 w 23"/>
                  <a:gd name="T5" fmla="*/ 11 h 82"/>
                  <a:gd name="T6" fmla="*/ 12 w 23"/>
                  <a:gd name="T7" fmla="*/ 24 h 82"/>
                  <a:gd name="T8" fmla="*/ 7 w 23"/>
                  <a:gd name="T9" fmla="*/ 40 h 82"/>
                  <a:gd name="T10" fmla="*/ 1 w 23"/>
                  <a:gd name="T11" fmla="*/ 69 h 82"/>
                  <a:gd name="T12" fmla="*/ 0 w 23"/>
                  <a:gd name="T13" fmla="*/ 78 h 82"/>
                  <a:gd name="T14" fmla="*/ 0 w 23"/>
                  <a:gd name="T15" fmla="*/ 82 h 82"/>
                  <a:gd name="T16" fmla="*/ 1 w 23"/>
                  <a:gd name="T17" fmla="*/ 79 h 82"/>
                  <a:gd name="T18" fmla="*/ 4 w 23"/>
                  <a:gd name="T19" fmla="*/ 69 h 82"/>
                  <a:gd name="T20" fmla="*/ 11 w 23"/>
                  <a:gd name="T21" fmla="*/ 41 h 82"/>
                  <a:gd name="T22" fmla="*/ 19 w 23"/>
                  <a:gd name="T23" fmla="*/ 12 h 82"/>
                  <a:gd name="T24" fmla="*/ 22 w 23"/>
                  <a:gd name="T25" fmla="*/ 3 h 82"/>
                  <a:gd name="T26" fmla="*/ 23 w 23"/>
                  <a:gd name="T27" fmla="*/ 0 h 82"/>
                  <a:gd name="T28" fmla="*/ 22 w 23"/>
                  <a:gd name="T29"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82">
                    <a:moveTo>
                      <a:pt x="22" y="0"/>
                    </a:moveTo>
                    <a:cubicBezTo>
                      <a:pt x="22" y="1"/>
                      <a:pt x="22" y="2"/>
                      <a:pt x="21" y="3"/>
                    </a:cubicBezTo>
                    <a:cubicBezTo>
                      <a:pt x="20" y="5"/>
                      <a:pt x="19" y="8"/>
                      <a:pt x="17" y="11"/>
                    </a:cubicBezTo>
                    <a:cubicBezTo>
                      <a:pt x="15" y="15"/>
                      <a:pt x="14" y="20"/>
                      <a:pt x="12" y="24"/>
                    </a:cubicBezTo>
                    <a:cubicBezTo>
                      <a:pt x="10" y="29"/>
                      <a:pt x="9" y="34"/>
                      <a:pt x="7" y="40"/>
                    </a:cubicBezTo>
                    <a:cubicBezTo>
                      <a:pt x="4" y="50"/>
                      <a:pt x="2" y="61"/>
                      <a:pt x="1" y="69"/>
                    </a:cubicBezTo>
                    <a:cubicBezTo>
                      <a:pt x="1" y="73"/>
                      <a:pt x="1" y="76"/>
                      <a:pt x="0" y="78"/>
                    </a:cubicBezTo>
                    <a:cubicBezTo>
                      <a:pt x="0" y="81"/>
                      <a:pt x="0" y="82"/>
                      <a:pt x="0" y="82"/>
                    </a:cubicBezTo>
                    <a:cubicBezTo>
                      <a:pt x="0" y="82"/>
                      <a:pt x="0" y="81"/>
                      <a:pt x="1" y="79"/>
                    </a:cubicBezTo>
                    <a:cubicBezTo>
                      <a:pt x="2" y="76"/>
                      <a:pt x="3" y="73"/>
                      <a:pt x="4" y="69"/>
                    </a:cubicBezTo>
                    <a:cubicBezTo>
                      <a:pt x="6" y="61"/>
                      <a:pt x="8" y="51"/>
                      <a:pt x="11" y="41"/>
                    </a:cubicBezTo>
                    <a:cubicBezTo>
                      <a:pt x="14" y="30"/>
                      <a:pt x="17" y="20"/>
                      <a:pt x="19" y="12"/>
                    </a:cubicBezTo>
                    <a:cubicBezTo>
                      <a:pt x="20" y="8"/>
                      <a:pt x="21" y="5"/>
                      <a:pt x="22" y="3"/>
                    </a:cubicBezTo>
                    <a:cubicBezTo>
                      <a:pt x="22" y="2"/>
                      <a:pt x="22" y="1"/>
                      <a:pt x="23" y="0"/>
                    </a:cubicBezTo>
                    <a:cubicBezTo>
                      <a:pt x="23" y="0"/>
                      <a:pt x="22" y="0"/>
                      <a:pt x="22"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2" name="Freeform 83">
                <a:extLst>
                  <a:ext uri="{FF2B5EF4-FFF2-40B4-BE49-F238E27FC236}">
                    <a16:creationId xmlns:a16="http://schemas.microsoft.com/office/drawing/2014/main" id="{A6C50AE8-540A-4BC5-91C1-5CFCB38A2668}"/>
                  </a:ext>
                </a:extLst>
              </p:cNvPr>
              <p:cNvSpPr>
                <a:spLocks/>
              </p:cNvSpPr>
              <p:nvPr/>
            </p:nvSpPr>
            <p:spPr bwMode="auto">
              <a:xfrm>
                <a:off x="1242" y="3709"/>
                <a:ext cx="3" cy="3"/>
              </a:xfrm>
              <a:custGeom>
                <a:avLst/>
                <a:gdLst>
                  <a:gd name="T0" fmla="*/ 1 w 1"/>
                  <a:gd name="T1" fmla="*/ 0 h 1"/>
                  <a:gd name="T2" fmla="*/ 0 w 1"/>
                  <a:gd name="T3" fmla="*/ 1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1" y="0"/>
                      <a:pt x="1" y="1"/>
                      <a:pt x="0" y="1"/>
                    </a:cubicBezTo>
                    <a:cubicBezTo>
                      <a:pt x="0" y="1"/>
                      <a:pt x="1" y="1"/>
                      <a:pt x="1" y="1"/>
                    </a:cubicBezTo>
                    <a:cubicBezTo>
                      <a:pt x="1" y="1"/>
                      <a:pt x="1" y="0"/>
                      <a:pt x="1"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3" name="Freeform 84">
                <a:extLst>
                  <a:ext uri="{FF2B5EF4-FFF2-40B4-BE49-F238E27FC236}">
                    <a16:creationId xmlns:a16="http://schemas.microsoft.com/office/drawing/2014/main" id="{6B600389-AF30-4A08-9D51-EAC24F8C8304}"/>
                  </a:ext>
                </a:extLst>
              </p:cNvPr>
              <p:cNvSpPr>
                <a:spLocks/>
              </p:cNvSpPr>
              <p:nvPr/>
            </p:nvSpPr>
            <p:spPr bwMode="auto">
              <a:xfrm>
                <a:off x="1304" y="3771"/>
                <a:ext cx="40" cy="188"/>
              </a:xfrm>
              <a:custGeom>
                <a:avLst/>
                <a:gdLst>
                  <a:gd name="T0" fmla="*/ 16 w 17"/>
                  <a:gd name="T1" fmla="*/ 0 h 79"/>
                  <a:gd name="T2" fmla="*/ 12 w 17"/>
                  <a:gd name="T3" fmla="*/ 7 h 79"/>
                  <a:gd name="T4" fmla="*/ 7 w 17"/>
                  <a:gd name="T5" fmla="*/ 20 h 79"/>
                  <a:gd name="T6" fmla="*/ 4 w 17"/>
                  <a:gd name="T7" fmla="*/ 27 h 79"/>
                  <a:gd name="T8" fmla="*/ 2 w 17"/>
                  <a:gd name="T9" fmla="*/ 35 h 79"/>
                  <a:gd name="T10" fmla="*/ 1 w 17"/>
                  <a:gd name="T11" fmla="*/ 44 h 79"/>
                  <a:gd name="T12" fmla="*/ 1 w 17"/>
                  <a:gd name="T13" fmla="*/ 52 h 79"/>
                  <a:gd name="T14" fmla="*/ 1 w 17"/>
                  <a:gd name="T15" fmla="*/ 66 h 79"/>
                  <a:gd name="T16" fmla="*/ 2 w 17"/>
                  <a:gd name="T17" fmla="*/ 75 h 79"/>
                  <a:gd name="T18" fmla="*/ 3 w 17"/>
                  <a:gd name="T19" fmla="*/ 79 h 79"/>
                  <a:gd name="T20" fmla="*/ 3 w 17"/>
                  <a:gd name="T21" fmla="*/ 75 h 79"/>
                  <a:gd name="T22" fmla="*/ 3 w 17"/>
                  <a:gd name="T23" fmla="*/ 66 h 79"/>
                  <a:gd name="T24" fmla="*/ 4 w 17"/>
                  <a:gd name="T25" fmla="*/ 59 h 79"/>
                  <a:gd name="T26" fmla="*/ 4 w 17"/>
                  <a:gd name="T27" fmla="*/ 52 h 79"/>
                  <a:gd name="T28" fmla="*/ 6 w 17"/>
                  <a:gd name="T29" fmla="*/ 36 h 79"/>
                  <a:gd name="T30" fmla="*/ 10 w 17"/>
                  <a:gd name="T31" fmla="*/ 21 h 79"/>
                  <a:gd name="T32" fmla="*/ 12 w 17"/>
                  <a:gd name="T33" fmla="*/ 14 h 79"/>
                  <a:gd name="T34" fmla="*/ 14 w 17"/>
                  <a:gd name="T35" fmla="*/ 8 h 79"/>
                  <a:gd name="T36" fmla="*/ 17 w 17"/>
                  <a:gd name="T37" fmla="*/ 0 h 79"/>
                  <a:gd name="T38" fmla="*/ 16 w 17"/>
                  <a:gd name="T39"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79">
                    <a:moveTo>
                      <a:pt x="16" y="0"/>
                    </a:moveTo>
                    <a:cubicBezTo>
                      <a:pt x="15" y="2"/>
                      <a:pt x="14" y="4"/>
                      <a:pt x="12" y="7"/>
                    </a:cubicBezTo>
                    <a:cubicBezTo>
                      <a:pt x="10" y="11"/>
                      <a:pt x="8" y="15"/>
                      <a:pt x="7" y="20"/>
                    </a:cubicBezTo>
                    <a:cubicBezTo>
                      <a:pt x="6" y="22"/>
                      <a:pt x="5" y="25"/>
                      <a:pt x="4" y="27"/>
                    </a:cubicBezTo>
                    <a:cubicBezTo>
                      <a:pt x="4" y="30"/>
                      <a:pt x="3" y="33"/>
                      <a:pt x="2" y="35"/>
                    </a:cubicBezTo>
                    <a:cubicBezTo>
                      <a:pt x="2" y="38"/>
                      <a:pt x="1" y="41"/>
                      <a:pt x="1" y="44"/>
                    </a:cubicBezTo>
                    <a:cubicBezTo>
                      <a:pt x="1" y="46"/>
                      <a:pt x="1" y="49"/>
                      <a:pt x="1" y="52"/>
                    </a:cubicBezTo>
                    <a:cubicBezTo>
                      <a:pt x="0" y="57"/>
                      <a:pt x="0" y="62"/>
                      <a:pt x="1" y="66"/>
                    </a:cubicBezTo>
                    <a:cubicBezTo>
                      <a:pt x="1" y="70"/>
                      <a:pt x="2" y="73"/>
                      <a:pt x="2" y="75"/>
                    </a:cubicBezTo>
                    <a:cubicBezTo>
                      <a:pt x="3" y="78"/>
                      <a:pt x="3" y="79"/>
                      <a:pt x="3" y="79"/>
                    </a:cubicBezTo>
                    <a:cubicBezTo>
                      <a:pt x="3" y="79"/>
                      <a:pt x="3" y="78"/>
                      <a:pt x="3" y="75"/>
                    </a:cubicBezTo>
                    <a:cubicBezTo>
                      <a:pt x="3" y="73"/>
                      <a:pt x="3" y="70"/>
                      <a:pt x="3" y="66"/>
                    </a:cubicBezTo>
                    <a:cubicBezTo>
                      <a:pt x="3" y="64"/>
                      <a:pt x="3" y="61"/>
                      <a:pt x="4" y="59"/>
                    </a:cubicBezTo>
                    <a:cubicBezTo>
                      <a:pt x="4" y="57"/>
                      <a:pt x="4" y="54"/>
                      <a:pt x="4" y="52"/>
                    </a:cubicBezTo>
                    <a:cubicBezTo>
                      <a:pt x="5" y="47"/>
                      <a:pt x="5" y="42"/>
                      <a:pt x="6" y="36"/>
                    </a:cubicBezTo>
                    <a:cubicBezTo>
                      <a:pt x="7" y="31"/>
                      <a:pt x="9" y="26"/>
                      <a:pt x="10" y="21"/>
                    </a:cubicBezTo>
                    <a:cubicBezTo>
                      <a:pt x="11" y="19"/>
                      <a:pt x="11" y="16"/>
                      <a:pt x="12" y="14"/>
                    </a:cubicBezTo>
                    <a:cubicBezTo>
                      <a:pt x="13" y="12"/>
                      <a:pt x="14" y="10"/>
                      <a:pt x="14" y="8"/>
                    </a:cubicBezTo>
                    <a:cubicBezTo>
                      <a:pt x="15" y="5"/>
                      <a:pt x="16" y="2"/>
                      <a:pt x="17" y="0"/>
                    </a:cubicBezTo>
                    <a:cubicBezTo>
                      <a:pt x="17" y="0"/>
                      <a:pt x="16" y="0"/>
                      <a:pt x="16"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4" name="Freeform 85">
                <a:extLst>
                  <a:ext uri="{FF2B5EF4-FFF2-40B4-BE49-F238E27FC236}">
                    <a16:creationId xmlns:a16="http://schemas.microsoft.com/office/drawing/2014/main" id="{CB8B8EBC-E605-4E49-806B-02F1180328DE}"/>
                  </a:ext>
                </a:extLst>
              </p:cNvPr>
              <p:cNvSpPr>
                <a:spLocks/>
              </p:cNvSpPr>
              <p:nvPr/>
            </p:nvSpPr>
            <p:spPr bwMode="auto">
              <a:xfrm>
                <a:off x="1342" y="3759"/>
                <a:ext cx="7" cy="12"/>
              </a:xfrm>
              <a:custGeom>
                <a:avLst/>
                <a:gdLst>
                  <a:gd name="T0" fmla="*/ 3 w 3"/>
                  <a:gd name="T1" fmla="*/ 0 h 5"/>
                  <a:gd name="T2" fmla="*/ 1 w 3"/>
                  <a:gd name="T3" fmla="*/ 3 h 5"/>
                  <a:gd name="T4" fmla="*/ 0 w 3"/>
                  <a:gd name="T5" fmla="*/ 5 h 5"/>
                  <a:gd name="T6" fmla="*/ 1 w 3"/>
                  <a:gd name="T7" fmla="*/ 5 h 5"/>
                  <a:gd name="T8" fmla="*/ 2 w 3"/>
                  <a:gd name="T9" fmla="*/ 4 h 5"/>
                  <a:gd name="T10" fmla="*/ 3 w 3"/>
                  <a:gd name="T11" fmla="*/ 0 h 5"/>
                </a:gdLst>
                <a:ahLst/>
                <a:cxnLst>
                  <a:cxn ang="0">
                    <a:pos x="T0" y="T1"/>
                  </a:cxn>
                  <a:cxn ang="0">
                    <a:pos x="T2" y="T3"/>
                  </a:cxn>
                  <a:cxn ang="0">
                    <a:pos x="T4" y="T5"/>
                  </a:cxn>
                  <a:cxn ang="0">
                    <a:pos x="T6" y="T7"/>
                  </a:cxn>
                  <a:cxn ang="0">
                    <a:pos x="T8" y="T9"/>
                  </a:cxn>
                  <a:cxn ang="0">
                    <a:pos x="T10" y="T11"/>
                  </a:cxn>
                </a:cxnLst>
                <a:rect l="0" t="0" r="r" b="b"/>
                <a:pathLst>
                  <a:path w="3" h="5">
                    <a:moveTo>
                      <a:pt x="3" y="0"/>
                    </a:moveTo>
                    <a:cubicBezTo>
                      <a:pt x="3" y="0"/>
                      <a:pt x="2" y="1"/>
                      <a:pt x="1" y="3"/>
                    </a:cubicBezTo>
                    <a:cubicBezTo>
                      <a:pt x="1" y="4"/>
                      <a:pt x="0" y="4"/>
                      <a:pt x="0" y="5"/>
                    </a:cubicBezTo>
                    <a:cubicBezTo>
                      <a:pt x="0" y="5"/>
                      <a:pt x="1" y="5"/>
                      <a:pt x="1" y="5"/>
                    </a:cubicBezTo>
                    <a:cubicBezTo>
                      <a:pt x="1" y="5"/>
                      <a:pt x="2" y="4"/>
                      <a:pt x="2" y="4"/>
                    </a:cubicBezTo>
                    <a:cubicBezTo>
                      <a:pt x="3" y="1"/>
                      <a:pt x="3" y="0"/>
                      <a:pt x="3"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5" name="Freeform 86">
                <a:extLst>
                  <a:ext uri="{FF2B5EF4-FFF2-40B4-BE49-F238E27FC236}">
                    <a16:creationId xmlns:a16="http://schemas.microsoft.com/office/drawing/2014/main" id="{7BD69246-E91A-4890-BE46-42C68120A94E}"/>
                  </a:ext>
                </a:extLst>
              </p:cNvPr>
              <p:cNvSpPr>
                <a:spLocks/>
              </p:cNvSpPr>
              <p:nvPr/>
            </p:nvSpPr>
            <p:spPr bwMode="auto">
              <a:xfrm>
                <a:off x="1454" y="4018"/>
                <a:ext cx="2" cy="2"/>
              </a:xfrm>
              <a:custGeom>
                <a:avLst/>
                <a:gdLst>
                  <a:gd name="T0" fmla="*/ 0 w 1"/>
                  <a:gd name="T1" fmla="*/ 0 h 1"/>
                  <a:gd name="T2" fmla="*/ 1 w 1"/>
                  <a:gd name="T3" fmla="*/ 1 h 1"/>
                  <a:gd name="T4" fmla="*/ 0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1"/>
                      <a:pt x="1" y="1"/>
                      <a:pt x="1" y="1"/>
                    </a:cubicBezTo>
                    <a:cubicBezTo>
                      <a:pt x="1" y="1"/>
                      <a:pt x="1" y="1"/>
                      <a:pt x="0" y="0"/>
                    </a:cubicBezTo>
                    <a:cubicBezTo>
                      <a:pt x="0" y="0"/>
                      <a:pt x="0" y="0"/>
                      <a:pt x="0" y="0"/>
                    </a:cubicBezTo>
                  </a:path>
                </a:pathLst>
              </a:custGeom>
              <a:solidFill>
                <a:srgbClr val="809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6" name="Freeform 87">
                <a:extLst>
                  <a:ext uri="{FF2B5EF4-FFF2-40B4-BE49-F238E27FC236}">
                    <a16:creationId xmlns:a16="http://schemas.microsoft.com/office/drawing/2014/main" id="{C458E045-0A6E-43B5-82C8-A16A65D41B17}"/>
                  </a:ext>
                </a:extLst>
              </p:cNvPr>
              <p:cNvSpPr>
                <a:spLocks/>
              </p:cNvSpPr>
              <p:nvPr/>
            </p:nvSpPr>
            <p:spPr bwMode="auto">
              <a:xfrm>
                <a:off x="1435" y="3821"/>
                <a:ext cx="28" cy="197"/>
              </a:xfrm>
              <a:custGeom>
                <a:avLst/>
                <a:gdLst>
                  <a:gd name="T0" fmla="*/ 11 w 12"/>
                  <a:gd name="T1" fmla="*/ 0 h 83"/>
                  <a:gd name="T2" fmla="*/ 8 w 12"/>
                  <a:gd name="T3" fmla="*/ 6 h 83"/>
                  <a:gd name="T4" fmla="*/ 1 w 12"/>
                  <a:gd name="T5" fmla="*/ 38 h 83"/>
                  <a:gd name="T6" fmla="*/ 1 w 12"/>
                  <a:gd name="T7" fmla="*/ 55 h 83"/>
                  <a:gd name="T8" fmla="*/ 4 w 12"/>
                  <a:gd name="T9" fmla="*/ 70 h 83"/>
                  <a:gd name="T10" fmla="*/ 7 w 12"/>
                  <a:gd name="T11" fmla="*/ 81 h 83"/>
                  <a:gd name="T12" fmla="*/ 8 w 12"/>
                  <a:gd name="T13" fmla="*/ 83 h 83"/>
                  <a:gd name="T14" fmla="*/ 8 w 12"/>
                  <a:gd name="T15" fmla="*/ 83 h 83"/>
                  <a:gd name="T16" fmla="*/ 8 w 12"/>
                  <a:gd name="T17" fmla="*/ 80 h 83"/>
                  <a:gd name="T18" fmla="*/ 6 w 12"/>
                  <a:gd name="T19" fmla="*/ 70 h 83"/>
                  <a:gd name="T20" fmla="*/ 5 w 12"/>
                  <a:gd name="T21" fmla="*/ 55 h 83"/>
                  <a:gd name="T22" fmla="*/ 5 w 12"/>
                  <a:gd name="T23" fmla="*/ 38 h 83"/>
                  <a:gd name="T24" fmla="*/ 11 w 12"/>
                  <a:gd name="T25" fmla="*/ 7 h 83"/>
                  <a:gd name="T26" fmla="*/ 12 w 12"/>
                  <a:gd name="T27" fmla="*/ 0 h 83"/>
                  <a:gd name="T28" fmla="*/ 11 w 12"/>
                  <a:gd name="T29"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83">
                    <a:moveTo>
                      <a:pt x="11" y="0"/>
                    </a:moveTo>
                    <a:cubicBezTo>
                      <a:pt x="10" y="2"/>
                      <a:pt x="9" y="4"/>
                      <a:pt x="8" y="6"/>
                    </a:cubicBezTo>
                    <a:cubicBezTo>
                      <a:pt x="5" y="15"/>
                      <a:pt x="2" y="26"/>
                      <a:pt x="1" y="38"/>
                    </a:cubicBezTo>
                    <a:cubicBezTo>
                      <a:pt x="0" y="44"/>
                      <a:pt x="0" y="50"/>
                      <a:pt x="1" y="55"/>
                    </a:cubicBezTo>
                    <a:cubicBezTo>
                      <a:pt x="2" y="61"/>
                      <a:pt x="3" y="66"/>
                      <a:pt x="4" y="70"/>
                    </a:cubicBezTo>
                    <a:cubicBezTo>
                      <a:pt x="5" y="75"/>
                      <a:pt x="6" y="78"/>
                      <a:pt x="7" y="81"/>
                    </a:cubicBezTo>
                    <a:cubicBezTo>
                      <a:pt x="7" y="81"/>
                      <a:pt x="8" y="82"/>
                      <a:pt x="8" y="83"/>
                    </a:cubicBezTo>
                    <a:cubicBezTo>
                      <a:pt x="8" y="83"/>
                      <a:pt x="8" y="83"/>
                      <a:pt x="8" y="83"/>
                    </a:cubicBezTo>
                    <a:cubicBezTo>
                      <a:pt x="8" y="82"/>
                      <a:pt x="8" y="81"/>
                      <a:pt x="8" y="80"/>
                    </a:cubicBezTo>
                    <a:cubicBezTo>
                      <a:pt x="7" y="78"/>
                      <a:pt x="7" y="74"/>
                      <a:pt x="6" y="70"/>
                    </a:cubicBezTo>
                    <a:cubicBezTo>
                      <a:pt x="5" y="66"/>
                      <a:pt x="5" y="61"/>
                      <a:pt x="5" y="55"/>
                    </a:cubicBezTo>
                    <a:cubicBezTo>
                      <a:pt x="4" y="50"/>
                      <a:pt x="4" y="44"/>
                      <a:pt x="5" y="38"/>
                    </a:cubicBezTo>
                    <a:cubicBezTo>
                      <a:pt x="6" y="27"/>
                      <a:pt x="9" y="15"/>
                      <a:pt x="11" y="7"/>
                    </a:cubicBezTo>
                    <a:cubicBezTo>
                      <a:pt x="11" y="4"/>
                      <a:pt x="12" y="2"/>
                      <a:pt x="12" y="0"/>
                    </a:cubicBezTo>
                    <a:cubicBezTo>
                      <a:pt x="12" y="0"/>
                      <a:pt x="11" y="0"/>
                      <a:pt x="1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7" name="Freeform 88">
                <a:extLst>
                  <a:ext uri="{FF2B5EF4-FFF2-40B4-BE49-F238E27FC236}">
                    <a16:creationId xmlns:a16="http://schemas.microsoft.com/office/drawing/2014/main" id="{D3394DC6-EAD7-4BD7-86B6-A1E7E2879CA3}"/>
                  </a:ext>
                </a:extLst>
              </p:cNvPr>
              <p:cNvSpPr>
                <a:spLocks/>
              </p:cNvSpPr>
              <p:nvPr/>
            </p:nvSpPr>
            <p:spPr bwMode="auto">
              <a:xfrm>
                <a:off x="1461" y="3804"/>
                <a:ext cx="7" cy="17"/>
              </a:xfrm>
              <a:custGeom>
                <a:avLst/>
                <a:gdLst>
                  <a:gd name="T0" fmla="*/ 3 w 3"/>
                  <a:gd name="T1" fmla="*/ 0 h 7"/>
                  <a:gd name="T2" fmla="*/ 0 w 3"/>
                  <a:gd name="T3" fmla="*/ 7 h 7"/>
                  <a:gd name="T4" fmla="*/ 1 w 3"/>
                  <a:gd name="T5" fmla="*/ 7 h 7"/>
                  <a:gd name="T6" fmla="*/ 2 w 3"/>
                  <a:gd name="T7" fmla="*/ 4 h 7"/>
                  <a:gd name="T8" fmla="*/ 3 w 3"/>
                  <a:gd name="T9" fmla="*/ 0 h 7"/>
                </a:gdLst>
                <a:ahLst/>
                <a:cxnLst>
                  <a:cxn ang="0">
                    <a:pos x="T0" y="T1"/>
                  </a:cxn>
                  <a:cxn ang="0">
                    <a:pos x="T2" y="T3"/>
                  </a:cxn>
                  <a:cxn ang="0">
                    <a:pos x="T4" y="T5"/>
                  </a:cxn>
                  <a:cxn ang="0">
                    <a:pos x="T6" y="T7"/>
                  </a:cxn>
                  <a:cxn ang="0">
                    <a:pos x="T8" y="T9"/>
                  </a:cxn>
                </a:cxnLst>
                <a:rect l="0" t="0" r="r" b="b"/>
                <a:pathLst>
                  <a:path w="3" h="7">
                    <a:moveTo>
                      <a:pt x="3" y="0"/>
                    </a:moveTo>
                    <a:cubicBezTo>
                      <a:pt x="3" y="0"/>
                      <a:pt x="2" y="2"/>
                      <a:pt x="0" y="7"/>
                    </a:cubicBezTo>
                    <a:cubicBezTo>
                      <a:pt x="0" y="7"/>
                      <a:pt x="1" y="7"/>
                      <a:pt x="1" y="7"/>
                    </a:cubicBezTo>
                    <a:cubicBezTo>
                      <a:pt x="1" y="6"/>
                      <a:pt x="2" y="5"/>
                      <a:pt x="2" y="4"/>
                    </a:cubicBezTo>
                    <a:cubicBezTo>
                      <a:pt x="3" y="1"/>
                      <a:pt x="3" y="0"/>
                      <a:pt x="3"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Freeform 89">
                <a:extLst>
                  <a:ext uri="{FF2B5EF4-FFF2-40B4-BE49-F238E27FC236}">
                    <a16:creationId xmlns:a16="http://schemas.microsoft.com/office/drawing/2014/main" id="{F7C83040-2403-41EB-A9CE-93FFB6DDF499}"/>
                  </a:ext>
                </a:extLst>
              </p:cNvPr>
              <p:cNvSpPr>
                <a:spLocks/>
              </p:cNvSpPr>
              <p:nvPr/>
            </p:nvSpPr>
            <p:spPr bwMode="auto">
              <a:xfrm>
                <a:off x="1575" y="3852"/>
                <a:ext cx="12" cy="190"/>
              </a:xfrm>
              <a:custGeom>
                <a:avLst/>
                <a:gdLst>
                  <a:gd name="T0" fmla="*/ 1 w 5"/>
                  <a:gd name="T1" fmla="*/ 0 h 80"/>
                  <a:gd name="T2" fmla="*/ 1 w 5"/>
                  <a:gd name="T3" fmla="*/ 9 h 80"/>
                  <a:gd name="T4" fmla="*/ 1 w 5"/>
                  <a:gd name="T5" fmla="*/ 38 h 80"/>
                  <a:gd name="T6" fmla="*/ 1 w 5"/>
                  <a:gd name="T7" fmla="*/ 67 h 80"/>
                  <a:gd name="T8" fmla="*/ 0 w 5"/>
                  <a:gd name="T9" fmla="*/ 76 h 80"/>
                  <a:gd name="T10" fmla="*/ 0 w 5"/>
                  <a:gd name="T11" fmla="*/ 80 h 80"/>
                  <a:gd name="T12" fmla="*/ 1 w 5"/>
                  <a:gd name="T13" fmla="*/ 77 h 80"/>
                  <a:gd name="T14" fmla="*/ 3 w 5"/>
                  <a:gd name="T15" fmla="*/ 67 h 80"/>
                  <a:gd name="T16" fmla="*/ 5 w 5"/>
                  <a:gd name="T17" fmla="*/ 53 h 80"/>
                  <a:gd name="T18" fmla="*/ 5 w 5"/>
                  <a:gd name="T19" fmla="*/ 38 h 80"/>
                  <a:gd name="T20" fmla="*/ 5 w 5"/>
                  <a:gd name="T21" fmla="*/ 22 h 80"/>
                  <a:gd name="T22" fmla="*/ 3 w 5"/>
                  <a:gd name="T23" fmla="*/ 8 h 80"/>
                  <a:gd name="T24" fmla="*/ 2 w 5"/>
                  <a:gd name="T25" fmla="*/ 0 h 80"/>
                  <a:gd name="T26" fmla="*/ 1 w 5"/>
                  <a:gd name="T2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80">
                    <a:moveTo>
                      <a:pt x="1" y="0"/>
                    </a:moveTo>
                    <a:cubicBezTo>
                      <a:pt x="1" y="2"/>
                      <a:pt x="1" y="5"/>
                      <a:pt x="1" y="9"/>
                    </a:cubicBezTo>
                    <a:cubicBezTo>
                      <a:pt x="1" y="17"/>
                      <a:pt x="1" y="27"/>
                      <a:pt x="1" y="38"/>
                    </a:cubicBezTo>
                    <a:cubicBezTo>
                      <a:pt x="1" y="48"/>
                      <a:pt x="1" y="59"/>
                      <a:pt x="1" y="67"/>
                    </a:cubicBezTo>
                    <a:cubicBezTo>
                      <a:pt x="0" y="71"/>
                      <a:pt x="0" y="74"/>
                      <a:pt x="0" y="76"/>
                    </a:cubicBezTo>
                    <a:cubicBezTo>
                      <a:pt x="0" y="79"/>
                      <a:pt x="0" y="80"/>
                      <a:pt x="0" y="80"/>
                    </a:cubicBezTo>
                    <a:cubicBezTo>
                      <a:pt x="0" y="80"/>
                      <a:pt x="1" y="79"/>
                      <a:pt x="1" y="77"/>
                    </a:cubicBezTo>
                    <a:cubicBezTo>
                      <a:pt x="2" y="74"/>
                      <a:pt x="2" y="71"/>
                      <a:pt x="3" y="67"/>
                    </a:cubicBezTo>
                    <a:cubicBezTo>
                      <a:pt x="4" y="63"/>
                      <a:pt x="4" y="58"/>
                      <a:pt x="5" y="53"/>
                    </a:cubicBezTo>
                    <a:cubicBezTo>
                      <a:pt x="5" y="48"/>
                      <a:pt x="5" y="43"/>
                      <a:pt x="5" y="38"/>
                    </a:cubicBezTo>
                    <a:cubicBezTo>
                      <a:pt x="5" y="32"/>
                      <a:pt x="5" y="27"/>
                      <a:pt x="5" y="22"/>
                    </a:cubicBezTo>
                    <a:cubicBezTo>
                      <a:pt x="4" y="17"/>
                      <a:pt x="4" y="12"/>
                      <a:pt x="3" y="8"/>
                    </a:cubicBezTo>
                    <a:cubicBezTo>
                      <a:pt x="3" y="5"/>
                      <a:pt x="2" y="2"/>
                      <a:pt x="2" y="0"/>
                    </a:cubicBezTo>
                    <a:cubicBezTo>
                      <a:pt x="1" y="0"/>
                      <a:pt x="1" y="0"/>
                      <a:pt x="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9" name="Freeform 90">
                <a:extLst>
                  <a:ext uri="{FF2B5EF4-FFF2-40B4-BE49-F238E27FC236}">
                    <a16:creationId xmlns:a16="http://schemas.microsoft.com/office/drawing/2014/main" id="{6399CF33-4357-451B-925A-56A386B9FBDB}"/>
                  </a:ext>
                </a:extLst>
              </p:cNvPr>
              <p:cNvSpPr>
                <a:spLocks/>
              </p:cNvSpPr>
              <p:nvPr/>
            </p:nvSpPr>
            <p:spPr bwMode="auto">
              <a:xfrm>
                <a:off x="1577" y="3840"/>
                <a:ext cx="2" cy="12"/>
              </a:xfrm>
              <a:custGeom>
                <a:avLst/>
                <a:gdLst>
                  <a:gd name="T0" fmla="*/ 0 w 1"/>
                  <a:gd name="T1" fmla="*/ 0 h 5"/>
                  <a:gd name="T2" fmla="*/ 0 w 1"/>
                  <a:gd name="T3" fmla="*/ 4 h 5"/>
                  <a:gd name="T4" fmla="*/ 0 w 1"/>
                  <a:gd name="T5" fmla="*/ 5 h 5"/>
                  <a:gd name="T6" fmla="*/ 1 w 1"/>
                  <a:gd name="T7" fmla="*/ 5 h 5"/>
                  <a:gd name="T8" fmla="*/ 1 w 1"/>
                  <a:gd name="T9" fmla="*/ 4 h 5"/>
                  <a:gd name="T10" fmla="*/ 0 w 1"/>
                  <a:gd name="T11" fmla="*/ 0 h 5"/>
                </a:gdLst>
                <a:ahLst/>
                <a:cxnLst>
                  <a:cxn ang="0">
                    <a:pos x="T0" y="T1"/>
                  </a:cxn>
                  <a:cxn ang="0">
                    <a:pos x="T2" y="T3"/>
                  </a:cxn>
                  <a:cxn ang="0">
                    <a:pos x="T4" y="T5"/>
                  </a:cxn>
                  <a:cxn ang="0">
                    <a:pos x="T6" y="T7"/>
                  </a:cxn>
                  <a:cxn ang="0">
                    <a:pos x="T8" y="T9"/>
                  </a:cxn>
                  <a:cxn ang="0">
                    <a:pos x="T10" y="T11"/>
                  </a:cxn>
                </a:cxnLst>
                <a:rect l="0" t="0" r="r" b="b"/>
                <a:pathLst>
                  <a:path w="1" h="5">
                    <a:moveTo>
                      <a:pt x="0" y="0"/>
                    </a:moveTo>
                    <a:cubicBezTo>
                      <a:pt x="0" y="0"/>
                      <a:pt x="0" y="2"/>
                      <a:pt x="0" y="4"/>
                    </a:cubicBezTo>
                    <a:cubicBezTo>
                      <a:pt x="0" y="4"/>
                      <a:pt x="0" y="5"/>
                      <a:pt x="0" y="5"/>
                    </a:cubicBezTo>
                    <a:cubicBezTo>
                      <a:pt x="0" y="5"/>
                      <a:pt x="0" y="5"/>
                      <a:pt x="1" y="5"/>
                    </a:cubicBezTo>
                    <a:cubicBezTo>
                      <a:pt x="1" y="5"/>
                      <a:pt x="1" y="4"/>
                      <a:pt x="1" y="4"/>
                    </a:cubicBezTo>
                    <a:cubicBezTo>
                      <a:pt x="0" y="2"/>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0" name="Freeform 91">
                <a:extLst>
                  <a:ext uri="{FF2B5EF4-FFF2-40B4-BE49-F238E27FC236}">
                    <a16:creationId xmlns:a16="http://schemas.microsoft.com/office/drawing/2014/main" id="{2BB7CB97-432D-4982-B664-97949ACC3C05}"/>
                  </a:ext>
                </a:extLst>
              </p:cNvPr>
              <p:cNvSpPr>
                <a:spLocks/>
              </p:cNvSpPr>
              <p:nvPr/>
            </p:nvSpPr>
            <p:spPr bwMode="auto">
              <a:xfrm>
                <a:off x="1746" y="3871"/>
                <a:ext cx="19" cy="168"/>
              </a:xfrm>
              <a:custGeom>
                <a:avLst/>
                <a:gdLst>
                  <a:gd name="T0" fmla="*/ 0 w 8"/>
                  <a:gd name="T1" fmla="*/ 0 h 71"/>
                  <a:gd name="T2" fmla="*/ 1 w 8"/>
                  <a:gd name="T3" fmla="*/ 6 h 71"/>
                  <a:gd name="T4" fmla="*/ 2 w 8"/>
                  <a:gd name="T5" fmla="*/ 11 h 71"/>
                  <a:gd name="T6" fmla="*/ 3 w 8"/>
                  <a:gd name="T7" fmla="*/ 18 h 71"/>
                  <a:gd name="T8" fmla="*/ 4 w 8"/>
                  <a:gd name="T9" fmla="*/ 32 h 71"/>
                  <a:gd name="T10" fmla="*/ 3 w 8"/>
                  <a:gd name="T11" fmla="*/ 46 h 71"/>
                  <a:gd name="T12" fmla="*/ 3 w 8"/>
                  <a:gd name="T13" fmla="*/ 53 h 71"/>
                  <a:gd name="T14" fmla="*/ 2 w 8"/>
                  <a:gd name="T15" fmla="*/ 58 h 71"/>
                  <a:gd name="T16" fmla="*/ 1 w 8"/>
                  <a:gd name="T17" fmla="*/ 67 h 71"/>
                  <a:gd name="T18" fmla="*/ 1 w 8"/>
                  <a:gd name="T19" fmla="*/ 71 h 71"/>
                  <a:gd name="T20" fmla="*/ 2 w 8"/>
                  <a:gd name="T21" fmla="*/ 67 h 71"/>
                  <a:gd name="T22" fmla="*/ 5 w 8"/>
                  <a:gd name="T23" fmla="*/ 59 h 71"/>
                  <a:gd name="T24" fmla="*/ 7 w 8"/>
                  <a:gd name="T25" fmla="*/ 46 h 71"/>
                  <a:gd name="T26" fmla="*/ 8 w 8"/>
                  <a:gd name="T27" fmla="*/ 39 h 71"/>
                  <a:gd name="T28" fmla="*/ 8 w 8"/>
                  <a:gd name="T29" fmla="*/ 32 h 71"/>
                  <a:gd name="T30" fmla="*/ 7 w 8"/>
                  <a:gd name="T31" fmla="*/ 24 h 71"/>
                  <a:gd name="T32" fmla="*/ 6 w 8"/>
                  <a:gd name="T33" fmla="*/ 17 h 71"/>
                  <a:gd name="T34" fmla="*/ 3 w 8"/>
                  <a:gd name="T35" fmla="*/ 5 h 71"/>
                  <a:gd name="T36" fmla="*/ 2 w 8"/>
                  <a:gd name="T37" fmla="*/ 0 h 71"/>
                  <a:gd name="T38" fmla="*/ 0 w 8"/>
                  <a:gd name="T3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 h="71">
                    <a:moveTo>
                      <a:pt x="0" y="0"/>
                    </a:moveTo>
                    <a:cubicBezTo>
                      <a:pt x="0" y="2"/>
                      <a:pt x="1" y="4"/>
                      <a:pt x="1" y="6"/>
                    </a:cubicBezTo>
                    <a:cubicBezTo>
                      <a:pt x="1" y="7"/>
                      <a:pt x="2" y="9"/>
                      <a:pt x="2" y="11"/>
                    </a:cubicBezTo>
                    <a:cubicBezTo>
                      <a:pt x="2" y="13"/>
                      <a:pt x="2" y="16"/>
                      <a:pt x="3" y="18"/>
                    </a:cubicBezTo>
                    <a:cubicBezTo>
                      <a:pt x="3" y="22"/>
                      <a:pt x="4" y="27"/>
                      <a:pt x="4" y="32"/>
                    </a:cubicBezTo>
                    <a:cubicBezTo>
                      <a:pt x="4" y="37"/>
                      <a:pt x="4" y="42"/>
                      <a:pt x="3" y="46"/>
                    </a:cubicBezTo>
                    <a:cubicBezTo>
                      <a:pt x="3" y="48"/>
                      <a:pt x="3" y="51"/>
                      <a:pt x="3" y="53"/>
                    </a:cubicBezTo>
                    <a:cubicBezTo>
                      <a:pt x="3" y="55"/>
                      <a:pt x="3" y="57"/>
                      <a:pt x="2" y="58"/>
                    </a:cubicBezTo>
                    <a:cubicBezTo>
                      <a:pt x="2" y="62"/>
                      <a:pt x="2" y="65"/>
                      <a:pt x="1" y="67"/>
                    </a:cubicBezTo>
                    <a:cubicBezTo>
                      <a:pt x="1" y="69"/>
                      <a:pt x="1" y="71"/>
                      <a:pt x="1" y="71"/>
                    </a:cubicBezTo>
                    <a:cubicBezTo>
                      <a:pt x="1" y="71"/>
                      <a:pt x="1" y="69"/>
                      <a:pt x="2" y="67"/>
                    </a:cubicBezTo>
                    <a:cubicBezTo>
                      <a:pt x="3" y="65"/>
                      <a:pt x="4" y="63"/>
                      <a:pt x="5" y="59"/>
                    </a:cubicBezTo>
                    <a:cubicBezTo>
                      <a:pt x="6" y="55"/>
                      <a:pt x="7" y="51"/>
                      <a:pt x="7" y="46"/>
                    </a:cubicBezTo>
                    <a:cubicBezTo>
                      <a:pt x="7" y="44"/>
                      <a:pt x="8" y="42"/>
                      <a:pt x="8" y="39"/>
                    </a:cubicBezTo>
                    <a:cubicBezTo>
                      <a:pt x="8" y="37"/>
                      <a:pt x="8" y="34"/>
                      <a:pt x="8" y="32"/>
                    </a:cubicBezTo>
                    <a:cubicBezTo>
                      <a:pt x="8" y="29"/>
                      <a:pt x="7" y="27"/>
                      <a:pt x="7" y="24"/>
                    </a:cubicBezTo>
                    <a:cubicBezTo>
                      <a:pt x="7" y="22"/>
                      <a:pt x="7" y="20"/>
                      <a:pt x="6" y="17"/>
                    </a:cubicBezTo>
                    <a:cubicBezTo>
                      <a:pt x="5" y="13"/>
                      <a:pt x="4" y="9"/>
                      <a:pt x="3" y="5"/>
                    </a:cubicBezTo>
                    <a:cubicBezTo>
                      <a:pt x="3" y="3"/>
                      <a:pt x="2" y="2"/>
                      <a:pt x="2" y="0"/>
                    </a:cubicBezTo>
                    <a:cubicBezTo>
                      <a:pt x="1" y="0"/>
                      <a:pt x="1"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1" name="Freeform 92">
                <a:extLst>
                  <a:ext uri="{FF2B5EF4-FFF2-40B4-BE49-F238E27FC236}">
                    <a16:creationId xmlns:a16="http://schemas.microsoft.com/office/drawing/2014/main" id="{C722F88C-F09C-4BDD-A5F5-657731D43E71}"/>
                  </a:ext>
                </a:extLst>
              </p:cNvPr>
              <p:cNvSpPr>
                <a:spLocks/>
              </p:cNvSpPr>
              <p:nvPr/>
            </p:nvSpPr>
            <p:spPr bwMode="auto">
              <a:xfrm>
                <a:off x="1743" y="3857"/>
                <a:ext cx="7" cy="14"/>
              </a:xfrm>
              <a:custGeom>
                <a:avLst/>
                <a:gdLst>
                  <a:gd name="T0" fmla="*/ 0 w 3"/>
                  <a:gd name="T1" fmla="*/ 0 h 6"/>
                  <a:gd name="T2" fmla="*/ 0 w 3"/>
                  <a:gd name="T3" fmla="*/ 3 h 6"/>
                  <a:gd name="T4" fmla="*/ 1 w 3"/>
                  <a:gd name="T5" fmla="*/ 6 h 6"/>
                  <a:gd name="T6" fmla="*/ 3 w 3"/>
                  <a:gd name="T7" fmla="*/ 6 h 6"/>
                  <a:gd name="T8" fmla="*/ 1 w 3"/>
                  <a:gd name="T9" fmla="*/ 3 h 6"/>
                  <a:gd name="T10" fmla="*/ 0 w 3"/>
                  <a:gd name="T11" fmla="*/ 0 h 6"/>
                </a:gdLst>
                <a:ahLst/>
                <a:cxnLst>
                  <a:cxn ang="0">
                    <a:pos x="T0" y="T1"/>
                  </a:cxn>
                  <a:cxn ang="0">
                    <a:pos x="T2" y="T3"/>
                  </a:cxn>
                  <a:cxn ang="0">
                    <a:pos x="T4" y="T5"/>
                  </a:cxn>
                  <a:cxn ang="0">
                    <a:pos x="T6" y="T7"/>
                  </a:cxn>
                  <a:cxn ang="0">
                    <a:pos x="T8" y="T9"/>
                  </a:cxn>
                  <a:cxn ang="0">
                    <a:pos x="T10" y="T11"/>
                  </a:cxn>
                </a:cxnLst>
                <a:rect l="0" t="0" r="r" b="b"/>
                <a:pathLst>
                  <a:path w="3" h="6">
                    <a:moveTo>
                      <a:pt x="0" y="0"/>
                    </a:moveTo>
                    <a:cubicBezTo>
                      <a:pt x="0" y="0"/>
                      <a:pt x="0" y="1"/>
                      <a:pt x="0" y="3"/>
                    </a:cubicBezTo>
                    <a:cubicBezTo>
                      <a:pt x="1" y="4"/>
                      <a:pt x="1" y="5"/>
                      <a:pt x="1" y="6"/>
                    </a:cubicBezTo>
                    <a:cubicBezTo>
                      <a:pt x="2" y="6"/>
                      <a:pt x="2" y="6"/>
                      <a:pt x="3" y="6"/>
                    </a:cubicBezTo>
                    <a:cubicBezTo>
                      <a:pt x="2" y="5"/>
                      <a:pt x="2" y="4"/>
                      <a:pt x="1" y="3"/>
                    </a:cubicBezTo>
                    <a:cubicBezTo>
                      <a:pt x="0"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2" name="Freeform 93">
                <a:extLst>
                  <a:ext uri="{FF2B5EF4-FFF2-40B4-BE49-F238E27FC236}">
                    <a16:creationId xmlns:a16="http://schemas.microsoft.com/office/drawing/2014/main" id="{F78A03DC-7FD8-41E0-A88F-9D8679E4911C}"/>
                  </a:ext>
                </a:extLst>
              </p:cNvPr>
              <p:cNvSpPr>
                <a:spLocks/>
              </p:cNvSpPr>
              <p:nvPr/>
            </p:nvSpPr>
            <p:spPr bwMode="auto">
              <a:xfrm>
                <a:off x="1881" y="3868"/>
                <a:ext cx="29" cy="198"/>
              </a:xfrm>
              <a:custGeom>
                <a:avLst/>
                <a:gdLst>
                  <a:gd name="T0" fmla="*/ 1 w 12"/>
                  <a:gd name="T1" fmla="*/ 0 h 83"/>
                  <a:gd name="T2" fmla="*/ 0 w 12"/>
                  <a:gd name="T3" fmla="*/ 0 h 83"/>
                  <a:gd name="T4" fmla="*/ 2 w 12"/>
                  <a:gd name="T5" fmla="*/ 8 h 83"/>
                  <a:gd name="T6" fmla="*/ 3 w 12"/>
                  <a:gd name="T7" fmla="*/ 15 h 83"/>
                  <a:gd name="T8" fmla="*/ 5 w 12"/>
                  <a:gd name="T9" fmla="*/ 22 h 83"/>
                  <a:gd name="T10" fmla="*/ 7 w 12"/>
                  <a:gd name="T11" fmla="*/ 38 h 83"/>
                  <a:gd name="T12" fmla="*/ 9 w 12"/>
                  <a:gd name="T13" fmla="*/ 54 h 83"/>
                  <a:gd name="T14" fmla="*/ 9 w 12"/>
                  <a:gd name="T15" fmla="*/ 62 h 83"/>
                  <a:gd name="T16" fmla="*/ 9 w 12"/>
                  <a:gd name="T17" fmla="*/ 69 h 83"/>
                  <a:gd name="T18" fmla="*/ 8 w 12"/>
                  <a:gd name="T19" fmla="*/ 79 h 83"/>
                  <a:gd name="T20" fmla="*/ 8 w 12"/>
                  <a:gd name="T21" fmla="*/ 83 h 83"/>
                  <a:gd name="T22" fmla="*/ 9 w 12"/>
                  <a:gd name="T23" fmla="*/ 79 h 83"/>
                  <a:gd name="T24" fmla="*/ 11 w 12"/>
                  <a:gd name="T25" fmla="*/ 69 h 83"/>
                  <a:gd name="T26" fmla="*/ 12 w 12"/>
                  <a:gd name="T27" fmla="*/ 54 h 83"/>
                  <a:gd name="T28" fmla="*/ 12 w 12"/>
                  <a:gd name="T29" fmla="*/ 46 h 83"/>
                  <a:gd name="T30" fmla="*/ 11 w 12"/>
                  <a:gd name="T31" fmla="*/ 38 h 83"/>
                  <a:gd name="T32" fmla="*/ 10 w 12"/>
                  <a:gd name="T33" fmla="*/ 29 h 83"/>
                  <a:gd name="T34" fmla="*/ 8 w 12"/>
                  <a:gd name="T35" fmla="*/ 21 h 83"/>
                  <a:gd name="T36" fmla="*/ 4 w 12"/>
                  <a:gd name="T37" fmla="*/ 7 h 83"/>
                  <a:gd name="T38" fmla="*/ 1 w 12"/>
                  <a:gd name="T39"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83">
                    <a:moveTo>
                      <a:pt x="1" y="0"/>
                    </a:moveTo>
                    <a:cubicBezTo>
                      <a:pt x="1" y="0"/>
                      <a:pt x="0" y="0"/>
                      <a:pt x="0" y="0"/>
                    </a:cubicBezTo>
                    <a:cubicBezTo>
                      <a:pt x="0" y="2"/>
                      <a:pt x="1" y="5"/>
                      <a:pt x="2" y="8"/>
                    </a:cubicBezTo>
                    <a:cubicBezTo>
                      <a:pt x="2" y="10"/>
                      <a:pt x="3" y="12"/>
                      <a:pt x="3" y="15"/>
                    </a:cubicBezTo>
                    <a:cubicBezTo>
                      <a:pt x="4" y="17"/>
                      <a:pt x="4" y="19"/>
                      <a:pt x="5" y="22"/>
                    </a:cubicBezTo>
                    <a:cubicBezTo>
                      <a:pt x="6" y="27"/>
                      <a:pt x="7" y="33"/>
                      <a:pt x="7" y="38"/>
                    </a:cubicBezTo>
                    <a:cubicBezTo>
                      <a:pt x="8" y="44"/>
                      <a:pt x="8" y="49"/>
                      <a:pt x="9" y="54"/>
                    </a:cubicBezTo>
                    <a:cubicBezTo>
                      <a:pt x="9" y="57"/>
                      <a:pt x="9" y="59"/>
                      <a:pt x="9" y="62"/>
                    </a:cubicBezTo>
                    <a:cubicBezTo>
                      <a:pt x="9" y="64"/>
                      <a:pt x="9" y="67"/>
                      <a:pt x="9" y="69"/>
                    </a:cubicBezTo>
                    <a:cubicBezTo>
                      <a:pt x="8" y="73"/>
                      <a:pt x="8" y="76"/>
                      <a:pt x="8" y="79"/>
                    </a:cubicBezTo>
                    <a:cubicBezTo>
                      <a:pt x="8" y="81"/>
                      <a:pt x="8" y="83"/>
                      <a:pt x="8" y="83"/>
                    </a:cubicBezTo>
                    <a:cubicBezTo>
                      <a:pt x="8" y="83"/>
                      <a:pt x="8" y="81"/>
                      <a:pt x="9" y="79"/>
                    </a:cubicBezTo>
                    <a:cubicBezTo>
                      <a:pt x="9" y="76"/>
                      <a:pt x="10" y="73"/>
                      <a:pt x="11" y="69"/>
                    </a:cubicBezTo>
                    <a:cubicBezTo>
                      <a:pt x="12" y="65"/>
                      <a:pt x="12" y="60"/>
                      <a:pt x="12" y="54"/>
                    </a:cubicBezTo>
                    <a:cubicBezTo>
                      <a:pt x="12" y="52"/>
                      <a:pt x="12" y="49"/>
                      <a:pt x="12" y="46"/>
                    </a:cubicBezTo>
                    <a:cubicBezTo>
                      <a:pt x="12" y="43"/>
                      <a:pt x="12" y="40"/>
                      <a:pt x="11" y="38"/>
                    </a:cubicBezTo>
                    <a:cubicBezTo>
                      <a:pt x="11" y="35"/>
                      <a:pt x="11" y="32"/>
                      <a:pt x="10" y="29"/>
                    </a:cubicBezTo>
                    <a:cubicBezTo>
                      <a:pt x="10" y="26"/>
                      <a:pt x="9" y="24"/>
                      <a:pt x="8" y="21"/>
                    </a:cubicBezTo>
                    <a:cubicBezTo>
                      <a:pt x="7" y="16"/>
                      <a:pt x="6" y="11"/>
                      <a:pt x="4" y="7"/>
                    </a:cubicBezTo>
                    <a:cubicBezTo>
                      <a:pt x="3" y="4"/>
                      <a:pt x="2" y="2"/>
                      <a:pt x="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3" name="Freeform 94">
                <a:extLst>
                  <a:ext uri="{FF2B5EF4-FFF2-40B4-BE49-F238E27FC236}">
                    <a16:creationId xmlns:a16="http://schemas.microsoft.com/office/drawing/2014/main" id="{D66DB574-0BF4-42A6-8039-42664283FECF}"/>
                  </a:ext>
                </a:extLst>
              </p:cNvPr>
              <p:cNvSpPr>
                <a:spLocks/>
              </p:cNvSpPr>
              <p:nvPr/>
            </p:nvSpPr>
            <p:spPr bwMode="auto">
              <a:xfrm>
                <a:off x="1876" y="3857"/>
                <a:ext cx="7" cy="11"/>
              </a:xfrm>
              <a:custGeom>
                <a:avLst/>
                <a:gdLst>
                  <a:gd name="T0" fmla="*/ 0 w 3"/>
                  <a:gd name="T1" fmla="*/ 0 h 5"/>
                  <a:gd name="T2" fmla="*/ 1 w 3"/>
                  <a:gd name="T3" fmla="*/ 3 h 5"/>
                  <a:gd name="T4" fmla="*/ 2 w 3"/>
                  <a:gd name="T5" fmla="*/ 5 h 5"/>
                  <a:gd name="T6" fmla="*/ 3 w 3"/>
                  <a:gd name="T7" fmla="*/ 5 h 5"/>
                  <a:gd name="T8" fmla="*/ 2 w 3"/>
                  <a:gd name="T9" fmla="*/ 3 h 5"/>
                  <a:gd name="T10" fmla="*/ 0 w 3"/>
                  <a:gd name="T11" fmla="*/ 0 h 5"/>
                </a:gdLst>
                <a:ahLst/>
                <a:cxnLst>
                  <a:cxn ang="0">
                    <a:pos x="T0" y="T1"/>
                  </a:cxn>
                  <a:cxn ang="0">
                    <a:pos x="T2" y="T3"/>
                  </a:cxn>
                  <a:cxn ang="0">
                    <a:pos x="T4" y="T5"/>
                  </a:cxn>
                  <a:cxn ang="0">
                    <a:pos x="T6" y="T7"/>
                  </a:cxn>
                  <a:cxn ang="0">
                    <a:pos x="T8" y="T9"/>
                  </a:cxn>
                  <a:cxn ang="0">
                    <a:pos x="T10" y="T11"/>
                  </a:cxn>
                </a:cxnLst>
                <a:rect l="0" t="0" r="r" b="b"/>
                <a:pathLst>
                  <a:path w="3" h="5">
                    <a:moveTo>
                      <a:pt x="0" y="0"/>
                    </a:moveTo>
                    <a:cubicBezTo>
                      <a:pt x="0" y="0"/>
                      <a:pt x="0" y="1"/>
                      <a:pt x="1" y="3"/>
                    </a:cubicBezTo>
                    <a:cubicBezTo>
                      <a:pt x="1" y="4"/>
                      <a:pt x="2" y="4"/>
                      <a:pt x="2" y="5"/>
                    </a:cubicBezTo>
                    <a:cubicBezTo>
                      <a:pt x="2" y="5"/>
                      <a:pt x="3" y="5"/>
                      <a:pt x="3" y="5"/>
                    </a:cubicBezTo>
                    <a:cubicBezTo>
                      <a:pt x="3" y="4"/>
                      <a:pt x="2" y="4"/>
                      <a:pt x="2" y="3"/>
                    </a:cubicBezTo>
                    <a:cubicBezTo>
                      <a:pt x="1"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Freeform 95">
                <a:extLst>
                  <a:ext uri="{FF2B5EF4-FFF2-40B4-BE49-F238E27FC236}">
                    <a16:creationId xmlns:a16="http://schemas.microsoft.com/office/drawing/2014/main" id="{FD1DA14B-810E-455A-A9C9-7B6594F9CE13}"/>
                  </a:ext>
                </a:extLst>
              </p:cNvPr>
              <p:cNvSpPr>
                <a:spLocks/>
              </p:cNvSpPr>
              <p:nvPr/>
            </p:nvSpPr>
            <p:spPr bwMode="auto">
              <a:xfrm>
                <a:off x="2024" y="3852"/>
                <a:ext cx="35" cy="209"/>
              </a:xfrm>
              <a:custGeom>
                <a:avLst/>
                <a:gdLst>
                  <a:gd name="T0" fmla="*/ 1 w 15"/>
                  <a:gd name="T1" fmla="*/ 0 h 88"/>
                  <a:gd name="T2" fmla="*/ 0 w 15"/>
                  <a:gd name="T3" fmla="*/ 0 h 88"/>
                  <a:gd name="T4" fmla="*/ 0 w 15"/>
                  <a:gd name="T5" fmla="*/ 1 h 88"/>
                  <a:gd name="T6" fmla="*/ 3 w 15"/>
                  <a:gd name="T7" fmla="*/ 11 h 88"/>
                  <a:gd name="T8" fmla="*/ 5 w 15"/>
                  <a:gd name="T9" fmla="*/ 18 h 88"/>
                  <a:gd name="T10" fmla="*/ 7 w 15"/>
                  <a:gd name="T11" fmla="*/ 25 h 88"/>
                  <a:gd name="T12" fmla="*/ 9 w 15"/>
                  <a:gd name="T13" fmla="*/ 42 h 88"/>
                  <a:gd name="T14" fmla="*/ 11 w 15"/>
                  <a:gd name="T15" fmla="*/ 59 h 88"/>
                  <a:gd name="T16" fmla="*/ 11 w 15"/>
                  <a:gd name="T17" fmla="*/ 67 h 88"/>
                  <a:gd name="T18" fmla="*/ 12 w 15"/>
                  <a:gd name="T19" fmla="*/ 74 h 88"/>
                  <a:gd name="T20" fmla="*/ 12 w 15"/>
                  <a:gd name="T21" fmla="*/ 84 h 88"/>
                  <a:gd name="T22" fmla="*/ 11 w 15"/>
                  <a:gd name="T23" fmla="*/ 88 h 88"/>
                  <a:gd name="T24" fmla="*/ 12 w 15"/>
                  <a:gd name="T25" fmla="*/ 84 h 88"/>
                  <a:gd name="T26" fmla="*/ 14 w 15"/>
                  <a:gd name="T27" fmla="*/ 74 h 88"/>
                  <a:gd name="T28" fmla="*/ 15 w 15"/>
                  <a:gd name="T29" fmla="*/ 59 h 88"/>
                  <a:gd name="T30" fmla="*/ 14 w 15"/>
                  <a:gd name="T31" fmla="*/ 50 h 88"/>
                  <a:gd name="T32" fmla="*/ 13 w 15"/>
                  <a:gd name="T33" fmla="*/ 42 h 88"/>
                  <a:gd name="T34" fmla="*/ 12 w 15"/>
                  <a:gd name="T35" fmla="*/ 33 h 88"/>
                  <a:gd name="T36" fmla="*/ 10 w 15"/>
                  <a:gd name="T37" fmla="*/ 25 h 88"/>
                  <a:gd name="T38" fmla="*/ 5 w 15"/>
                  <a:gd name="T39" fmla="*/ 10 h 88"/>
                  <a:gd name="T40" fmla="*/ 1 w 15"/>
                  <a:gd name="T41" fmla="*/ 0 h 88"/>
                  <a:gd name="T42" fmla="*/ 1 w 15"/>
                  <a:gd name="T43"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 h="88">
                    <a:moveTo>
                      <a:pt x="1" y="0"/>
                    </a:moveTo>
                    <a:cubicBezTo>
                      <a:pt x="1" y="0"/>
                      <a:pt x="1" y="0"/>
                      <a:pt x="0" y="0"/>
                    </a:cubicBezTo>
                    <a:cubicBezTo>
                      <a:pt x="0" y="1"/>
                      <a:pt x="0" y="1"/>
                      <a:pt x="0" y="1"/>
                    </a:cubicBezTo>
                    <a:cubicBezTo>
                      <a:pt x="1" y="3"/>
                      <a:pt x="2" y="7"/>
                      <a:pt x="3" y="11"/>
                    </a:cubicBezTo>
                    <a:cubicBezTo>
                      <a:pt x="4" y="13"/>
                      <a:pt x="4" y="15"/>
                      <a:pt x="5" y="18"/>
                    </a:cubicBezTo>
                    <a:cubicBezTo>
                      <a:pt x="6" y="20"/>
                      <a:pt x="6" y="23"/>
                      <a:pt x="7" y="25"/>
                    </a:cubicBezTo>
                    <a:cubicBezTo>
                      <a:pt x="8" y="31"/>
                      <a:pt x="9" y="36"/>
                      <a:pt x="9" y="42"/>
                    </a:cubicBezTo>
                    <a:cubicBezTo>
                      <a:pt x="10" y="48"/>
                      <a:pt x="11" y="54"/>
                      <a:pt x="11" y="59"/>
                    </a:cubicBezTo>
                    <a:cubicBezTo>
                      <a:pt x="11" y="62"/>
                      <a:pt x="11" y="64"/>
                      <a:pt x="11" y="67"/>
                    </a:cubicBezTo>
                    <a:cubicBezTo>
                      <a:pt x="11" y="69"/>
                      <a:pt x="12" y="72"/>
                      <a:pt x="12" y="74"/>
                    </a:cubicBezTo>
                    <a:cubicBezTo>
                      <a:pt x="12" y="78"/>
                      <a:pt x="12" y="82"/>
                      <a:pt x="12" y="84"/>
                    </a:cubicBezTo>
                    <a:cubicBezTo>
                      <a:pt x="11" y="87"/>
                      <a:pt x="11" y="88"/>
                      <a:pt x="11" y="88"/>
                    </a:cubicBezTo>
                    <a:cubicBezTo>
                      <a:pt x="11" y="88"/>
                      <a:pt x="12" y="87"/>
                      <a:pt x="12" y="84"/>
                    </a:cubicBezTo>
                    <a:cubicBezTo>
                      <a:pt x="13" y="82"/>
                      <a:pt x="14" y="78"/>
                      <a:pt x="14" y="74"/>
                    </a:cubicBezTo>
                    <a:cubicBezTo>
                      <a:pt x="14" y="70"/>
                      <a:pt x="15" y="64"/>
                      <a:pt x="15" y="59"/>
                    </a:cubicBezTo>
                    <a:cubicBezTo>
                      <a:pt x="15" y="56"/>
                      <a:pt x="15" y="53"/>
                      <a:pt x="14" y="50"/>
                    </a:cubicBezTo>
                    <a:cubicBezTo>
                      <a:pt x="14" y="47"/>
                      <a:pt x="14" y="44"/>
                      <a:pt x="13" y="42"/>
                    </a:cubicBezTo>
                    <a:cubicBezTo>
                      <a:pt x="13" y="39"/>
                      <a:pt x="13" y="36"/>
                      <a:pt x="12" y="33"/>
                    </a:cubicBezTo>
                    <a:cubicBezTo>
                      <a:pt x="11" y="30"/>
                      <a:pt x="11" y="27"/>
                      <a:pt x="10" y="25"/>
                    </a:cubicBezTo>
                    <a:cubicBezTo>
                      <a:pt x="9" y="19"/>
                      <a:pt x="7" y="14"/>
                      <a:pt x="5" y="10"/>
                    </a:cubicBezTo>
                    <a:cubicBezTo>
                      <a:pt x="4" y="6"/>
                      <a:pt x="2" y="3"/>
                      <a:pt x="1" y="0"/>
                    </a:cubicBezTo>
                    <a:cubicBezTo>
                      <a:pt x="1" y="0"/>
                      <a:pt x="1" y="0"/>
                      <a:pt x="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5" name="Freeform 96">
                <a:extLst>
                  <a:ext uri="{FF2B5EF4-FFF2-40B4-BE49-F238E27FC236}">
                    <a16:creationId xmlns:a16="http://schemas.microsoft.com/office/drawing/2014/main" id="{AF612CFE-985A-468A-B7EF-4B88B23ECDCA}"/>
                  </a:ext>
                </a:extLst>
              </p:cNvPr>
              <p:cNvSpPr>
                <a:spLocks/>
              </p:cNvSpPr>
              <p:nvPr/>
            </p:nvSpPr>
            <p:spPr bwMode="auto">
              <a:xfrm>
                <a:off x="2021" y="3845"/>
                <a:ext cx="5" cy="7"/>
              </a:xfrm>
              <a:custGeom>
                <a:avLst/>
                <a:gdLst>
                  <a:gd name="T0" fmla="*/ 0 w 2"/>
                  <a:gd name="T1" fmla="*/ 0 h 3"/>
                  <a:gd name="T2" fmla="*/ 1 w 2"/>
                  <a:gd name="T3" fmla="*/ 3 h 3"/>
                  <a:gd name="T4" fmla="*/ 2 w 2"/>
                  <a:gd name="T5" fmla="*/ 3 h 3"/>
                  <a:gd name="T6" fmla="*/ 0 w 2"/>
                  <a:gd name="T7" fmla="*/ 0 h 3"/>
                </a:gdLst>
                <a:ahLst/>
                <a:cxnLst>
                  <a:cxn ang="0">
                    <a:pos x="T0" y="T1"/>
                  </a:cxn>
                  <a:cxn ang="0">
                    <a:pos x="T2" y="T3"/>
                  </a:cxn>
                  <a:cxn ang="0">
                    <a:pos x="T4" y="T5"/>
                  </a:cxn>
                  <a:cxn ang="0">
                    <a:pos x="T6" y="T7"/>
                  </a:cxn>
                </a:cxnLst>
                <a:rect l="0" t="0" r="r" b="b"/>
                <a:pathLst>
                  <a:path w="2" h="3">
                    <a:moveTo>
                      <a:pt x="0" y="0"/>
                    </a:moveTo>
                    <a:cubicBezTo>
                      <a:pt x="0" y="0"/>
                      <a:pt x="1" y="1"/>
                      <a:pt x="1" y="3"/>
                    </a:cubicBezTo>
                    <a:cubicBezTo>
                      <a:pt x="2" y="3"/>
                      <a:pt x="2" y="3"/>
                      <a:pt x="2" y="3"/>
                    </a:cubicBezTo>
                    <a:cubicBezTo>
                      <a:pt x="1"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6" name="Freeform 97">
                <a:extLst>
                  <a:ext uri="{FF2B5EF4-FFF2-40B4-BE49-F238E27FC236}">
                    <a16:creationId xmlns:a16="http://schemas.microsoft.com/office/drawing/2014/main" id="{6084E2D3-57A6-4FC9-92CC-DD6C1AC6760C}"/>
                  </a:ext>
                </a:extLst>
              </p:cNvPr>
              <p:cNvSpPr>
                <a:spLocks/>
              </p:cNvSpPr>
              <p:nvPr/>
            </p:nvSpPr>
            <p:spPr bwMode="auto">
              <a:xfrm>
                <a:off x="2152" y="3830"/>
                <a:ext cx="24" cy="207"/>
              </a:xfrm>
              <a:custGeom>
                <a:avLst/>
                <a:gdLst>
                  <a:gd name="T0" fmla="*/ 1 w 10"/>
                  <a:gd name="T1" fmla="*/ 0 h 87"/>
                  <a:gd name="T2" fmla="*/ 0 w 10"/>
                  <a:gd name="T3" fmla="*/ 0 h 87"/>
                  <a:gd name="T4" fmla="*/ 2 w 10"/>
                  <a:gd name="T5" fmla="*/ 10 h 87"/>
                  <a:gd name="T6" fmla="*/ 3 w 10"/>
                  <a:gd name="T7" fmla="*/ 16 h 87"/>
                  <a:gd name="T8" fmla="*/ 4 w 10"/>
                  <a:gd name="T9" fmla="*/ 24 h 87"/>
                  <a:gd name="T10" fmla="*/ 6 w 10"/>
                  <a:gd name="T11" fmla="*/ 41 h 87"/>
                  <a:gd name="T12" fmla="*/ 6 w 10"/>
                  <a:gd name="T13" fmla="*/ 58 h 87"/>
                  <a:gd name="T14" fmla="*/ 6 w 10"/>
                  <a:gd name="T15" fmla="*/ 66 h 87"/>
                  <a:gd name="T16" fmla="*/ 5 w 10"/>
                  <a:gd name="T17" fmla="*/ 73 h 87"/>
                  <a:gd name="T18" fmla="*/ 4 w 10"/>
                  <a:gd name="T19" fmla="*/ 83 h 87"/>
                  <a:gd name="T20" fmla="*/ 3 w 10"/>
                  <a:gd name="T21" fmla="*/ 87 h 87"/>
                  <a:gd name="T22" fmla="*/ 5 w 10"/>
                  <a:gd name="T23" fmla="*/ 83 h 87"/>
                  <a:gd name="T24" fmla="*/ 6 w 10"/>
                  <a:gd name="T25" fmla="*/ 79 h 87"/>
                  <a:gd name="T26" fmla="*/ 7 w 10"/>
                  <a:gd name="T27" fmla="*/ 73 h 87"/>
                  <a:gd name="T28" fmla="*/ 10 w 10"/>
                  <a:gd name="T29" fmla="*/ 58 h 87"/>
                  <a:gd name="T30" fmla="*/ 10 w 10"/>
                  <a:gd name="T31" fmla="*/ 50 h 87"/>
                  <a:gd name="T32" fmla="*/ 10 w 10"/>
                  <a:gd name="T33" fmla="*/ 41 h 87"/>
                  <a:gd name="T34" fmla="*/ 9 w 10"/>
                  <a:gd name="T35" fmla="*/ 32 h 87"/>
                  <a:gd name="T36" fmla="*/ 8 w 10"/>
                  <a:gd name="T37" fmla="*/ 24 h 87"/>
                  <a:gd name="T38" fmla="*/ 4 w 10"/>
                  <a:gd name="T39" fmla="*/ 9 h 87"/>
                  <a:gd name="T40" fmla="*/ 2 w 10"/>
                  <a:gd name="T41" fmla="*/ 3 h 87"/>
                  <a:gd name="T42" fmla="*/ 1 w 10"/>
                  <a:gd name="T43" fmla="*/ 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 h="87">
                    <a:moveTo>
                      <a:pt x="1" y="0"/>
                    </a:moveTo>
                    <a:cubicBezTo>
                      <a:pt x="0" y="0"/>
                      <a:pt x="0" y="0"/>
                      <a:pt x="0" y="0"/>
                    </a:cubicBezTo>
                    <a:cubicBezTo>
                      <a:pt x="0" y="3"/>
                      <a:pt x="1" y="6"/>
                      <a:pt x="2" y="10"/>
                    </a:cubicBezTo>
                    <a:cubicBezTo>
                      <a:pt x="2" y="12"/>
                      <a:pt x="3" y="14"/>
                      <a:pt x="3" y="16"/>
                    </a:cubicBezTo>
                    <a:cubicBezTo>
                      <a:pt x="4" y="19"/>
                      <a:pt x="4" y="21"/>
                      <a:pt x="4" y="24"/>
                    </a:cubicBezTo>
                    <a:cubicBezTo>
                      <a:pt x="5" y="29"/>
                      <a:pt x="6" y="35"/>
                      <a:pt x="6" y="41"/>
                    </a:cubicBezTo>
                    <a:cubicBezTo>
                      <a:pt x="6" y="47"/>
                      <a:pt x="6" y="52"/>
                      <a:pt x="6" y="58"/>
                    </a:cubicBezTo>
                    <a:cubicBezTo>
                      <a:pt x="6" y="61"/>
                      <a:pt x="6" y="63"/>
                      <a:pt x="6" y="66"/>
                    </a:cubicBezTo>
                    <a:cubicBezTo>
                      <a:pt x="6" y="68"/>
                      <a:pt x="5" y="70"/>
                      <a:pt x="5" y="73"/>
                    </a:cubicBezTo>
                    <a:cubicBezTo>
                      <a:pt x="5" y="77"/>
                      <a:pt x="4" y="80"/>
                      <a:pt x="4" y="83"/>
                    </a:cubicBezTo>
                    <a:cubicBezTo>
                      <a:pt x="3" y="86"/>
                      <a:pt x="3" y="87"/>
                      <a:pt x="3" y="87"/>
                    </a:cubicBezTo>
                    <a:cubicBezTo>
                      <a:pt x="3" y="87"/>
                      <a:pt x="4" y="86"/>
                      <a:pt x="5" y="83"/>
                    </a:cubicBezTo>
                    <a:cubicBezTo>
                      <a:pt x="5" y="82"/>
                      <a:pt x="5" y="80"/>
                      <a:pt x="6" y="79"/>
                    </a:cubicBezTo>
                    <a:cubicBezTo>
                      <a:pt x="6" y="77"/>
                      <a:pt x="7" y="75"/>
                      <a:pt x="7" y="73"/>
                    </a:cubicBezTo>
                    <a:cubicBezTo>
                      <a:pt x="9" y="69"/>
                      <a:pt x="9" y="64"/>
                      <a:pt x="10" y="58"/>
                    </a:cubicBezTo>
                    <a:cubicBezTo>
                      <a:pt x="10" y="55"/>
                      <a:pt x="10" y="52"/>
                      <a:pt x="10" y="50"/>
                    </a:cubicBezTo>
                    <a:cubicBezTo>
                      <a:pt x="10" y="47"/>
                      <a:pt x="10" y="44"/>
                      <a:pt x="10" y="41"/>
                    </a:cubicBezTo>
                    <a:cubicBezTo>
                      <a:pt x="10" y="38"/>
                      <a:pt x="10" y="35"/>
                      <a:pt x="9" y="32"/>
                    </a:cubicBezTo>
                    <a:cubicBezTo>
                      <a:pt x="9" y="29"/>
                      <a:pt x="9" y="26"/>
                      <a:pt x="8" y="24"/>
                    </a:cubicBezTo>
                    <a:cubicBezTo>
                      <a:pt x="7" y="18"/>
                      <a:pt x="6" y="13"/>
                      <a:pt x="4" y="9"/>
                    </a:cubicBezTo>
                    <a:cubicBezTo>
                      <a:pt x="3" y="7"/>
                      <a:pt x="3" y="5"/>
                      <a:pt x="2" y="3"/>
                    </a:cubicBezTo>
                    <a:cubicBezTo>
                      <a:pt x="1" y="2"/>
                      <a:pt x="1" y="1"/>
                      <a:pt x="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7" name="Freeform 98">
                <a:extLst>
                  <a:ext uri="{FF2B5EF4-FFF2-40B4-BE49-F238E27FC236}">
                    <a16:creationId xmlns:a16="http://schemas.microsoft.com/office/drawing/2014/main" id="{79BBF8E4-BEFB-41C7-9703-69D78EAACCBE}"/>
                  </a:ext>
                </a:extLst>
              </p:cNvPr>
              <p:cNvSpPr>
                <a:spLocks/>
              </p:cNvSpPr>
              <p:nvPr/>
            </p:nvSpPr>
            <p:spPr bwMode="auto">
              <a:xfrm>
                <a:off x="2147" y="3821"/>
                <a:ext cx="7" cy="9"/>
              </a:xfrm>
              <a:custGeom>
                <a:avLst/>
                <a:gdLst>
                  <a:gd name="T0" fmla="*/ 0 w 3"/>
                  <a:gd name="T1" fmla="*/ 0 h 4"/>
                  <a:gd name="T2" fmla="*/ 1 w 3"/>
                  <a:gd name="T3" fmla="*/ 3 h 4"/>
                  <a:gd name="T4" fmla="*/ 2 w 3"/>
                  <a:gd name="T5" fmla="*/ 4 h 4"/>
                  <a:gd name="T6" fmla="*/ 3 w 3"/>
                  <a:gd name="T7" fmla="*/ 4 h 4"/>
                  <a:gd name="T8" fmla="*/ 2 w 3"/>
                  <a:gd name="T9" fmla="*/ 3 h 4"/>
                  <a:gd name="T10" fmla="*/ 0 w 3"/>
                  <a:gd name="T11" fmla="*/ 0 h 4"/>
                </a:gdLst>
                <a:ahLst/>
                <a:cxnLst>
                  <a:cxn ang="0">
                    <a:pos x="T0" y="T1"/>
                  </a:cxn>
                  <a:cxn ang="0">
                    <a:pos x="T2" y="T3"/>
                  </a:cxn>
                  <a:cxn ang="0">
                    <a:pos x="T4" y="T5"/>
                  </a:cxn>
                  <a:cxn ang="0">
                    <a:pos x="T6" y="T7"/>
                  </a:cxn>
                  <a:cxn ang="0">
                    <a:pos x="T8" y="T9"/>
                  </a:cxn>
                  <a:cxn ang="0">
                    <a:pos x="T10" y="T11"/>
                  </a:cxn>
                </a:cxnLst>
                <a:rect l="0" t="0" r="r" b="b"/>
                <a:pathLst>
                  <a:path w="3" h="4">
                    <a:moveTo>
                      <a:pt x="0" y="0"/>
                    </a:moveTo>
                    <a:cubicBezTo>
                      <a:pt x="0" y="0"/>
                      <a:pt x="1" y="1"/>
                      <a:pt x="1" y="3"/>
                    </a:cubicBezTo>
                    <a:cubicBezTo>
                      <a:pt x="1" y="4"/>
                      <a:pt x="1" y="4"/>
                      <a:pt x="2" y="4"/>
                    </a:cubicBezTo>
                    <a:cubicBezTo>
                      <a:pt x="2" y="4"/>
                      <a:pt x="2" y="4"/>
                      <a:pt x="3" y="4"/>
                    </a:cubicBezTo>
                    <a:cubicBezTo>
                      <a:pt x="2" y="4"/>
                      <a:pt x="2" y="3"/>
                      <a:pt x="2" y="3"/>
                    </a:cubicBezTo>
                    <a:cubicBezTo>
                      <a:pt x="1"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8" name="Freeform 99">
                <a:extLst>
                  <a:ext uri="{FF2B5EF4-FFF2-40B4-BE49-F238E27FC236}">
                    <a16:creationId xmlns:a16="http://schemas.microsoft.com/office/drawing/2014/main" id="{39E1FF1E-B0D2-4B10-802D-FF4655799E49}"/>
                  </a:ext>
                </a:extLst>
              </p:cNvPr>
              <p:cNvSpPr>
                <a:spLocks noEditPoints="1"/>
              </p:cNvSpPr>
              <p:nvPr/>
            </p:nvSpPr>
            <p:spPr bwMode="auto">
              <a:xfrm>
                <a:off x="2245" y="3783"/>
                <a:ext cx="57" cy="226"/>
              </a:xfrm>
              <a:custGeom>
                <a:avLst/>
                <a:gdLst>
                  <a:gd name="T0" fmla="*/ 7 w 24"/>
                  <a:gd name="T1" fmla="*/ 10 h 95"/>
                  <a:gd name="T2" fmla="*/ 7 w 24"/>
                  <a:gd name="T3" fmla="*/ 10 h 95"/>
                  <a:gd name="T4" fmla="*/ 5 w 24"/>
                  <a:gd name="T5" fmla="*/ 10 h 95"/>
                  <a:gd name="T6" fmla="*/ 7 w 24"/>
                  <a:gd name="T7" fmla="*/ 14 h 95"/>
                  <a:gd name="T8" fmla="*/ 10 w 24"/>
                  <a:gd name="T9" fmla="*/ 21 h 95"/>
                  <a:gd name="T10" fmla="*/ 13 w 24"/>
                  <a:gd name="T11" fmla="*/ 29 h 95"/>
                  <a:gd name="T12" fmla="*/ 16 w 24"/>
                  <a:gd name="T13" fmla="*/ 37 h 95"/>
                  <a:gd name="T14" fmla="*/ 18 w 24"/>
                  <a:gd name="T15" fmla="*/ 46 h 95"/>
                  <a:gd name="T16" fmla="*/ 19 w 24"/>
                  <a:gd name="T17" fmla="*/ 55 h 95"/>
                  <a:gd name="T18" fmla="*/ 21 w 24"/>
                  <a:gd name="T19" fmla="*/ 64 h 95"/>
                  <a:gd name="T20" fmla="*/ 21 w 24"/>
                  <a:gd name="T21" fmla="*/ 72 h 95"/>
                  <a:gd name="T22" fmla="*/ 22 w 24"/>
                  <a:gd name="T23" fmla="*/ 80 h 95"/>
                  <a:gd name="T24" fmla="*/ 21 w 24"/>
                  <a:gd name="T25" fmla="*/ 91 h 95"/>
                  <a:gd name="T26" fmla="*/ 21 w 24"/>
                  <a:gd name="T27" fmla="*/ 95 h 95"/>
                  <a:gd name="T28" fmla="*/ 22 w 24"/>
                  <a:gd name="T29" fmla="*/ 91 h 95"/>
                  <a:gd name="T30" fmla="*/ 23 w 24"/>
                  <a:gd name="T31" fmla="*/ 86 h 95"/>
                  <a:gd name="T32" fmla="*/ 24 w 24"/>
                  <a:gd name="T33" fmla="*/ 80 h 95"/>
                  <a:gd name="T34" fmla="*/ 24 w 24"/>
                  <a:gd name="T35" fmla="*/ 72 h 95"/>
                  <a:gd name="T36" fmla="*/ 24 w 24"/>
                  <a:gd name="T37" fmla="*/ 64 h 95"/>
                  <a:gd name="T38" fmla="*/ 23 w 24"/>
                  <a:gd name="T39" fmla="*/ 54 h 95"/>
                  <a:gd name="T40" fmla="*/ 22 w 24"/>
                  <a:gd name="T41" fmla="*/ 45 h 95"/>
                  <a:gd name="T42" fmla="*/ 19 w 24"/>
                  <a:gd name="T43" fmla="*/ 36 h 95"/>
                  <a:gd name="T44" fmla="*/ 16 w 24"/>
                  <a:gd name="T45" fmla="*/ 27 h 95"/>
                  <a:gd name="T46" fmla="*/ 13 w 24"/>
                  <a:gd name="T47" fmla="*/ 19 h 95"/>
                  <a:gd name="T48" fmla="*/ 9 w 24"/>
                  <a:gd name="T49" fmla="*/ 13 h 95"/>
                  <a:gd name="T50" fmla="*/ 7 w 24"/>
                  <a:gd name="T51" fmla="*/ 10 h 95"/>
                  <a:gd name="T52" fmla="*/ 0 w 24"/>
                  <a:gd name="T53" fmla="*/ 0 h 95"/>
                  <a:gd name="T54" fmla="*/ 1 w 24"/>
                  <a:gd name="T55" fmla="*/ 2 h 95"/>
                  <a:gd name="T56" fmla="*/ 1 w 24"/>
                  <a:gd name="T57" fmla="*/ 2 h 95"/>
                  <a:gd name="T58" fmla="*/ 0 w 24"/>
                  <a:gd name="T5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4" h="95">
                    <a:moveTo>
                      <a:pt x="7" y="10"/>
                    </a:moveTo>
                    <a:cubicBezTo>
                      <a:pt x="7" y="10"/>
                      <a:pt x="7" y="10"/>
                      <a:pt x="7" y="10"/>
                    </a:cubicBezTo>
                    <a:cubicBezTo>
                      <a:pt x="6" y="10"/>
                      <a:pt x="6" y="10"/>
                      <a:pt x="5" y="10"/>
                    </a:cubicBezTo>
                    <a:cubicBezTo>
                      <a:pt x="6" y="11"/>
                      <a:pt x="6" y="13"/>
                      <a:pt x="7" y="14"/>
                    </a:cubicBezTo>
                    <a:cubicBezTo>
                      <a:pt x="8" y="16"/>
                      <a:pt x="9" y="18"/>
                      <a:pt x="10" y="21"/>
                    </a:cubicBezTo>
                    <a:cubicBezTo>
                      <a:pt x="11" y="23"/>
                      <a:pt x="12" y="26"/>
                      <a:pt x="13" y="29"/>
                    </a:cubicBezTo>
                    <a:cubicBezTo>
                      <a:pt x="14" y="31"/>
                      <a:pt x="15" y="34"/>
                      <a:pt x="16" y="37"/>
                    </a:cubicBezTo>
                    <a:cubicBezTo>
                      <a:pt x="16" y="40"/>
                      <a:pt x="17" y="43"/>
                      <a:pt x="18" y="46"/>
                    </a:cubicBezTo>
                    <a:cubicBezTo>
                      <a:pt x="18" y="49"/>
                      <a:pt x="19" y="52"/>
                      <a:pt x="19" y="55"/>
                    </a:cubicBezTo>
                    <a:cubicBezTo>
                      <a:pt x="20" y="58"/>
                      <a:pt x="20" y="61"/>
                      <a:pt x="21" y="64"/>
                    </a:cubicBezTo>
                    <a:cubicBezTo>
                      <a:pt x="21" y="67"/>
                      <a:pt x="21" y="70"/>
                      <a:pt x="21" y="72"/>
                    </a:cubicBezTo>
                    <a:cubicBezTo>
                      <a:pt x="21" y="75"/>
                      <a:pt x="22" y="77"/>
                      <a:pt x="22" y="80"/>
                    </a:cubicBezTo>
                    <a:cubicBezTo>
                      <a:pt x="21" y="84"/>
                      <a:pt x="21" y="88"/>
                      <a:pt x="21" y="91"/>
                    </a:cubicBezTo>
                    <a:cubicBezTo>
                      <a:pt x="21" y="94"/>
                      <a:pt x="21" y="95"/>
                      <a:pt x="21" y="95"/>
                    </a:cubicBezTo>
                    <a:cubicBezTo>
                      <a:pt x="21" y="95"/>
                      <a:pt x="21" y="94"/>
                      <a:pt x="22" y="91"/>
                    </a:cubicBezTo>
                    <a:cubicBezTo>
                      <a:pt x="22" y="90"/>
                      <a:pt x="23" y="88"/>
                      <a:pt x="23" y="86"/>
                    </a:cubicBezTo>
                    <a:cubicBezTo>
                      <a:pt x="23" y="84"/>
                      <a:pt x="24" y="82"/>
                      <a:pt x="24" y="80"/>
                    </a:cubicBezTo>
                    <a:cubicBezTo>
                      <a:pt x="24" y="77"/>
                      <a:pt x="24" y="75"/>
                      <a:pt x="24" y="72"/>
                    </a:cubicBezTo>
                    <a:cubicBezTo>
                      <a:pt x="24" y="69"/>
                      <a:pt x="24" y="67"/>
                      <a:pt x="24" y="64"/>
                    </a:cubicBezTo>
                    <a:cubicBezTo>
                      <a:pt x="24" y="61"/>
                      <a:pt x="24" y="58"/>
                      <a:pt x="23" y="54"/>
                    </a:cubicBezTo>
                    <a:cubicBezTo>
                      <a:pt x="23" y="51"/>
                      <a:pt x="22" y="48"/>
                      <a:pt x="22" y="45"/>
                    </a:cubicBezTo>
                    <a:cubicBezTo>
                      <a:pt x="21" y="42"/>
                      <a:pt x="20" y="39"/>
                      <a:pt x="19" y="36"/>
                    </a:cubicBezTo>
                    <a:cubicBezTo>
                      <a:pt x="18" y="33"/>
                      <a:pt x="17" y="30"/>
                      <a:pt x="16" y="27"/>
                    </a:cubicBezTo>
                    <a:cubicBezTo>
                      <a:pt x="15" y="25"/>
                      <a:pt x="14" y="22"/>
                      <a:pt x="13" y="19"/>
                    </a:cubicBezTo>
                    <a:cubicBezTo>
                      <a:pt x="11" y="17"/>
                      <a:pt x="10" y="15"/>
                      <a:pt x="9" y="13"/>
                    </a:cubicBezTo>
                    <a:cubicBezTo>
                      <a:pt x="8" y="12"/>
                      <a:pt x="8" y="11"/>
                      <a:pt x="7" y="10"/>
                    </a:cubicBezTo>
                    <a:moveTo>
                      <a:pt x="0" y="0"/>
                    </a:moveTo>
                    <a:cubicBezTo>
                      <a:pt x="0" y="0"/>
                      <a:pt x="0" y="1"/>
                      <a:pt x="1" y="2"/>
                    </a:cubicBezTo>
                    <a:cubicBezTo>
                      <a:pt x="1" y="2"/>
                      <a:pt x="1" y="2"/>
                      <a:pt x="1" y="2"/>
                    </a:cubicBezTo>
                    <a:cubicBezTo>
                      <a:pt x="0" y="0"/>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9" name="Freeform 100">
                <a:extLst>
                  <a:ext uri="{FF2B5EF4-FFF2-40B4-BE49-F238E27FC236}">
                    <a16:creationId xmlns:a16="http://schemas.microsoft.com/office/drawing/2014/main" id="{C5497D33-0390-45A4-B7E2-C454C0BE720A}"/>
                  </a:ext>
                </a:extLst>
              </p:cNvPr>
              <p:cNvSpPr>
                <a:spLocks/>
              </p:cNvSpPr>
              <p:nvPr/>
            </p:nvSpPr>
            <p:spPr bwMode="auto">
              <a:xfrm>
                <a:off x="2247" y="3788"/>
                <a:ext cx="14" cy="19"/>
              </a:xfrm>
              <a:custGeom>
                <a:avLst/>
                <a:gdLst>
                  <a:gd name="T0" fmla="*/ 0 w 6"/>
                  <a:gd name="T1" fmla="*/ 0 h 8"/>
                  <a:gd name="T2" fmla="*/ 0 w 6"/>
                  <a:gd name="T3" fmla="*/ 0 h 8"/>
                  <a:gd name="T4" fmla="*/ 1 w 6"/>
                  <a:gd name="T5" fmla="*/ 2 h 8"/>
                  <a:gd name="T6" fmla="*/ 4 w 6"/>
                  <a:gd name="T7" fmla="*/ 8 h 8"/>
                  <a:gd name="T8" fmla="*/ 6 w 6"/>
                  <a:gd name="T9" fmla="*/ 8 h 8"/>
                  <a:gd name="T10" fmla="*/ 6 w 6"/>
                  <a:gd name="T11" fmla="*/ 8 h 8"/>
                  <a:gd name="T12" fmla="*/ 4 w 6"/>
                  <a:gd name="T13" fmla="*/ 5 h 8"/>
                  <a:gd name="T14" fmla="*/ 2 w 6"/>
                  <a:gd name="T15" fmla="*/ 1 h 8"/>
                  <a:gd name="T16" fmla="*/ 0 w 6"/>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8">
                    <a:moveTo>
                      <a:pt x="0" y="0"/>
                    </a:moveTo>
                    <a:cubicBezTo>
                      <a:pt x="0" y="0"/>
                      <a:pt x="0" y="0"/>
                      <a:pt x="0" y="0"/>
                    </a:cubicBezTo>
                    <a:cubicBezTo>
                      <a:pt x="0" y="0"/>
                      <a:pt x="0" y="1"/>
                      <a:pt x="1" y="2"/>
                    </a:cubicBezTo>
                    <a:cubicBezTo>
                      <a:pt x="2" y="3"/>
                      <a:pt x="3" y="6"/>
                      <a:pt x="4" y="8"/>
                    </a:cubicBezTo>
                    <a:cubicBezTo>
                      <a:pt x="5" y="8"/>
                      <a:pt x="5" y="8"/>
                      <a:pt x="6" y="8"/>
                    </a:cubicBezTo>
                    <a:cubicBezTo>
                      <a:pt x="6" y="8"/>
                      <a:pt x="6" y="8"/>
                      <a:pt x="6" y="8"/>
                    </a:cubicBezTo>
                    <a:cubicBezTo>
                      <a:pt x="6" y="7"/>
                      <a:pt x="5" y="6"/>
                      <a:pt x="4" y="5"/>
                    </a:cubicBezTo>
                    <a:cubicBezTo>
                      <a:pt x="3" y="4"/>
                      <a:pt x="2" y="2"/>
                      <a:pt x="2" y="1"/>
                    </a:cubicBezTo>
                    <a:cubicBezTo>
                      <a:pt x="1" y="1"/>
                      <a:pt x="1"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0" name="Freeform 101">
                <a:extLst>
                  <a:ext uri="{FF2B5EF4-FFF2-40B4-BE49-F238E27FC236}">
                    <a16:creationId xmlns:a16="http://schemas.microsoft.com/office/drawing/2014/main" id="{F5AECE0A-74F9-4102-BE5D-EC4A2440651F}"/>
                  </a:ext>
                </a:extLst>
              </p:cNvPr>
              <p:cNvSpPr>
                <a:spLocks/>
              </p:cNvSpPr>
              <p:nvPr/>
            </p:nvSpPr>
            <p:spPr bwMode="auto">
              <a:xfrm>
                <a:off x="2354" y="3778"/>
                <a:ext cx="31" cy="193"/>
              </a:xfrm>
              <a:custGeom>
                <a:avLst/>
                <a:gdLst>
                  <a:gd name="T0" fmla="*/ 1 w 13"/>
                  <a:gd name="T1" fmla="*/ 0 h 81"/>
                  <a:gd name="T2" fmla="*/ 0 w 13"/>
                  <a:gd name="T3" fmla="*/ 0 h 81"/>
                  <a:gd name="T4" fmla="*/ 3 w 13"/>
                  <a:gd name="T5" fmla="*/ 10 h 81"/>
                  <a:gd name="T6" fmla="*/ 5 w 13"/>
                  <a:gd name="T7" fmla="*/ 24 h 81"/>
                  <a:gd name="T8" fmla="*/ 7 w 13"/>
                  <a:gd name="T9" fmla="*/ 39 h 81"/>
                  <a:gd name="T10" fmla="*/ 10 w 13"/>
                  <a:gd name="T11" fmla="*/ 68 h 81"/>
                  <a:gd name="T12" fmla="*/ 11 w 13"/>
                  <a:gd name="T13" fmla="*/ 81 h 81"/>
                  <a:gd name="T14" fmla="*/ 11 w 13"/>
                  <a:gd name="T15" fmla="*/ 77 h 81"/>
                  <a:gd name="T16" fmla="*/ 12 w 13"/>
                  <a:gd name="T17" fmla="*/ 68 h 81"/>
                  <a:gd name="T18" fmla="*/ 13 w 13"/>
                  <a:gd name="T19" fmla="*/ 54 h 81"/>
                  <a:gd name="T20" fmla="*/ 12 w 13"/>
                  <a:gd name="T21" fmla="*/ 46 h 81"/>
                  <a:gd name="T22" fmla="*/ 12 w 13"/>
                  <a:gd name="T23" fmla="*/ 38 h 81"/>
                  <a:gd name="T24" fmla="*/ 9 w 13"/>
                  <a:gd name="T25" fmla="*/ 23 h 81"/>
                  <a:gd name="T26" fmla="*/ 5 w 13"/>
                  <a:gd name="T27" fmla="*/ 10 h 81"/>
                  <a:gd name="T28" fmla="*/ 1 w 13"/>
                  <a:gd name="T29" fmla="*/ 1 h 81"/>
                  <a:gd name="T30" fmla="*/ 1 w 13"/>
                  <a:gd name="T31"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 h="81">
                    <a:moveTo>
                      <a:pt x="1" y="0"/>
                    </a:moveTo>
                    <a:cubicBezTo>
                      <a:pt x="1" y="0"/>
                      <a:pt x="1" y="0"/>
                      <a:pt x="0" y="0"/>
                    </a:cubicBezTo>
                    <a:cubicBezTo>
                      <a:pt x="1" y="2"/>
                      <a:pt x="2" y="6"/>
                      <a:pt x="3" y="10"/>
                    </a:cubicBezTo>
                    <a:cubicBezTo>
                      <a:pt x="3" y="14"/>
                      <a:pt x="4" y="19"/>
                      <a:pt x="5" y="24"/>
                    </a:cubicBezTo>
                    <a:cubicBezTo>
                      <a:pt x="6" y="29"/>
                      <a:pt x="7" y="34"/>
                      <a:pt x="7" y="39"/>
                    </a:cubicBezTo>
                    <a:cubicBezTo>
                      <a:pt x="9" y="49"/>
                      <a:pt x="10" y="60"/>
                      <a:pt x="10" y="68"/>
                    </a:cubicBezTo>
                    <a:cubicBezTo>
                      <a:pt x="10" y="76"/>
                      <a:pt x="11" y="81"/>
                      <a:pt x="11" y="81"/>
                    </a:cubicBezTo>
                    <a:cubicBezTo>
                      <a:pt x="11" y="81"/>
                      <a:pt x="11" y="80"/>
                      <a:pt x="11" y="77"/>
                    </a:cubicBezTo>
                    <a:cubicBezTo>
                      <a:pt x="12" y="75"/>
                      <a:pt x="12" y="72"/>
                      <a:pt x="12" y="68"/>
                    </a:cubicBezTo>
                    <a:cubicBezTo>
                      <a:pt x="13" y="64"/>
                      <a:pt x="13" y="59"/>
                      <a:pt x="13" y="54"/>
                    </a:cubicBezTo>
                    <a:cubicBezTo>
                      <a:pt x="13" y="52"/>
                      <a:pt x="13" y="49"/>
                      <a:pt x="12" y="46"/>
                    </a:cubicBezTo>
                    <a:cubicBezTo>
                      <a:pt x="12" y="44"/>
                      <a:pt x="12" y="41"/>
                      <a:pt x="12" y="38"/>
                    </a:cubicBezTo>
                    <a:cubicBezTo>
                      <a:pt x="11" y="33"/>
                      <a:pt x="10" y="28"/>
                      <a:pt x="9" y="23"/>
                    </a:cubicBezTo>
                    <a:cubicBezTo>
                      <a:pt x="8" y="18"/>
                      <a:pt x="6" y="14"/>
                      <a:pt x="5" y="10"/>
                    </a:cubicBezTo>
                    <a:cubicBezTo>
                      <a:pt x="4" y="6"/>
                      <a:pt x="2" y="3"/>
                      <a:pt x="1" y="1"/>
                    </a:cubicBezTo>
                    <a:cubicBezTo>
                      <a:pt x="1" y="0"/>
                      <a:pt x="1" y="0"/>
                      <a:pt x="1"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1" name="Freeform 102">
                <a:extLst>
                  <a:ext uri="{FF2B5EF4-FFF2-40B4-BE49-F238E27FC236}">
                    <a16:creationId xmlns:a16="http://schemas.microsoft.com/office/drawing/2014/main" id="{BE9F5B03-70A8-4768-85C8-275B33ED44B3}"/>
                  </a:ext>
                </a:extLst>
              </p:cNvPr>
              <p:cNvSpPr>
                <a:spLocks/>
              </p:cNvSpPr>
              <p:nvPr/>
            </p:nvSpPr>
            <p:spPr bwMode="auto">
              <a:xfrm>
                <a:off x="2354" y="3771"/>
                <a:ext cx="2" cy="7"/>
              </a:xfrm>
              <a:custGeom>
                <a:avLst/>
                <a:gdLst>
                  <a:gd name="T0" fmla="*/ 0 w 1"/>
                  <a:gd name="T1" fmla="*/ 0 h 3"/>
                  <a:gd name="T2" fmla="*/ 0 w 1"/>
                  <a:gd name="T3" fmla="*/ 3 h 3"/>
                  <a:gd name="T4" fmla="*/ 1 w 1"/>
                  <a:gd name="T5" fmla="*/ 3 h 3"/>
                  <a:gd name="T6" fmla="*/ 0 w 1"/>
                  <a:gd name="T7" fmla="*/ 0 h 3"/>
                </a:gdLst>
                <a:ahLst/>
                <a:cxnLst>
                  <a:cxn ang="0">
                    <a:pos x="T0" y="T1"/>
                  </a:cxn>
                  <a:cxn ang="0">
                    <a:pos x="T2" y="T3"/>
                  </a:cxn>
                  <a:cxn ang="0">
                    <a:pos x="T4" y="T5"/>
                  </a:cxn>
                  <a:cxn ang="0">
                    <a:pos x="T6" y="T7"/>
                  </a:cxn>
                </a:cxnLst>
                <a:rect l="0" t="0" r="r" b="b"/>
                <a:pathLst>
                  <a:path w="1" h="3">
                    <a:moveTo>
                      <a:pt x="0" y="0"/>
                    </a:moveTo>
                    <a:cubicBezTo>
                      <a:pt x="0" y="0"/>
                      <a:pt x="0" y="1"/>
                      <a:pt x="0" y="3"/>
                    </a:cubicBezTo>
                    <a:cubicBezTo>
                      <a:pt x="1" y="3"/>
                      <a:pt x="1" y="3"/>
                      <a:pt x="1" y="3"/>
                    </a:cubicBezTo>
                    <a:cubicBezTo>
                      <a:pt x="0"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2" name="Freeform 103">
                <a:extLst>
                  <a:ext uri="{FF2B5EF4-FFF2-40B4-BE49-F238E27FC236}">
                    <a16:creationId xmlns:a16="http://schemas.microsoft.com/office/drawing/2014/main" id="{B8B4F692-CB14-4F7B-AD8B-BD12470496DF}"/>
                  </a:ext>
                </a:extLst>
              </p:cNvPr>
              <p:cNvSpPr>
                <a:spLocks/>
              </p:cNvSpPr>
              <p:nvPr/>
            </p:nvSpPr>
            <p:spPr bwMode="auto">
              <a:xfrm>
                <a:off x="2430" y="3750"/>
                <a:ext cx="57" cy="173"/>
              </a:xfrm>
              <a:custGeom>
                <a:avLst/>
                <a:gdLst>
                  <a:gd name="T0" fmla="*/ 0 w 24"/>
                  <a:gd name="T1" fmla="*/ 0 h 73"/>
                  <a:gd name="T2" fmla="*/ 0 w 24"/>
                  <a:gd name="T3" fmla="*/ 0 h 73"/>
                  <a:gd name="T4" fmla="*/ 0 w 24"/>
                  <a:gd name="T5" fmla="*/ 0 h 73"/>
                  <a:gd name="T6" fmla="*/ 4 w 24"/>
                  <a:gd name="T7" fmla="*/ 8 h 73"/>
                  <a:gd name="T8" fmla="*/ 6 w 24"/>
                  <a:gd name="T9" fmla="*/ 14 h 73"/>
                  <a:gd name="T10" fmla="*/ 9 w 24"/>
                  <a:gd name="T11" fmla="*/ 20 h 73"/>
                  <a:gd name="T12" fmla="*/ 14 w 24"/>
                  <a:gd name="T13" fmla="*/ 34 h 73"/>
                  <a:gd name="T14" fmla="*/ 19 w 24"/>
                  <a:gd name="T15" fmla="*/ 48 h 73"/>
                  <a:gd name="T16" fmla="*/ 20 w 24"/>
                  <a:gd name="T17" fmla="*/ 55 h 73"/>
                  <a:gd name="T18" fmla="*/ 22 w 24"/>
                  <a:gd name="T19" fmla="*/ 61 h 73"/>
                  <a:gd name="T20" fmla="*/ 23 w 24"/>
                  <a:gd name="T21" fmla="*/ 70 h 73"/>
                  <a:gd name="T22" fmla="*/ 24 w 24"/>
                  <a:gd name="T23" fmla="*/ 73 h 73"/>
                  <a:gd name="T24" fmla="*/ 24 w 24"/>
                  <a:gd name="T25" fmla="*/ 70 h 73"/>
                  <a:gd name="T26" fmla="*/ 24 w 24"/>
                  <a:gd name="T27" fmla="*/ 60 h 73"/>
                  <a:gd name="T28" fmla="*/ 22 w 24"/>
                  <a:gd name="T29" fmla="*/ 47 h 73"/>
                  <a:gd name="T30" fmla="*/ 20 w 24"/>
                  <a:gd name="T31" fmla="*/ 40 h 73"/>
                  <a:gd name="T32" fmla="*/ 18 w 24"/>
                  <a:gd name="T33" fmla="*/ 33 h 73"/>
                  <a:gd name="T34" fmla="*/ 15 w 24"/>
                  <a:gd name="T35" fmla="*/ 25 h 73"/>
                  <a:gd name="T36" fmla="*/ 12 w 24"/>
                  <a:gd name="T37" fmla="*/ 19 h 73"/>
                  <a:gd name="T38" fmla="*/ 6 w 24"/>
                  <a:gd name="T39" fmla="*/ 7 h 73"/>
                  <a:gd name="T40" fmla="*/ 0 w 24"/>
                  <a:gd name="T41" fmla="*/ 0 h 73"/>
                  <a:gd name="T42" fmla="*/ 0 w 24"/>
                  <a:gd name="T4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73">
                    <a:moveTo>
                      <a:pt x="0" y="0"/>
                    </a:moveTo>
                    <a:cubicBezTo>
                      <a:pt x="0" y="0"/>
                      <a:pt x="0" y="0"/>
                      <a:pt x="0" y="0"/>
                    </a:cubicBezTo>
                    <a:cubicBezTo>
                      <a:pt x="0" y="0"/>
                      <a:pt x="0" y="0"/>
                      <a:pt x="0" y="0"/>
                    </a:cubicBezTo>
                    <a:cubicBezTo>
                      <a:pt x="1" y="2"/>
                      <a:pt x="2" y="5"/>
                      <a:pt x="4" y="8"/>
                    </a:cubicBezTo>
                    <a:cubicBezTo>
                      <a:pt x="4" y="10"/>
                      <a:pt x="5" y="12"/>
                      <a:pt x="6" y="14"/>
                    </a:cubicBezTo>
                    <a:cubicBezTo>
                      <a:pt x="7" y="16"/>
                      <a:pt x="8" y="18"/>
                      <a:pt x="9" y="20"/>
                    </a:cubicBezTo>
                    <a:cubicBezTo>
                      <a:pt x="11" y="24"/>
                      <a:pt x="13" y="29"/>
                      <a:pt x="14" y="34"/>
                    </a:cubicBezTo>
                    <a:cubicBezTo>
                      <a:pt x="16" y="39"/>
                      <a:pt x="17" y="43"/>
                      <a:pt x="19" y="48"/>
                    </a:cubicBezTo>
                    <a:cubicBezTo>
                      <a:pt x="19" y="50"/>
                      <a:pt x="20" y="53"/>
                      <a:pt x="20" y="55"/>
                    </a:cubicBezTo>
                    <a:cubicBezTo>
                      <a:pt x="21" y="57"/>
                      <a:pt x="21" y="59"/>
                      <a:pt x="22" y="61"/>
                    </a:cubicBezTo>
                    <a:cubicBezTo>
                      <a:pt x="22" y="64"/>
                      <a:pt x="23" y="67"/>
                      <a:pt x="23" y="70"/>
                    </a:cubicBezTo>
                    <a:cubicBezTo>
                      <a:pt x="24" y="72"/>
                      <a:pt x="24" y="73"/>
                      <a:pt x="24" y="73"/>
                    </a:cubicBezTo>
                    <a:cubicBezTo>
                      <a:pt x="24" y="73"/>
                      <a:pt x="24" y="72"/>
                      <a:pt x="24" y="70"/>
                    </a:cubicBezTo>
                    <a:cubicBezTo>
                      <a:pt x="24" y="67"/>
                      <a:pt x="24" y="64"/>
                      <a:pt x="24" y="60"/>
                    </a:cubicBezTo>
                    <a:cubicBezTo>
                      <a:pt x="24" y="56"/>
                      <a:pt x="23" y="52"/>
                      <a:pt x="22" y="47"/>
                    </a:cubicBezTo>
                    <a:cubicBezTo>
                      <a:pt x="22" y="45"/>
                      <a:pt x="21" y="42"/>
                      <a:pt x="20" y="40"/>
                    </a:cubicBezTo>
                    <a:cubicBezTo>
                      <a:pt x="20" y="37"/>
                      <a:pt x="19" y="35"/>
                      <a:pt x="18" y="33"/>
                    </a:cubicBezTo>
                    <a:cubicBezTo>
                      <a:pt x="17" y="30"/>
                      <a:pt x="16" y="28"/>
                      <a:pt x="15" y="25"/>
                    </a:cubicBezTo>
                    <a:cubicBezTo>
                      <a:pt x="14" y="23"/>
                      <a:pt x="13" y="21"/>
                      <a:pt x="12" y="19"/>
                    </a:cubicBezTo>
                    <a:cubicBezTo>
                      <a:pt x="10" y="14"/>
                      <a:pt x="8" y="10"/>
                      <a:pt x="6" y="7"/>
                    </a:cubicBezTo>
                    <a:cubicBezTo>
                      <a:pt x="4" y="4"/>
                      <a:pt x="2" y="1"/>
                      <a:pt x="0" y="0"/>
                    </a:cubicBezTo>
                    <a:cubicBezTo>
                      <a:pt x="0" y="0"/>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3" name="Freeform 104">
                <a:extLst>
                  <a:ext uri="{FF2B5EF4-FFF2-40B4-BE49-F238E27FC236}">
                    <a16:creationId xmlns:a16="http://schemas.microsoft.com/office/drawing/2014/main" id="{89646AC6-0944-4C0D-9CAF-CF27E0AF9E65}"/>
                  </a:ext>
                </a:extLst>
              </p:cNvPr>
              <p:cNvSpPr>
                <a:spLocks/>
              </p:cNvSpPr>
              <p:nvPr/>
            </p:nvSpPr>
            <p:spPr bwMode="auto">
              <a:xfrm>
                <a:off x="2425" y="3743"/>
                <a:ext cx="5" cy="7"/>
              </a:xfrm>
              <a:custGeom>
                <a:avLst/>
                <a:gdLst>
                  <a:gd name="T0" fmla="*/ 0 w 2"/>
                  <a:gd name="T1" fmla="*/ 0 h 3"/>
                  <a:gd name="T2" fmla="*/ 2 w 2"/>
                  <a:gd name="T3" fmla="*/ 3 h 3"/>
                  <a:gd name="T4" fmla="*/ 2 w 2"/>
                  <a:gd name="T5" fmla="*/ 3 h 3"/>
                  <a:gd name="T6" fmla="*/ 0 w 2"/>
                  <a:gd name="T7" fmla="*/ 0 h 3"/>
                </a:gdLst>
                <a:ahLst/>
                <a:cxnLst>
                  <a:cxn ang="0">
                    <a:pos x="T0" y="T1"/>
                  </a:cxn>
                  <a:cxn ang="0">
                    <a:pos x="T2" y="T3"/>
                  </a:cxn>
                  <a:cxn ang="0">
                    <a:pos x="T4" y="T5"/>
                  </a:cxn>
                  <a:cxn ang="0">
                    <a:pos x="T6" y="T7"/>
                  </a:cxn>
                </a:cxnLst>
                <a:rect l="0" t="0" r="r" b="b"/>
                <a:pathLst>
                  <a:path w="2" h="3">
                    <a:moveTo>
                      <a:pt x="0" y="0"/>
                    </a:moveTo>
                    <a:cubicBezTo>
                      <a:pt x="0" y="0"/>
                      <a:pt x="1" y="1"/>
                      <a:pt x="2" y="3"/>
                    </a:cubicBezTo>
                    <a:cubicBezTo>
                      <a:pt x="2" y="3"/>
                      <a:pt x="2" y="3"/>
                      <a:pt x="2" y="3"/>
                    </a:cubicBezTo>
                    <a:cubicBezTo>
                      <a:pt x="1" y="1"/>
                      <a:pt x="0" y="0"/>
                      <a:pt x="0"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4" name="Freeform 105">
                <a:extLst>
                  <a:ext uri="{FF2B5EF4-FFF2-40B4-BE49-F238E27FC236}">
                    <a16:creationId xmlns:a16="http://schemas.microsoft.com/office/drawing/2014/main" id="{02698D58-A92B-448A-9100-BBE43C14F533}"/>
                  </a:ext>
                </a:extLst>
              </p:cNvPr>
              <p:cNvSpPr>
                <a:spLocks noEditPoints="1"/>
              </p:cNvSpPr>
              <p:nvPr/>
            </p:nvSpPr>
            <p:spPr bwMode="auto">
              <a:xfrm>
                <a:off x="2515" y="3690"/>
                <a:ext cx="57" cy="195"/>
              </a:xfrm>
              <a:custGeom>
                <a:avLst/>
                <a:gdLst>
                  <a:gd name="T0" fmla="*/ 4 w 24"/>
                  <a:gd name="T1" fmla="*/ 5 h 82"/>
                  <a:gd name="T2" fmla="*/ 3 w 24"/>
                  <a:gd name="T3" fmla="*/ 5 h 82"/>
                  <a:gd name="T4" fmla="*/ 6 w 24"/>
                  <a:gd name="T5" fmla="*/ 12 h 82"/>
                  <a:gd name="T6" fmla="*/ 8 w 24"/>
                  <a:gd name="T7" fmla="*/ 18 h 82"/>
                  <a:gd name="T8" fmla="*/ 11 w 24"/>
                  <a:gd name="T9" fmla="*/ 25 h 82"/>
                  <a:gd name="T10" fmla="*/ 16 w 24"/>
                  <a:gd name="T11" fmla="*/ 39 h 82"/>
                  <a:gd name="T12" fmla="*/ 19 w 24"/>
                  <a:gd name="T13" fmla="*/ 55 h 82"/>
                  <a:gd name="T14" fmla="*/ 20 w 24"/>
                  <a:gd name="T15" fmla="*/ 62 h 82"/>
                  <a:gd name="T16" fmla="*/ 21 w 24"/>
                  <a:gd name="T17" fmla="*/ 68 h 82"/>
                  <a:gd name="T18" fmla="*/ 22 w 24"/>
                  <a:gd name="T19" fmla="*/ 78 h 82"/>
                  <a:gd name="T20" fmla="*/ 23 w 24"/>
                  <a:gd name="T21" fmla="*/ 82 h 82"/>
                  <a:gd name="T22" fmla="*/ 23 w 24"/>
                  <a:gd name="T23" fmla="*/ 78 h 82"/>
                  <a:gd name="T24" fmla="*/ 24 w 24"/>
                  <a:gd name="T25" fmla="*/ 68 h 82"/>
                  <a:gd name="T26" fmla="*/ 23 w 24"/>
                  <a:gd name="T27" fmla="*/ 54 h 82"/>
                  <a:gd name="T28" fmla="*/ 22 w 24"/>
                  <a:gd name="T29" fmla="*/ 46 h 82"/>
                  <a:gd name="T30" fmla="*/ 20 w 24"/>
                  <a:gd name="T31" fmla="*/ 38 h 82"/>
                  <a:gd name="T32" fmla="*/ 17 w 24"/>
                  <a:gd name="T33" fmla="*/ 31 h 82"/>
                  <a:gd name="T34" fmla="*/ 14 w 24"/>
                  <a:gd name="T35" fmla="*/ 23 h 82"/>
                  <a:gd name="T36" fmla="*/ 8 w 24"/>
                  <a:gd name="T37" fmla="*/ 11 h 82"/>
                  <a:gd name="T38" fmla="*/ 4 w 24"/>
                  <a:gd name="T39" fmla="*/ 5 h 82"/>
                  <a:gd name="T40" fmla="*/ 0 w 24"/>
                  <a:gd name="T41" fmla="*/ 0 h 82"/>
                  <a:gd name="T42" fmla="*/ 1 w 24"/>
                  <a:gd name="T43" fmla="*/ 2 h 82"/>
                  <a:gd name="T44" fmla="*/ 2 w 24"/>
                  <a:gd name="T45" fmla="*/ 2 h 82"/>
                  <a:gd name="T46" fmla="*/ 0 w 24"/>
                  <a:gd name="T47"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 h="82">
                    <a:moveTo>
                      <a:pt x="4" y="5"/>
                    </a:moveTo>
                    <a:cubicBezTo>
                      <a:pt x="4" y="5"/>
                      <a:pt x="3" y="5"/>
                      <a:pt x="3" y="5"/>
                    </a:cubicBezTo>
                    <a:cubicBezTo>
                      <a:pt x="4" y="7"/>
                      <a:pt x="5" y="9"/>
                      <a:pt x="6" y="12"/>
                    </a:cubicBezTo>
                    <a:cubicBezTo>
                      <a:pt x="7" y="14"/>
                      <a:pt x="7" y="16"/>
                      <a:pt x="8" y="18"/>
                    </a:cubicBezTo>
                    <a:cubicBezTo>
                      <a:pt x="9" y="20"/>
                      <a:pt x="10" y="22"/>
                      <a:pt x="11" y="25"/>
                    </a:cubicBezTo>
                    <a:cubicBezTo>
                      <a:pt x="13" y="29"/>
                      <a:pt x="14" y="34"/>
                      <a:pt x="16" y="39"/>
                    </a:cubicBezTo>
                    <a:cubicBezTo>
                      <a:pt x="17" y="45"/>
                      <a:pt x="18" y="50"/>
                      <a:pt x="19" y="55"/>
                    </a:cubicBezTo>
                    <a:cubicBezTo>
                      <a:pt x="20" y="57"/>
                      <a:pt x="20" y="60"/>
                      <a:pt x="20" y="62"/>
                    </a:cubicBezTo>
                    <a:cubicBezTo>
                      <a:pt x="21" y="64"/>
                      <a:pt x="21" y="66"/>
                      <a:pt x="21" y="68"/>
                    </a:cubicBezTo>
                    <a:cubicBezTo>
                      <a:pt x="22" y="72"/>
                      <a:pt x="22" y="76"/>
                      <a:pt x="22" y="78"/>
                    </a:cubicBezTo>
                    <a:cubicBezTo>
                      <a:pt x="22" y="80"/>
                      <a:pt x="23" y="82"/>
                      <a:pt x="23" y="82"/>
                    </a:cubicBezTo>
                    <a:cubicBezTo>
                      <a:pt x="23" y="82"/>
                      <a:pt x="23" y="80"/>
                      <a:pt x="23" y="78"/>
                    </a:cubicBezTo>
                    <a:cubicBezTo>
                      <a:pt x="23" y="76"/>
                      <a:pt x="24" y="72"/>
                      <a:pt x="24" y="68"/>
                    </a:cubicBezTo>
                    <a:cubicBezTo>
                      <a:pt x="24" y="64"/>
                      <a:pt x="23" y="59"/>
                      <a:pt x="23" y="54"/>
                    </a:cubicBezTo>
                    <a:cubicBezTo>
                      <a:pt x="22" y="52"/>
                      <a:pt x="22" y="49"/>
                      <a:pt x="22" y="46"/>
                    </a:cubicBezTo>
                    <a:cubicBezTo>
                      <a:pt x="21" y="44"/>
                      <a:pt x="20" y="41"/>
                      <a:pt x="20" y="38"/>
                    </a:cubicBezTo>
                    <a:cubicBezTo>
                      <a:pt x="19" y="36"/>
                      <a:pt x="18" y="33"/>
                      <a:pt x="17" y="31"/>
                    </a:cubicBezTo>
                    <a:cubicBezTo>
                      <a:pt x="16" y="28"/>
                      <a:pt x="15" y="26"/>
                      <a:pt x="14" y="23"/>
                    </a:cubicBezTo>
                    <a:cubicBezTo>
                      <a:pt x="12" y="19"/>
                      <a:pt x="10" y="14"/>
                      <a:pt x="8" y="11"/>
                    </a:cubicBezTo>
                    <a:cubicBezTo>
                      <a:pt x="6" y="8"/>
                      <a:pt x="5" y="6"/>
                      <a:pt x="4" y="5"/>
                    </a:cubicBezTo>
                    <a:moveTo>
                      <a:pt x="0" y="0"/>
                    </a:moveTo>
                    <a:cubicBezTo>
                      <a:pt x="0" y="0"/>
                      <a:pt x="0" y="1"/>
                      <a:pt x="1" y="2"/>
                    </a:cubicBezTo>
                    <a:cubicBezTo>
                      <a:pt x="2" y="2"/>
                      <a:pt x="2" y="2"/>
                      <a:pt x="2" y="2"/>
                    </a:cubicBezTo>
                    <a:cubicBezTo>
                      <a:pt x="1" y="1"/>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Freeform 106">
                <a:extLst>
                  <a:ext uri="{FF2B5EF4-FFF2-40B4-BE49-F238E27FC236}">
                    <a16:creationId xmlns:a16="http://schemas.microsoft.com/office/drawing/2014/main" id="{B4495AC5-D862-4484-A0DA-AB55CF6F6959}"/>
                  </a:ext>
                </a:extLst>
              </p:cNvPr>
              <p:cNvSpPr>
                <a:spLocks/>
              </p:cNvSpPr>
              <p:nvPr/>
            </p:nvSpPr>
            <p:spPr bwMode="auto">
              <a:xfrm>
                <a:off x="2518" y="3695"/>
                <a:ext cx="7" cy="7"/>
              </a:xfrm>
              <a:custGeom>
                <a:avLst/>
                <a:gdLst>
                  <a:gd name="T0" fmla="*/ 1 w 3"/>
                  <a:gd name="T1" fmla="*/ 0 h 3"/>
                  <a:gd name="T2" fmla="*/ 0 w 3"/>
                  <a:gd name="T3" fmla="*/ 0 h 3"/>
                  <a:gd name="T4" fmla="*/ 1 w 3"/>
                  <a:gd name="T5" fmla="*/ 1 h 3"/>
                  <a:gd name="T6" fmla="*/ 2 w 3"/>
                  <a:gd name="T7" fmla="*/ 3 h 3"/>
                  <a:gd name="T8" fmla="*/ 3 w 3"/>
                  <a:gd name="T9" fmla="*/ 3 h 3"/>
                  <a:gd name="T10" fmla="*/ 1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1" y="0"/>
                      <a:pt x="0" y="0"/>
                    </a:cubicBezTo>
                    <a:cubicBezTo>
                      <a:pt x="0" y="1"/>
                      <a:pt x="1" y="1"/>
                      <a:pt x="1" y="1"/>
                    </a:cubicBezTo>
                    <a:cubicBezTo>
                      <a:pt x="1" y="2"/>
                      <a:pt x="1" y="2"/>
                      <a:pt x="2" y="3"/>
                    </a:cubicBezTo>
                    <a:cubicBezTo>
                      <a:pt x="2" y="3"/>
                      <a:pt x="3" y="3"/>
                      <a:pt x="3" y="3"/>
                    </a:cubicBezTo>
                    <a:cubicBezTo>
                      <a:pt x="2" y="2"/>
                      <a:pt x="2" y="1"/>
                      <a:pt x="1" y="1"/>
                    </a:cubicBezTo>
                    <a:cubicBezTo>
                      <a:pt x="1" y="0"/>
                      <a:pt x="1" y="0"/>
                      <a:pt x="1" y="0"/>
                    </a:cubicBezTo>
                  </a:path>
                </a:pathLst>
              </a:custGeom>
              <a:solidFill>
                <a:srgbClr val="4EAA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6" name="Freeform 107">
                <a:extLst>
                  <a:ext uri="{FF2B5EF4-FFF2-40B4-BE49-F238E27FC236}">
                    <a16:creationId xmlns:a16="http://schemas.microsoft.com/office/drawing/2014/main" id="{E42C96FB-8F98-45CD-B0E7-135539718F8E}"/>
                  </a:ext>
                </a:extLst>
              </p:cNvPr>
              <p:cNvSpPr>
                <a:spLocks/>
              </p:cNvSpPr>
              <p:nvPr/>
            </p:nvSpPr>
            <p:spPr bwMode="auto">
              <a:xfrm>
                <a:off x="2625" y="3838"/>
                <a:ext cx="0" cy="4"/>
              </a:xfrm>
              <a:custGeom>
                <a:avLst/>
                <a:gdLst>
                  <a:gd name="T0" fmla="*/ 0 h 2"/>
                  <a:gd name="T1" fmla="*/ 1 h 2"/>
                  <a:gd name="T2" fmla="*/ 2 h 2"/>
                  <a:gd name="T3" fmla="*/ 0 h 2"/>
                </a:gdLst>
                <a:ahLst/>
                <a:cxnLst>
                  <a:cxn ang="0">
                    <a:pos x="0" y="T0"/>
                  </a:cxn>
                  <a:cxn ang="0">
                    <a:pos x="0" y="T1"/>
                  </a:cxn>
                  <a:cxn ang="0">
                    <a:pos x="0" y="T2"/>
                  </a:cxn>
                  <a:cxn ang="0">
                    <a:pos x="0" y="T3"/>
                  </a:cxn>
                </a:cxnLst>
                <a:rect l="0" t="0" r="r" b="b"/>
                <a:pathLst>
                  <a:path h="2">
                    <a:moveTo>
                      <a:pt x="0" y="0"/>
                    </a:moveTo>
                    <a:cubicBezTo>
                      <a:pt x="0" y="0"/>
                      <a:pt x="0" y="1"/>
                      <a:pt x="0" y="1"/>
                    </a:cubicBezTo>
                    <a:cubicBezTo>
                      <a:pt x="0" y="1"/>
                      <a:pt x="0" y="2"/>
                      <a:pt x="0" y="2"/>
                    </a:cubicBezTo>
                    <a:cubicBezTo>
                      <a:pt x="0" y="2"/>
                      <a:pt x="0" y="1"/>
                      <a:pt x="0" y="0"/>
                    </a:cubicBezTo>
                  </a:path>
                </a:pathLst>
              </a:custGeom>
              <a:solidFill>
                <a:srgbClr val="8094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7" name="Freeform 108">
                <a:extLst>
                  <a:ext uri="{FF2B5EF4-FFF2-40B4-BE49-F238E27FC236}">
                    <a16:creationId xmlns:a16="http://schemas.microsoft.com/office/drawing/2014/main" id="{6A8CE423-C92E-4D01-BBE4-E0E0C6D63E83}"/>
                  </a:ext>
                </a:extLst>
              </p:cNvPr>
              <p:cNvSpPr>
                <a:spLocks/>
              </p:cNvSpPr>
              <p:nvPr/>
            </p:nvSpPr>
            <p:spPr bwMode="auto">
              <a:xfrm>
                <a:off x="2587" y="3674"/>
                <a:ext cx="38" cy="166"/>
              </a:xfrm>
              <a:custGeom>
                <a:avLst/>
                <a:gdLst>
                  <a:gd name="T0" fmla="*/ 0 w 16"/>
                  <a:gd name="T1" fmla="*/ 0 h 70"/>
                  <a:gd name="T2" fmla="*/ 1 w 16"/>
                  <a:gd name="T3" fmla="*/ 3 h 70"/>
                  <a:gd name="T4" fmla="*/ 2 w 16"/>
                  <a:gd name="T5" fmla="*/ 11 h 70"/>
                  <a:gd name="T6" fmla="*/ 6 w 16"/>
                  <a:gd name="T7" fmla="*/ 36 h 70"/>
                  <a:gd name="T8" fmla="*/ 13 w 16"/>
                  <a:gd name="T9" fmla="*/ 60 h 70"/>
                  <a:gd name="T10" fmla="*/ 15 w 16"/>
                  <a:gd name="T11" fmla="*/ 68 h 70"/>
                  <a:gd name="T12" fmla="*/ 16 w 16"/>
                  <a:gd name="T13" fmla="*/ 70 h 70"/>
                  <a:gd name="T14" fmla="*/ 16 w 16"/>
                  <a:gd name="T15" fmla="*/ 69 h 70"/>
                  <a:gd name="T16" fmla="*/ 16 w 16"/>
                  <a:gd name="T17" fmla="*/ 68 h 70"/>
                  <a:gd name="T18" fmla="*/ 15 w 16"/>
                  <a:gd name="T19" fmla="*/ 59 h 70"/>
                  <a:gd name="T20" fmla="*/ 10 w 16"/>
                  <a:gd name="T21" fmla="*/ 35 h 70"/>
                  <a:gd name="T22" fmla="*/ 4 w 16"/>
                  <a:gd name="T23" fmla="*/ 11 h 70"/>
                  <a:gd name="T24" fmla="*/ 1 w 16"/>
                  <a:gd name="T25" fmla="*/ 3 h 70"/>
                  <a:gd name="T26" fmla="*/ 0 w 16"/>
                  <a:gd name="T27"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70">
                    <a:moveTo>
                      <a:pt x="0" y="0"/>
                    </a:moveTo>
                    <a:cubicBezTo>
                      <a:pt x="0" y="0"/>
                      <a:pt x="0" y="1"/>
                      <a:pt x="1" y="3"/>
                    </a:cubicBezTo>
                    <a:cubicBezTo>
                      <a:pt x="1" y="5"/>
                      <a:pt x="1" y="8"/>
                      <a:pt x="2" y="11"/>
                    </a:cubicBezTo>
                    <a:cubicBezTo>
                      <a:pt x="3" y="18"/>
                      <a:pt x="4" y="27"/>
                      <a:pt x="6" y="36"/>
                    </a:cubicBezTo>
                    <a:cubicBezTo>
                      <a:pt x="8" y="45"/>
                      <a:pt x="11" y="53"/>
                      <a:pt x="13" y="60"/>
                    </a:cubicBezTo>
                    <a:cubicBezTo>
                      <a:pt x="14" y="63"/>
                      <a:pt x="15" y="66"/>
                      <a:pt x="15" y="68"/>
                    </a:cubicBezTo>
                    <a:cubicBezTo>
                      <a:pt x="16" y="69"/>
                      <a:pt x="16" y="69"/>
                      <a:pt x="16" y="70"/>
                    </a:cubicBezTo>
                    <a:cubicBezTo>
                      <a:pt x="16" y="70"/>
                      <a:pt x="16" y="69"/>
                      <a:pt x="16" y="69"/>
                    </a:cubicBezTo>
                    <a:cubicBezTo>
                      <a:pt x="16" y="69"/>
                      <a:pt x="16" y="68"/>
                      <a:pt x="16" y="68"/>
                    </a:cubicBezTo>
                    <a:cubicBezTo>
                      <a:pt x="16" y="66"/>
                      <a:pt x="16" y="63"/>
                      <a:pt x="15" y="59"/>
                    </a:cubicBezTo>
                    <a:cubicBezTo>
                      <a:pt x="14" y="53"/>
                      <a:pt x="12" y="44"/>
                      <a:pt x="10" y="35"/>
                    </a:cubicBezTo>
                    <a:cubicBezTo>
                      <a:pt x="8" y="26"/>
                      <a:pt x="6" y="17"/>
                      <a:pt x="4" y="11"/>
                    </a:cubicBezTo>
                    <a:cubicBezTo>
                      <a:pt x="3" y="7"/>
                      <a:pt x="2" y="5"/>
                      <a:pt x="1" y="3"/>
                    </a:cubicBezTo>
                    <a:cubicBezTo>
                      <a:pt x="1" y="1"/>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8" name="Freeform 109">
                <a:extLst>
                  <a:ext uri="{FF2B5EF4-FFF2-40B4-BE49-F238E27FC236}">
                    <a16:creationId xmlns:a16="http://schemas.microsoft.com/office/drawing/2014/main" id="{7BCA86F8-3FBF-441C-A555-E5C2C95139D7}"/>
                  </a:ext>
                </a:extLst>
              </p:cNvPr>
              <p:cNvSpPr>
                <a:spLocks/>
              </p:cNvSpPr>
              <p:nvPr/>
            </p:nvSpPr>
            <p:spPr bwMode="auto">
              <a:xfrm>
                <a:off x="1465" y="1198"/>
                <a:ext cx="1865" cy="584"/>
              </a:xfrm>
              <a:custGeom>
                <a:avLst/>
                <a:gdLst>
                  <a:gd name="T0" fmla="*/ 5 w 785"/>
                  <a:gd name="T1" fmla="*/ 48 h 246"/>
                  <a:gd name="T2" fmla="*/ 30 w 785"/>
                  <a:gd name="T3" fmla="*/ 110 h 246"/>
                  <a:gd name="T4" fmla="*/ 0 w 785"/>
                  <a:gd name="T5" fmla="*/ 158 h 246"/>
                  <a:gd name="T6" fmla="*/ 14 w 785"/>
                  <a:gd name="T7" fmla="*/ 163 h 246"/>
                  <a:gd name="T8" fmla="*/ 34 w 785"/>
                  <a:gd name="T9" fmla="*/ 168 h 246"/>
                  <a:gd name="T10" fmla="*/ 89 w 785"/>
                  <a:gd name="T11" fmla="*/ 178 h 246"/>
                  <a:gd name="T12" fmla="*/ 129 w 785"/>
                  <a:gd name="T13" fmla="*/ 205 h 246"/>
                  <a:gd name="T14" fmla="*/ 623 w 785"/>
                  <a:gd name="T15" fmla="*/ 240 h 246"/>
                  <a:gd name="T16" fmla="*/ 771 w 785"/>
                  <a:gd name="T17" fmla="*/ 172 h 246"/>
                  <a:gd name="T18" fmla="*/ 757 w 785"/>
                  <a:gd name="T19" fmla="*/ 83 h 246"/>
                  <a:gd name="T20" fmla="*/ 748 w 785"/>
                  <a:gd name="T21" fmla="*/ 75 h 246"/>
                  <a:gd name="T22" fmla="*/ 562 w 785"/>
                  <a:gd name="T23" fmla="*/ 4 h 246"/>
                  <a:gd name="T24" fmla="*/ 371 w 785"/>
                  <a:gd name="T25" fmla="*/ 26 h 246"/>
                  <a:gd name="T26" fmla="*/ 144 w 785"/>
                  <a:gd name="T27" fmla="*/ 39 h 246"/>
                  <a:gd name="T28" fmla="*/ 98 w 785"/>
                  <a:gd name="T29" fmla="*/ 44 h 246"/>
                  <a:gd name="T30" fmla="*/ 5 w 785"/>
                  <a:gd name="T31" fmla="*/ 48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5" h="246">
                    <a:moveTo>
                      <a:pt x="5" y="48"/>
                    </a:moveTo>
                    <a:cubicBezTo>
                      <a:pt x="5" y="48"/>
                      <a:pt x="38" y="73"/>
                      <a:pt x="30" y="110"/>
                    </a:cubicBezTo>
                    <a:cubicBezTo>
                      <a:pt x="22" y="147"/>
                      <a:pt x="0" y="158"/>
                      <a:pt x="0" y="158"/>
                    </a:cubicBezTo>
                    <a:cubicBezTo>
                      <a:pt x="14" y="163"/>
                      <a:pt x="14" y="163"/>
                      <a:pt x="14" y="163"/>
                    </a:cubicBezTo>
                    <a:cubicBezTo>
                      <a:pt x="20" y="165"/>
                      <a:pt x="27" y="167"/>
                      <a:pt x="34" y="168"/>
                    </a:cubicBezTo>
                    <a:cubicBezTo>
                      <a:pt x="89" y="178"/>
                      <a:pt x="89" y="178"/>
                      <a:pt x="89" y="178"/>
                    </a:cubicBezTo>
                    <a:cubicBezTo>
                      <a:pt x="89" y="178"/>
                      <a:pt x="85" y="196"/>
                      <a:pt x="129" y="205"/>
                    </a:cubicBezTo>
                    <a:cubicBezTo>
                      <a:pt x="173" y="214"/>
                      <a:pt x="517" y="233"/>
                      <a:pt x="623" y="240"/>
                    </a:cubicBezTo>
                    <a:cubicBezTo>
                      <a:pt x="729" y="246"/>
                      <a:pt x="758" y="205"/>
                      <a:pt x="771" y="172"/>
                    </a:cubicBezTo>
                    <a:cubicBezTo>
                      <a:pt x="785" y="139"/>
                      <a:pt x="777" y="104"/>
                      <a:pt x="757" y="83"/>
                    </a:cubicBezTo>
                    <a:cubicBezTo>
                      <a:pt x="754" y="81"/>
                      <a:pt x="752" y="78"/>
                      <a:pt x="748" y="75"/>
                    </a:cubicBezTo>
                    <a:cubicBezTo>
                      <a:pt x="699" y="26"/>
                      <a:pt x="631" y="0"/>
                      <a:pt x="562" y="4"/>
                    </a:cubicBezTo>
                    <a:cubicBezTo>
                      <a:pt x="526" y="6"/>
                      <a:pt x="417" y="26"/>
                      <a:pt x="371" y="26"/>
                    </a:cubicBezTo>
                    <a:cubicBezTo>
                      <a:pt x="246" y="27"/>
                      <a:pt x="144" y="39"/>
                      <a:pt x="144" y="39"/>
                    </a:cubicBezTo>
                    <a:cubicBezTo>
                      <a:pt x="144" y="39"/>
                      <a:pt x="111" y="29"/>
                      <a:pt x="98" y="44"/>
                    </a:cubicBezTo>
                    <a:cubicBezTo>
                      <a:pt x="82" y="42"/>
                      <a:pt x="20" y="32"/>
                      <a:pt x="5" y="48"/>
                    </a:cubicBezTo>
                  </a:path>
                </a:pathLst>
              </a:custGeom>
              <a:solidFill>
                <a:srgbClr val="ABFF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9" name="Freeform 110">
                <a:extLst>
                  <a:ext uri="{FF2B5EF4-FFF2-40B4-BE49-F238E27FC236}">
                    <a16:creationId xmlns:a16="http://schemas.microsoft.com/office/drawing/2014/main" id="{161FFC94-D9F4-4617-A095-4B0075E00A64}"/>
                  </a:ext>
                </a:extLst>
              </p:cNvPr>
              <p:cNvSpPr>
                <a:spLocks/>
              </p:cNvSpPr>
              <p:nvPr/>
            </p:nvSpPr>
            <p:spPr bwMode="auto">
              <a:xfrm>
                <a:off x="1667" y="1328"/>
                <a:ext cx="48" cy="247"/>
              </a:xfrm>
              <a:custGeom>
                <a:avLst/>
                <a:gdLst>
                  <a:gd name="T0" fmla="*/ 13 w 20"/>
                  <a:gd name="T1" fmla="*/ 0 h 104"/>
                  <a:gd name="T2" fmla="*/ 14 w 20"/>
                  <a:gd name="T3" fmla="*/ 5 h 104"/>
                  <a:gd name="T4" fmla="*/ 16 w 20"/>
                  <a:gd name="T5" fmla="*/ 17 h 104"/>
                  <a:gd name="T6" fmla="*/ 17 w 20"/>
                  <a:gd name="T7" fmla="*/ 25 h 104"/>
                  <a:gd name="T8" fmla="*/ 17 w 20"/>
                  <a:gd name="T9" fmla="*/ 34 h 104"/>
                  <a:gd name="T10" fmla="*/ 17 w 20"/>
                  <a:gd name="T11" fmla="*/ 43 h 104"/>
                  <a:gd name="T12" fmla="*/ 16 w 20"/>
                  <a:gd name="T13" fmla="*/ 53 h 104"/>
                  <a:gd name="T14" fmla="*/ 14 w 20"/>
                  <a:gd name="T15" fmla="*/ 63 h 104"/>
                  <a:gd name="T16" fmla="*/ 12 w 20"/>
                  <a:gd name="T17" fmla="*/ 72 h 104"/>
                  <a:gd name="T18" fmla="*/ 7 w 20"/>
                  <a:gd name="T19" fmla="*/ 89 h 104"/>
                  <a:gd name="T20" fmla="*/ 2 w 20"/>
                  <a:gd name="T21" fmla="*/ 100 h 104"/>
                  <a:gd name="T22" fmla="*/ 0 w 20"/>
                  <a:gd name="T23" fmla="*/ 104 h 104"/>
                  <a:gd name="T24" fmla="*/ 3 w 20"/>
                  <a:gd name="T25" fmla="*/ 100 h 104"/>
                  <a:gd name="T26" fmla="*/ 9 w 20"/>
                  <a:gd name="T27" fmla="*/ 90 h 104"/>
                  <a:gd name="T28" fmla="*/ 15 w 20"/>
                  <a:gd name="T29" fmla="*/ 73 h 104"/>
                  <a:gd name="T30" fmla="*/ 17 w 20"/>
                  <a:gd name="T31" fmla="*/ 64 h 104"/>
                  <a:gd name="T32" fmla="*/ 19 w 20"/>
                  <a:gd name="T33" fmla="*/ 54 h 104"/>
                  <a:gd name="T34" fmla="*/ 20 w 20"/>
                  <a:gd name="T35" fmla="*/ 44 h 104"/>
                  <a:gd name="T36" fmla="*/ 20 w 20"/>
                  <a:gd name="T37" fmla="*/ 34 h 104"/>
                  <a:gd name="T38" fmla="*/ 18 w 20"/>
                  <a:gd name="T39" fmla="*/ 16 h 104"/>
                  <a:gd name="T40" fmla="*/ 13 w 20"/>
                  <a:gd name="T41"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104">
                    <a:moveTo>
                      <a:pt x="13" y="0"/>
                    </a:moveTo>
                    <a:cubicBezTo>
                      <a:pt x="13" y="0"/>
                      <a:pt x="13" y="2"/>
                      <a:pt x="14" y="5"/>
                    </a:cubicBezTo>
                    <a:cubicBezTo>
                      <a:pt x="15" y="8"/>
                      <a:pt x="15" y="12"/>
                      <a:pt x="16" y="17"/>
                    </a:cubicBezTo>
                    <a:cubicBezTo>
                      <a:pt x="16" y="19"/>
                      <a:pt x="16" y="22"/>
                      <a:pt x="17" y="25"/>
                    </a:cubicBezTo>
                    <a:cubicBezTo>
                      <a:pt x="17" y="28"/>
                      <a:pt x="17" y="31"/>
                      <a:pt x="17" y="34"/>
                    </a:cubicBezTo>
                    <a:cubicBezTo>
                      <a:pt x="17" y="37"/>
                      <a:pt x="17" y="40"/>
                      <a:pt x="17" y="43"/>
                    </a:cubicBezTo>
                    <a:cubicBezTo>
                      <a:pt x="16" y="47"/>
                      <a:pt x="16" y="50"/>
                      <a:pt x="16" y="53"/>
                    </a:cubicBezTo>
                    <a:cubicBezTo>
                      <a:pt x="15" y="57"/>
                      <a:pt x="15" y="60"/>
                      <a:pt x="14" y="63"/>
                    </a:cubicBezTo>
                    <a:cubicBezTo>
                      <a:pt x="13" y="66"/>
                      <a:pt x="13" y="69"/>
                      <a:pt x="12" y="72"/>
                    </a:cubicBezTo>
                    <a:cubicBezTo>
                      <a:pt x="11" y="79"/>
                      <a:pt x="9" y="84"/>
                      <a:pt x="7" y="89"/>
                    </a:cubicBezTo>
                    <a:cubicBezTo>
                      <a:pt x="5" y="94"/>
                      <a:pt x="4" y="97"/>
                      <a:pt x="2" y="100"/>
                    </a:cubicBezTo>
                    <a:cubicBezTo>
                      <a:pt x="1" y="102"/>
                      <a:pt x="0" y="104"/>
                      <a:pt x="0" y="104"/>
                    </a:cubicBezTo>
                    <a:cubicBezTo>
                      <a:pt x="0" y="104"/>
                      <a:pt x="1" y="103"/>
                      <a:pt x="3" y="100"/>
                    </a:cubicBezTo>
                    <a:cubicBezTo>
                      <a:pt x="4" y="98"/>
                      <a:pt x="7" y="94"/>
                      <a:pt x="9" y="90"/>
                    </a:cubicBezTo>
                    <a:cubicBezTo>
                      <a:pt x="11" y="85"/>
                      <a:pt x="13" y="79"/>
                      <a:pt x="15" y="73"/>
                    </a:cubicBezTo>
                    <a:cubicBezTo>
                      <a:pt x="15" y="70"/>
                      <a:pt x="16" y="67"/>
                      <a:pt x="17" y="64"/>
                    </a:cubicBezTo>
                    <a:cubicBezTo>
                      <a:pt x="18" y="60"/>
                      <a:pt x="18" y="57"/>
                      <a:pt x="19" y="54"/>
                    </a:cubicBezTo>
                    <a:cubicBezTo>
                      <a:pt x="19" y="50"/>
                      <a:pt x="19" y="47"/>
                      <a:pt x="20" y="44"/>
                    </a:cubicBezTo>
                    <a:cubicBezTo>
                      <a:pt x="20" y="40"/>
                      <a:pt x="20" y="37"/>
                      <a:pt x="20" y="34"/>
                    </a:cubicBezTo>
                    <a:cubicBezTo>
                      <a:pt x="19" y="27"/>
                      <a:pt x="19" y="21"/>
                      <a:pt x="18" y="16"/>
                    </a:cubicBezTo>
                    <a:cubicBezTo>
                      <a:pt x="16" y="6"/>
                      <a:pt x="13" y="0"/>
                      <a:pt x="13"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0" name="Freeform 111">
                <a:extLst>
                  <a:ext uri="{FF2B5EF4-FFF2-40B4-BE49-F238E27FC236}">
                    <a16:creationId xmlns:a16="http://schemas.microsoft.com/office/drawing/2014/main" id="{A530D2F6-2385-47B4-A374-0A3AAD572856}"/>
                  </a:ext>
                </a:extLst>
              </p:cNvPr>
              <p:cNvSpPr>
                <a:spLocks/>
              </p:cNvSpPr>
              <p:nvPr/>
            </p:nvSpPr>
            <p:spPr bwMode="auto">
              <a:xfrm>
                <a:off x="1765" y="1520"/>
                <a:ext cx="546" cy="105"/>
              </a:xfrm>
              <a:custGeom>
                <a:avLst/>
                <a:gdLst>
                  <a:gd name="T0" fmla="*/ 0 w 230"/>
                  <a:gd name="T1" fmla="*/ 0 h 44"/>
                  <a:gd name="T2" fmla="*/ 4 w 230"/>
                  <a:gd name="T3" fmla="*/ 5 h 44"/>
                  <a:gd name="T4" fmla="*/ 18 w 230"/>
                  <a:gd name="T5" fmla="*/ 16 h 44"/>
                  <a:gd name="T6" fmla="*/ 29 w 230"/>
                  <a:gd name="T7" fmla="*/ 22 h 44"/>
                  <a:gd name="T8" fmla="*/ 44 w 230"/>
                  <a:gd name="T9" fmla="*/ 26 h 44"/>
                  <a:gd name="T10" fmla="*/ 80 w 230"/>
                  <a:gd name="T11" fmla="*/ 32 h 44"/>
                  <a:gd name="T12" fmla="*/ 170 w 230"/>
                  <a:gd name="T13" fmla="*/ 41 h 44"/>
                  <a:gd name="T14" fmla="*/ 230 w 230"/>
                  <a:gd name="T15" fmla="*/ 44 h 44"/>
                  <a:gd name="T16" fmla="*/ 229 w 230"/>
                  <a:gd name="T17" fmla="*/ 40 h 44"/>
                  <a:gd name="T18" fmla="*/ 170 w 230"/>
                  <a:gd name="T19" fmla="*/ 37 h 44"/>
                  <a:gd name="T20" fmla="*/ 80 w 230"/>
                  <a:gd name="T21" fmla="*/ 30 h 44"/>
                  <a:gd name="T22" fmla="*/ 44 w 230"/>
                  <a:gd name="T23" fmla="*/ 25 h 44"/>
                  <a:gd name="T24" fmla="*/ 30 w 230"/>
                  <a:gd name="T25" fmla="*/ 21 h 44"/>
                  <a:gd name="T26" fmla="*/ 18 w 230"/>
                  <a:gd name="T27" fmla="*/ 15 h 44"/>
                  <a:gd name="T28" fmla="*/ 4 w 230"/>
                  <a:gd name="T29" fmla="*/ 5 h 44"/>
                  <a:gd name="T30" fmla="*/ 0 w 230"/>
                  <a:gd name="T31"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0" h="44">
                    <a:moveTo>
                      <a:pt x="0" y="0"/>
                    </a:moveTo>
                    <a:cubicBezTo>
                      <a:pt x="0" y="0"/>
                      <a:pt x="1" y="2"/>
                      <a:pt x="4" y="5"/>
                    </a:cubicBezTo>
                    <a:cubicBezTo>
                      <a:pt x="6" y="8"/>
                      <a:pt x="11" y="12"/>
                      <a:pt x="18" y="16"/>
                    </a:cubicBezTo>
                    <a:cubicBezTo>
                      <a:pt x="21" y="18"/>
                      <a:pt x="25" y="20"/>
                      <a:pt x="29" y="22"/>
                    </a:cubicBezTo>
                    <a:cubicBezTo>
                      <a:pt x="33" y="24"/>
                      <a:pt x="39" y="25"/>
                      <a:pt x="44" y="26"/>
                    </a:cubicBezTo>
                    <a:cubicBezTo>
                      <a:pt x="54" y="29"/>
                      <a:pt x="66" y="31"/>
                      <a:pt x="80" y="32"/>
                    </a:cubicBezTo>
                    <a:cubicBezTo>
                      <a:pt x="106" y="36"/>
                      <a:pt x="137" y="38"/>
                      <a:pt x="170" y="41"/>
                    </a:cubicBezTo>
                    <a:cubicBezTo>
                      <a:pt x="190" y="42"/>
                      <a:pt x="210" y="43"/>
                      <a:pt x="230" y="44"/>
                    </a:cubicBezTo>
                    <a:cubicBezTo>
                      <a:pt x="230" y="43"/>
                      <a:pt x="229" y="42"/>
                      <a:pt x="229" y="40"/>
                    </a:cubicBezTo>
                    <a:cubicBezTo>
                      <a:pt x="209" y="39"/>
                      <a:pt x="189" y="38"/>
                      <a:pt x="170" y="37"/>
                    </a:cubicBezTo>
                    <a:cubicBezTo>
                      <a:pt x="137" y="35"/>
                      <a:pt x="106" y="33"/>
                      <a:pt x="80" y="30"/>
                    </a:cubicBezTo>
                    <a:cubicBezTo>
                      <a:pt x="67" y="29"/>
                      <a:pt x="55" y="27"/>
                      <a:pt x="44" y="25"/>
                    </a:cubicBezTo>
                    <a:cubicBezTo>
                      <a:pt x="39" y="24"/>
                      <a:pt x="34" y="23"/>
                      <a:pt x="30" y="21"/>
                    </a:cubicBezTo>
                    <a:cubicBezTo>
                      <a:pt x="25" y="19"/>
                      <a:pt x="22" y="17"/>
                      <a:pt x="18" y="15"/>
                    </a:cubicBezTo>
                    <a:cubicBezTo>
                      <a:pt x="12" y="11"/>
                      <a:pt x="7" y="7"/>
                      <a:pt x="4" y="5"/>
                    </a:cubicBezTo>
                    <a:cubicBezTo>
                      <a:pt x="1" y="2"/>
                      <a:pt x="0" y="0"/>
                      <a:pt x="0" y="0"/>
                    </a:cubicBezTo>
                  </a:path>
                </a:pathLst>
              </a:custGeom>
              <a:solidFill>
                <a:srgbClr val="87E0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1" name="Freeform 112">
                <a:extLst>
                  <a:ext uri="{FF2B5EF4-FFF2-40B4-BE49-F238E27FC236}">
                    <a16:creationId xmlns:a16="http://schemas.microsoft.com/office/drawing/2014/main" id="{5A0ECFB0-338B-4B6B-AF23-F9608A8BB657}"/>
                  </a:ext>
                </a:extLst>
              </p:cNvPr>
              <p:cNvSpPr>
                <a:spLocks/>
              </p:cNvSpPr>
              <p:nvPr/>
            </p:nvSpPr>
            <p:spPr bwMode="auto">
              <a:xfrm>
                <a:off x="3002" y="1302"/>
                <a:ext cx="26" cy="19"/>
              </a:xfrm>
              <a:custGeom>
                <a:avLst/>
                <a:gdLst>
                  <a:gd name="T0" fmla="*/ 0 w 11"/>
                  <a:gd name="T1" fmla="*/ 0 h 8"/>
                  <a:gd name="T2" fmla="*/ 10 w 11"/>
                  <a:gd name="T3" fmla="*/ 8 h 8"/>
                  <a:gd name="T4" fmla="*/ 11 w 11"/>
                  <a:gd name="T5" fmla="*/ 6 h 8"/>
                  <a:gd name="T6" fmla="*/ 0 w 11"/>
                  <a:gd name="T7" fmla="*/ 0 h 8"/>
                </a:gdLst>
                <a:ahLst/>
                <a:cxnLst>
                  <a:cxn ang="0">
                    <a:pos x="T0" y="T1"/>
                  </a:cxn>
                  <a:cxn ang="0">
                    <a:pos x="T2" y="T3"/>
                  </a:cxn>
                  <a:cxn ang="0">
                    <a:pos x="T4" y="T5"/>
                  </a:cxn>
                  <a:cxn ang="0">
                    <a:pos x="T6" y="T7"/>
                  </a:cxn>
                </a:cxnLst>
                <a:rect l="0" t="0" r="r" b="b"/>
                <a:pathLst>
                  <a:path w="11" h="8">
                    <a:moveTo>
                      <a:pt x="0" y="0"/>
                    </a:moveTo>
                    <a:cubicBezTo>
                      <a:pt x="4" y="2"/>
                      <a:pt x="7" y="5"/>
                      <a:pt x="10" y="8"/>
                    </a:cubicBezTo>
                    <a:cubicBezTo>
                      <a:pt x="10" y="7"/>
                      <a:pt x="11" y="7"/>
                      <a:pt x="11" y="6"/>
                    </a:cubicBezTo>
                    <a:cubicBezTo>
                      <a:pt x="8" y="4"/>
                      <a:pt x="4" y="2"/>
                      <a:pt x="0" y="0"/>
                    </a:cubicBezTo>
                  </a:path>
                </a:pathLst>
              </a:custGeom>
              <a:solidFill>
                <a:srgbClr val="679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2" name="Freeform 113">
                <a:extLst>
                  <a:ext uri="{FF2B5EF4-FFF2-40B4-BE49-F238E27FC236}">
                    <a16:creationId xmlns:a16="http://schemas.microsoft.com/office/drawing/2014/main" id="{E5D8FA74-F8CC-4015-8E4A-E5F4A55C3E03}"/>
                  </a:ext>
                </a:extLst>
              </p:cNvPr>
              <p:cNvSpPr>
                <a:spLocks/>
              </p:cNvSpPr>
              <p:nvPr/>
            </p:nvSpPr>
            <p:spPr bwMode="auto">
              <a:xfrm>
                <a:off x="3180" y="1506"/>
                <a:ext cx="307" cy="696"/>
              </a:xfrm>
              <a:custGeom>
                <a:avLst/>
                <a:gdLst>
                  <a:gd name="T0" fmla="*/ 120 w 129"/>
                  <a:gd name="T1" fmla="*/ 0 h 293"/>
                  <a:gd name="T2" fmla="*/ 106 w 129"/>
                  <a:gd name="T3" fmla="*/ 8 h 293"/>
                  <a:gd name="T4" fmla="*/ 107 w 129"/>
                  <a:gd name="T5" fmla="*/ 33 h 293"/>
                  <a:gd name="T6" fmla="*/ 110 w 129"/>
                  <a:gd name="T7" fmla="*/ 135 h 293"/>
                  <a:gd name="T8" fmla="*/ 104 w 129"/>
                  <a:gd name="T9" fmla="*/ 181 h 293"/>
                  <a:gd name="T10" fmla="*/ 82 w 129"/>
                  <a:gd name="T11" fmla="*/ 245 h 293"/>
                  <a:gd name="T12" fmla="*/ 27 w 129"/>
                  <a:gd name="T13" fmla="*/ 282 h 293"/>
                  <a:gd name="T14" fmla="*/ 21 w 129"/>
                  <a:gd name="T15" fmla="*/ 282 h 293"/>
                  <a:gd name="T16" fmla="*/ 0 w 129"/>
                  <a:gd name="T17" fmla="*/ 278 h 293"/>
                  <a:gd name="T18" fmla="*/ 37 w 129"/>
                  <a:gd name="T19" fmla="*/ 293 h 293"/>
                  <a:gd name="T20" fmla="*/ 44 w 129"/>
                  <a:gd name="T21" fmla="*/ 292 h 293"/>
                  <a:gd name="T22" fmla="*/ 98 w 129"/>
                  <a:gd name="T23" fmla="*/ 255 h 293"/>
                  <a:gd name="T24" fmla="*/ 121 w 129"/>
                  <a:gd name="T25" fmla="*/ 191 h 293"/>
                  <a:gd name="T26" fmla="*/ 127 w 129"/>
                  <a:gd name="T27" fmla="*/ 145 h 293"/>
                  <a:gd name="T28" fmla="*/ 124 w 129"/>
                  <a:gd name="T29" fmla="*/ 44 h 293"/>
                  <a:gd name="T30" fmla="*/ 120 w 129"/>
                  <a:gd name="T31"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9" h="293">
                    <a:moveTo>
                      <a:pt x="120" y="0"/>
                    </a:moveTo>
                    <a:cubicBezTo>
                      <a:pt x="115" y="3"/>
                      <a:pt x="110" y="6"/>
                      <a:pt x="106" y="8"/>
                    </a:cubicBezTo>
                    <a:cubicBezTo>
                      <a:pt x="106" y="17"/>
                      <a:pt x="107" y="25"/>
                      <a:pt x="107" y="33"/>
                    </a:cubicBezTo>
                    <a:cubicBezTo>
                      <a:pt x="110" y="67"/>
                      <a:pt x="112" y="101"/>
                      <a:pt x="110" y="135"/>
                    </a:cubicBezTo>
                    <a:cubicBezTo>
                      <a:pt x="109" y="150"/>
                      <a:pt x="107" y="166"/>
                      <a:pt x="104" y="181"/>
                    </a:cubicBezTo>
                    <a:cubicBezTo>
                      <a:pt x="100" y="203"/>
                      <a:pt x="94" y="226"/>
                      <a:pt x="82" y="245"/>
                    </a:cubicBezTo>
                    <a:cubicBezTo>
                      <a:pt x="69" y="264"/>
                      <a:pt x="50" y="279"/>
                      <a:pt x="27" y="282"/>
                    </a:cubicBezTo>
                    <a:cubicBezTo>
                      <a:pt x="25" y="282"/>
                      <a:pt x="23" y="282"/>
                      <a:pt x="21" y="282"/>
                    </a:cubicBezTo>
                    <a:cubicBezTo>
                      <a:pt x="14" y="282"/>
                      <a:pt x="7" y="281"/>
                      <a:pt x="0" y="278"/>
                    </a:cubicBezTo>
                    <a:cubicBezTo>
                      <a:pt x="10" y="287"/>
                      <a:pt x="24" y="293"/>
                      <a:pt x="37" y="293"/>
                    </a:cubicBezTo>
                    <a:cubicBezTo>
                      <a:pt x="40" y="293"/>
                      <a:pt x="42" y="293"/>
                      <a:pt x="44" y="292"/>
                    </a:cubicBezTo>
                    <a:cubicBezTo>
                      <a:pt x="66" y="290"/>
                      <a:pt x="86" y="274"/>
                      <a:pt x="98" y="255"/>
                    </a:cubicBezTo>
                    <a:cubicBezTo>
                      <a:pt x="111" y="236"/>
                      <a:pt x="117" y="214"/>
                      <a:pt x="121" y="191"/>
                    </a:cubicBezTo>
                    <a:cubicBezTo>
                      <a:pt x="124" y="176"/>
                      <a:pt x="126" y="161"/>
                      <a:pt x="127" y="145"/>
                    </a:cubicBezTo>
                    <a:cubicBezTo>
                      <a:pt x="129" y="111"/>
                      <a:pt x="126" y="77"/>
                      <a:pt x="124" y="44"/>
                    </a:cubicBezTo>
                    <a:cubicBezTo>
                      <a:pt x="123" y="29"/>
                      <a:pt x="122" y="15"/>
                      <a:pt x="120" y="0"/>
                    </a:cubicBezTo>
                  </a:path>
                </a:pathLst>
              </a:custGeom>
              <a:solidFill>
                <a:srgbClr val="999F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3" name="Freeform 114">
                <a:extLst>
                  <a:ext uri="{FF2B5EF4-FFF2-40B4-BE49-F238E27FC236}">
                    <a16:creationId xmlns:a16="http://schemas.microsoft.com/office/drawing/2014/main" id="{2431E332-EBA8-4905-8A4F-8E47F0E05532}"/>
                  </a:ext>
                </a:extLst>
              </p:cNvPr>
              <p:cNvSpPr>
                <a:spLocks/>
              </p:cNvSpPr>
              <p:nvPr/>
            </p:nvSpPr>
            <p:spPr bwMode="auto">
              <a:xfrm>
                <a:off x="3328" y="1307"/>
                <a:ext cx="137" cy="218"/>
              </a:xfrm>
              <a:custGeom>
                <a:avLst/>
                <a:gdLst>
                  <a:gd name="T0" fmla="*/ 0 w 58"/>
                  <a:gd name="T1" fmla="*/ 0 h 92"/>
                  <a:gd name="T2" fmla="*/ 27 w 58"/>
                  <a:gd name="T3" fmla="*/ 31 h 92"/>
                  <a:gd name="T4" fmla="*/ 44 w 58"/>
                  <a:gd name="T5" fmla="*/ 92 h 92"/>
                  <a:gd name="T6" fmla="*/ 58 w 58"/>
                  <a:gd name="T7" fmla="*/ 84 h 92"/>
                  <a:gd name="T8" fmla="*/ 43 w 58"/>
                  <a:gd name="T9" fmla="*/ 41 h 92"/>
                  <a:gd name="T10" fmla="*/ 0 w 58"/>
                  <a:gd name="T11" fmla="*/ 0 h 92"/>
                </a:gdLst>
                <a:ahLst/>
                <a:cxnLst>
                  <a:cxn ang="0">
                    <a:pos x="T0" y="T1"/>
                  </a:cxn>
                  <a:cxn ang="0">
                    <a:pos x="T2" y="T3"/>
                  </a:cxn>
                  <a:cxn ang="0">
                    <a:pos x="T4" y="T5"/>
                  </a:cxn>
                  <a:cxn ang="0">
                    <a:pos x="T6" y="T7"/>
                  </a:cxn>
                  <a:cxn ang="0">
                    <a:pos x="T8" y="T9"/>
                  </a:cxn>
                  <a:cxn ang="0">
                    <a:pos x="T10" y="T11"/>
                  </a:cxn>
                </a:cxnLst>
                <a:rect l="0" t="0" r="r" b="b"/>
                <a:pathLst>
                  <a:path w="58" h="92">
                    <a:moveTo>
                      <a:pt x="0" y="0"/>
                    </a:moveTo>
                    <a:cubicBezTo>
                      <a:pt x="11" y="8"/>
                      <a:pt x="20" y="19"/>
                      <a:pt x="27" y="31"/>
                    </a:cubicBezTo>
                    <a:cubicBezTo>
                      <a:pt x="37" y="49"/>
                      <a:pt x="41" y="71"/>
                      <a:pt x="44" y="92"/>
                    </a:cubicBezTo>
                    <a:cubicBezTo>
                      <a:pt x="48" y="90"/>
                      <a:pt x="53" y="87"/>
                      <a:pt x="58" y="84"/>
                    </a:cubicBezTo>
                    <a:cubicBezTo>
                      <a:pt x="55" y="69"/>
                      <a:pt x="51" y="54"/>
                      <a:pt x="43" y="41"/>
                    </a:cubicBezTo>
                    <a:cubicBezTo>
                      <a:pt x="33" y="23"/>
                      <a:pt x="18" y="9"/>
                      <a:pt x="0" y="0"/>
                    </a:cubicBezTo>
                  </a:path>
                </a:pathLst>
              </a:custGeom>
              <a:solidFill>
                <a:srgbClr val="998B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4" name="Freeform 115">
                <a:extLst>
                  <a:ext uri="{FF2B5EF4-FFF2-40B4-BE49-F238E27FC236}">
                    <a16:creationId xmlns:a16="http://schemas.microsoft.com/office/drawing/2014/main" id="{B08B29A8-5CD5-4C60-856A-80485926BC36}"/>
                  </a:ext>
                </a:extLst>
              </p:cNvPr>
              <p:cNvSpPr>
                <a:spLocks noEditPoints="1"/>
              </p:cNvSpPr>
              <p:nvPr/>
            </p:nvSpPr>
            <p:spPr bwMode="auto">
              <a:xfrm>
                <a:off x="2178" y="1383"/>
                <a:ext cx="247" cy="327"/>
              </a:xfrm>
              <a:custGeom>
                <a:avLst/>
                <a:gdLst>
                  <a:gd name="T0" fmla="*/ 56 w 104"/>
                  <a:gd name="T1" fmla="*/ 102 h 138"/>
                  <a:gd name="T2" fmla="*/ 67 w 104"/>
                  <a:gd name="T3" fmla="*/ 138 h 138"/>
                  <a:gd name="T4" fmla="*/ 78 w 104"/>
                  <a:gd name="T5" fmla="*/ 103 h 138"/>
                  <a:gd name="T6" fmla="*/ 56 w 104"/>
                  <a:gd name="T7" fmla="*/ 102 h 138"/>
                  <a:gd name="T8" fmla="*/ 34 w 104"/>
                  <a:gd name="T9" fmla="*/ 0 h 138"/>
                  <a:gd name="T10" fmla="*/ 30 w 104"/>
                  <a:gd name="T11" fmla="*/ 5 h 138"/>
                  <a:gd name="T12" fmla="*/ 24 w 104"/>
                  <a:gd name="T13" fmla="*/ 25 h 138"/>
                  <a:gd name="T14" fmla="*/ 2 w 104"/>
                  <a:gd name="T15" fmla="*/ 6 h 138"/>
                  <a:gd name="T16" fmla="*/ 0 w 104"/>
                  <a:gd name="T17" fmla="*/ 6 h 138"/>
                  <a:gd name="T18" fmla="*/ 55 w 104"/>
                  <a:gd name="T19" fmla="*/ 98 h 138"/>
                  <a:gd name="T20" fmla="*/ 80 w 104"/>
                  <a:gd name="T21" fmla="*/ 100 h 138"/>
                  <a:gd name="T22" fmla="*/ 104 w 104"/>
                  <a:gd name="T23" fmla="*/ 25 h 138"/>
                  <a:gd name="T24" fmla="*/ 73 w 104"/>
                  <a:gd name="T25" fmla="*/ 20 h 138"/>
                  <a:gd name="T26" fmla="*/ 41 w 104"/>
                  <a:gd name="T27" fmla="*/ 4 h 138"/>
                  <a:gd name="T28" fmla="*/ 34 w 104"/>
                  <a:gd name="T29"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4" h="138">
                    <a:moveTo>
                      <a:pt x="56" y="102"/>
                    </a:moveTo>
                    <a:cubicBezTo>
                      <a:pt x="61" y="114"/>
                      <a:pt x="64" y="126"/>
                      <a:pt x="67" y="138"/>
                    </a:cubicBezTo>
                    <a:cubicBezTo>
                      <a:pt x="78" y="103"/>
                      <a:pt x="78" y="103"/>
                      <a:pt x="78" y="103"/>
                    </a:cubicBezTo>
                    <a:cubicBezTo>
                      <a:pt x="71" y="103"/>
                      <a:pt x="64" y="103"/>
                      <a:pt x="56" y="102"/>
                    </a:cubicBezTo>
                    <a:moveTo>
                      <a:pt x="34" y="0"/>
                    </a:moveTo>
                    <a:cubicBezTo>
                      <a:pt x="33" y="0"/>
                      <a:pt x="32" y="2"/>
                      <a:pt x="30" y="5"/>
                    </a:cubicBezTo>
                    <a:cubicBezTo>
                      <a:pt x="26" y="10"/>
                      <a:pt x="26" y="19"/>
                      <a:pt x="24" y="25"/>
                    </a:cubicBezTo>
                    <a:cubicBezTo>
                      <a:pt x="23" y="14"/>
                      <a:pt x="13" y="6"/>
                      <a:pt x="2" y="6"/>
                    </a:cubicBezTo>
                    <a:cubicBezTo>
                      <a:pt x="1" y="6"/>
                      <a:pt x="1" y="6"/>
                      <a:pt x="0" y="6"/>
                    </a:cubicBezTo>
                    <a:cubicBezTo>
                      <a:pt x="23" y="33"/>
                      <a:pt x="42" y="65"/>
                      <a:pt x="55" y="98"/>
                    </a:cubicBezTo>
                    <a:cubicBezTo>
                      <a:pt x="63" y="99"/>
                      <a:pt x="71" y="99"/>
                      <a:pt x="80" y="100"/>
                    </a:cubicBezTo>
                    <a:cubicBezTo>
                      <a:pt x="104" y="25"/>
                      <a:pt x="104" y="25"/>
                      <a:pt x="104" y="25"/>
                    </a:cubicBezTo>
                    <a:cubicBezTo>
                      <a:pt x="93" y="25"/>
                      <a:pt x="83" y="23"/>
                      <a:pt x="73" y="20"/>
                    </a:cubicBezTo>
                    <a:cubicBezTo>
                      <a:pt x="61" y="16"/>
                      <a:pt x="52" y="10"/>
                      <a:pt x="41" y="4"/>
                    </a:cubicBezTo>
                    <a:cubicBezTo>
                      <a:pt x="38" y="2"/>
                      <a:pt x="36" y="0"/>
                      <a:pt x="34" y="0"/>
                    </a:cubicBezTo>
                  </a:path>
                </a:pathLst>
              </a:custGeom>
              <a:solidFill>
                <a:srgbClr val="679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5" name="Freeform 116">
                <a:extLst>
                  <a:ext uri="{FF2B5EF4-FFF2-40B4-BE49-F238E27FC236}">
                    <a16:creationId xmlns:a16="http://schemas.microsoft.com/office/drawing/2014/main" id="{766043CD-8BF6-413B-9C58-A7E52AC943A9}"/>
                  </a:ext>
                </a:extLst>
              </p:cNvPr>
              <p:cNvSpPr>
                <a:spLocks/>
              </p:cNvSpPr>
              <p:nvPr/>
            </p:nvSpPr>
            <p:spPr bwMode="auto">
              <a:xfrm>
                <a:off x="2309" y="1615"/>
                <a:ext cx="59" cy="12"/>
              </a:xfrm>
              <a:custGeom>
                <a:avLst/>
                <a:gdLst>
                  <a:gd name="T0" fmla="*/ 0 w 25"/>
                  <a:gd name="T1" fmla="*/ 0 h 5"/>
                  <a:gd name="T2" fmla="*/ 1 w 25"/>
                  <a:gd name="T3" fmla="*/ 4 h 5"/>
                  <a:gd name="T4" fmla="*/ 23 w 25"/>
                  <a:gd name="T5" fmla="*/ 5 h 5"/>
                  <a:gd name="T6" fmla="*/ 25 w 25"/>
                  <a:gd name="T7" fmla="*/ 2 h 5"/>
                  <a:gd name="T8" fmla="*/ 0 w 25"/>
                  <a:gd name="T9" fmla="*/ 0 h 5"/>
                </a:gdLst>
                <a:ahLst/>
                <a:cxnLst>
                  <a:cxn ang="0">
                    <a:pos x="T0" y="T1"/>
                  </a:cxn>
                  <a:cxn ang="0">
                    <a:pos x="T2" y="T3"/>
                  </a:cxn>
                  <a:cxn ang="0">
                    <a:pos x="T4" y="T5"/>
                  </a:cxn>
                  <a:cxn ang="0">
                    <a:pos x="T6" y="T7"/>
                  </a:cxn>
                  <a:cxn ang="0">
                    <a:pos x="T8" y="T9"/>
                  </a:cxn>
                </a:cxnLst>
                <a:rect l="0" t="0" r="r" b="b"/>
                <a:pathLst>
                  <a:path w="25" h="5">
                    <a:moveTo>
                      <a:pt x="0" y="0"/>
                    </a:moveTo>
                    <a:cubicBezTo>
                      <a:pt x="0" y="2"/>
                      <a:pt x="1" y="3"/>
                      <a:pt x="1" y="4"/>
                    </a:cubicBezTo>
                    <a:cubicBezTo>
                      <a:pt x="9" y="5"/>
                      <a:pt x="16" y="5"/>
                      <a:pt x="23" y="5"/>
                    </a:cubicBezTo>
                    <a:cubicBezTo>
                      <a:pt x="25" y="2"/>
                      <a:pt x="25" y="2"/>
                      <a:pt x="25" y="2"/>
                    </a:cubicBezTo>
                    <a:cubicBezTo>
                      <a:pt x="16" y="1"/>
                      <a:pt x="8" y="1"/>
                      <a:pt x="0" y="0"/>
                    </a:cubicBezTo>
                  </a:path>
                </a:pathLst>
              </a:custGeom>
              <a:solidFill>
                <a:srgbClr val="518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6" name="Freeform 117">
                <a:extLst>
                  <a:ext uri="{FF2B5EF4-FFF2-40B4-BE49-F238E27FC236}">
                    <a16:creationId xmlns:a16="http://schemas.microsoft.com/office/drawing/2014/main" id="{325955E5-2712-4DE1-B5FE-62A7C07586FE}"/>
                  </a:ext>
                </a:extLst>
              </p:cNvPr>
              <p:cNvSpPr>
                <a:spLocks/>
              </p:cNvSpPr>
              <p:nvPr/>
            </p:nvSpPr>
            <p:spPr bwMode="auto">
              <a:xfrm>
                <a:off x="2480" y="2100"/>
                <a:ext cx="192" cy="57"/>
              </a:xfrm>
              <a:custGeom>
                <a:avLst/>
                <a:gdLst>
                  <a:gd name="T0" fmla="*/ 72 w 81"/>
                  <a:gd name="T1" fmla="*/ 0 h 24"/>
                  <a:gd name="T2" fmla="*/ 33 w 81"/>
                  <a:gd name="T3" fmla="*/ 14 h 24"/>
                  <a:gd name="T4" fmla="*/ 0 w 81"/>
                  <a:gd name="T5" fmla="*/ 6 h 24"/>
                  <a:gd name="T6" fmla="*/ 3 w 81"/>
                  <a:gd name="T7" fmla="*/ 9 h 24"/>
                  <a:gd name="T8" fmla="*/ 49 w 81"/>
                  <a:gd name="T9" fmla="*/ 24 h 24"/>
                  <a:gd name="T10" fmla="*/ 81 w 81"/>
                  <a:gd name="T11" fmla="*/ 16 h 24"/>
                  <a:gd name="T12" fmla="*/ 73 w 81"/>
                  <a:gd name="T13" fmla="*/ 2 h 24"/>
                  <a:gd name="T14" fmla="*/ 72 w 81"/>
                  <a:gd name="T15" fmla="*/ 0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24">
                    <a:moveTo>
                      <a:pt x="72" y="0"/>
                    </a:moveTo>
                    <a:cubicBezTo>
                      <a:pt x="61" y="9"/>
                      <a:pt x="47" y="14"/>
                      <a:pt x="33" y="14"/>
                    </a:cubicBezTo>
                    <a:cubicBezTo>
                      <a:pt x="22" y="14"/>
                      <a:pt x="11" y="11"/>
                      <a:pt x="0" y="6"/>
                    </a:cubicBezTo>
                    <a:cubicBezTo>
                      <a:pt x="1" y="7"/>
                      <a:pt x="2" y="8"/>
                      <a:pt x="3" y="9"/>
                    </a:cubicBezTo>
                    <a:cubicBezTo>
                      <a:pt x="17" y="18"/>
                      <a:pt x="33" y="24"/>
                      <a:pt x="49" y="24"/>
                    </a:cubicBezTo>
                    <a:cubicBezTo>
                      <a:pt x="61" y="24"/>
                      <a:pt x="71" y="21"/>
                      <a:pt x="81" y="16"/>
                    </a:cubicBezTo>
                    <a:cubicBezTo>
                      <a:pt x="78" y="11"/>
                      <a:pt x="75" y="7"/>
                      <a:pt x="73" y="2"/>
                    </a:cubicBezTo>
                    <a:cubicBezTo>
                      <a:pt x="73" y="1"/>
                      <a:pt x="72" y="1"/>
                      <a:pt x="72" y="0"/>
                    </a:cubicBezTo>
                  </a:path>
                </a:pathLst>
              </a:custGeom>
              <a:solidFill>
                <a:srgbClr val="679F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7" name="Freeform 118">
                <a:extLst>
                  <a:ext uri="{FF2B5EF4-FFF2-40B4-BE49-F238E27FC236}">
                    <a16:creationId xmlns:a16="http://schemas.microsoft.com/office/drawing/2014/main" id="{F52C68EA-B4A8-40FC-A729-EDF5683F77EE}"/>
                  </a:ext>
                </a:extLst>
              </p:cNvPr>
              <p:cNvSpPr>
                <a:spLocks/>
              </p:cNvSpPr>
              <p:nvPr/>
            </p:nvSpPr>
            <p:spPr bwMode="auto">
              <a:xfrm>
                <a:off x="2651" y="2100"/>
                <a:ext cx="2" cy="4"/>
              </a:xfrm>
              <a:custGeom>
                <a:avLst/>
                <a:gdLst>
                  <a:gd name="T0" fmla="*/ 0 w 1"/>
                  <a:gd name="T1" fmla="*/ 0 h 2"/>
                  <a:gd name="T2" fmla="*/ 0 w 1"/>
                  <a:gd name="T3" fmla="*/ 0 h 2"/>
                  <a:gd name="T4" fmla="*/ 1 w 1"/>
                  <a:gd name="T5" fmla="*/ 2 h 2"/>
                  <a:gd name="T6" fmla="*/ 0 w 1"/>
                  <a:gd name="T7" fmla="*/ 0 h 2"/>
                </a:gdLst>
                <a:ahLst/>
                <a:cxnLst>
                  <a:cxn ang="0">
                    <a:pos x="T0" y="T1"/>
                  </a:cxn>
                  <a:cxn ang="0">
                    <a:pos x="T2" y="T3"/>
                  </a:cxn>
                  <a:cxn ang="0">
                    <a:pos x="T4" y="T5"/>
                  </a:cxn>
                  <a:cxn ang="0">
                    <a:pos x="T6" y="T7"/>
                  </a:cxn>
                </a:cxnLst>
                <a:rect l="0" t="0" r="r" b="b"/>
                <a:pathLst>
                  <a:path w="1" h="2">
                    <a:moveTo>
                      <a:pt x="0" y="0"/>
                    </a:moveTo>
                    <a:cubicBezTo>
                      <a:pt x="0" y="0"/>
                      <a:pt x="0" y="0"/>
                      <a:pt x="0" y="0"/>
                    </a:cubicBezTo>
                    <a:cubicBezTo>
                      <a:pt x="0" y="1"/>
                      <a:pt x="1" y="1"/>
                      <a:pt x="1" y="2"/>
                    </a:cubicBezTo>
                    <a:cubicBezTo>
                      <a:pt x="1" y="1"/>
                      <a:pt x="0" y="0"/>
                      <a:pt x="0" y="0"/>
                    </a:cubicBezTo>
                  </a:path>
                </a:pathLst>
              </a:custGeom>
              <a:solidFill>
                <a:srgbClr val="518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8" name="Freeform 119">
                <a:extLst>
                  <a:ext uri="{FF2B5EF4-FFF2-40B4-BE49-F238E27FC236}">
                    <a16:creationId xmlns:a16="http://schemas.microsoft.com/office/drawing/2014/main" id="{9A317EC3-293F-46F2-A77E-391E755D383F}"/>
                  </a:ext>
                </a:extLst>
              </p:cNvPr>
              <p:cNvSpPr>
                <a:spLocks/>
              </p:cNvSpPr>
              <p:nvPr/>
            </p:nvSpPr>
            <p:spPr bwMode="auto">
              <a:xfrm>
                <a:off x="2772" y="2102"/>
                <a:ext cx="373" cy="173"/>
              </a:xfrm>
              <a:custGeom>
                <a:avLst/>
                <a:gdLst>
                  <a:gd name="T0" fmla="*/ 144 w 157"/>
                  <a:gd name="T1" fmla="*/ 0 h 73"/>
                  <a:gd name="T2" fmla="*/ 47 w 157"/>
                  <a:gd name="T3" fmla="*/ 63 h 73"/>
                  <a:gd name="T4" fmla="*/ 46 w 157"/>
                  <a:gd name="T5" fmla="*/ 63 h 73"/>
                  <a:gd name="T6" fmla="*/ 0 w 157"/>
                  <a:gd name="T7" fmla="*/ 52 h 73"/>
                  <a:gd name="T8" fmla="*/ 63 w 157"/>
                  <a:gd name="T9" fmla="*/ 73 h 73"/>
                  <a:gd name="T10" fmla="*/ 63 w 157"/>
                  <a:gd name="T11" fmla="*/ 73 h 73"/>
                  <a:gd name="T12" fmla="*/ 157 w 157"/>
                  <a:gd name="T13" fmla="*/ 18 h 73"/>
                  <a:gd name="T14" fmla="*/ 144 w 157"/>
                  <a:gd name="T15" fmla="*/ 0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7" h="73">
                    <a:moveTo>
                      <a:pt x="144" y="0"/>
                    </a:moveTo>
                    <a:cubicBezTo>
                      <a:pt x="127" y="37"/>
                      <a:pt x="87" y="63"/>
                      <a:pt x="47" y="63"/>
                    </a:cubicBezTo>
                    <a:cubicBezTo>
                      <a:pt x="46" y="63"/>
                      <a:pt x="46" y="63"/>
                      <a:pt x="46" y="63"/>
                    </a:cubicBezTo>
                    <a:cubicBezTo>
                      <a:pt x="30" y="63"/>
                      <a:pt x="14" y="59"/>
                      <a:pt x="0" y="52"/>
                    </a:cubicBezTo>
                    <a:cubicBezTo>
                      <a:pt x="18" y="65"/>
                      <a:pt x="40" y="73"/>
                      <a:pt x="63" y="73"/>
                    </a:cubicBezTo>
                    <a:cubicBezTo>
                      <a:pt x="63" y="73"/>
                      <a:pt x="63" y="73"/>
                      <a:pt x="63" y="73"/>
                    </a:cubicBezTo>
                    <a:cubicBezTo>
                      <a:pt x="101" y="73"/>
                      <a:pt x="138" y="51"/>
                      <a:pt x="157" y="18"/>
                    </a:cubicBezTo>
                    <a:cubicBezTo>
                      <a:pt x="151" y="13"/>
                      <a:pt x="146" y="7"/>
                      <a:pt x="144" y="0"/>
                    </a:cubicBezTo>
                  </a:path>
                </a:pathLst>
              </a:custGeom>
              <a:solidFill>
                <a:srgbClr val="999F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9" name="Freeform 120">
                <a:extLst>
                  <a:ext uri="{FF2B5EF4-FFF2-40B4-BE49-F238E27FC236}">
                    <a16:creationId xmlns:a16="http://schemas.microsoft.com/office/drawing/2014/main" id="{E45EED47-6CD3-43BF-B38C-9197E0BE71C0}"/>
                  </a:ext>
                </a:extLst>
              </p:cNvPr>
              <p:cNvSpPr>
                <a:spLocks/>
              </p:cNvSpPr>
              <p:nvPr/>
            </p:nvSpPr>
            <p:spPr bwMode="auto">
              <a:xfrm>
                <a:off x="2425" y="1243"/>
                <a:ext cx="577" cy="199"/>
              </a:xfrm>
              <a:custGeom>
                <a:avLst/>
                <a:gdLst>
                  <a:gd name="T0" fmla="*/ 165 w 243"/>
                  <a:gd name="T1" fmla="*/ 0 h 84"/>
                  <a:gd name="T2" fmla="*/ 108 w 243"/>
                  <a:gd name="T3" fmla="*/ 13 h 84"/>
                  <a:gd name="T4" fmla="*/ 22 w 243"/>
                  <a:gd name="T5" fmla="*/ 67 h 84"/>
                  <a:gd name="T6" fmla="*/ 4 w 243"/>
                  <a:gd name="T7" fmla="*/ 71 h 84"/>
                  <a:gd name="T8" fmla="*/ 0 w 243"/>
                  <a:gd name="T9" fmla="*/ 84 h 84"/>
                  <a:gd name="T10" fmla="*/ 2 w 243"/>
                  <a:gd name="T11" fmla="*/ 84 h 84"/>
                  <a:gd name="T12" fmla="*/ 5 w 243"/>
                  <a:gd name="T13" fmla="*/ 84 h 84"/>
                  <a:gd name="T14" fmla="*/ 39 w 243"/>
                  <a:gd name="T15" fmla="*/ 78 h 84"/>
                  <a:gd name="T16" fmla="*/ 125 w 243"/>
                  <a:gd name="T17" fmla="*/ 23 h 84"/>
                  <a:gd name="T18" fmla="*/ 182 w 243"/>
                  <a:gd name="T19" fmla="*/ 10 h 84"/>
                  <a:gd name="T20" fmla="*/ 243 w 243"/>
                  <a:gd name="T21" fmla="*/ 25 h 84"/>
                  <a:gd name="T22" fmla="*/ 165 w 243"/>
                  <a:gd name="T23"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3" h="84">
                    <a:moveTo>
                      <a:pt x="165" y="0"/>
                    </a:moveTo>
                    <a:cubicBezTo>
                      <a:pt x="145" y="0"/>
                      <a:pt x="126" y="4"/>
                      <a:pt x="108" y="13"/>
                    </a:cubicBezTo>
                    <a:cubicBezTo>
                      <a:pt x="78" y="28"/>
                      <a:pt x="54" y="55"/>
                      <a:pt x="22" y="67"/>
                    </a:cubicBezTo>
                    <a:cubicBezTo>
                      <a:pt x="16" y="67"/>
                      <a:pt x="10" y="69"/>
                      <a:pt x="4" y="71"/>
                    </a:cubicBezTo>
                    <a:cubicBezTo>
                      <a:pt x="0" y="84"/>
                      <a:pt x="0" y="84"/>
                      <a:pt x="0" y="84"/>
                    </a:cubicBezTo>
                    <a:cubicBezTo>
                      <a:pt x="0" y="84"/>
                      <a:pt x="1" y="84"/>
                      <a:pt x="2" y="84"/>
                    </a:cubicBezTo>
                    <a:cubicBezTo>
                      <a:pt x="3" y="84"/>
                      <a:pt x="4" y="84"/>
                      <a:pt x="5" y="84"/>
                    </a:cubicBezTo>
                    <a:cubicBezTo>
                      <a:pt x="16" y="84"/>
                      <a:pt x="28" y="78"/>
                      <a:pt x="39" y="78"/>
                    </a:cubicBezTo>
                    <a:cubicBezTo>
                      <a:pt x="70" y="65"/>
                      <a:pt x="94" y="38"/>
                      <a:pt x="125" y="23"/>
                    </a:cubicBezTo>
                    <a:cubicBezTo>
                      <a:pt x="142" y="15"/>
                      <a:pt x="162" y="10"/>
                      <a:pt x="182" y="10"/>
                    </a:cubicBezTo>
                    <a:cubicBezTo>
                      <a:pt x="203" y="10"/>
                      <a:pt x="224" y="15"/>
                      <a:pt x="243" y="25"/>
                    </a:cubicBezTo>
                    <a:cubicBezTo>
                      <a:pt x="221" y="9"/>
                      <a:pt x="193" y="0"/>
                      <a:pt x="165" y="0"/>
                    </a:cubicBezTo>
                  </a:path>
                </a:pathLst>
              </a:custGeom>
              <a:solidFill>
                <a:srgbClr val="CDD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0" name="Freeform 121">
                <a:extLst>
                  <a:ext uri="{FF2B5EF4-FFF2-40B4-BE49-F238E27FC236}">
                    <a16:creationId xmlns:a16="http://schemas.microsoft.com/office/drawing/2014/main" id="{D519004B-A6B3-4764-B349-E6093729789D}"/>
                  </a:ext>
                </a:extLst>
              </p:cNvPr>
              <p:cNvSpPr>
                <a:spLocks/>
              </p:cNvSpPr>
              <p:nvPr/>
            </p:nvSpPr>
            <p:spPr bwMode="auto">
              <a:xfrm>
                <a:off x="3104" y="1259"/>
                <a:ext cx="224" cy="48"/>
              </a:xfrm>
              <a:custGeom>
                <a:avLst/>
                <a:gdLst>
                  <a:gd name="T0" fmla="*/ 34 w 94"/>
                  <a:gd name="T1" fmla="*/ 0 h 20"/>
                  <a:gd name="T2" fmla="*/ 0 w 94"/>
                  <a:gd name="T3" fmla="*/ 6 h 20"/>
                  <a:gd name="T4" fmla="*/ 17 w 94"/>
                  <a:gd name="T5" fmla="*/ 16 h 20"/>
                  <a:gd name="T6" fmla="*/ 51 w 94"/>
                  <a:gd name="T7" fmla="*/ 10 h 20"/>
                  <a:gd name="T8" fmla="*/ 66 w 94"/>
                  <a:gd name="T9" fmla="*/ 11 h 20"/>
                  <a:gd name="T10" fmla="*/ 94 w 94"/>
                  <a:gd name="T11" fmla="*/ 20 h 20"/>
                  <a:gd name="T12" fmla="*/ 50 w 94"/>
                  <a:gd name="T13" fmla="*/ 1 h 20"/>
                  <a:gd name="T14" fmla="*/ 34 w 94"/>
                  <a:gd name="T15" fmla="*/ 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4" h="20">
                    <a:moveTo>
                      <a:pt x="34" y="0"/>
                    </a:moveTo>
                    <a:cubicBezTo>
                      <a:pt x="23" y="0"/>
                      <a:pt x="11" y="2"/>
                      <a:pt x="0" y="6"/>
                    </a:cubicBezTo>
                    <a:cubicBezTo>
                      <a:pt x="6" y="9"/>
                      <a:pt x="12" y="13"/>
                      <a:pt x="17" y="16"/>
                    </a:cubicBezTo>
                    <a:cubicBezTo>
                      <a:pt x="28" y="12"/>
                      <a:pt x="40" y="10"/>
                      <a:pt x="51" y="10"/>
                    </a:cubicBezTo>
                    <a:cubicBezTo>
                      <a:pt x="56" y="10"/>
                      <a:pt x="61" y="11"/>
                      <a:pt x="66" y="11"/>
                    </a:cubicBezTo>
                    <a:cubicBezTo>
                      <a:pt x="76" y="13"/>
                      <a:pt x="85" y="16"/>
                      <a:pt x="94" y="20"/>
                    </a:cubicBezTo>
                    <a:cubicBezTo>
                      <a:pt x="81" y="11"/>
                      <a:pt x="66" y="4"/>
                      <a:pt x="50" y="1"/>
                    </a:cubicBezTo>
                    <a:cubicBezTo>
                      <a:pt x="45" y="0"/>
                      <a:pt x="39" y="0"/>
                      <a:pt x="34" y="0"/>
                    </a:cubicBezTo>
                  </a:path>
                </a:pathLst>
              </a:custGeom>
              <a:solidFill>
                <a:srgbClr val="FFCB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1" name="Freeform 122">
                <a:extLst>
                  <a:ext uri="{FF2B5EF4-FFF2-40B4-BE49-F238E27FC236}">
                    <a16:creationId xmlns:a16="http://schemas.microsoft.com/office/drawing/2014/main" id="{D113C5DF-A093-4D0B-ABC0-4A6DDEB11E52}"/>
                  </a:ext>
                </a:extLst>
              </p:cNvPr>
              <p:cNvSpPr>
                <a:spLocks/>
              </p:cNvSpPr>
              <p:nvPr/>
            </p:nvSpPr>
            <p:spPr bwMode="auto">
              <a:xfrm>
                <a:off x="3028" y="1274"/>
                <a:ext cx="117" cy="71"/>
              </a:xfrm>
              <a:custGeom>
                <a:avLst/>
                <a:gdLst>
                  <a:gd name="T0" fmla="*/ 32 w 49"/>
                  <a:gd name="T1" fmla="*/ 0 h 30"/>
                  <a:gd name="T2" fmla="*/ 0 w 49"/>
                  <a:gd name="T3" fmla="*/ 18 h 30"/>
                  <a:gd name="T4" fmla="*/ 16 w 49"/>
                  <a:gd name="T5" fmla="*/ 30 h 30"/>
                  <a:gd name="T6" fmla="*/ 49 w 49"/>
                  <a:gd name="T7" fmla="*/ 10 h 30"/>
                  <a:gd name="T8" fmla="*/ 32 w 49"/>
                  <a:gd name="T9" fmla="*/ 0 h 30"/>
                </a:gdLst>
                <a:ahLst/>
                <a:cxnLst>
                  <a:cxn ang="0">
                    <a:pos x="T0" y="T1"/>
                  </a:cxn>
                  <a:cxn ang="0">
                    <a:pos x="T2" y="T3"/>
                  </a:cxn>
                  <a:cxn ang="0">
                    <a:pos x="T4" y="T5"/>
                  </a:cxn>
                  <a:cxn ang="0">
                    <a:pos x="T6" y="T7"/>
                  </a:cxn>
                  <a:cxn ang="0">
                    <a:pos x="T8" y="T9"/>
                  </a:cxn>
                </a:cxnLst>
                <a:rect l="0" t="0" r="r" b="b"/>
                <a:pathLst>
                  <a:path w="49" h="30">
                    <a:moveTo>
                      <a:pt x="32" y="0"/>
                    </a:moveTo>
                    <a:cubicBezTo>
                      <a:pt x="20" y="4"/>
                      <a:pt x="10" y="10"/>
                      <a:pt x="0" y="18"/>
                    </a:cubicBezTo>
                    <a:cubicBezTo>
                      <a:pt x="6" y="22"/>
                      <a:pt x="11" y="26"/>
                      <a:pt x="16" y="30"/>
                    </a:cubicBezTo>
                    <a:cubicBezTo>
                      <a:pt x="25" y="21"/>
                      <a:pt x="37" y="14"/>
                      <a:pt x="49" y="10"/>
                    </a:cubicBezTo>
                    <a:cubicBezTo>
                      <a:pt x="44" y="7"/>
                      <a:pt x="38" y="3"/>
                      <a:pt x="32" y="0"/>
                    </a:cubicBezTo>
                  </a:path>
                </a:pathLst>
              </a:custGeom>
              <a:solidFill>
                <a:srgbClr val="CDD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2" name="Freeform 123">
                <a:extLst>
                  <a:ext uri="{FF2B5EF4-FFF2-40B4-BE49-F238E27FC236}">
                    <a16:creationId xmlns:a16="http://schemas.microsoft.com/office/drawing/2014/main" id="{362BDFD4-4806-4EE4-9FFC-B4F168999521}"/>
                  </a:ext>
                </a:extLst>
              </p:cNvPr>
              <p:cNvSpPr>
                <a:spLocks/>
              </p:cNvSpPr>
              <p:nvPr/>
            </p:nvSpPr>
            <p:spPr bwMode="auto">
              <a:xfrm>
                <a:off x="2328" y="1763"/>
                <a:ext cx="19" cy="49"/>
              </a:xfrm>
              <a:custGeom>
                <a:avLst/>
                <a:gdLst>
                  <a:gd name="T0" fmla="*/ 8 w 8"/>
                  <a:gd name="T1" fmla="*/ 0 h 21"/>
                  <a:gd name="T2" fmla="*/ 0 w 8"/>
                  <a:gd name="T3" fmla="*/ 21 h 21"/>
                  <a:gd name="T4" fmla="*/ 0 w 8"/>
                  <a:gd name="T5" fmla="*/ 21 h 21"/>
                  <a:gd name="T6" fmla="*/ 8 w 8"/>
                  <a:gd name="T7" fmla="*/ 0 h 21"/>
                  <a:gd name="T8" fmla="*/ 8 w 8"/>
                  <a:gd name="T9" fmla="*/ 0 h 21"/>
                </a:gdLst>
                <a:ahLst/>
                <a:cxnLst>
                  <a:cxn ang="0">
                    <a:pos x="T0" y="T1"/>
                  </a:cxn>
                  <a:cxn ang="0">
                    <a:pos x="T2" y="T3"/>
                  </a:cxn>
                  <a:cxn ang="0">
                    <a:pos x="T4" y="T5"/>
                  </a:cxn>
                  <a:cxn ang="0">
                    <a:pos x="T6" y="T7"/>
                  </a:cxn>
                  <a:cxn ang="0">
                    <a:pos x="T8" y="T9"/>
                  </a:cxn>
                </a:cxnLst>
                <a:rect l="0" t="0" r="r" b="b"/>
                <a:pathLst>
                  <a:path w="8" h="21">
                    <a:moveTo>
                      <a:pt x="8" y="0"/>
                    </a:moveTo>
                    <a:cubicBezTo>
                      <a:pt x="6" y="7"/>
                      <a:pt x="3" y="14"/>
                      <a:pt x="0" y="21"/>
                    </a:cubicBezTo>
                    <a:cubicBezTo>
                      <a:pt x="0" y="21"/>
                      <a:pt x="0" y="21"/>
                      <a:pt x="0" y="21"/>
                    </a:cubicBezTo>
                    <a:cubicBezTo>
                      <a:pt x="3" y="14"/>
                      <a:pt x="6" y="7"/>
                      <a:pt x="8" y="0"/>
                    </a:cubicBezTo>
                    <a:cubicBezTo>
                      <a:pt x="8" y="0"/>
                      <a:pt x="8" y="0"/>
                      <a:pt x="8"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3" name="Freeform 124">
                <a:extLst>
                  <a:ext uri="{FF2B5EF4-FFF2-40B4-BE49-F238E27FC236}">
                    <a16:creationId xmlns:a16="http://schemas.microsoft.com/office/drawing/2014/main" id="{B9421D68-2C39-45CE-B4B8-6EC05BA545FD}"/>
                  </a:ext>
                </a:extLst>
              </p:cNvPr>
              <p:cNvSpPr>
                <a:spLocks/>
              </p:cNvSpPr>
              <p:nvPr/>
            </p:nvSpPr>
            <p:spPr bwMode="auto">
              <a:xfrm>
                <a:off x="2323" y="1763"/>
                <a:ext cx="157" cy="351"/>
              </a:xfrm>
              <a:custGeom>
                <a:avLst/>
                <a:gdLst>
                  <a:gd name="T0" fmla="*/ 10 w 66"/>
                  <a:gd name="T1" fmla="*/ 0 h 148"/>
                  <a:gd name="T2" fmla="*/ 2 w 66"/>
                  <a:gd name="T3" fmla="*/ 21 h 148"/>
                  <a:gd name="T4" fmla="*/ 2 w 66"/>
                  <a:gd name="T5" fmla="*/ 25 h 148"/>
                  <a:gd name="T6" fmla="*/ 0 w 66"/>
                  <a:gd name="T7" fmla="*/ 31 h 148"/>
                  <a:gd name="T8" fmla="*/ 6 w 66"/>
                  <a:gd name="T9" fmla="*/ 63 h 148"/>
                  <a:gd name="T10" fmla="*/ 53 w 66"/>
                  <a:gd name="T11" fmla="*/ 140 h 148"/>
                  <a:gd name="T12" fmla="*/ 66 w 66"/>
                  <a:gd name="T13" fmla="*/ 148 h 148"/>
                  <a:gd name="T14" fmla="*/ 23 w 66"/>
                  <a:gd name="T15" fmla="*/ 73 h 148"/>
                  <a:gd name="T16" fmla="*/ 10 w 66"/>
                  <a:gd name="T1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148">
                    <a:moveTo>
                      <a:pt x="10" y="0"/>
                    </a:moveTo>
                    <a:cubicBezTo>
                      <a:pt x="8" y="7"/>
                      <a:pt x="5" y="14"/>
                      <a:pt x="2" y="21"/>
                    </a:cubicBezTo>
                    <a:cubicBezTo>
                      <a:pt x="2" y="22"/>
                      <a:pt x="2" y="23"/>
                      <a:pt x="2" y="25"/>
                    </a:cubicBezTo>
                    <a:cubicBezTo>
                      <a:pt x="2" y="26"/>
                      <a:pt x="1" y="28"/>
                      <a:pt x="0" y="31"/>
                    </a:cubicBezTo>
                    <a:cubicBezTo>
                      <a:pt x="2" y="41"/>
                      <a:pt x="4" y="52"/>
                      <a:pt x="6" y="63"/>
                    </a:cubicBezTo>
                    <a:cubicBezTo>
                      <a:pt x="14" y="92"/>
                      <a:pt x="28" y="122"/>
                      <a:pt x="53" y="140"/>
                    </a:cubicBezTo>
                    <a:cubicBezTo>
                      <a:pt x="57" y="144"/>
                      <a:pt x="62" y="146"/>
                      <a:pt x="66" y="148"/>
                    </a:cubicBezTo>
                    <a:cubicBezTo>
                      <a:pt x="43" y="130"/>
                      <a:pt x="30" y="102"/>
                      <a:pt x="23" y="73"/>
                    </a:cubicBezTo>
                    <a:cubicBezTo>
                      <a:pt x="17" y="49"/>
                      <a:pt x="15" y="25"/>
                      <a:pt x="10" y="0"/>
                    </a:cubicBezTo>
                  </a:path>
                </a:pathLst>
              </a:custGeom>
              <a:solidFill>
                <a:srgbClr val="CDD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4" name="Freeform 125">
                <a:extLst>
                  <a:ext uri="{FF2B5EF4-FFF2-40B4-BE49-F238E27FC236}">
                    <a16:creationId xmlns:a16="http://schemas.microsoft.com/office/drawing/2014/main" id="{8B67F166-D2BD-428B-9A20-E5104CB0AF93}"/>
                  </a:ext>
                </a:extLst>
              </p:cNvPr>
              <p:cNvSpPr>
                <a:spLocks/>
              </p:cNvSpPr>
              <p:nvPr/>
            </p:nvSpPr>
            <p:spPr bwMode="auto">
              <a:xfrm>
                <a:off x="2316" y="1729"/>
                <a:ext cx="31" cy="83"/>
              </a:xfrm>
              <a:custGeom>
                <a:avLst/>
                <a:gdLst>
                  <a:gd name="T0" fmla="*/ 7 w 13"/>
                  <a:gd name="T1" fmla="*/ 0 h 35"/>
                  <a:gd name="T2" fmla="*/ 0 w 13"/>
                  <a:gd name="T3" fmla="*/ 22 h 35"/>
                  <a:gd name="T4" fmla="*/ 0 w 13"/>
                  <a:gd name="T5" fmla="*/ 27 h 35"/>
                  <a:gd name="T6" fmla="*/ 5 w 13"/>
                  <a:gd name="T7" fmla="*/ 35 h 35"/>
                  <a:gd name="T8" fmla="*/ 13 w 13"/>
                  <a:gd name="T9" fmla="*/ 14 h 35"/>
                  <a:gd name="T10" fmla="*/ 11 w 13"/>
                  <a:gd name="T11" fmla="*/ 0 h 35"/>
                  <a:gd name="T12" fmla="*/ 7 w 13"/>
                  <a:gd name="T13" fmla="*/ 0 h 35"/>
                </a:gdLst>
                <a:ahLst/>
                <a:cxnLst>
                  <a:cxn ang="0">
                    <a:pos x="T0" y="T1"/>
                  </a:cxn>
                  <a:cxn ang="0">
                    <a:pos x="T2" y="T3"/>
                  </a:cxn>
                  <a:cxn ang="0">
                    <a:pos x="T4" y="T5"/>
                  </a:cxn>
                  <a:cxn ang="0">
                    <a:pos x="T6" y="T7"/>
                  </a:cxn>
                  <a:cxn ang="0">
                    <a:pos x="T8" y="T9"/>
                  </a:cxn>
                  <a:cxn ang="0">
                    <a:pos x="T10" y="T11"/>
                  </a:cxn>
                  <a:cxn ang="0">
                    <a:pos x="T12" y="T13"/>
                  </a:cxn>
                </a:cxnLst>
                <a:rect l="0" t="0" r="r" b="b"/>
                <a:pathLst>
                  <a:path w="13" h="35">
                    <a:moveTo>
                      <a:pt x="7" y="0"/>
                    </a:moveTo>
                    <a:cubicBezTo>
                      <a:pt x="0" y="22"/>
                      <a:pt x="0" y="22"/>
                      <a:pt x="0" y="22"/>
                    </a:cubicBezTo>
                    <a:cubicBezTo>
                      <a:pt x="0" y="24"/>
                      <a:pt x="0" y="25"/>
                      <a:pt x="0" y="27"/>
                    </a:cubicBezTo>
                    <a:cubicBezTo>
                      <a:pt x="3" y="28"/>
                      <a:pt x="5" y="30"/>
                      <a:pt x="5" y="35"/>
                    </a:cubicBezTo>
                    <a:cubicBezTo>
                      <a:pt x="8" y="28"/>
                      <a:pt x="11" y="21"/>
                      <a:pt x="13" y="14"/>
                    </a:cubicBezTo>
                    <a:cubicBezTo>
                      <a:pt x="13" y="10"/>
                      <a:pt x="12" y="5"/>
                      <a:pt x="11" y="0"/>
                    </a:cubicBezTo>
                    <a:cubicBezTo>
                      <a:pt x="9" y="0"/>
                      <a:pt x="8" y="0"/>
                      <a:pt x="7" y="0"/>
                    </a:cubicBezTo>
                  </a:path>
                </a:pathLst>
              </a:custGeom>
              <a:solidFill>
                <a:srgbClr val="A1A2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5" name="Freeform 126">
                <a:extLst>
                  <a:ext uri="{FF2B5EF4-FFF2-40B4-BE49-F238E27FC236}">
                    <a16:creationId xmlns:a16="http://schemas.microsoft.com/office/drawing/2014/main" id="{19C2C74F-5F03-4857-98CD-96CBA64988DA}"/>
                  </a:ext>
                </a:extLst>
              </p:cNvPr>
              <p:cNvSpPr>
                <a:spLocks/>
              </p:cNvSpPr>
              <p:nvPr/>
            </p:nvSpPr>
            <p:spPr bwMode="auto">
              <a:xfrm>
                <a:off x="2316" y="1793"/>
                <a:ext cx="12" cy="43"/>
              </a:xfrm>
              <a:custGeom>
                <a:avLst/>
                <a:gdLst>
                  <a:gd name="T0" fmla="*/ 0 w 5"/>
                  <a:gd name="T1" fmla="*/ 0 h 18"/>
                  <a:gd name="T2" fmla="*/ 3 w 5"/>
                  <a:gd name="T3" fmla="*/ 18 h 18"/>
                  <a:gd name="T4" fmla="*/ 5 w 5"/>
                  <a:gd name="T5" fmla="*/ 12 h 18"/>
                  <a:gd name="T6" fmla="*/ 5 w 5"/>
                  <a:gd name="T7" fmla="*/ 8 h 18"/>
                  <a:gd name="T8" fmla="*/ 5 w 5"/>
                  <a:gd name="T9" fmla="*/ 8 h 18"/>
                  <a:gd name="T10" fmla="*/ 0 w 5"/>
                  <a:gd name="T11" fmla="*/ 0 h 18"/>
                </a:gdLst>
                <a:ahLst/>
                <a:cxnLst>
                  <a:cxn ang="0">
                    <a:pos x="T0" y="T1"/>
                  </a:cxn>
                  <a:cxn ang="0">
                    <a:pos x="T2" y="T3"/>
                  </a:cxn>
                  <a:cxn ang="0">
                    <a:pos x="T4" y="T5"/>
                  </a:cxn>
                  <a:cxn ang="0">
                    <a:pos x="T6" y="T7"/>
                  </a:cxn>
                  <a:cxn ang="0">
                    <a:pos x="T8" y="T9"/>
                  </a:cxn>
                  <a:cxn ang="0">
                    <a:pos x="T10" y="T11"/>
                  </a:cxn>
                </a:cxnLst>
                <a:rect l="0" t="0" r="r" b="b"/>
                <a:pathLst>
                  <a:path w="5" h="18">
                    <a:moveTo>
                      <a:pt x="0" y="0"/>
                    </a:moveTo>
                    <a:cubicBezTo>
                      <a:pt x="1" y="6"/>
                      <a:pt x="2" y="12"/>
                      <a:pt x="3" y="18"/>
                    </a:cubicBezTo>
                    <a:cubicBezTo>
                      <a:pt x="4" y="15"/>
                      <a:pt x="5" y="13"/>
                      <a:pt x="5" y="12"/>
                    </a:cubicBezTo>
                    <a:cubicBezTo>
                      <a:pt x="5" y="10"/>
                      <a:pt x="5" y="9"/>
                      <a:pt x="5" y="8"/>
                    </a:cubicBezTo>
                    <a:cubicBezTo>
                      <a:pt x="5" y="8"/>
                      <a:pt x="5" y="8"/>
                      <a:pt x="5" y="8"/>
                    </a:cubicBezTo>
                    <a:cubicBezTo>
                      <a:pt x="5" y="3"/>
                      <a:pt x="3" y="1"/>
                      <a:pt x="0" y="0"/>
                    </a:cubicBezTo>
                  </a:path>
                </a:pathLst>
              </a:custGeom>
              <a:solidFill>
                <a:srgbClr val="FEBEC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6" name="Freeform 127">
                <a:extLst>
                  <a:ext uri="{FF2B5EF4-FFF2-40B4-BE49-F238E27FC236}">
                    <a16:creationId xmlns:a16="http://schemas.microsoft.com/office/drawing/2014/main" id="{516E63BC-2CC3-4C5E-B05A-938DB19FB1D7}"/>
                  </a:ext>
                </a:extLst>
              </p:cNvPr>
              <p:cNvSpPr>
                <a:spLocks/>
              </p:cNvSpPr>
              <p:nvPr/>
            </p:nvSpPr>
            <p:spPr bwMode="auto">
              <a:xfrm>
                <a:off x="2332" y="1710"/>
                <a:ext cx="10" cy="19"/>
              </a:xfrm>
              <a:custGeom>
                <a:avLst/>
                <a:gdLst>
                  <a:gd name="T0" fmla="*/ 2 w 4"/>
                  <a:gd name="T1" fmla="*/ 0 h 8"/>
                  <a:gd name="T2" fmla="*/ 0 w 4"/>
                  <a:gd name="T3" fmla="*/ 8 h 8"/>
                  <a:gd name="T4" fmla="*/ 4 w 4"/>
                  <a:gd name="T5" fmla="*/ 8 h 8"/>
                  <a:gd name="T6" fmla="*/ 3 w 4"/>
                  <a:gd name="T7" fmla="*/ 4 h 8"/>
                  <a:gd name="T8" fmla="*/ 2 w 4"/>
                  <a:gd name="T9" fmla="*/ 0 h 8"/>
                </a:gdLst>
                <a:ahLst/>
                <a:cxnLst>
                  <a:cxn ang="0">
                    <a:pos x="T0" y="T1"/>
                  </a:cxn>
                  <a:cxn ang="0">
                    <a:pos x="T2" y="T3"/>
                  </a:cxn>
                  <a:cxn ang="0">
                    <a:pos x="T4" y="T5"/>
                  </a:cxn>
                  <a:cxn ang="0">
                    <a:pos x="T6" y="T7"/>
                  </a:cxn>
                  <a:cxn ang="0">
                    <a:pos x="T8" y="T9"/>
                  </a:cxn>
                </a:cxnLst>
                <a:rect l="0" t="0" r="r" b="b"/>
                <a:pathLst>
                  <a:path w="4" h="8">
                    <a:moveTo>
                      <a:pt x="2" y="0"/>
                    </a:moveTo>
                    <a:cubicBezTo>
                      <a:pt x="0" y="8"/>
                      <a:pt x="0" y="8"/>
                      <a:pt x="0" y="8"/>
                    </a:cubicBezTo>
                    <a:cubicBezTo>
                      <a:pt x="1" y="8"/>
                      <a:pt x="2" y="8"/>
                      <a:pt x="4" y="8"/>
                    </a:cubicBezTo>
                    <a:cubicBezTo>
                      <a:pt x="4" y="7"/>
                      <a:pt x="3" y="5"/>
                      <a:pt x="3" y="4"/>
                    </a:cubicBezTo>
                    <a:cubicBezTo>
                      <a:pt x="3" y="3"/>
                      <a:pt x="2" y="2"/>
                      <a:pt x="2" y="0"/>
                    </a:cubicBezTo>
                  </a:path>
                </a:pathLst>
              </a:custGeom>
              <a:solidFill>
                <a:srgbClr val="CDD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7" name="Freeform 128">
                <a:extLst>
                  <a:ext uri="{FF2B5EF4-FFF2-40B4-BE49-F238E27FC236}">
                    <a16:creationId xmlns:a16="http://schemas.microsoft.com/office/drawing/2014/main" id="{A5E4C8A5-1F19-4754-8CAA-17CFD703D759}"/>
                  </a:ext>
                </a:extLst>
              </p:cNvPr>
              <p:cNvSpPr>
                <a:spLocks/>
              </p:cNvSpPr>
              <p:nvPr/>
            </p:nvSpPr>
            <p:spPr bwMode="auto">
              <a:xfrm>
                <a:off x="2743" y="2199"/>
                <a:ext cx="29" cy="27"/>
              </a:xfrm>
              <a:custGeom>
                <a:avLst/>
                <a:gdLst>
                  <a:gd name="T0" fmla="*/ 0 w 12"/>
                  <a:gd name="T1" fmla="*/ 0 h 11"/>
                  <a:gd name="T2" fmla="*/ 0 w 12"/>
                  <a:gd name="T3" fmla="*/ 4 h 11"/>
                  <a:gd name="T4" fmla="*/ 12 w 12"/>
                  <a:gd name="T5" fmla="*/ 11 h 11"/>
                  <a:gd name="T6" fmla="*/ 0 w 12"/>
                  <a:gd name="T7" fmla="*/ 0 h 11"/>
                </a:gdLst>
                <a:ahLst/>
                <a:cxnLst>
                  <a:cxn ang="0">
                    <a:pos x="T0" y="T1"/>
                  </a:cxn>
                  <a:cxn ang="0">
                    <a:pos x="T2" y="T3"/>
                  </a:cxn>
                  <a:cxn ang="0">
                    <a:pos x="T4" y="T5"/>
                  </a:cxn>
                  <a:cxn ang="0">
                    <a:pos x="T6" y="T7"/>
                  </a:cxn>
                </a:cxnLst>
                <a:rect l="0" t="0" r="r" b="b"/>
                <a:pathLst>
                  <a:path w="12" h="11">
                    <a:moveTo>
                      <a:pt x="0" y="0"/>
                    </a:moveTo>
                    <a:cubicBezTo>
                      <a:pt x="0" y="1"/>
                      <a:pt x="0" y="3"/>
                      <a:pt x="0" y="4"/>
                    </a:cubicBezTo>
                    <a:cubicBezTo>
                      <a:pt x="4" y="6"/>
                      <a:pt x="8" y="9"/>
                      <a:pt x="12" y="11"/>
                    </a:cubicBezTo>
                    <a:cubicBezTo>
                      <a:pt x="8" y="7"/>
                      <a:pt x="4" y="4"/>
                      <a:pt x="0"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8" name="Freeform 129">
                <a:extLst>
                  <a:ext uri="{FF2B5EF4-FFF2-40B4-BE49-F238E27FC236}">
                    <a16:creationId xmlns:a16="http://schemas.microsoft.com/office/drawing/2014/main" id="{D37D2B89-1379-48F3-A8F9-C99B21283383}"/>
                  </a:ext>
                </a:extLst>
              </p:cNvPr>
              <p:cNvSpPr>
                <a:spLocks/>
              </p:cNvSpPr>
              <p:nvPr/>
            </p:nvSpPr>
            <p:spPr bwMode="auto">
              <a:xfrm>
                <a:off x="2672" y="2133"/>
                <a:ext cx="71" cy="76"/>
              </a:xfrm>
              <a:custGeom>
                <a:avLst/>
                <a:gdLst>
                  <a:gd name="T0" fmla="*/ 3 w 30"/>
                  <a:gd name="T1" fmla="*/ 0 h 32"/>
                  <a:gd name="T2" fmla="*/ 0 w 30"/>
                  <a:gd name="T3" fmla="*/ 2 h 32"/>
                  <a:gd name="T4" fmla="*/ 30 w 30"/>
                  <a:gd name="T5" fmla="*/ 32 h 32"/>
                  <a:gd name="T6" fmla="*/ 30 w 30"/>
                  <a:gd name="T7" fmla="*/ 28 h 32"/>
                  <a:gd name="T8" fmla="*/ 17 w 30"/>
                  <a:gd name="T9" fmla="*/ 12 h 32"/>
                  <a:gd name="T10" fmla="*/ 3 w 30"/>
                  <a:gd name="T11" fmla="*/ 0 h 32"/>
                </a:gdLst>
                <a:ahLst/>
                <a:cxnLst>
                  <a:cxn ang="0">
                    <a:pos x="T0" y="T1"/>
                  </a:cxn>
                  <a:cxn ang="0">
                    <a:pos x="T2" y="T3"/>
                  </a:cxn>
                  <a:cxn ang="0">
                    <a:pos x="T4" y="T5"/>
                  </a:cxn>
                  <a:cxn ang="0">
                    <a:pos x="T6" y="T7"/>
                  </a:cxn>
                  <a:cxn ang="0">
                    <a:pos x="T8" y="T9"/>
                  </a:cxn>
                  <a:cxn ang="0">
                    <a:pos x="T10" y="T11"/>
                  </a:cxn>
                </a:cxnLst>
                <a:rect l="0" t="0" r="r" b="b"/>
                <a:pathLst>
                  <a:path w="30" h="32">
                    <a:moveTo>
                      <a:pt x="3" y="0"/>
                    </a:moveTo>
                    <a:cubicBezTo>
                      <a:pt x="2" y="0"/>
                      <a:pt x="1" y="1"/>
                      <a:pt x="0" y="2"/>
                    </a:cubicBezTo>
                    <a:cubicBezTo>
                      <a:pt x="8" y="14"/>
                      <a:pt x="18" y="24"/>
                      <a:pt x="30" y="32"/>
                    </a:cubicBezTo>
                    <a:cubicBezTo>
                      <a:pt x="30" y="31"/>
                      <a:pt x="30" y="29"/>
                      <a:pt x="30" y="28"/>
                    </a:cubicBezTo>
                    <a:cubicBezTo>
                      <a:pt x="25" y="23"/>
                      <a:pt x="21" y="18"/>
                      <a:pt x="17" y="12"/>
                    </a:cubicBezTo>
                    <a:cubicBezTo>
                      <a:pt x="13" y="9"/>
                      <a:pt x="8" y="4"/>
                      <a:pt x="3" y="0"/>
                    </a:cubicBezTo>
                  </a:path>
                </a:pathLst>
              </a:custGeom>
              <a:solidFill>
                <a:srgbClr val="CDDE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9" name="Freeform 130">
                <a:extLst>
                  <a:ext uri="{FF2B5EF4-FFF2-40B4-BE49-F238E27FC236}">
                    <a16:creationId xmlns:a16="http://schemas.microsoft.com/office/drawing/2014/main" id="{3CF587B6-6251-4CAA-9B57-FDF41ABC3851}"/>
                  </a:ext>
                </a:extLst>
              </p:cNvPr>
              <p:cNvSpPr>
                <a:spLocks/>
              </p:cNvSpPr>
              <p:nvPr/>
            </p:nvSpPr>
            <p:spPr bwMode="auto">
              <a:xfrm>
                <a:off x="2679" y="2123"/>
                <a:ext cx="33" cy="38"/>
              </a:xfrm>
              <a:custGeom>
                <a:avLst/>
                <a:gdLst>
                  <a:gd name="T0" fmla="*/ 5 w 14"/>
                  <a:gd name="T1" fmla="*/ 0 h 16"/>
                  <a:gd name="T2" fmla="*/ 0 w 14"/>
                  <a:gd name="T3" fmla="*/ 4 h 16"/>
                  <a:gd name="T4" fmla="*/ 14 w 14"/>
                  <a:gd name="T5" fmla="*/ 16 h 16"/>
                  <a:gd name="T6" fmla="*/ 5 w 14"/>
                  <a:gd name="T7" fmla="*/ 0 h 16"/>
                </a:gdLst>
                <a:ahLst/>
                <a:cxnLst>
                  <a:cxn ang="0">
                    <a:pos x="T0" y="T1"/>
                  </a:cxn>
                  <a:cxn ang="0">
                    <a:pos x="T2" y="T3"/>
                  </a:cxn>
                  <a:cxn ang="0">
                    <a:pos x="T4" y="T5"/>
                  </a:cxn>
                  <a:cxn ang="0">
                    <a:pos x="T6" y="T7"/>
                  </a:cxn>
                </a:cxnLst>
                <a:rect l="0" t="0" r="r" b="b"/>
                <a:pathLst>
                  <a:path w="14" h="16">
                    <a:moveTo>
                      <a:pt x="5" y="0"/>
                    </a:moveTo>
                    <a:cubicBezTo>
                      <a:pt x="3" y="1"/>
                      <a:pt x="2" y="2"/>
                      <a:pt x="0" y="4"/>
                    </a:cubicBezTo>
                    <a:cubicBezTo>
                      <a:pt x="5" y="8"/>
                      <a:pt x="10" y="13"/>
                      <a:pt x="14" y="16"/>
                    </a:cubicBezTo>
                    <a:cubicBezTo>
                      <a:pt x="10" y="11"/>
                      <a:pt x="7" y="6"/>
                      <a:pt x="5" y="0"/>
                    </a:cubicBezTo>
                  </a:path>
                </a:pathLst>
              </a:custGeom>
              <a:solidFill>
                <a:srgbClr val="B7C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0" name="Freeform 131">
                <a:extLst>
                  <a:ext uri="{FF2B5EF4-FFF2-40B4-BE49-F238E27FC236}">
                    <a16:creationId xmlns:a16="http://schemas.microsoft.com/office/drawing/2014/main" id="{433F8416-E1ED-4D9B-8C43-616CEA6F1C28}"/>
                  </a:ext>
                </a:extLst>
              </p:cNvPr>
              <p:cNvSpPr>
                <a:spLocks/>
              </p:cNvSpPr>
              <p:nvPr/>
            </p:nvSpPr>
            <p:spPr bwMode="auto">
              <a:xfrm>
                <a:off x="3145" y="2128"/>
                <a:ext cx="35" cy="38"/>
              </a:xfrm>
              <a:custGeom>
                <a:avLst/>
                <a:gdLst>
                  <a:gd name="T0" fmla="*/ 3 w 15"/>
                  <a:gd name="T1" fmla="*/ 0 h 16"/>
                  <a:gd name="T2" fmla="*/ 0 w 15"/>
                  <a:gd name="T3" fmla="*/ 7 h 16"/>
                  <a:gd name="T4" fmla="*/ 15 w 15"/>
                  <a:gd name="T5" fmla="*/ 16 h 16"/>
                  <a:gd name="T6" fmla="*/ 3 w 15"/>
                  <a:gd name="T7" fmla="*/ 0 h 16"/>
                </a:gdLst>
                <a:ahLst/>
                <a:cxnLst>
                  <a:cxn ang="0">
                    <a:pos x="T0" y="T1"/>
                  </a:cxn>
                  <a:cxn ang="0">
                    <a:pos x="T2" y="T3"/>
                  </a:cxn>
                  <a:cxn ang="0">
                    <a:pos x="T4" y="T5"/>
                  </a:cxn>
                  <a:cxn ang="0">
                    <a:pos x="T6" y="T7"/>
                  </a:cxn>
                </a:cxnLst>
                <a:rect l="0" t="0" r="r" b="b"/>
                <a:pathLst>
                  <a:path w="15" h="16">
                    <a:moveTo>
                      <a:pt x="3" y="0"/>
                    </a:moveTo>
                    <a:cubicBezTo>
                      <a:pt x="2" y="2"/>
                      <a:pt x="1" y="5"/>
                      <a:pt x="0" y="7"/>
                    </a:cubicBezTo>
                    <a:cubicBezTo>
                      <a:pt x="4" y="11"/>
                      <a:pt x="9" y="14"/>
                      <a:pt x="15" y="16"/>
                    </a:cubicBezTo>
                    <a:cubicBezTo>
                      <a:pt x="10" y="12"/>
                      <a:pt x="6" y="6"/>
                      <a:pt x="3"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1" name="Freeform 132">
                <a:extLst>
                  <a:ext uri="{FF2B5EF4-FFF2-40B4-BE49-F238E27FC236}">
                    <a16:creationId xmlns:a16="http://schemas.microsoft.com/office/drawing/2014/main" id="{CC0910C3-8299-4C8B-B069-D8CCBD80F7B6}"/>
                  </a:ext>
                </a:extLst>
              </p:cNvPr>
              <p:cNvSpPr>
                <a:spLocks noEditPoints="1"/>
              </p:cNvSpPr>
              <p:nvPr/>
            </p:nvSpPr>
            <p:spPr bwMode="auto">
              <a:xfrm>
                <a:off x="2347" y="1525"/>
                <a:ext cx="1099" cy="727"/>
              </a:xfrm>
              <a:custGeom>
                <a:avLst/>
                <a:gdLst>
                  <a:gd name="T0" fmla="*/ 165 w 463"/>
                  <a:gd name="T1" fmla="*/ 266 h 306"/>
                  <a:gd name="T2" fmla="*/ 164 w 463"/>
                  <a:gd name="T3" fmla="*/ 266 h 306"/>
                  <a:gd name="T4" fmla="*/ 164 w 463"/>
                  <a:gd name="T5" fmla="*/ 265 h 306"/>
                  <a:gd name="T6" fmla="*/ 164 w 463"/>
                  <a:gd name="T7" fmla="*/ 265 h 306"/>
                  <a:gd name="T8" fmla="*/ 164 w 463"/>
                  <a:gd name="T9" fmla="*/ 265 h 306"/>
                  <a:gd name="T10" fmla="*/ 163 w 463"/>
                  <a:gd name="T11" fmla="*/ 264 h 306"/>
                  <a:gd name="T12" fmla="*/ 152 w 463"/>
                  <a:gd name="T13" fmla="*/ 246 h 306"/>
                  <a:gd name="T14" fmla="*/ 318 w 463"/>
                  <a:gd name="T15" fmla="*/ 112 h 306"/>
                  <a:gd name="T16" fmla="*/ 341 w 463"/>
                  <a:gd name="T17" fmla="*/ 111 h 306"/>
                  <a:gd name="T18" fmla="*/ 269 w 463"/>
                  <a:gd name="T19" fmla="*/ 110 h 306"/>
                  <a:gd name="T20" fmla="*/ 189 w 463"/>
                  <a:gd name="T21" fmla="*/ 98 h 306"/>
                  <a:gd name="T22" fmla="*/ 189 w 463"/>
                  <a:gd name="T23" fmla="*/ 98 h 306"/>
                  <a:gd name="T24" fmla="*/ 112 w 463"/>
                  <a:gd name="T25" fmla="*/ 93 h 306"/>
                  <a:gd name="T26" fmla="*/ 0 w 463"/>
                  <a:gd name="T27" fmla="*/ 100 h 306"/>
                  <a:gd name="T28" fmla="*/ 240 w 463"/>
                  <a:gd name="T29" fmla="*/ 210 h 306"/>
                  <a:gd name="T30" fmla="*/ 279 w 463"/>
                  <a:gd name="T31" fmla="*/ 199 h 306"/>
                  <a:gd name="T32" fmla="*/ 283 w 463"/>
                  <a:gd name="T33" fmla="*/ 200 h 306"/>
                  <a:gd name="T34" fmla="*/ 281 w 463"/>
                  <a:gd name="T35" fmla="*/ 201 h 306"/>
                  <a:gd name="T36" fmla="*/ 282 w 463"/>
                  <a:gd name="T37" fmla="*/ 210 h 306"/>
                  <a:gd name="T38" fmla="*/ 282 w 463"/>
                  <a:gd name="T39" fmla="*/ 214 h 306"/>
                  <a:gd name="T40" fmla="*/ 281 w 463"/>
                  <a:gd name="T41" fmla="*/ 218 h 306"/>
                  <a:gd name="T42" fmla="*/ 275 w 463"/>
                  <a:gd name="T43" fmla="*/ 230 h 306"/>
                  <a:gd name="T44" fmla="*/ 272 w 463"/>
                  <a:gd name="T45" fmla="*/ 229 h 306"/>
                  <a:gd name="T46" fmla="*/ 259 w 463"/>
                  <a:gd name="T47" fmla="*/ 231 h 306"/>
                  <a:gd name="T48" fmla="*/ 257 w 463"/>
                  <a:gd name="T49" fmla="*/ 235 h 306"/>
                  <a:gd name="T50" fmla="*/ 257 w 463"/>
                  <a:gd name="T51" fmla="*/ 230 h 306"/>
                  <a:gd name="T52" fmla="*/ 248 w 463"/>
                  <a:gd name="T53" fmla="*/ 231 h 306"/>
                  <a:gd name="T54" fmla="*/ 246 w 463"/>
                  <a:gd name="T55" fmla="*/ 227 h 306"/>
                  <a:gd name="T56" fmla="*/ 239 w 463"/>
                  <a:gd name="T57" fmla="*/ 216 h 306"/>
                  <a:gd name="T58" fmla="*/ 237 w 463"/>
                  <a:gd name="T59" fmla="*/ 213 h 306"/>
                  <a:gd name="T60" fmla="*/ 240 w 463"/>
                  <a:gd name="T61" fmla="*/ 212 h 306"/>
                  <a:gd name="T62" fmla="*/ 379 w 463"/>
                  <a:gd name="T63" fmla="*/ 105 h 306"/>
                  <a:gd name="T64" fmla="*/ 404 w 463"/>
                  <a:gd name="T65" fmla="*/ 116 h 306"/>
                  <a:gd name="T66" fmla="*/ 407 w 463"/>
                  <a:gd name="T67" fmla="*/ 119 h 306"/>
                  <a:gd name="T68" fmla="*/ 403 w 463"/>
                  <a:gd name="T69" fmla="*/ 118 h 306"/>
                  <a:gd name="T70" fmla="*/ 405 w 463"/>
                  <a:gd name="T71" fmla="*/ 130 h 306"/>
                  <a:gd name="T72" fmla="*/ 405 w 463"/>
                  <a:gd name="T73" fmla="*/ 136 h 306"/>
                  <a:gd name="T74" fmla="*/ 404 w 463"/>
                  <a:gd name="T75" fmla="*/ 140 h 306"/>
                  <a:gd name="T76" fmla="*/ 396 w 463"/>
                  <a:gd name="T77" fmla="*/ 155 h 306"/>
                  <a:gd name="T78" fmla="*/ 393 w 463"/>
                  <a:gd name="T79" fmla="*/ 154 h 306"/>
                  <a:gd name="T80" fmla="*/ 377 w 463"/>
                  <a:gd name="T81" fmla="*/ 156 h 306"/>
                  <a:gd name="T82" fmla="*/ 375 w 463"/>
                  <a:gd name="T83" fmla="*/ 161 h 306"/>
                  <a:gd name="T84" fmla="*/ 375 w 463"/>
                  <a:gd name="T85" fmla="*/ 155 h 306"/>
                  <a:gd name="T86" fmla="*/ 363 w 463"/>
                  <a:gd name="T87" fmla="*/ 156 h 306"/>
                  <a:gd name="T88" fmla="*/ 361 w 463"/>
                  <a:gd name="T89" fmla="*/ 151 h 306"/>
                  <a:gd name="T90" fmla="*/ 400 w 463"/>
                  <a:gd name="T91" fmla="*/ 34 h 306"/>
                  <a:gd name="T92" fmla="*/ 341 w 463"/>
                  <a:gd name="T93" fmla="*/ 111 h 306"/>
                  <a:gd name="T94" fmla="*/ 166 w 463"/>
                  <a:gd name="T95" fmla="*/ 279 h 306"/>
                  <a:gd name="T96" fmla="*/ 179 w 463"/>
                  <a:gd name="T97" fmla="*/ 295 h 306"/>
                  <a:gd name="T98" fmla="*/ 336 w 463"/>
                  <a:gd name="T99" fmla="*/ 261 h 306"/>
                  <a:gd name="T100" fmla="*/ 378 w 463"/>
                  <a:gd name="T101" fmla="*/ 274 h 306"/>
                  <a:gd name="T102" fmla="*/ 458 w 463"/>
                  <a:gd name="T103" fmla="*/ 25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63" h="306">
                    <a:moveTo>
                      <a:pt x="165" y="266"/>
                    </a:moveTo>
                    <a:cubicBezTo>
                      <a:pt x="165" y="266"/>
                      <a:pt x="165" y="267"/>
                      <a:pt x="165" y="267"/>
                    </a:cubicBezTo>
                    <a:cubicBezTo>
                      <a:pt x="165" y="267"/>
                      <a:pt x="165" y="266"/>
                      <a:pt x="165" y="266"/>
                    </a:cubicBezTo>
                    <a:moveTo>
                      <a:pt x="165" y="266"/>
                    </a:moveTo>
                    <a:cubicBezTo>
                      <a:pt x="165" y="266"/>
                      <a:pt x="165" y="266"/>
                      <a:pt x="165" y="266"/>
                    </a:cubicBezTo>
                    <a:cubicBezTo>
                      <a:pt x="165" y="266"/>
                      <a:pt x="165" y="266"/>
                      <a:pt x="165" y="266"/>
                    </a:cubicBezTo>
                    <a:moveTo>
                      <a:pt x="164" y="266"/>
                    </a:moveTo>
                    <a:cubicBezTo>
                      <a:pt x="164" y="266"/>
                      <a:pt x="164" y="266"/>
                      <a:pt x="164" y="266"/>
                    </a:cubicBezTo>
                    <a:cubicBezTo>
                      <a:pt x="164" y="266"/>
                      <a:pt x="164" y="266"/>
                      <a:pt x="164" y="266"/>
                    </a:cubicBezTo>
                    <a:moveTo>
                      <a:pt x="164" y="265"/>
                    </a:moveTo>
                    <a:cubicBezTo>
                      <a:pt x="164" y="265"/>
                      <a:pt x="164" y="266"/>
                      <a:pt x="164" y="266"/>
                    </a:cubicBezTo>
                    <a:cubicBezTo>
                      <a:pt x="164" y="266"/>
                      <a:pt x="164" y="265"/>
                      <a:pt x="164" y="265"/>
                    </a:cubicBezTo>
                    <a:moveTo>
                      <a:pt x="164" y="265"/>
                    </a:moveTo>
                    <a:cubicBezTo>
                      <a:pt x="164" y="265"/>
                      <a:pt x="164" y="265"/>
                      <a:pt x="164" y="265"/>
                    </a:cubicBezTo>
                    <a:cubicBezTo>
                      <a:pt x="164" y="265"/>
                      <a:pt x="164" y="265"/>
                      <a:pt x="164" y="265"/>
                    </a:cubicBezTo>
                    <a:moveTo>
                      <a:pt x="164" y="265"/>
                    </a:moveTo>
                    <a:cubicBezTo>
                      <a:pt x="164" y="265"/>
                      <a:pt x="164" y="265"/>
                      <a:pt x="164" y="265"/>
                    </a:cubicBezTo>
                    <a:cubicBezTo>
                      <a:pt x="164" y="265"/>
                      <a:pt x="164" y="265"/>
                      <a:pt x="164" y="265"/>
                    </a:cubicBezTo>
                    <a:moveTo>
                      <a:pt x="163" y="264"/>
                    </a:moveTo>
                    <a:cubicBezTo>
                      <a:pt x="163" y="264"/>
                      <a:pt x="163" y="264"/>
                      <a:pt x="164" y="265"/>
                    </a:cubicBezTo>
                    <a:cubicBezTo>
                      <a:pt x="163" y="264"/>
                      <a:pt x="163" y="264"/>
                      <a:pt x="163" y="264"/>
                    </a:cubicBezTo>
                    <a:moveTo>
                      <a:pt x="163" y="264"/>
                    </a:moveTo>
                    <a:cubicBezTo>
                      <a:pt x="163" y="264"/>
                      <a:pt x="163" y="264"/>
                      <a:pt x="163" y="264"/>
                    </a:cubicBezTo>
                    <a:cubicBezTo>
                      <a:pt x="163" y="264"/>
                      <a:pt x="163" y="264"/>
                      <a:pt x="163" y="264"/>
                    </a:cubicBezTo>
                    <a:moveTo>
                      <a:pt x="162" y="263"/>
                    </a:moveTo>
                    <a:cubicBezTo>
                      <a:pt x="162" y="263"/>
                      <a:pt x="163" y="263"/>
                      <a:pt x="163" y="264"/>
                    </a:cubicBezTo>
                    <a:cubicBezTo>
                      <a:pt x="163" y="263"/>
                      <a:pt x="162" y="263"/>
                      <a:pt x="162" y="263"/>
                    </a:cubicBezTo>
                    <a:moveTo>
                      <a:pt x="152" y="246"/>
                    </a:moveTo>
                    <a:cubicBezTo>
                      <a:pt x="152" y="246"/>
                      <a:pt x="152" y="246"/>
                      <a:pt x="152" y="246"/>
                    </a:cubicBezTo>
                    <a:cubicBezTo>
                      <a:pt x="155" y="252"/>
                      <a:pt x="159" y="257"/>
                      <a:pt x="162" y="263"/>
                    </a:cubicBezTo>
                    <a:cubicBezTo>
                      <a:pt x="159" y="257"/>
                      <a:pt x="155" y="252"/>
                      <a:pt x="152" y="246"/>
                    </a:cubicBezTo>
                    <a:moveTo>
                      <a:pt x="318" y="112"/>
                    </a:moveTo>
                    <a:cubicBezTo>
                      <a:pt x="318" y="112"/>
                      <a:pt x="318" y="112"/>
                      <a:pt x="318" y="112"/>
                    </a:cubicBezTo>
                    <a:cubicBezTo>
                      <a:pt x="318" y="112"/>
                      <a:pt x="318" y="112"/>
                      <a:pt x="318" y="112"/>
                    </a:cubicBezTo>
                    <a:cubicBezTo>
                      <a:pt x="318" y="112"/>
                      <a:pt x="318" y="112"/>
                      <a:pt x="318" y="112"/>
                    </a:cubicBezTo>
                    <a:moveTo>
                      <a:pt x="341" y="111"/>
                    </a:moveTo>
                    <a:cubicBezTo>
                      <a:pt x="341" y="111"/>
                      <a:pt x="341" y="111"/>
                      <a:pt x="341" y="111"/>
                    </a:cubicBezTo>
                    <a:cubicBezTo>
                      <a:pt x="341" y="111"/>
                      <a:pt x="341" y="111"/>
                      <a:pt x="341" y="111"/>
                    </a:cubicBezTo>
                    <a:cubicBezTo>
                      <a:pt x="341" y="111"/>
                      <a:pt x="341" y="111"/>
                      <a:pt x="341" y="111"/>
                    </a:cubicBezTo>
                    <a:moveTo>
                      <a:pt x="269" y="110"/>
                    </a:moveTo>
                    <a:cubicBezTo>
                      <a:pt x="269" y="110"/>
                      <a:pt x="269" y="110"/>
                      <a:pt x="269" y="110"/>
                    </a:cubicBezTo>
                    <a:cubicBezTo>
                      <a:pt x="285" y="111"/>
                      <a:pt x="301" y="112"/>
                      <a:pt x="314" y="112"/>
                    </a:cubicBezTo>
                    <a:cubicBezTo>
                      <a:pt x="301" y="112"/>
                      <a:pt x="285" y="111"/>
                      <a:pt x="269" y="110"/>
                    </a:cubicBezTo>
                    <a:moveTo>
                      <a:pt x="189" y="98"/>
                    </a:moveTo>
                    <a:cubicBezTo>
                      <a:pt x="191" y="98"/>
                      <a:pt x="193" y="99"/>
                      <a:pt x="194" y="99"/>
                    </a:cubicBezTo>
                    <a:cubicBezTo>
                      <a:pt x="194" y="99"/>
                      <a:pt x="194" y="99"/>
                      <a:pt x="194" y="99"/>
                    </a:cubicBezTo>
                    <a:cubicBezTo>
                      <a:pt x="193" y="99"/>
                      <a:pt x="191" y="98"/>
                      <a:pt x="189" y="98"/>
                    </a:cubicBezTo>
                    <a:cubicBezTo>
                      <a:pt x="189" y="98"/>
                      <a:pt x="189" y="98"/>
                      <a:pt x="189" y="98"/>
                    </a:cubicBezTo>
                    <a:moveTo>
                      <a:pt x="112" y="93"/>
                    </a:moveTo>
                    <a:cubicBezTo>
                      <a:pt x="112" y="95"/>
                      <a:pt x="112" y="96"/>
                      <a:pt x="112" y="97"/>
                    </a:cubicBezTo>
                    <a:cubicBezTo>
                      <a:pt x="112" y="97"/>
                      <a:pt x="112" y="97"/>
                      <a:pt x="112" y="97"/>
                    </a:cubicBezTo>
                    <a:cubicBezTo>
                      <a:pt x="112" y="96"/>
                      <a:pt x="112" y="95"/>
                      <a:pt x="112" y="93"/>
                    </a:cubicBezTo>
                    <a:cubicBezTo>
                      <a:pt x="112" y="93"/>
                      <a:pt x="112" y="93"/>
                      <a:pt x="112" y="93"/>
                    </a:cubicBezTo>
                    <a:moveTo>
                      <a:pt x="5" y="87"/>
                    </a:moveTo>
                    <a:cubicBezTo>
                      <a:pt x="4" y="91"/>
                      <a:pt x="2" y="96"/>
                      <a:pt x="0" y="100"/>
                    </a:cubicBezTo>
                    <a:cubicBezTo>
                      <a:pt x="0" y="100"/>
                      <a:pt x="0" y="100"/>
                      <a:pt x="0" y="100"/>
                    </a:cubicBezTo>
                    <a:cubicBezTo>
                      <a:pt x="2" y="96"/>
                      <a:pt x="4" y="91"/>
                      <a:pt x="5" y="87"/>
                    </a:cubicBezTo>
                    <a:cubicBezTo>
                      <a:pt x="5" y="87"/>
                      <a:pt x="5" y="87"/>
                      <a:pt x="5" y="87"/>
                    </a:cubicBezTo>
                    <a:moveTo>
                      <a:pt x="240" y="212"/>
                    </a:moveTo>
                    <a:cubicBezTo>
                      <a:pt x="240" y="211"/>
                      <a:pt x="240" y="211"/>
                      <a:pt x="240" y="210"/>
                    </a:cubicBezTo>
                    <a:cubicBezTo>
                      <a:pt x="240" y="198"/>
                      <a:pt x="250" y="189"/>
                      <a:pt x="261" y="189"/>
                    </a:cubicBezTo>
                    <a:cubicBezTo>
                      <a:pt x="268" y="189"/>
                      <a:pt x="274" y="193"/>
                      <a:pt x="278" y="198"/>
                    </a:cubicBezTo>
                    <a:cubicBezTo>
                      <a:pt x="278" y="198"/>
                      <a:pt x="278" y="198"/>
                      <a:pt x="278" y="198"/>
                    </a:cubicBezTo>
                    <a:cubicBezTo>
                      <a:pt x="278" y="198"/>
                      <a:pt x="279" y="199"/>
                      <a:pt x="279" y="199"/>
                    </a:cubicBezTo>
                    <a:cubicBezTo>
                      <a:pt x="279" y="198"/>
                      <a:pt x="280" y="198"/>
                      <a:pt x="281" y="198"/>
                    </a:cubicBezTo>
                    <a:cubicBezTo>
                      <a:pt x="281" y="198"/>
                      <a:pt x="282" y="198"/>
                      <a:pt x="282" y="198"/>
                    </a:cubicBezTo>
                    <a:cubicBezTo>
                      <a:pt x="282" y="198"/>
                      <a:pt x="283" y="199"/>
                      <a:pt x="283" y="199"/>
                    </a:cubicBezTo>
                    <a:cubicBezTo>
                      <a:pt x="283" y="200"/>
                      <a:pt x="283" y="200"/>
                      <a:pt x="283" y="200"/>
                    </a:cubicBezTo>
                    <a:cubicBezTo>
                      <a:pt x="283" y="201"/>
                      <a:pt x="283" y="201"/>
                      <a:pt x="283" y="201"/>
                    </a:cubicBezTo>
                    <a:cubicBezTo>
                      <a:pt x="283" y="201"/>
                      <a:pt x="283" y="201"/>
                      <a:pt x="283" y="201"/>
                    </a:cubicBezTo>
                    <a:cubicBezTo>
                      <a:pt x="282" y="201"/>
                      <a:pt x="282" y="201"/>
                      <a:pt x="282" y="201"/>
                    </a:cubicBezTo>
                    <a:cubicBezTo>
                      <a:pt x="282" y="201"/>
                      <a:pt x="281" y="201"/>
                      <a:pt x="281" y="201"/>
                    </a:cubicBezTo>
                    <a:cubicBezTo>
                      <a:pt x="280" y="200"/>
                      <a:pt x="280" y="200"/>
                      <a:pt x="280" y="200"/>
                    </a:cubicBezTo>
                    <a:cubicBezTo>
                      <a:pt x="280" y="201"/>
                      <a:pt x="280" y="201"/>
                      <a:pt x="280" y="201"/>
                    </a:cubicBezTo>
                    <a:cubicBezTo>
                      <a:pt x="281" y="203"/>
                      <a:pt x="282" y="206"/>
                      <a:pt x="282" y="210"/>
                    </a:cubicBezTo>
                    <a:cubicBezTo>
                      <a:pt x="282" y="210"/>
                      <a:pt x="282" y="210"/>
                      <a:pt x="282" y="210"/>
                    </a:cubicBezTo>
                    <a:cubicBezTo>
                      <a:pt x="282" y="210"/>
                      <a:pt x="282" y="210"/>
                      <a:pt x="282" y="210"/>
                    </a:cubicBezTo>
                    <a:cubicBezTo>
                      <a:pt x="282" y="212"/>
                      <a:pt x="281" y="213"/>
                      <a:pt x="281" y="215"/>
                    </a:cubicBezTo>
                    <a:cubicBezTo>
                      <a:pt x="281" y="215"/>
                      <a:pt x="282" y="215"/>
                      <a:pt x="282" y="214"/>
                    </a:cubicBezTo>
                    <a:cubicBezTo>
                      <a:pt x="282" y="214"/>
                      <a:pt x="282" y="214"/>
                      <a:pt x="282" y="214"/>
                    </a:cubicBezTo>
                    <a:cubicBezTo>
                      <a:pt x="282" y="214"/>
                      <a:pt x="283" y="215"/>
                      <a:pt x="283" y="215"/>
                    </a:cubicBezTo>
                    <a:cubicBezTo>
                      <a:pt x="283" y="215"/>
                      <a:pt x="283" y="216"/>
                      <a:pt x="283" y="216"/>
                    </a:cubicBezTo>
                    <a:cubicBezTo>
                      <a:pt x="283" y="217"/>
                      <a:pt x="283" y="218"/>
                      <a:pt x="282" y="218"/>
                    </a:cubicBezTo>
                    <a:cubicBezTo>
                      <a:pt x="282" y="218"/>
                      <a:pt x="281" y="218"/>
                      <a:pt x="281" y="218"/>
                    </a:cubicBezTo>
                    <a:cubicBezTo>
                      <a:pt x="281" y="218"/>
                      <a:pt x="280" y="218"/>
                      <a:pt x="280" y="218"/>
                    </a:cubicBezTo>
                    <a:cubicBezTo>
                      <a:pt x="279" y="221"/>
                      <a:pt x="277" y="224"/>
                      <a:pt x="274" y="226"/>
                    </a:cubicBezTo>
                    <a:cubicBezTo>
                      <a:pt x="275" y="226"/>
                      <a:pt x="275" y="227"/>
                      <a:pt x="275" y="227"/>
                    </a:cubicBezTo>
                    <a:cubicBezTo>
                      <a:pt x="276" y="228"/>
                      <a:pt x="275" y="229"/>
                      <a:pt x="275" y="230"/>
                    </a:cubicBezTo>
                    <a:cubicBezTo>
                      <a:pt x="274" y="230"/>
                      <a:pt x="274" y="230"/>
                      <a:pt x="273" y="230"/>
                    </a:cubicBezTo>
                    <a:cubicBezTo>
                      <a:pt x="273" y="230"/>
                      <a:pt x="273" y="230"/>
                      <a:pt x="273" y="230"/>
                    </a:cubicBezTo>
                    <a:cubicBezTo>
                      <a:pt x="273" y="230"/>
                      <a:pt x="272" y="230"/>
                      <a:pt x="272" y="230"/>
                    </a:cubicBezTo>
                    <a:cubicBezTo>
                      <a:pt x="272" y="229"/>
                      <a:pt x="272" y="229"/>
                      <a:pt x="272" y="229"/>
                    </a:cubicBezTo>
                    <a:cubicBezTo>
                      <a:pt x="272" y="229"/>
                      <a:pt x="272" y="228"/>
                      <a:pt x="272" y="228"/>
                    </a:cubicBezTo>
                    <a:cubicBezTo>
                      <a:pt x="269" y="229"/>
                      <a:pt x="265" y="231"/>
                      <a:pt x="261" y="231"/>
                    </a:cubicBezTo>
                    <a:cubicBezTo>
                      <a:pt x="260" y="231"/>
                      <a:pt x="260" y="230"/>
                      <a:pt x="259" y="230"/>
                    </a:cubicBezTo>
                    <a:cubicBezTo>
                      <a:pt x="259" y="231"/>
                      <a:pt x="259" y="231"/>
                      <a:pt x="259" y="231"/>
                    </a:cubicBezTo>
                    <a:cubicBezTo>
                      <a:pt x="259" y="231"/>
                      <a:pt x="259" y="232"/>
                      <a:pt x="259" y="232"/>
                    </a:cubicBezTo>
                    <a:cubicBezTo>
                      <a:pt x="259" y="233"/>
                      <a:pt x="259" y="233"/>
                      <a:pt x="259" y="234"/>
                    </a:cubicBezTo>
                    <a:cubicBezTo>
                      <a:pt x="258" y="234"/>
                      <a:pt x="258" y="234"/>
                      <a:pt x="258" y="235"/>
                    </a:cubicBezTo>
                    <a:cubicBezTo>
                      <a:pt x="257" y="235"/>
                      <a:pt x="257" y="235"/>
                      <a:pt x="257" y="235"/>
                    </a:cubicBezTo>
                    <a:cubicBezTo>
                      <a:pt x="257" y="235"/>
                      <a:pt x="256" y="235"/>
                      <a:pt x="256" y="234"/>
                    </a:cubicBezTo>
                    <a:cubicBezTo>
                      <a:pt x="256" y="234"/>
                      <a:pt x="256" y="233"/>
                      <a:pt x="256" y="233"/>
                    </a:cubicBezTo>
                    <a:cubicBezTo>
                      <a:pt x="256" y="232"/>
                      <a:pt x="257" y="232"/>
                      <a:pt x="257" y="231"/>
                    </a:cubicBezTo>
                    <a:cubicBezTo>
                      <a:pt x="257" y="231"/>
                      <a:pt x="257" y="230"/>
                      <a:pt x="257" y="230"/>
                    </a:cubicBezTo>
                    <a:cubicBezTo>
                      <a:pt x="254" y="230"/>
                      <a:pt x="252" y="229"/>
                      <a:pt x="249" y="227"/>
                    </a:cubicBezTo>
                    <a:cubicBezTo>
                      <a:pt x="249" y="227"/>
                      <a:pt x="249" y="228"/>
                      <a:pt x="249" y="228"/>
                    </a:cubicBezTo>
                    <a:cubicBezTo>
                      <a:pt x="249" y="229"/>
                      <a:pt x="249" y="230"/>
                      <a:pt x="249" y="230"/>
                    </a:cubicBezTo>
                    <a:cubicBezTo>
                      <a:pt x="248" y="230"/>
                      <a:pt x="248" y="231"/>
                      <a:pt x="248" y="231"/>
                    </a:cubicBezTo>
                    <a:cubicBezTo>
                      <a:pt x="247" y="231"/>
                      <a:pt x="247" y="231"/>
                      <a:pt x="247" y="230"/>
                    </a:cubicBezTo>
                    <a:cubicBezTo>
                      <a:pt x="246" y="230"/>
                      <a:pt x="246" y="230"/>
                      <a:pt x="246" y="229"/>
                    </a:cubicBezTo>
                    <a:cubicBezTo>
                      <a:pt x="245" y="229"/>
                      <a:pt x="245" y="228"/>
                      <a:pt x="245" y="227"/>
                    </a:cubicBezTo>
                    <a:cubicBezTo>
                      <a:pt x="246" y="227"/>
                      <a:pt x="246" y="227"/>
                      <a:pt x="246" y="227"/>
                    </a:cubicBezTo>
                    <a:cubicBezTo>
                      <a:pt x="246" y="227"/>
                      <a:pt x="247" y="226"/>
                      <a:pt x="248" y="226"/>
                    </a:cubicBezTo>
                    <a:cubicBezTo>
                      <a:pt x="244" y="223"/>
                      <a:pt x="242" y="219"/>
                      <a:pt x="241" y="215"/>
                    </a:cubicBezTo>
                    <a:cubicBezTo>
                      <a:pt x="240" y="215"/>
                      <a:pt x="240" y="215"/>
                      <a:pt x="240" y="215"/>
                    </a:cubicBezTo>
                    <a:cubicBezTo>
                      <a:pt x="239" y="216"/>
                      <a:pt x="239" y="216"/>
                      <a:pt x="239" y="216"/>
                    </a:cubicBezTo>
                    <a:cubicBezTo>
                      <a:pt x="239" y="216"/>
                      <a:pt x="239" y="216"/>
                      <a:pt x="239" y="216"/>
                    </a:cubicBezTo>
                    <a:cubicBezTo>
                      <a:pt x="238" y="216"/>
                      <a:pt x="238" y="216"/>
                      <a:pt x="238" y="216"/>
                    </a:cubicBezTo>
                    <a:cubicBezTo>
                      <a:pt x="237" y="216"/>
                      <a:pt x="237" y="215"/>
                      <a:pt x="237" y="215"/>
                    </a:cubicBezTo>
                    <a:cubicBezTo>
                      <a:pt x="237" y="214"/>
                      <a:pt x="237" y="213"/>
                      <a:pt x="237" y="213"/>
                    </a:cubicBezTo>
                    <a:cubicBezTo>
                      <a:pt x="237" y="212"/>
                      <a:pt x="238" y="212"/>
                      <a:pt x="238" y="212"/>
                    </a:cubicBezTo>
                    <a:cubicBezTo>
                      <a:pt x="238" y="211"/>
                      <a:pt x="238" y="211"/>
                      <a:pt x="239" y="211"/>
                    </a:cubicBezTo>
                    <a:cubicBezTo>
                      <a:pt x="239" y="211"/>
                      <a:pt x="239" y="211"/>
                      <a:pt x="239" y="212"/>
                    </a:cubicBezTo>
                    <a:cubicBezTo>
                      <a:pt x="240" y="212"/>
                      <a:pt x="240" y="212"/>
                      <a:pt x="240" y="212"/>
                    </a:cubicBezTo>
                    <a:cubicBezTo>
                      <a:pt x="240" y="212"/>
                      <a:pt x="240" y="212"/>
                      <a:pt x="240" y="212"/>
                    </a:cubicBezTo>
                    <a:moveTo>
                      <a:pt x="363" y="149"/>
                    </a:moveTo>
                    <a:cubicBezTo>
                      <a:pt x="357" y="145"/>
                      <a:pt x="354" y="138"/>
                      <a:pt x="354" y="130"/>
                    </a:cubicBezTo>
                    <a:cubicBezTo>
                      <a:pt x="354" y="116"/>
                      <a:pt x="365" y="105"/>
                      <a:pt x="379" y="105"/>
                    </a:cubicBezTo>
                    <a:cubicBezTo>
                      <a:pt x="388" y="105"/>
                      <a:pt x="396" y="109"/>
                      <a:pt x="401" y="116"/>
                    </a:cubicBezTo>
                    <a:cubicBezTo>
                      <a:pt x="401" y="116"/>
                      <a:pt x="400" y="116"/>
                      <a:pt x="400" y="116"/>
                    </a:cubicBezTo>
                    <a:cubicBezTo>
                      <a:pt x="401" y="116"/>
                      <a:pt x="401" y="116"/>
                      <a:pt x="401" y="117"/>
                    </a:cubicBezTo>
                    <a:cubicBezTo>
                      <a:pt x="402" y="116"/>
                      <a:pt x="403" y="116"/>
                      <a:pt x="404" y="116"/>
                    </a:cubicBezTo>
                    <a:cubicBezTo>
                      <a:pt x="405" y="116"/>
                      <a:pt x="405" y="116"/>
                      <a:pt x="405" y="116"/>
                    </a:cubicBezTo>
                    <a:cubicBezTo>
                      <a:pt x="406" y="116"/>
                      <a:pt x="406" y="117"/>
                      <a:pt x="407" y="117"/>
                    </a:cubicBezTo>
                    <a:cubicBezTo>
                      <a:pt x="407" y="118"/>
                      <a:pt x="407" y="118"/>
                      <a:pt x="407" y="118"/>
                    </a:cubicBezTo>
                    <a:cubicBezTo>
                      <a:pt x="407" y="119"/>
                      <a:pt x="407" y="119"/>
                      <a:pt x="407" y="119"/>
                    </a:cubicBezTo>
                    <a:cubicBezTo>
                      <a:pt x="407" y="120"/>
                      <a:pt x="406" y="120"/>
                      <a:pt x="406" y="120"/>
                    </a:cubicBezTo>
                    <a:cubicBezTo>
                      <a:pt x="406" y="120"/>
                      <a:pt x="405" y="120"/>
                      <a:pt x="405" y="120"/>
                    </a:cubicBezTo>
                    <a:cubicBezTo>
                      <a:pt x="405" y="119"/>
                      <a:pt x="404" y="119"/>
                      <a:pt x="404" y="119"/>
                    </a:cubicBezTo>
                    <a:cubicBezTo>
                      <a:pt x="404" y="119"/>
                      <a:pt x="403" y="118"/>
                      <a:pt x="403" y="118"/>
                    </a:cubicBezTo>
                    <a:cubicBezTo>
                      <a:pt x="403" y="118"/>
                      <a:pt x="403" y="118"/>
                      <a:pt x="403" y="118"/>
                    </a:cubicBezTo>
                    <a:cubicBezTo>
                      <a:pt x="402" y="119"/>
                      <a:pt x="402" y="119"/>
                      <a:pt x="402" y="119"/>
                    </a:cubicBezTo>
                    <a:cubicBezTo>
                      <a:pt x="404" y="122"/>
                      <a:pt x="405" y="126"/>
                      <a:pt x="405" y="130"/>
                    </a:cubicBezTo>
                    <a:cubicBezTo>
                      <a:pt x="405" y="130"/>
                      <a:pt x="405" y="130"/>
                      <a:pt x="405" y="130"/>
                    </a:cubicBezTo>
                    <a:cubicBezTo>
                      <a:pt x="405" y="130"/>
                      <a:pt x="405" y="130"/>
                      <a:pt x="405" y="130"/>
                    </a:cubicBezTo>
                    <a:cubicBezTo>
                      <a:pt x="405" y="132"/>
                      <a:pt x="405" y="135"/>
                      <a:pt x="404" y="137"/>
                    </a:cubicBezTo>
                    <a:cubicBezTo>
                      <a:pt x="404" y="136"/>
                      <a:pt x="405" y="136"/>
                      <a:pt x="405" y="136"/>
                    </a:cubicBezTo>
                    <a:cubicBezTo>
                      <a:pt x="405" y="136"/>
                      <a:pt x="405" y="136"/>
                      <a:pt x="405" y="136"/>
                    </a:cubicBezTo>
                    <a:cubicBezTo>
                      <a:pt x="406" y="136"/>
                      <a:pt x="406" y="136"/>
                      <a:pt x="406" y="136"/>
                    </a:cubicBezTo>
                    <a:cubicBezTo>
                      <a:pt x="407" y="137"/>
                      <a:pt x="407" y="137"/>
                      <a:pt x="407" y="138"/>
                    </a:cubicBezTo>
                    <a:cubicBezTo>
                      <a:pt x="407" y="139"/>
                      <a:pt x="406" y="140"/>
                      <a:pt x="405" y="140"/>
                    </a:cubicBezTo>
                    <a:cubicBezTo>
                      <a:pt x="405" y="140"/>
                      <a:pt x="405" y="140"/>
                      <a:pt x="404" y="140"/>
                    </a:cubicBezTo>
                    <a:cubicBezTo>
                      <a:pt x="404" y="140"/>
                      <a:pt x="403" y="140"/>
                      <a:pt x="403" y="140"/>
                    </a:cubicBezTo>
                    <a:cubicBezTo>
                      <a:pt x="401" y="144"/>
                      <a:pt x="399" y="147"/>
                      <a:pt x="396" y="150"/>
                    </a:cubicBezTo>
                    <a:cubicBezTo>
                      <a:pt x="396" y="150"/>
                      <a:pt x="397" y="151"/>
                      <a:pt x="397" y="152"/>
                    </a:cubicBezTo>
                    <a:cubicBezTo>
                      <a:pt x="397" y="153"/>
                      <a:pt x="397" y="154"/>
                      <a:pt x="396" y="155"/>
                    </a:cubicBezTo>
                    <a:cubicBezTo>
                      <a:pt x="396" y="155"/>
                      <a:pt x="395" y="155"/>
                      <a:pt x="395" y="155"/>
                    </a:cubicBezTo>
                    <a:cubicBezTo>
                      <a:pt x="394" y="155"/>
                      <a:pt x="394" y="155"/>
                      <a:pt x="394" y="155"/>
                    </a:cubicBezTo>
                    <a:cubicBezTo>
                      <a:pt x="394" y="155"/>
                      <a:pt x="393" y="155"/>
                      <a:pt x="393" y="155"/>
                    </a:cubicBezTo>
                    <a:cubicBezTo>
                      <a:pt x="393" y="155"/>
                      <a:pt x="393" y="155"/>
                      <a:pt x="393" y="154"/>
                    </a:cubicBezTo>
                    <a:cubicBezTo>
                      <a:pt x="393" y="153"/>
                      <a:pt x="393" y="153"/>
                      <a:pt x="392" y="152"/>
                    </a:cubicBezTo>
                    <a:cubicBezTo>
                      <a:pt x="389" y="154"/>
                      <a:pt x="384" y="156"/>
                      <a:pt x="379" y="156"/>
                    </a:cubicBezTo>
                    <a:cubicBezTo>
                      <a:pt x="379" y="156"/>
                      <a:pt x="378" y="156"/>
                      <a:pt x="377" y="155"/>
                    </a:cubicBezTo>
                    <a:cubicBezTo>
                      <a:pt x="377" y="156"/>
                      <a:pt x="377" y="156"/>
                      <a:pt x="377" y="156"/>
                    </a:cubicBezTo>
                    <a:cubicBezTo>
                      <a:pt x="377" y="157"/>
                      <a:pt x="377" y="157"/>
                      <a:pt x="377" y="158"/>
                    </a:cubicBezTo>
                    <a:cubicBezTo>
                      <a:pt x="377" y="158"/>
                      <a:pt x="377" y="159"/>
                      <a:pt x="377" y="159"/>
                    </a:cubicBezTo>
                    <a:cubicBezTo>
                      <a:pt x="376" y="160"/>
                      <a:pt x="376" y="160"/>
                      <a:pt x="375" y="161"/>
                    </a:cubicBezTo>
                    <a:cubicBezTo>
                      <a:pt x="375" y="161"/>
                      <a:pt x="375" y="161"/>
                      <a:pt x="375" y="161"/>
                    </a:cubicBezTo>
                    <a:cubicBezTo>
                      <a:pt x="374" y="161"/>
                      <a:pt x="374" y="160"/>
                      <a:pt x="373" y="160"/>
                    </a:cubicBezTo>
                    <a:cubicBezTo>
                      <a:pt x="373" y="160"/>
                      <a:pt x="373" y="159"/>
                      <a:pt x="373" y="159"/>
                    </a:cubicBezTo>
                    <a:cubicBezTo>
                      <a:pt x="374" y="158"/>
                      <a:pt x="374" y="157"/>
                      <a:pt x="375" y="156"/>
                    </a:cubicBezTo>
                    <a:cubicBezTo>
                      <a:pt x="375" y="156"/>
                      <a:pt x="375" y="155"/>
                      <a:pt x="375" y="155"/>
                    </a:cubicBezTo>
                    <a:cubicBezTo>
                      <a:pt x="371" y="154"/>
                      <a:pt x="368" y="153"/>
                      <a:pt x="365" y="151"/>
                    </a:cubicBezTo>
                    <a:cubicBezTo>
                      <a:pt x="365" y="152"/>
                      <a:pt x="365" y="152"/>
                      <a:pt x="365" y="153"/>
                    </a:cubicBezTo>
                    <a:cubicBezTo>
                      <a:pt x="365" y="154"/>
                      <a:pt x="365" y="155"/>
                      <a:pt x="364" y="155"/>
                    </a:cubicBezTo>
                    <a:cubicBezTo>
                      <a:pt x="364" y="156"/>
                      <a:pt x="363" y="156"/>
                      <a:pt x="363" y="156"/>
                    </a:cubicBezTo>
                    <a:cubicBezTo>
                      <a:pt x="363" y="156"/>
                      <a:pt x="362" y="156"/>
                      <a:pt x="362" y="155"/>
                    </a:cubicBezTo>
                    <a:cubicBezTo>
                      <a:pt x="361" y="155"/>
                      <a:pt x="361" y="154"/>
                      <a:pt x="361" y="154"/>
                    </a:cubicBezTo>
                    <a:cubicBezTo>
                      <a:pt x="360" y="153"/>
                      <a:pt x="359" y="152"/>
                      <a:pt x="360" y="152"/>
                    </a:cubicBezTo>
                    <a:cubicBezTo>
                      <a:pt x="361" y="151"/>
                      <a:pt x="361" y="151"/>
                      <a:pt x="361" y="151"/>
                    </a:cubicBezTo>
                    <a:cubicBezTo>
                      <a:pt x="361" y="151"/>
                      <a:pt x="362" y="150"/>
                      <a:pt x="363" y="149"/>
                    </a:cubicBezTo>
                    <a:moveTo>
                      <a:pt x="457" y="0"/>
                    </a:moveTo>
                    <a:cubicBezTo>
                      <a:pt x="440" y="8"/>
                      <a:pt x="423" y="14"/>
                      <a:pt x="405" y="18"/>
                    </a:cubicBezTo>
                    <a:cubicBezTo>
                      <a:pt x="404" y="24"/>
                      <a:pt x="402" y="29"/>
                      <a:pt x="400" y="34"/>
                    </a:cubicBezTo>
                    <a:cubicBezTo>
                      <a:pt x="394" y="48"/>
                      <a:pt x="386" y="63"/>
                      <a:pt x="371" y="76"/>
                    </a:cubicBezTo>
                    <a:cubicBezTo>
                      <a:pt x="364" y="86"/>
                      <a:pt x="353" y="99"/>
                      <a:pt x="341" y="111"/>
                    </a:cubicBezTo>
                    <a:cubicBezTo>
                      <a:pt x="341" y="111"/>
                      <a:pt x="341" y="111"/>
                      <a:pt x="341" y="111"/>
                    </a:cubicBezTo>
                    <a:cubicBezTo>
                      <a:pt x="341" y="111"/>
                      <a:pt x="341" y="111"/>
                      <a:pt x="341" y="111"/>
                    </a:cubicBezTo>
                    <a:cubicBezTo>
                      <a:pt x="297" y="153"/>
                      <a:pt x="165" y="216"/>
                      <a:pt x="164" y="252"/>
                    </a:cubicBezTo>
                    <a:cubicBezTo>
                      <a:pt x="164" y="257"/>
                      <a:pt x="165" y="262"/>
                      <a:pt x="165" y="267"/>
                    </a:cubicBezTo>
                    <a:cubicBezTo>
                      <a:pt x="165" y="267"/>
                      <a:pt x="165" y="267"/>
                      <a:pt x="165" y="267"/>
                    </a:cubicBezTo>
                    <a:cubicBezTo>
                      <a:pt x="165" y="271"/>
                      <a:pt x="166" y="275"/>
                      <a:pt x="166" y="279"/>
                    </a:cubicBezTo>
                    <a:cubicBezTo>
                      <a:pt x="166" y="279"/>
                      <a:pt x="166" y="279"/>
                      <a:pt x="166" y="279"/>
                    </a:cubicBezTo>
                    <a:cubicBezTo>
                      <a:pt x="166" y="279"/>
                      <a:pt x="166" y="279"/>
                      <a:pt x="166" y="279"/>
                    </a:cubicBezTo>
                    <a:cubicBezTo>
                      <a:pt x="166" y="281"/>
                      <a:pt x="167" y="282"/>
                      <a:pt x="167" y="284"/>
                    </a:cubicBezTo>
                    <a:cubicBezTo>
                      <a:pt x="171" y="288"/>
                      <a:pt x="175" y="291"/>
                      <a:pt x="179" y="295"/>
                    </a:cubicBezTo>
                    <a:cubicBezTo>
                      <a:pt x="193" y="302"/>
                      <a:pt x="209" y="306"/>
                      <a:pt x="225" y="306"/>
                    </a:cubicBezTo>
                    <a:cubicBezTo>
                      <a:pt x="225" y="306"/>
                      <a:pt x="225" y="306"/>
                      <a:pt x="226" y="306"/>
                    </a:cubicBezTo>
                    <a:cubicBezTo>
                      <a:pt x="266" y="306"/>
                      <a:pt x="306" y="280"/>
                      <a:pt x="323" y="243"/>
                    </a:cubicBezTo>
                    <a:cubicBezTo>
                      <a:pt x="325" y="250"/>
                      <a:pt x="330" y="256"/>
                      <a:pt x="336" y="261"/>
                    </a:cubicBezTo>
                    <a:cubicBezTo>
                      <a:pt x="337" y="259"/>
                      <a:pt x="338" y="256"/>
                      <a:pt x="339" y="254"/>
                    </a:cubicBezTo>
                    <a:cubicBezTo>
                      <a:pt x="342" y="260"/>
                      <a:pt x="346" y="266"/>
                      <a:pt x="351" y="270"/>
                    </a:cubicBezTo>
                    <a:cubicBezTo>
                      <a:pt x="358" y="273"/>
                      <a:pt x="365" y="274"/>
                      <a:pt x="372" y="274"/>
                    </a:cubicBezTo>
                    <a:cubicBezTo>
                      <a:pt x="374" y="274"/>
                      <a:pt x="376" y="274"/>
                      <a:pt x="378" y="274"/>
                    </a:cubicBezTo>
                    <a:cubicBezTo>
                      <a:pt x="401" y="271"/>
                      <a:pt x="420" y="256"/>
                      <a:pt x="433" y="237"/>
                    </a:cubicBezTo>
                    <a:cubicBezTo>
                      <a:pt x="445" y="218"/>
                      <a:pt x="451" y="195"/>
                      <a:pt x="455" y="173"/>
                    </a:cubicBezTo>
                    <a:cubicBezTo>
                      <a:pt x="458" y="158"/>
                      <a:pt x="460" y="142"/>
                      <a:pt x="461" y="127"/>
                    </a:cubicBezTo>
                    <a:cubicBezTo>
                      <a:pt x="463" y="93"/>
                      <a:pt x="461" y="59"/>
                      <a:pt x="458" y="25"/>
                    </a:cubicBezTo>
                    <a:cubicBezTo>
                      <a:pt x="458" y="17"/>
                      <a:pt x="457" y="9"/>
                      <a:pt x="457" y="0"/>
                    </a:cubicBezTo>
                  </a:path>
                </a:pathLst>
              </a:custGeom>
              <a:solidFill>
                <a:srgbClr val="C2A5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2" name="Freeform 133">
                <a:extLst>
                  <a:ext uri="{FF2B5EF4-FFF2-40B4-BE49-F238E27FC236}">
                    <a16:creationId xmlns:a16="http://schemas.microsoft.com/office/drawing/2014/main" id="{4D647F63-F02E-4DB7-8289-3AFF595BA4D2}"/>
                  </a:ext>
                </a:extLst>
              </p:cNvPr>
              <p:cNvSpPr>
                <a:spLocks/>
              </p:cNvSpPr>
              <p:nvPr/>
            </p:nvSpPr>
            <p:spPr bwMode="auto">
              <a:xfrm>
                <a:off x="3145" y="1283"/>
                <a:ext cx="287" cy="285"/>
              </a:xfrm>
              <a:custGeom>
                <a:avLst/>
                <a:gdLst>
                  <a:gd name="T0" fmla="*/ 34 w 121"/>
                  <a:gd name="T1" fmla="*/ 0 h 120"/>
                  <a:gd name="T2" fmla="*/ 0 w 121"/>
                  <a:gd name="T3" fmla="*/ 6 h 120"/>
                  <a:gd name="T4" fmla="*/ 41 w 121"/>
                  <a:gd name="T5" fmla="*/ 39 h 120"/>
                  <a:gd name="T6" fmla="*/ 50 w 121"/>
                  <a:gd name="T7" fmla="*/ 47 h 120"/>
                  <a:gd name="T8" fmla="*/ 69 w 121"/>
                  <a:gd name="T9" fmla="*/ 120 h 120"/>
                  <a:gd name="T10" fmla="*/ 121 w 121"/>
                  <a:gd name="T11" fmla="*/ 102 h 120"/>
                  <a:gd name="T12" fmla="*/ 104 w 121"/>
                  <a:gd name="T13" fmla="*/ 41 h 120"/>
                  <a:gd name="T14" fmla="*/ 77 w 121"/>
                  <a:gd name="T15" fmla="*/ 10 h 120"/>
                  <a:gd name="T16" fmla="*/ 49 w 121"/>
                  <a:gd name="T17" fmla="*/ 1 h 120"/>
                  <a:gd name="T18" fmla="*/ 34 w 121"/>
                  <a:gd name="T19"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0">
                    <a:moveTo>
                      <a:pt x="34" y="0"/>
                    </a:moveTo>
                    <a:cubicBezTo>
                      <a:pt x="23" y="0"/>
                      <a:pt x="11" y="2"/>
                      <a:pt x="0" y="6"/>
                    </a:cubicBezTo>
                    <a:cubicBezTo>
                      <a:pt x="15" y="16"/>
                      <a:pt x="29" y="27"/>
                      <a:pt x="41" y="39"/>
                    </a:cubicBezTo>
                    <a:cubicBezTo>
                      <a:pt x="45" y="42"/>
                      <a:pt x="47" y="45"/>
                      <a:pt x="50" y="47"/>
                    </a:cubicBezTo>
                    <a:cubicBezTo>
                      <a:pt x="67" y="65"/>
                      <a:pt x="75" y="93"/>
                      <a:pt x="69" y="120"/>
                    </a:cubicBezTo>
                    <a:cubicBezTo>
                      <a:pt x="87" y="116"/>
                      <a:pt x="104" y="110"/>
                      <a:pt x="121" y="102"/>
                    </a:cubicBezTo>
                    <a:cubicBezTo>
                      <a:pt x="118" y="81"/>
                      <a:pt x="114" y="59"/>
                      <a:pt x="104" y="41"/>
                    </a:cubicBezTo>
                    <a:cubicBezTo>
                      <a:pt x="97" y="29"/>
                      <a:pt x="88" y="18"/>
                      <a:pt x="77" y="10"/>
                    </a:cubicBezTo>
                    <a:cubicBezTo>
                      <a:pt x="68" y="6"/>
                      <a:pt x="59" y="3"/>
                      <a:pt x="49" y="1"/>
                    </a:cubicBezTo>
                    <a:cubicBezTo>
                      <a:pt x="44" y="1"/>
                      <a:pt x="39" y="0"/>
                      <a:pt x="34" y="0"/>
                    </a:cubicBezTo>
                  </a:path>
                </a:pathLst>
              </a:custGeom>
              <a:solidFill>
                <a:srgbClr val="C298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3" name="Freeform 134">
                <a:extLst>
                  <a:ext uri="{FF2B5EF4-FFF2-40B4-BE49-F238E27FC236}">
                    <a16:creationId xmlns:a16="http://schemas.microsoft.com/office/drawing/2014/main" id="{B65471BB-6A4E-44A8-8DC2-FC963BE3794E}"/>
                  </a:ext>
                </a:extLst>
              </p:cNvPr>
              <p:cNvSpPr>
                <a:spLocks noEditPoints="1"/>
              </p:cNvSpPr>
              <p:nvPr/>
            </p:nvSpPr>
            <p:spPr bwMode="auto">
              <a:xfrm>
                <a:off x="2796" y="1706"/>
                <a:ext cx="432" cy="85"/>
              </a:xfrm>
              <a:custGeom>
                <a:avLst/>
                <a:gdLst>
                  <a:gd name="T0" fmla="*/ 0 w 182"/>
                  <a:gd name="T1" fmla="*/ 22 h 36"/>
                  <a:gd name="T2" fmla="*/ 5 w 182"/>
                  <a:gd name="T3" fmla="*/ 23 h 36"/>
                  <a:gd name="T4" fmla="*/ 5 w 182"/>
                  <a:gd name="T5" fmla="*/ 22 h 36"/>
                  <a:gd name="T6" fmla="*/ 0 w 182"/>
                  <a:gd name="T7" fmla="*/ 22 h 36"/>
                  <a:gd name="T8" fmla="*/ 182 w 182"/>
                  <a:gd name="T9" fmla="*/ 0 h 36"/>
                  <a:gd name="T10" fmla="*/ 84 w 182"/>
                  <a:gd name="T11" fmla="*/ 26 h 36"/>
                  <a:gd name="T12" fmla="*/ 78 w 182"/>
                  <a:gd name="T13" fmla="*/ 26 h 36"/>
                  <a:gd name="T14" fmla="*/ 77 w 182"/>
                  <a:gd name="T15" fmla="*/ 29 h 36"/>
                  <a:gd name="T16" fmla="*/ 79 w 182"/>
                  <a:gd name="T17" fmla="*/ 28 h 36"/>
                  <a:gd name="T18" fmla="*/ 79 w 182"/>
                  <a:gd name="T19" fmla="*/ 28 h 36"/>
                  <a:gd name="T20" fmla="*/ 81 w 182"/>
                  <a:gd name="T21" fmla="*/ 28 h 36"/>
                  <a:gd name="T22" fmla="*/ 81 w 182"/>
                  <a:gd name="T23" fmla="*/ 30 h 36"/>
                  <a:gd name="T24" fmla="*/ 80 w 182"/>
                  <a:gd name="T25" fmla="*/ 34 h 36"/>
                  <a:gd name="T26" fmla="*/ 125 w 182"/>
                  <a:gd name="T27" fmla="*/ 36 h 36"/>
                  <a:gd name="T28" fmla="*/ 129 w 182"/>
                  <a:gd name="T29" fmla="*/ 36 h 36"/>
                  <a:gd name="T30" fmla="*/ 129 w 182"/>
                  <a:gd name="T31" fmla="*/ 36 h 36"/>
                  <a:gd name="T32" fmla="*/ 152 w 182"/>
                  <a:gd name="T33" fmla="*/ 35 h 36"/>
                  <a:gd name="T34" fmla="*/ 152 w 182"/>
                  <a:gd name="T35" fmla="*/ 35 h 36"/>
                  <a:gd name="T36" fmla="*/ 152 w 182"/>
                  <a:gd name="T37" fmla="*/ 35 h 36"/>
                  <a:gd name="T38" fmla="*/ 152 w 182"/>
                  <a:gd name="T39" fmla="*/ 35 h 36"/>
                  <a:gd name="T40" fmla="*/ 152 w 182"/>
                  <a:gd name="T41" fmla="*/ 35 h 36"/>
                  <a:gd name="T42" fmla="*/ 182 w 182"/>
                  <a:gd name="T43"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2" h="36">
                    <a:moveTo>
                      <a:pt x="0" y="22"/>
                    </a:moveTo>
                    <a:cubicBezTo>
                      <a:pt x="2" y="22"/>
                      <a:pt x="4" y="23"/>
                      <a:pt x="5" y="23"/>
                    </a:cubicBezTo>
                    <a:cubicBezTo>
                      <a:pt x="5" y="23"/>
                      <a:pt x="5" y="22"/>
                      <a:pt x="5" y="22"/>
                    </a:cubicBezTo>
                    <a:cubicBezTo>
                      <a:pt x="4" y="22"/>
                      <a:pt x="2" y="22"/>
                      <a:pt x="0" y="22"/>
                    </a:cubicBezTo>
                    <a:moveTo>
                      <a:pt x="182" y="0"/>
                    </a:moveTo>
                    <a:cubicBezTo>
                      <a:pt x="163" y="15"/>
                      <a:pt x="133" y="26"/>
                      <a:pt x="84" y="26"/>
                    </a:cubicBezTo>
                    <a:cubicBezTo>
                      <a:pt x="82" y="26"/>
                      <a:pt x="80" y="26"/>
                      <a:pt x="78" y="26"/>
                    </a:cubicBezTo>
                    <a:cubicBezTo>
                      <a:pt x="78" y="27"/>
                      <a:pt x="78" y="28"/>
                      <a:pt x="77" y="29"/>
                    </a:cubicBezTo>
                    <a:cubicBezTo>
                      <a:pt x="78" y="28"/>
                      <a:pt x="78" y="28"/>
                      <a:pt x="79" y="28"/>
                    </a:cubicBezTo>
                    <a:cubicBezTo>
                      <a:pt x="79" y="28"/>
                      <a:pt x="79" y="28"/>
                      <a:pt x="79" y="28"/>
                    </a:cubicBezTo>
                    <a:cubicBezTo>
                      <a:pt x="80" y="28"/>
                      <a:pt x="80" y="28"/>
                      <a:pt x="81" y="28"/>
                    </a:cubicBezTo>
                    <a:cubicBezTo>
                      <a:pt x="81" y="29"/>
                      <a:pt x="81" y="30"/>
                      <a:pt x="81" y="30"/>
                    </a:cubicBezTo>
                    <a:cubicBezTo>
                      <a:pt x="81" y="31"/>
                      <a:pt x="81" y="33"/>
                      <a:pt x="80" y="34"/>
                    </a:cubicBezTo>
                    <a:cubicBezTo>
                      <a:pt x="96" y="35"/>
                      <a:pt x="112" y="36"/>
                      <a:pt x="125" y="36"/>
                    </a:cubicBezTo>
                    <a:cubicBezTo>
                      <a:pt x="127" y="36"/>
                      <a:pt x="128" y="36"/>
                      <a:pt x="129" y="36"/>
                    </a:cubicBezTo>
                    <a:cubicBezTo>
                      <a:pt x="129" y="36"/>
                      <a:pt x="129" y="36"/>
                      <a:pt x="129" y="36"/>
                    </a:cubicBezTo>
                    <a:cubicBezTo>
                      <a:pt x="137" y="36"/>
                      <a:pt x="145" y="36"/>
                      <a:pt x="152" y="35"/>
                    </a:cubicBezTo>
                    <a:cubicBezTo>
                      <a:pt x="152" y="35"/>
                      <a:pt x="152" y="35"/>
                      <a:pt x="152" y="35"/>
                    </a:cubicBezTo>
                    <a:cubicBezTo>
                      <a:pt x="152" y="35"/>
                      <a:pt x="152" y="35"/>
                      <a:pt x="152" y="35"/>
                    </a:cubicBezTo>
                    <a:cubicBezTo>
                      <a:pt x="152" y="35"/>
                      <a:pt x="152" y="35"/>
                      <a:pt x="152" y="35"/>
                    </a:cubicBezTo>
                    <a:cubicBezTo>
                      <a:pt x="152" y="35"/>
                      <a:pt x="152" y="35"/>
                      <a:pt x="152" y="35"/>
                    </a:cubicBezTo>
                    <a:cubicBezTo>
                      <a:pt x="164" y="23"/>
                      <a:pt x="175" y="10"/>
                      <a:pt x="182" y="0"/>
                    </a:cubicBezTo>
                  </a:path>
                </a:pathLst>
              </a:custGeom>
              <a:solidFill>
                <a:srgbClr val="A4A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4" name="Freeform 135">
                <a:extLst>
                  <a:ext uri="{FF2B5EF4-FFF2-40B4-BE49-F238E27FC236}">
                    <a16:creationId xmlns:a16="http://schemas.microsoft.com/office/drawing/2014/main" id="{0189C033-3582-4967-BBAB-8A580F51E5FF}"/>
                  </a:ext>
                </a:extLst>
              </p:cNvPr>
              <p:cNvSpPr>
                <a:spLocks noEditPoints="1"/>
              </p:cNvSpPr>
              <p:nvPr/>
            </p:nvSpPr>
            <p:spPr bwMode="auto">
              <a:xfrm>
                <a:off x="2613" y="1746"/>
                <a:ext cx="544" cy="413"/>
              </a:xfrm>
              <a:custGeom>
                <a:avLst/>
                <a:gdLst>
                  <a:gd name="T0" fmla="*/ 229 w 229"/>
                  <a:gd name="T1" fmla="*/ 18 h 174"/>
                  <a:gd name="T2" fmla="*/ 229 w 229"/>
                  <a:gd name="T3" fmla="*/ 18 h 174"/>
                  <a:gd name="T4" fmla="*/ 0 w 229"/>
                  <a:gd name="T5" fmla="*/ 0 h 174"/>
                  <a:gd name="T6" fmla="*/ 1 w 229"/>
                  <a:gd name="T7" fmla="*/ 4 h 174"/>
                  <a:gd name="T8" fmla="*/ 24 w 229"/>
                  <a:gd name="T9" fmla="*/ 52 h 174"/>
                  <a:gd name="T10" fmla="*/ 48 w 229"/>
                  <a:gd name="T11" fmla="*/ 66 h 174"/>
                  <a:gd name="T12" fmla="*/ 53 w 229"/>
                  <a:gd name="T13" fmla="*/ 66 h 174"/>
                  <a:gd name="T14" fmla="*/ 55 w 229"/>
                  <a:gd name="T15" fmla="*/ 68 h 174"/>
                  <a:gd name="T16" fmla="*/ 56 w 229"/>
                  <a:gd name="T17" fmla="*/ 70 h 174"/>
                  <a:gd name="T18" fmla="*/ 54 w 229"/>
                  <a:gd name="T19" fmla="*/ 70 h 174"/>
                  <a:gd name="T20" fmla="*/ 51 w 229"/>
                  <a:gd name="T21" fmla="*/ 69 h 174"/>
                  <a:gd name="T22" fmla="*/ 50 w 229"/>
                  <a:gd name="T23" fmla="*/ 69 h 174"/>
                  <a:gd name="T24" fmla="*/ 53 w 229"/>
                  <a:gd name="T25" fmla="*/ 83 h 174"/>
                  <a:gd name="T26" fmla="*/ 52 w 229"/>
                  <a:gd name="T27" fmla="*/ 91 h 174"/>
                  <a:gd name="T28" fmla="*/ 54 w 229"/>
                  <a:gd name="T29" fmla="*/ 90 h 174"/>
                  <a:gd name="T30" fmla="*/ 56 w 229"/>
                  <a:gd name="T31" fmla="*/ 92 h 174"/>
                  <a:gd name="T32" fmla="*/ 53 w 229"/>
                  <a:gd name="T33" fmla="*/ 95 h 174"/>
                  <a:gd name="T34" fmla="*/ 43 w 229"/>
                  <a:gd name="T35" fmla="*/ 107 h 174"/>
                  <a:gd name="T36" fmla="*/ 44 w 229"/>
                  <a:gd name="T37" fmla="*/ 113 h 174"/>
                  <a:gd name="T38" fmla="*/ 41 w 229"/>
                  <a:gd name="T39" fmla="*/ 114 h 174"/>
                  <a:gd name="T40" fmla="*/ 40 w 229"/>
                  <a:gd name="T41" fmla="*/ 112 h 174"/>
                  <a:gd name="T42" fmla="*/ 26 w 229"/>
                  <a:gd name="T43" fmla="*/ 114 h 174"/>
                  <a:gd name="T44" fmla="*/ 50 w 229"/>
                  <a:gd name="T45" fmla="*/ 170 h 174"/>
                  <a:gd name="T46" fmla="*/ 51 w 229"/>
                  <a:gd name="T47" fmla="*/ 171 h 174"/>
                  <a:gd name="T48" fmla="*/ 51 w 229"/>
                  <a:gd name="T49" fmla="*/ 171 h 174"/>
                  <a:gd name="T50" fmla="*/ 52 w 229"/>
                  <a:gd name="T51" fmla="*/ 172 h 174"/>
                  <a:gd name="T52" fmla="*/ 52 w 229"/>
                  <a:gd name="T53" fmla="*/ 172 h 174"/>
                  <a:gd name="T54" fmla="*/ 52 w 229"/>
                  <a:gd name="T55" fmla="*/ 172 h 174"/>
                  <a:gd name="T56" fmla="*/ 52 w 229"/>
                  <a:gd name="T57" fmla="*/ 173 h 174"/>
                  <a:gd name="T58" fmla="*/ 52 w 229"/>
                  <a:gd name="T59" fmla="*/ 173 h 174"/>
                  <a:gd name="T60" fmla="*/ 53 w 229"/>
                  <a:gd name="T61" fmla="*/ 173 h 174"/>
                  <a:gd name="T62" fmla="*/ 53 w 229"/>
                  <a:gd name="T63" fmla="*/ 174 h 174"/>
                  <a:gd name="T64" fmla="*/ 52 w 229"/>
                  <a:gd name="T65" fmla="*/ 159 h 174"/>
                  <a:gd name="T66" fmla="*/ 229 w 229"/>
                  <a:gd name="T67" fmla="*/ 18 h 174"/>
                  <a:gd name="T68" fmla="*/ 206 w 229"/>
                  <a:gd name="T69" fmla="*/ 19 h 174"/>
                  <a:gd name="T70" fmla="*/ 202 w 229"/>
                  <a:gd name="T71" fmla="*/ 19 h 174"/>
                  <a:gd name="T72" fmla="*/ 156 w 229"/>
                  <a:gd name="T73" fmla="*/ 17 h 174"/>
                  <a:gd name="T74" fmla="*/ 153 w 229"/>
                  <a:gd name="T75" fmla="*/ 17 h 174"/>
                  <a:gd name="T76" fmla="*/ 144 w 229"/>
                  <a:gd name="T77" fmla="*/ 33 h 174"/>
                  <a:gd name="T78" fmla="*/ 141 w 229"/>
                  <a:gd name="T79" fmla="*/ 39 h 174"/>
                  <a:gd name="T80" fmla="*/ 139 w 229"/>
                  <a:gd name="T81" fmla="*/ 39 h 174"/>
                  <a:gd name="T82" fmla="*/ 138 w 229"/>
                  <a:gd name="T83" fmla="*/ 34 h 174"/>
                  <a:gd name="T84" fmla="*/ 116 w 229"/>
                  <a:gd name="T85" fmla="*/ 39 h 174"/>
                  <a:gd name="T86" fmla="*/ 115 w 229"/>
                  <a:gd name="T87" fmla="*/ 42 h 174"/>
                  <a:gd name="T88" fmla="*/ 113 w 229"/>
                  <a:gd name="T89" fmla="*/ 46 h 174"/>
                  <a:gd name="T90" fmla="*/ 110 w 229"/>
                  <a:gd name="T91" fmla="*/ 46 h 174"/>
                  <a:gd name="T92" fmla="*/ 112 w 229"/>
                  <a:gd name="T93" fmla="*/ 40 h 174"/>
                  <a:gd name="T94" fmla="*/ 98 w 229"/>
                  <a:gd name="T95" fmla="*/ 33 h 174"/>
                  <a:gd name="T96" fmla="*/ 97 w 229"/>
                  <a:gd name="T97" fmla="*/ 39 h 174"/>
                  <a:gd name="T98" fmla="*/ 94 w 229"/>
                  <a:gd name="T99" fmla="*/ 39 h 174"/>
                  <a:gd name="T100" fmla="*/ 91 w 229"/>
                  <a:gd name="T101" fmla="*/ 33 h 174"/>
                  <a:gd name="T102" fmla="*/ 95 w 229"/>
                  <a:gd name="T103" fmla="*/ 30 h 174"/>
                  <a:gd name="T104" fmla="*/ 77 w 229"/>
                  <a:gd name="T105" fmla="*/ 5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29" h="174">
                    <a:moveTo>
                      <a:pt x="229" y="18"/>
                    </a:moveTo>
                    <a:cubicBezTo>
                      <a:pt x="229" y="18"/>
                      <a:pt x="229" y="18"/>
                      <a:pt x="229" y="18"/>
                    </a:cubicBezTo>
                    <a:cubicBezTo>
                      <a:pt x="229" y="18"/>
                      <a:pt x="229" y="18"/>
                      <a:pt x="229" y="18"/>
                    </a:cubicBezTo>
                    <a:cubicBezTo>
                      <a:pt x="229" y="18"/>
                      <a:pt x="229" y="18"/>
                      <a:pt x="229" y="18"/>
                    </a:cubicBezTo>
                    <a:cubicBezTo>
                      <a:pt x="229" y="18"/>
                      <a:pt x="229" y="18"/>
                      <a:pt x="229" y="18"/>
                    </a:cubicBezTo>
                    <a:moveTo>
                      <a:pt x="0" y="0"/>
                    </a:moveTo>
                    <a:cubicBezTo>
                      <a:pt x="0" y="2"/>
                      <a:pt x="0" y="3"/>
                      <a:pt x="0" y="4"/>
                    </a:cubicBezTo>
                    <a:cubicBezTo>
                      <a:pt x="1" y="4"/>
                      <a:pt x="1" y="4"/>
                      <a:pt x="1" y="4"/>
                    </a:cubicBezTo>
                    <a:cubicBezTo>
                      <a:pt x="3" y="19"/>
                      <a:pt x="6" y="37"/>
                      <a:pt x="10" y="56"/>
                    </a:cubicBezTo>
                    <a:cubicBezTo>
                      <a:pt x="15" y="54"/>
                      <a:pt x="19" y="52"/>
                      <a:pt x="24" y="52"/>
                    </a:cubicBezTo>
                    <a:cubicBezTo>
                      <a:pt x="34" y="52"/>
                      <a:pt x="43" y="58"/>
                      <a:pt x="48" y="66"/>
                    </a:cubicBezTo>
                    <a:cubicBezTo>
                      <a:pt x="48" y="66"/>
                      <a:pt x="48" y="66"/>
                      <a:pt x="48" y="66"/>
                    </a:cubicBezTo>
                    <a:cubicBezTo>
                      <a:pt x="49" y="66"/>
                      <a:pt x="49" y="67"/>
                      <a:pt x="49" y="67"/>
                    </a:cubicBezTo>
                    <a:cubicBezTo>
                      <a:pt x="50" y="66"/>
                      <a:pt x="51" y="66"/>
                      <a:pt x="53" y="66"/>
                    </a:cubicBezTo>
                    <a:cubicBezTo>
                      <a:pt x="53" y="66"/>
                      <a:pt x="53" y="66"/>
                      <a:pt x="54" y="66"/>
                    </a:cubicBezTo>
                    <a:cubicBezTo>
                      <a:pt x="54" y="66"/>
                      <a:pt x="55" y="67"/>
                      <a:pt x="55" y="68"/>
                    </a:cubicBezTo>
                    <a:cubicBezTo>
                      <a:pt x="56" y="68"/>
                      <a:pt x="56" y="68"/>
                      <a:pt x="56" y="69"/>
                    </a:cubicBezTo>
                    <a:cubicBezTo>
                      <a:pt x="56" y="69"/>
                      <a:pt x="56" y="70"/>
                      <a:pt x="56" y="70"/>
                    </a:cubicBezTo>
                    <a:cubicBezTo>
                      <a:pt x="55" y="70"/>
                      <a:pt x="55" y="70"/>
                      <a:pt x="55" y="70"/>
                    </a:cubicBezTo>
                    <a:cubicBezTo>
                      <a:pt x="54" y="70"/>
                      <a:pt x="54" y="70"/>
                      <a:pt x="54" y="70"/>
                    </a:cubicBezTo>
                    <a:cubicBezTo>
                      <a:pt x="53" y="70"/>
                      <a:pt x="53" y="70"/>
                      <a:pt x="52" y="69"/>
                    </a:cubicBezTo>
                    <a:cubicBezTo>
                      <a:pt x="52" y="69"/>
                      <a:pt x="52" y="69"/>
                      <a:pt x="51" y="69"/>
                    </a:cubicBezTo>
                    <a:cubicBezTo>
                      <a:pt x="51" y="69"/>
                      <a:pt x="51" y="69"/>
                      <a:pt x="51" y="69"/>
                    </a:cubicBezTo>
                    <a:cubicBezTo>
                      <a:pt x="51" y="69"/>
                      <a:pt x="51" y="69"/>
                      <a:pt x="50" y="69"/>
                    </a:cubicBezTo>
                    <a:cubicBezTo>
                      <a:pt x="52" y="73"/>
                      <a:pt x="53" y="78"/>
                      <a:pt x="53" y="83"/>
                    </a:cubicBezTo>
                    <a:cubicBezTo>
                      <a:pt x="53" y="83"/>
                      <a:pt x="53" y="83"/>
                      <a:pt x="53" y="83"/>
                    </a:cubicBezTo>
                    <a:cubicBezTo>
                      <a:pt x="53" y="83"/>
                      <a:pt x="53" y="83"/>
                      <a:pt x="53" y="83"/>
                    </a:cubicBezTo>
                    <a:cubicBezTo>
                      <a:pt x="53" y="86"/>
                      <a:pt x="53" y="88"/>
                      <a:pt x="52" y="91"/>
                    </a:cubicBezTo>
                    <a:cubicBezTo>
                      <a:pt x="53" y="90"/>
                      <a:pt x="53" y="90"/>
                      <a:pt x="54" y="90"/>
                    </a:cubicBezTo>
                    <a:cubicBezTo>
                      <a:pt x="54" y="90"/>
                      <a:pt x="54" y="90"/>
                      <a:pt x="54" y="90"/>
                    </a:cubicBezTo>
                    <a:cubicBezTo>
                      <a:pt x="54" y="90"/>
                      <a:pt x="55" y="90"/>
                      <a:pt x="55" y="90"/>
                    </a:cubicBezTo>
                    <a:cubicBezTo>
                      <a:pt x="55" y="91"/>
                      <a:pt x="56" y="91"/>
                      <a:pt x="56" y="92"/>
                    </a:cubicBezTo>
                    <a:cubicBezTo>
                      <a:pt x="56" y="93"/>
                      <a:pt x="55" y="95"/>
                      <a:pt x="54" y="95"/>
                    </a:cubicBezTo>
                    <a:cubicBezTo>
                      <a:pt x="54" y="95"/>
                      <a:pt x="53" y="95"/>
                      <a:pt x="53" y="95"/>
                    </a:cubicBezTo>
                    <a:cubicBezTo>
                      <a:pt x="52" y="95"/>
                      <a:pt x="52" y="95"/>
                      <a:pt x="51" y="95"/>
                    </a:cubicBezTo>
                    <a:cubicBezTo>
                      <a:pt x="49" y="100"/>
                      <a:pt x="46" y="104"/>
                      <a:pt x="43" y="107"/>
                    </a:cubicBezTo>
                    <a:cubicBezTo>
                      <a:pt x="44" y="107"/>
                      <a:pt x="44" y="108"/>
                      <a:pt x="44" y="109"/>
                    </a:cubicBezTo>
                    <a:cubicBezTo>
                      <a:pt x="45" y="110"/>
                      <a:pt x="45" y="112"/>
                      <a:pt x="44" y="113"/>
                    </a:cubicBezTo>
                    <a:cubicBezTo>
                      <a:pt x="43" y="113"/>
                      <a:pt x="42" y="113"/>
                      <a:pt x="42" y="113"/>
                    </a:cubicBezTo>
                    <a:cubicBezTo>
                      <a:pt x="42" y="113"/>
                      <a:pt x="41" y="114"/>
                      <a:pt x="41" y="114"/>
                    </a:cubicBezTo>
                    <a:cubicBezTo>
                      <a:pt x="41" y="114"/>
                      <a:pt x="40" y="113"/>
                      <a:pt x="40" y="113"/>
                    </a:cubicBezTo>
                    <a:cubicBezTo>
                      <a:pt x="40" y="113"/>
                      <a:pt x="40" y="113"/>
                      <a:pt x="40" y="112"/>
                    </a:cubicBezTo>
                    <a:cubicBezTo>
                      <a:pt x="40" y="111"/>
                      <a:pt x="40" y="110"/>
                      <a:pt x="39" y="109"/>
                    </a:cubicBezTo>
                    <a:cubicBezTo>
                      <a:pt x="35" y="112"/>
                      <a:pt x="31" y="113"/>
                      <a:pt x="26" y="114"/>
                    </a:cubicBezTo>
                    <a:cubicBezTo>
                      <a:pt x="31" y="127"/>
                      <a:pt x="35" y="141"/>
                      <a:pt x="40" y="153"/>
                    </a:cubicBezTo>
                    <a:cubicBezTo>
                      <a:pt x="43" y="159"/>
                      <a:pt x="47" y="164"/>
                      <a:pt x="50" y="170"/>
                    </a:cubicBezTo>
                    <a:cubicBezTo>
                      <a:pt x="50" y="170"/>
                      <a:pt x="50" y="170"/>
                      <a:pt x="50" y="170"/>
                    </a:cubicBezTo>
                    <a:cubicBezTo>
                      <a:pt x="50" y="170"/>
                      <a:pt x="51" y="170"/>
                      <a:pt x="51" y="171"/>
                    </a:cubicBezTo>
                    <a:cubicBezTo>
                      <a:pt x="51" y="171"/>
                      <a:pt x="51" y="171"/>
                      <a:pt x="51" y="171"/>
                    </a:cubicBezTo>
                    <a:cubicBezTo>
                      <a:pt x="51" y="171"/>
                      <a:pt x="51" y="171"/>
                      <a:pt x="51" y="171"/>
                    </a:cubicBezTo>
                    <a:cubicBezTo>
                      <a:pt x="51" y="171"/>
                      <a:pt x="51" y="171"/>
                      <a:pt x="51" y="171"/>
                    </a:cubicBezTo>
                    <a:cubicBezTo>
                      <a:pt x="51" y="171"/>
                      <a:pt x="51" y="171"/>
                      <a:pt x="52" y="172"/>
                    </a:cubicBezTo>
                    <a:cubicBezTo>
                      <a:pt x="52" y="172"/>
                      <a:pt x="52" y="172"/>
                      <a:pt x="52" y="172"/>
                    </a:cubicBezTo>
                    <a:cubicBezTo>
                      <a:pt x="52" y="172"/>
                      <a:pt x="52" y="172"/>
                      <a:pt x="52" y="172"/>
                    </a:cubicBezTo>
                    <a:cubicBezTo>
                      <a:pt x="52" y="172"/>
                      <a:pt x="52" y="172"/>
                      <a:pt x="52" y="172"/>
                    </a:cubicBezTo>
                    <a:cubicBezTo>
                      <a:pt x="52" y="172"/>
                      <a:pt x="52" y="172"/>
                      <a:pt x="52" y="172"/>
                    </a:cubicBezTo>
                    <a:cubicBezTo>
                      <a:pt x="52" y="172"/>
                      <a:pt x="52" y="172"/>
                      <a:pt x="52" y="172"/>
                    </a:cubicBezTo>
                    <a:cubicBezTo>
                      <a:pt x="52" y="172"/>
                      <a:pt x="52" y="173"/>
                      <a:pt x="52" y="173"/>
                    </a:cubicBezTo>
                    <a:cubicBezTo>
                      <a:pt x="52" y="173"/>
                      <a:pt x="52" y="173"/>
                      <a:pt x="52" y="173"/>
                    </a:cubicBezTo>
                    <a:cubicBezTo>
                      <a:pt x="52" y="173"/>
                      <a:pt x="52" y="173"/>
                      <a:pt x="52" y="173"/>
                    </a:cubicBezTo>
                    <a:cubicBezTo>
                      <a:pt x="52" y="173"/>
                      <a:pt x="52" y="173"/>
                      <a:pt x="53" y="173"/>
                    </a:cubicBezTo>
                    <a:cubicBezTo>
                      <a:pt x="53" y="173"/>
                      <a:pt x="53" y="173"/>
                      <a:pt x="53" y="173"/>
                    </a:cubicBezTo>
                    <a:cubicBezTo>
                      <a:pt x="53" y="173"/>
                      <a:pt x="53" y="173"/>
                      <a:pt x="53" y="173"/>
                    </a:cubicBezTo>
                    <a:cubicBezTo>
                      <a:pt x="53" y="173"/>
                      <a:pt x="53" y="174"/>
                      <a:pt x="53" y="174"/>
                    </a:cubicBezTo>
                    <a:cubicBezTo>
                      <a:pt x="53" y="174"/>
                      <a:pt x="53" y="174"/>
                      <a:pt x="53" y="174"/>
                    </a:cubicBezTo>
                    <a:cubicBezTo>
                      <a:pt x="53" y="169"/>
                      <a:pt x="52" y="164"/>
                      <a:pt x="52" y="159"/>
                    </a:cubicBezTo>
                    <a:cubicBezTo>
                      <a:pt x="53" y="123"/>
                      <a:pt x="185" y="60"/>
                      <a:pt x="229" y="18"/>
                    </a:cubicBezTo>
                    <a:cubicBezTo>
                      <a:pt x="229" y="18"/>
                      <a:pt x="229" y="18"/>
                      <a:pt x="229" y="18"/>
                    </a:cubicBezTo>
                    <a:cubicBezTo>
                      <a:pt x="222" y="19"/>
                      <a:pt x="214" y="19"/>
                      <a:pt x="206" y="19"/>
                    </a:cubicBezTo>
                    <a:cubicBezTo>
                      <a:pt x="206" y="19"/>
                      <a:pt x="206" y="19"/>
                      <a:pt x="206" y="19"/>
                    </a:cubicBezTo>
                    <a:cubicBezTo>
                      <a:pt x="206" y="19"/>
                      <a:pt x="206" y="19"/>
                      <a:pt x="206" y="19"/>
                    </a:cubicBezTo>
                    <a:cubicBezTo>
                      <a:pt x="205" y="19"/>
                      <a:pt x="204" y="19"/>
                      <a:pt x="202" y="19"/>
                    </a:cubicBezTo>
                    <a:cubicBezTo>
                      <a:pt x="189" y="19"/>
                      <a:pt x="173" y="18"/>
                      <a:pt x="157" y="17"/>
                    </a:cubicBezTo>
                    <a:cubicBezTo>
                      <a:pt x="157" y="17"/>
                      <a:pt x="156" y="17"/>
                      <a:pt x="156" y="17"/>
                    </a:cubicBezTo>
                    <a:cubicBezTo>
                      <a:pt x="156" y="17"/>
                      <a:pt x="155" y="17"/>
                      <a:pt x="155" y="17"/>
                    </a:cubicBezTo>
                    <a:cubicBezTo>
                      <a:pt x="154" y="17"/>
                      <a:pt x="153" y="17"/>
                      <a:pt x="153" y="17"/>
                    </a:cubicBezTo>
                    <a:cubicBezTo>
                      <a:pt x="150" y="22"/>
                      <a:pt x="147" y="27"/>
                      <a:pt x="142" y="31"/>
                    </a:cubicBezTo>
                    <a:cubicBezTo>
                      <a:pt x="143" y="31"/>
                      <a:pt x="144" y="32"/>
                      <a:pt x="144" y="33"/>
                    </a:cubicBezTo>
                    <a:cubicBezTo>
                      <a:pt x="145" y="35"/>
                      <a:pt x="145" y="37"/>
                      <a:pt x="143" y="38"/>
                    </a:cubicBezTo>
                    <a:cubicBezTo>
                      <a:pt x="143" y="38"/>
                      <a:pt x="142" y="39"/>
                      <a:pt x="141" y="39"/>
                    </a:cubicBezTo>
                    <a:cubicBezTo>
                      <a:pt x="141" y="39"/>
                      <a:pt x="140" y="39"/>
                      <a:pt x="140" y="39"/>
                    </a:cubicBezTo>
                    <a:cubicBezTo>
                      <a:pt x="139" y="39"/>
                      <a:pt x="139" y="39"/>
                      <a:pt x="139" y="39"/>
                    </a:cubicBezTo>
                    <a:cubicBezTo>
                      <a:pt x="138" y="38"/>
                      <a:pt x="138" y="38"/>
                      <a:pt x="138" y="37"/>
                    </a:cubicBezTo>
                    <a:cubicBezTo>
                      <a:pt x="138" y="36"/>
                      <a:pt x="138" y="35"/>
                      <a:pt x="138" y="34"/>
                    </a:cubicBezTo>
                    <a:cubicBezTo>
                      <a:pt x="132" y="37"/>
                      <a:pt x="126" y="39"/>
                      <a:pt x="119" y="39"/>
                    </a:cubicBezTo>
                    <a:cubicBezTo>
                      <a:pt x="118" y="39"/>
                      <a:pt x="117" y="39"/>
                      <a:pt x="116" y="39"/>
                    </a:cubicBezTo>
                    <a:cubicBezTo>
                      <a:pt x="116" y="39"/>
                      <a:pt x="115" y="40"/>
                      <a:pt x="115" y="40"/>
                    </a:cubicBezTo>
                    <a:cubicBezTo>
                      <a:pt x="115" y="41"/>
                      <a:pt x="115" y="42"/>
                      <a:pt x="115" y="42"/>
                    </a:cubicBezTo>
                    <a:cubicBezTo>
                      <a:pt x="115" y="43"/>
                      <a:pt x="115" y="44"/>
                      <a:pt x="115" y="45"/>
                    </a:cubicBezTo>
                    <a:cubicBezTo>
                      <a:pt x="114" y="45"/>
                      <a:pt x="114" y="46"/>
                      <a:pt x="113" y="46"/>
                    </a:cubicBezTo>
                    <a:cubicBezTo>
                      <a:pt x="113" y="47"/>
                      <a:pt x="112" y="47"/>
                      <a:pt x="112" y="47"/>
                    </a:cubicBezTo>
                    <a:cubicBezTo>
                      <a:pt x="111" y="47"/>
                      <a:pt x="111" y="46"/>
                      <a:pt x="110" y="46"/>
                    </a:cubicBezTo>
                    <a:cubicBezTo>
                      <a:pt x="110" y="45"/>
                      <a:pt x="110" y="44"/>
                      <a:pt x="110" y="43"/>
                    </a:cubicBezTo>
                    <a:cubicBezTo>
                      <a:pt x="110" y="42"/>
                      <a:pt x="111" y="41"/>
                      <a:pt x="112" y="40"/>
                    </a:cubicBezTo>
                    <a:cubicBezTo>
                      <a:pt x="112" y="39"/>
                      <a:pt x="112" y="39"/>
                      <a:pt x="112" y="39"/>
                    </a:cubicBezTo>
                    <a:cubicBezTo>
                      <a:pt x="107" y="38"/>
                      <a:pt x="102" y="36"/>
                      <a:pt x="98" y="33"/>
                    </a:cubicBezTo>
                    <a:cubicBezTo>
                      <a:pt x="98" y="34"/>
                      <a:pt x="98" y="34"/>
                      <a:pt x="98" y="35"/>
                    </a:cubicBezTo>
                    <a:cubicBezTo>
                      <a:pt x="97" y="37"/>
                      <a:pt x="98" y="38"/>
                      <a:pt x="97" y="39"/>
                    </a:cubicBezTo>
                    <a:cubicBezTo>
                      <a:pt x="96" y="39"/>
                      <a:pt x="96" y="39"/>
                      <a:pt x="95" y="39"/>
                    </a:cubicBezTo>
                    <a:cubicBezTo>
                      <a:pt x="95" y="39"/>
                      <a:pt x="94" y="39"/>
                      <a:pt x="94" y="39"/>
                    </a:cubicBezTo>
                    <a:cubicBezTo>
                      <a:pt x="93" y="38"/>
                      <a:pt x="92" y="38"/>
                      <a:pt x="92" y="37"/>
                    </a:cubicBezTo>
                    <a:cubicBezTo>
                      <a:pt x="91" y="36"/>
                      <a:pt x="90" y="35"/>
                      <a:pt x="91" y="33"/>
                    </a:cubicBezTo>
                    <a:cubicBezTo>
                      <a:pt x="91" y="33"/>
                      <a:pt x="91" y="33"/>
                      <a:pt x="92" y="32"/>
                    </a:cubicBezTo>
                    <a:cubicBezTo>
                      <a:pt x="92" y="32"/>
                      <a:pt x="94" y="31"/>
                      <a:pt x="95" y="30"/>
                    </a:cubicBezTo>
                    <a:cubicBezTo>
                      <a:pt x="88" y="24"/>
                      <a:pt x="83" y="16"/>
                      <a:pt x="82" y="6"/>
                    </a:cubicBezTo>
                    <a:cubicBezTo>
                      <a:pt x="81" y="6"/>
                      <a:pt x="79" y="5"/>
                      <a:pt x="77" y="5"/>
                    </a:cubicBezTo>
                    <a:cubicBezTo>
                      <a:pt x="54" y="4"/>
                      <a:pt x="28" y="2"/>
                      <a:pt x="0" y="0"/>
                    </a:cubicBezTo>
                  </a:path>
                </a:pathLst>
              </a:custGeom>
              <a:solidFill>
                <a:srgbClr val="A4A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5" name="Freeform 136">
                <a:extLst>
                  <a:ext uri="{FF2B5EF4-FFF2-40B4-BE49-F238E27FC236}">
                    <a16:creationId xmlns:a16="http://schemas.microsoft.com/office/drawing/2014/main" id="{3A7F68F7-973F-4ACA-82EB-78502C8EDA58}"/>
                  </a:ext>
                </a:extLst>
              </p:cNvPr>
              <p:cNvSpPr>
                <a:spLocks noEditPoints="1"/>
              </p:cNvSpPr>
              <p:nvPr/>
            </p:nvSpPr>
            <p:spPr bwMode="auto">
              <a:xfrm>
                <a:off x="2347" y="1732"/>
                <a:ext cx="396" cy="467"/>
              </a:xfrm>
              <a:custGeom>
                <a:avLst/>
                <a:gdLst>
                  <a:gd name="T0" fmla="*/ 154 w 167"/>
                  <a:gd name="T1" fmla="*/ 181 h 197"/>
                  <a:gd name="T2" fmla="*/ 167 w 167"/>
                  <a:gd name="T3" fmla="*/ 197 h 197"/>
                  <a:gd name="T4" fmla="*/ 166 w 167"/>
                  <a:gd name="T5" fmla="*/ 192 h 197"/>
                  <a:gd name="T6" fmla="*/ 154 w 167"/>
                  <a:gd name="T7" fmla="*/ 181 h 197"/>
                  <a:gd name="T8" fmla="*/ 152 w 167"/>
                  <a:gd name="T9" fmla="*/ 159 h 197"/>
                  <a:gd name="T10" fmla="*/ 166 w 167"/>
                  <a:gd name="T11" fmla="*/ 192 h 197"/>
                  <a:gd name="T12" fmla="*/ 165 w 167"/>
                  <a:gd name="T13" fmla="*/ 180 h 197"/>
                  <a:gd name="T14" fmla="*/ 165 w 167"/>
                  <a:gd name="T15" fmla="*/ 180 h 197"/>
                  <a:gd name="T16" fmla="*/ 165 w 167"/>
                  <a:gd name="T17" fmla="*/ 180 h 197"/>
                  <a:gd name="T18" fmla="*/ 165 w 167"/>
                  <a:gd name="T19" fmla="*/ 179 h 197"/>
                  <a:gd name="T20" fmla="*/ 165 w 167"/>
                  <a:gd name="T21" fmla="*/ 179 h 197"/>
                  <a:gd name="T22" fmla="*/ 165 w 167"/>
                  <a:gd name="T23" fmla="*/ 179 h 197"/>
                  <a:gd name="T24" fmla="*/ 164 w 167"/>
                  <a:gd name="T25" fmla="*/ 179 h 197"/>
                  <a:gd name="T26" fmla="*/ 164 w 167"/>
                  <a:gd name="T27" fmla="*/ 179 h 197"/>
                  <a:gd name="T28" fmla="*/ 164 w 167"/>
                  <a:gd name="T29" fmla="*/ 179 h 197"/>
                  <a:gd name="T30" fmla="*/ 164 w 167"/>
                  <a:gd name="T31" fmla="*/ 178 h 197"/>
                  <a:gd name="T32" fmla="*/ 164 w 167"/>
                  <a:gd name="T33" fmla="*/ 178 h 197"/>
                  <a:gd name="T34" fmla="*/ 164 w 167"/>
                  <a:gd name="T35" fmla="*/ 178 h 197"/>
                  <a:gd name="T36" fmla="*/ 164 w 167"/>
                  <a:gd name="T37" fmla="*/ 178 h 197"/>
                  <a:gd name="T38" fmla="*/ 164 w 167"/>
                  <a:gd name="T39" fmla="*/ 178 h 197"/>
                  <a:gd name="T40" fmla="*/ 164 w 167"/>
                  <a:gd name="T41" fmla="*/ 178 h 197"/>
                  <a:gd name="T42" fmla="*/ 163 w 167"/>
                  <a:gd name="T43" fmla="*/ 177 h 197"/>
                  <a:gd name="T44" fmla="*/ 163 w 167"/>
                  <a:gd name="T45" fmla="*/ 177 h 197"/>
                  <a:gd name="T46" fmla="*/ 163 w 167"/>
                  <a:gd name="T47" fmla="*/ 177 h 197"/>
                  <a:gd name="T48" fmla="*/ 163 w 167"/>
                  <a:gd name="T49" fmla="*/ 177 h 197"/>
                  <a:gd name="T50" fmla="*/ 162 w 167"/>
                  <a:gd name="T51" fmla="*/ 176 h 197"/>
                  <a:gd name="T52" fmla="*/ 162 w 167"/>
                  <a:gd name="T53" fmla="*/ 176 h 197"/>
                  <a:gd name="T54" fmla="*/ 152 w 167"/>
                  <a:gd name="T55" fmla="*/ 159 h 197"/>
                  <a:gd name="T56" fmla="*/ 129 w 167"/>
                  <a:gd name="T57" fmla="*/ 157 h 197"/>
                  <a:gd name="T58" fmla="*/ 137 w 167"/>
                  <a:gd name="T59" fmla="*/ 171 h 197"/>
                  <a:gd name="T60" fmla="*/ 140 w 167"/>
                  <a:gd name="T61" fmla="*/ 169 h 197"/>
                  <a:gd name="T62" fmla="*/ 129 w 167"/>
                  <a:gd name="T63" fmla="*/ 157 h 197"/>
                  <a:gd name="T64" fmla="*/ 5 w 167"/>
                  <a:gd name="T65" fmla="*/ 0 h 197"/>
                  <a:gd name="T66" fmla="*/ 0 w 167"/>
                  <a:gd name="T67" fmla="*/ 13 h 197"/>
                  <a:gd name="T68" fmla="*/ 13 w 167"/>
                  <a:gd name="T69" fmla="*/ 86 h 197"/>
                  <a:gd name="T70" fmla="*/ 56 w 167"/>
                  <a:gd name="T71" fmla="*/ 161 h 197"/>
                  <a:gd name="T72" fmla="*/ 89 w 167"/>
                  <a:gd name="T73" fmla="*/ 169 h 197"/>
                  <a:gd name="T74" fmla="*/ 128 w 167"/>
                  <a:gd name="T75" fmla="*/ 155 h 197"/>
                  <a:gd name="T76" fmla="*/ 114 w 167"/>
                  <a:gd name="T77" fmla="*/ 135 h 197"/>
                  <a:gd name="T78" fmla="*/ 115 w 167"/>
                  <a:gd name="T79" fmla="*/ 109 h 197"/>
                  <a:gd name="T80" fmla="*/ 107 w 167"/>
                  <a:gd name="T81" fmla="*/ 89 h 197"/>
                  <a:gd name="T82" fmla="*/ 111 w 167"/>
                  <a:gd name="T83" fmla="*/ 74 h 197"/>
                  <a:gd name="T84" fmla="*/ 32 w 167"/>
                  <a:gd name="T85" fmla="*/ 7 h 197"/>
                  <a:gd name="T86" fmla="*/ 14 w 167"/>
                  <a:gd name="T87" fmla="*/ 1 h 197"/>
                  <a:gd name="T88" fmla="*/ 112 w 167"/>
                  <a:gd name="T89" fmla="*/ 10 h 197"/>
                  <a:gd name="T90" fmla="*/ 112 w 167"/>
                  <a:gd name="T91" fmla="*/ 6 h 197"/>
                  <a:gd name="T92" fmla="*/ 5 w 167"/>
                  <a:gd name="T93"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7" h="197">
                    <a:moveTo>
                      <a:pt x="154" y="181"/>
                    </a:moveTo>
                    <a:cubicBezTo>
                      <a:pt x="158" y="187"/>
                      <a:pt x="162" y="192"/>
                      <a:pt x="167" y="197"/>
                    </a:cubicBezTo>
                    <a:cubicBezTo>
                      <a:pt x="167" y="195"/>
                      <a:pt x="166" y="194"/>
                      <a:pt x="166" y="192"/>
                    </a:cubicBezTo>
                    <a:cubicBezTo>
                      <a:pt x="165" y="191"/>
                      <a:pt x="160" y="187"/>
                      <a:pt x="154" y="181"/>
                    </a:cubicBezTo>
                    <a:moveTo>
                      <a:pt x="152" y="159"/>
                    </a:moveTo>
                    <a:cubicBezTo>
                      <a:pt x="157" y="171"/>
                      <a:pt x="161" y="182"/>
                      <a:pt x="166" y="192"/>
                    </a:cubicBezTo>
                    <a:cubicBezTo>
                      <a:pt x="166" y="188"/>
                      <a:pt x="165" y="184"/>
                      <a:pt x="165" y="180"/>
                    </a:cubicBezTo>
                    <a:cubicBezTo>
                      <a:pt x="165" y="180"/>
                      <a:pt x="165" y="180"/>
                      <a:pt x="165" y="180"/>
                    </a:cubicBezTo>
                    <a:cubicBezTo>
                      <a:pt x="165" y="180"/>
                      <a:pt x="165" y="180"/>
                      <a:pt x="165" y="180"/>
                    </a:cubicBezTo>
                    <a:cubicBezTo>
                      <a:pt x="165" y="180"/>
                      <a:pt x="165" y="179"/>
                      <a:pt x="165" y="179"/>
                    </a:cubicBezTo>
                    <a:cubicBezTo>
                      <a:pt x="165" y="179"/>
                      <a:pt x="165" y="179"/>
                      <a:pt x="165" y="179"/>
                    </a:cubicBezTo>
                    <a:cubicBezTo>
                      <a:pt x="165" y="179"/>
                      <a:pt x="165" y="179"/>
                      <a:pt x="165" y="179"/>
                    </a:cubicBezTo>
                    <a:cubicBezTo>
                      <a:pt x="164" y="179"/>
                      <a:pt x="164" y="179"/>
                      <a:pt x="164" y="179"/>
                    </a:cubicBezTo>
                    <a:cubicBezTo>
                      <a:pt x="164" y="179"/>
                      <a:pt x="164" y="179"/>
                      <a:pt x="164" y="179"/>
                    </a:cubicBezTo>
                    <a:cubicBezTo>
                      <a:pt x="164" y="179"/>
                      <a:pt x="164" y="179"/>
                      <a:pt x="164" y="179"/>
                    </a:cubicBezTo>
                    <a:cubicBezTo>
                      <a:pt x="164" y="179"/>
                      <a:pt x="164" y="178"/>
                      <a:pt x="164" y="178"/>
                    </a:cubicBezTo>
                    <a:cubicBezTo>
                      <a:pt x="164" y="178"/>
                      <a:pt x="164" y="178"/>
                      <a:pt x="164" y="178"/>
                    </a:cubicBezTo>
                    <a:cubicBezTo>
                      <a:pt x="164" y="178"/>
                      <a:pt x="164" y="178"/>
                      <a:pt x="164" y="178"/>
                    </a:cubicBezTo>
                    <a:cubicBezTo>
                      <a:pt x="164" y="178"/>
                      <a:pt x="164" y="178"/>
                      <a:pt x="164" y="178"/>
                    </a:cubicBezTo>
                    <a:cubicBezTo>
                      <a:pt x="164" y="178"/>
                      <a:pt x="164" y="178"/>
                      <a:pt x="164" y="178"/>
                    </a:cubicBezTo>
                    <a:cubicBezTo>
                      <a:pt x="164" y="178"/>
                      <a:pt x="164" y="178"/>
                      <a:pt x="164" y="178"/>
                    </a:cubicBezTo>
                    <a:cubicBezTo>
                      <a:pt x="163" y="177"/>
                      <a:pt x="163" y="177"/>
                      <a:pt x="163" y="177"/>
                    </a:cubicBezTo>
                    <a:cubicBezTo>
                      <a:pt x="163" y="177"/>
                      <a:pt x="163" y="177"/>
                      <a:pt x="163" y="177"/>
                    </a:cubicBezTo>
                    <a:cubicBezTo>
                      <a:pt x="163" y="177"/>
                      <a:pt x="163" y="177"/>
                      <a:pt x="163" y="177"/>
                    </a:cubicBezTo>
                    <a:cubicBezTo>
                      <a:pt x="163" y="177"/>
                      <a:pt x="163" y="177"/>
                      <a:pt x="163" y="177"/>
                    </a:cubicBezTo>
                    <a:cubicBezTo>
                      <a:pt x="163" y="176"/>
                      <a:pt x="162" y="176"/>
                      <a:pt x="162" y="176"/>
                    </a:cubicBezTo>
                    <a:cubicBezTo>
                      <a:pt x="162" y="176"/>
                      <a:pt x="162" y="176"/>
                      <a:pt x="162" y="176"/>
                    </a:cubicBezTo>
                    <a:cubicBezTo>
                      <a:pt x="159" y="170"/>
                      <a:pt x="155" y="165"/>
                      <a:pt x="152" y="159"/>
                    </a:cubicBezTo>
                    <a:moveTo>
                      <a:pt x="129" y="157"/>
                    </a:moveTo>
                    <a:cubicBezTo>
                      <a:pt x="131" y="162"/>
                      <a:pt x="134" y="166"/>
                      <a:pt x="137" y="171"/>
                    </a:cubicBezTo>
                    <a:cubicBezTo>
                      <a:pt x="138" y="170"/>
                      <a:pt x="139" y="169"/>
                      <a:pt x="140" y="169"/>
                    </a:cubicBezTo>
                    <a:cubicBezTo>
                      <a:pt x="136" y="165"/>
                      <a:pt x="133" y="161"/>
                      <a:pt x="129" y="157"/>
                    </a:cubicBezTo>
                    <a:moveTo>
                      <a:pt x="5" y="0"/>
                    </a:moveTo>
                    <a:cubicBezTo>
                      <a:pt x="4" y="4"/>
                      <a:pt x="2" y="9"/>
                      <a:pt x="0" y="13"/>
                    </a:cubicBezTo>
                    <a:cubicBezTo>
                      <a:pt x="5" y="38"/>
                      <a:pt x="7" y="62"/>
                      <a:pt x="13" y="86"/>
                    </a:cubicBezTo>
                    <a:cubicBezTo>
                      <a:pt x="20" y="115"/>
                      <a:pt x="33" y="143"/>
                      <a:pt x="56" y="161"/>
                    </a:cubicBezTo>
                    <a:cubicBezTo>
                      <a:pt x="67" y="166"/>
                      <a:pt x="78" y="169"/>
                      <a:pt x="89" y="169"/>
                    </a:cubicBezTo>
                    <a:cubicBezTo>
                      <a:pt x="103" y="169"/>
                      <a:pt x="117" y="164"/>
                      <a:pt x="128" y="155"/>
                    </a:cubicBezTo>
                    <a:cubicBezTo>
                      <a:pt x="121" y="148"/>
                      <a:pt x="116" y="141"/>
                      <a:pt x="114" y="135"/>
                    </a:cubicBezTo>
                    <a:cubicBezTo>
                      <a:pt x="111" y="126"/>
                      <a:pt x="112" y="117"/>
                      <a:pt x="115" y="109"/>
                    </a:cubicBezTo>
                    <a:cubicBezTo>
                      <a:pt x="110" y="104"/>
                      <a:pt x="107" y="97"/>
                      <a:pt x="107" y="89"/>
                    </a:cubicBezTo>
                    <a:cubicBezTo>
                      <a:pt x="107" y="83"/>
                      <a:pt x="109" y="78"/>
                      <a:pt x="111" y="74"/>
                    </a:cubicBezTo>
                    <a:cubicBezTo>
                      <a:pt x="94" y="43"/>
                      <a:pt x="66" y="19"/>
                      <a:pt x="32" y="7"/>
                    </a:cubicBezTo>
                    <a:cubicBezTo>
                      <a:pt x="14" y="1"/>
                      <a:pt x="14" y="1"/>
                      <a:pt x="14" y="1"/>
                    </a:cubicBezTo>
                    <a:cubicBezTo>
                      <a:pt x="112" y="10"/>
                      <a:pt x="112" y="10"/>
                      <a:pt x="112" y="10"/>
                    </a:cubicBezTo>
                    <a:cubicBezTo>
                      <a:pt x="112" y="9"/>
                      <a:pt x="112" y="8"/>
                      <a:pt x="112" y="6"/>
                    </a:cubicBezTo>
                    <a:cubicBezTo>
                      <a:pt x="78" y="4"/>
                      <a:pt x="42" y="2"/>
                      <a:pt x="5" y="0"/>
                    </a:cubicBezTo>
                  </a:path>
                </a:pathLst>
              </a:custGeom>
              <a:solidFill>
                <a:srgbClr val="A4A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6" name="Freeform 137">
                <a:extLst>
                  <a:ext uri="{FF2B5EF4-FFF2-40B4-BE49-F238E27FC236}">
                    <a16:creationId xmlns:a16="http://schemas.microsoft.com/office/drawing/2014/main" id="{594DE30C-FE30-4C07-8872-E4D9BAA13EFA}"/>
                  </a:ext>
                </a:extLst>
              </p:cNvPr>
              <p:cNvSpPr>
                <a:spLocks noEditPoints="1"/>
              </p:cNvSpPr>
              <p:nvPr/>
            </p:nvSpPr>
            <p:spPr bwMode="auto">
              <a:xfrm>
                <a:off x="2613" y="1755"/>
                <a:ext cx="95" cy="354"/>
              </a:xfrm>
              <a:custGeom>
                <a:avLst/>
                <a:gdLst>
                  <a:gd name="T0" fmla="*/ 22 w 40"/>
                  <a:gd name="T1" fmla="*/ 111 h 149"/>
                  <a:gd name="T2" fmla="*/ 22 w 40"/>
                  <a:gd name="T3" fmla="*/ 111 h 149"/>
                  <a:gd name="T4" fmla="*/ 40 w 40"/>
                  <a:gd name="T5" fmla="*/ 149 h 149"/>
                  <a:gd name="T6" fmla="*/ 40 w 40"/>
                  <a:gd name="T7" fmla="*/ 149 h 149"/>
                  <a:gd name="T8" fmla="*/ 22 w 40"/>
                  <a:gd name="T9" fmla="*/ 111 h 149"/>
                  <a:gd name="T10" fmla="*/ 0 w 40"/>
                  <a:gd name="T11" fmla="*/ 0 h 149"/>
                  <a:gd name="T12" fmla="*/ 6 w 40"/>
                  <a:gd name="T13" fmla="*/ 55 h 149"/>
                  <a:gd name="T14" fmla="*/ 6 w 40"/>
                  <a:gd name="T15" fmla="*/ 55 h 149"/>
                  <a:gd name="T16" fmla="*/ 0 w 40"/>
                  <a:gd name="T17" fmla="*/ 0 h 149"/>
                  <a:gd name="T18" fmla="*/ 0 w 40"/>
                  <a:gd name="T19"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149">
                    <a:moveTo>
                      <a:pt x="22" y="111"/>
                    </a:moveTo>
                    <a:cubicBezTo>
                      <a:pt x="22" y="111"/>
                      <a:pt x="22" y="111"/>
                      <a:pt x="22" y="111"/>
                    </a:cubicBezTo>
                    <a:cubicBezTo>
                      <a:pt x="27" y="124"/>
                      <a:pt x="33" y="137"/>
                      <a:pt x="40" y="149"/>
                    </a:cubicBezTo>
                    <a:cubicBezTo>
                      <a:pt x="40" y="149"/>
                      <a:pt x="40" y="149"/>
                      <a:pt x="40" y="149"/>
                    </a:cubicBezTo>
                    <a:cubicBezTo>
                      <a:pt x="33" y="137"/>
                      <a:pt x="27" y="124"/>
                      <a:pt x="22" y="111"/>
                    </a:cubicBezTo>
                    <a:moveTo>
                      <a:pt x="0" y="0"/>
                    </a:moveTo>
                    <a:cubicBezTo>
                      <a:pt x="1" y="19"/>
                      <a:pt x="3" y="37"/>
                      <a:pt x="6" y="55"/>
                    </a:cubicBezTo>
                    <a:cubicBezTo>
                      <a:pt x="6" y="55"/>
                      <a:pt x="6" y="55"/>
                      <a:pt x="6" y="55"/>
                    </a:cubicBezTo>
                    <a:cubicBezTo>
                      <a:pt x="3" y="37"/>
                      <a:pt x="1" y="19"/>
                      <a:pt x="0" y="0"/>
                    </a:cubicBezTo>
                    <a:cubicBezTo>
                      <a:pt x="0" y="0"/>
                      <a:pt x="0" y="0"/>
                      <a:pt x="0" y="0"/>
                    </a:cubicBezTo>
                  </a:path>
                </a:pathLst>
              </a:custGeom>
              <a:solidFill>
                <a:srgbClr val="AF99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7" name="Freeform 138">
                <a:extLst>
                  <a:ext uri="{FF2B5EF4-FFF2-40B4-BE49-F238E27FC236}">
                    <a16:creationId xmlns:a16="http://schemas.microsoft.com/office/drawing/2014/main" id="{3BC25AD9-05A8-4C01-8152-AC466B46C00C}"/>
                  </a:ext>
                </a:extLst>
              </p:cNvPr>
              <p:cNvSpPr>
                <a:spLocks noEditPoints="1"/>
              </p:cNvSpPr>
              <p:nvPr/>
            </p:nvSpPr>
            <p:spPr bwMode="auto">
              <a:xfrm>
                <a:off x="2613" y="1755"/>
                <a:ext cx="95" cy="354"/>
              </a:xfrm>
              <a:custGeom>
                <a:avLst/>
                <a:gdLst>
                  <a:gd name="T0" fmla="*/ 22 w 40"/>
                  <a:gd name="T1" fmla="*/ 109 h 149"/>
                  <a:gd name="T2" fmla="*/ 22 w 40"/>
                  <a:gd name="T3" fmla="*/ 111 h 149"/>
                  <a:gd name="T4" fmla="*/ 22 w 40"/>
                  <a:gd name="T5" fmla="*/ 111 h 149"/>
                  <a:gd name="T6" fmla="*/ 40 w 40"/>
                  <a:gd name="T7" fmla="*/ 149 h 149"/>
                  <a:gd name="T8" fmla="*/ 26 w 40"/>
                  <a:gd name="T9" fmla="*/ 110 h 149"/>
                  <a:gd name="T10" fmla="*/ 24 w 40"/>
                  <a:gd name="T11" fmla="*/ 110 h 149"/>
                  <a:gd name="T12" fmla="*/ 22 w 40"/>
                  <a:gd name="T13" fmla="*/ 109 h 149"/>
                  <a:gd name="T14" fmla="*/ 0 w 40"/>
                  <a:gd name="T15" fmla="*/ 0 h 149"/>
                  <a:gd name="T16" fmla="*/ 6 w 40"/>
                  <a:gd name="T17" fmla="*/ 55 h 149"/>
                  <a:gd name="T18" fmla="*/ 10 w 40"/>
                  <a:gd name="T19" fmla="*/ 52 h 149"/>
                  <a:gd name="T20" fmla="*/ 1 w 40"/>
                  <a:gd name="T21" fmla="*/ 0 h 149"/>
                  <a:gd name="T22" fmla="*/ 0 w 40"/>
                  <a:gd name="T23"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 h="149">
                    <a:moveTo>
                      <a:pt x="22" y="109"/>
                    </a:moveTo>
                    <a:cubicBezTo>
                      <a:pt x="22" y="110"/>
                      <a:pt x="22" y="110"/>
                      <a:pt x="22" y="111"/>
                    </a:cubicBezTo>
                    <a:cubicBezTo>
                      <a:pt x="22" y="111"/>
                      <a:pt x="22" y="111"/>
                      <a:pt x="22" y="111"/>
                    </a:cubicBezTo>
                    <a:cubicBezTo>
                      <a:pt x="27" y="124"/>
                      <a:pt x="33" y="137"/>
                      <a:pt x="40" y="149"/>
                    </a:cubicBezTo>
                    <a:cubicBezTo>
                      <a:pt x="35" y="137"/>
                      <a:pt x="31" y="123"/>
                      <a:pt x="26" y="110"/>
                    </a:cubicBezTo>
                    <a:cubicBezTo>
                      <a:pt x="26" y="110"/>
                      <a:pt x="25" y="110"/>
                      <a:pt x="24" y="110"/>
                    </a:cubicBezTo>
                    <a:cubicBezTo>
                      <a:pt x="24" y="110"/>
                      <a:pt x="23" y="110"/>
                      <a:pt x="22" y="109"/>
                    </a:cubicBezTo>
                    <a:moveTo>
                      <a:pt x="0" y="0"/>
                    </a:moveTo>
                    <a:cubicBezTo>
                      <a:pt x="1" y="19"/>
                      <a:pt x="3" y="37"/>
                      <a:pt x="6" y="55"/>
                    </a:cubicBezTo>
                    <a:cubicBezTo>
                      <a:pt x="7" y="54"/>
                      <a:pt x="9" y="53"/>
                      <a:pt x="10" y="52"/>
                    </a:cubicBezTo>
                    <a:cubicBezTo>
                      <a:pt x="6" y="33"/>
                      <a:pt x="3" y="15"/>
                      <a:pt x="1" y="0"/>
                    </a:cubicBezTo>
                    <a:cubicBezTo>
                      <a:pt x="0" y="0"/>
                      <a:pt x="0" y="0"/>
                      <a:pt x="0" y="0"/>
                    </a:cubicBezTo>
                  </a:path>
                </a:pathLst>
              </a:custGeom>
              <a:solidFill>
                <a:srgbClr val="97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8" name="Freeform 139">
                <a:extLst>
                  <a:ext uri="{FF2B5EF4-FFF2-40B4-BE49-F238E27FC236}">
                    <a16:creationId xmlns:a16="http://schemas.microsoft.com/office/drawing/2014/main" id="{B719AFDB-ECEF-4695-B2E5-EB31E3F1D786}"/>
                  </a:ext>
                </a:extLst>
              </p:cNvPr>
              <p:cNvSpPr>
                <a:spLocks/>
              </p:cNvSpPr>
              <p:nvPr/>
            </p:nvSpPr>
            <p:spPr bwMode="auto">
              <a:xfrm>
                <a:off x="2741" y="218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AF99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9" name="Freeform 140">
                <a:extLst>
                  <a:ext uri="{FF2B5EF4-FFF2-40B4-BE49-F238E27FC236}">
                    <a16:creationId xmlns:a16="http://schemas.microsoft.com/office/drawing/2014/main" id="{52FAC503-BCE8-47AB-942E-7406E414A4F8}"/>
                  </a:ext>
                </a:extLst>
              </p:cNvPr>
              <p:cNvSpPr>
                <a:spLocks noEditPoints="1"/>
              </p:cNvSpPr>
              <p:nvPr/>
            </p:nvSpPr>
            <p:spPr bwMode="auto">
              <a:xfrm>
                <a:off x="2380" y="1734"/>
                <a:ext cx="361" cy="454"/>
              </a:xfrm>
              <a:custGeom>
                <a:avLst/>
                <a:gdLst>
                  <a:gd name="T0" fmla="*/ 101 w 152"/>
                  <a:gd name="T1" fmla="*/ 108 h 191"/>
                  <a:gd name="T2" fmla="*/ 100 w 152"/>
                  <a:gd name="T3" fmla="*/ 134 h 191"/>
                  <a:gd name="T4" fmla="*/ 114 w 152"/>
                  <a:gd name="T5" fmla="*/ 154 h 191"/>
                  <a:gd name="T6" fmla="*/ 114 w 152"/>
                  <a:gd name="T7" fmla="*/ 154 h 191"/>
                  <a:gd name="T8" fmla="*/ 115 w 152"/>
                  <a:gd name="T9" fmla="*/ 156 h 191"/>
                  <a:gd name="T10" fmla="*/ 126 w 152"/>
                  <a:gd name="T11" fmla="*/ 168 h 191"/>
                  <a:gd name="T12" fmla="*/ 131 w 152"/>
                  <a:gd name="T13" fmla="*/ 164 h 191"/>
                  <a:gd name="T14" fmla="*/ 140 w 152"/>
                  <a:gd name="T15" fmla="*/ 180 h 191"/>
                  <a:gd name="T16" fmla="*/ 152 w 152"/>
                  <a:gd name="T17" fmla="*/ 191 h 191"/>
                  <a:gd name="T18" fmla="*/ 152 w 152"/>
                  <a:gd name="T19" fmla="*/ 191 h 191"/>
                  <a:gd name="T20" fmla="*/ 138 w 152"/>
                  <a:gd name="T21" fmla="*/ 158 h 191"/>
                  <a:gd name="T22" fmla="*/ 120 w 152"/>
                  <a:gd name="T23" fmla="*/ 120 h 191"/>
                  <a:gd name="T24" fmla="*/ 120 w 152"/>
                  <a:gd name="T25" fmla="*/ 121 h 191"/>
                  <a:gd name="T26" fmla="*/ 119 w 152"/>
                  <a:gd name="T27" fmla="*/ 123 h 191"/>
                  <a:gd name="T28" fmla="*/ 118 w 152"/>
                  <a:gd name="T29" fmla="*/ 125 h 191"/>
                  <a:gd name="T30" fmla="*/ 117 w 152"/>
                  <a:gd name="T31" fmla="*/ 125 h 191"/>
                  <a:gd name="T32" fmla="*/ 116 w 152"/>
                  <a:gd name="T33" fmla="*/ 124 h 191"/>
                  <a:gd name="T34" fmla="*/ 115 w 152"/>
                  <a:gd name="T35" fmla="*/ 122 h 191"/>
                  <a:gd name="T36" fmla="*/ 117 w 152"/>
                  <a:gd name="T37" fmla="*/ 119 h 191"/>
                  <a:gd name="T38" fmla="*/ 117 w 152"/>
                  <a:gd name="T39" fmla="*/ 118 h 191"/>
                  <a:gd name="T40" fmla="*/ 106 w 152"/>
                  <a:gd name="T41" fmla="*/ 113 h 191"/>
                  <a:gd name="T42" fmla="*/ 106 w 152"/>
                  <a:gd name="T43" fmla="*/ 115 h 191"/>
                  <a:gd name="T44" fmla="*/ 105 w 152"/>
                  <a:gd name="T45" fmla="*/ 118 h 191"/>
                  <a:gd name="T46" fmla="*/ 104 w 152"/>
                  <a:gd name="T47" fmla="*/ 119 h 191"/>
                  <a:gd name="T48" fmla="*/ 103 w 152"/>
                  <a:gd name="T49" fmla="*/ 118 h 191"/>
                  <a:gd name="T50" fmla="*/ 101 w 152"/>
                  <a:gd name="T51" fmla="*/ 117 h 191"/>
                  <a:gd name="T52" fmla="*/ 100 w 152"/>
                  <a:gd name="T53" fmla="*/ 114 h 191"/>
                  <a:gd name="T54" fmla="*/ 101 w 152"/>
                  <a:gd name="T55" fmla="*/ 113 h 191"/>
                  <a:gd name="T56" fmla="*/ 104 w 152"/>
                  <a:gd name="T57" fmla="*/ 111 h 191"/>
                  <a:gd name="T58" fmla="*/ 101 w 152"/>
                  <a:gd name="T59" fmla="*/ 108 h 191"/>
                  <a:gd name="T60" fmla="*/ 0 w 152"/>
                  <a:gd name="T61" fmla="*/ 0 h 191"/>
                  <a:gd name="T62" fmla="*/ 18 w 152"/>
                  <a:gd name="T63" fmla="*/ 6 h 191"/>
                  <a:gd name="T64" fmla="*/ 97 w 152"/>
                  <a:gd name="T65" fmla="*/ 73 h 191"/>
                  <a:gd name="T66" fmla="*/ 104 w 152"/>
                  <a:gd name="T67" fmla="*/ 64 h 191"/>
                  <a:gd name="T68" fmla="*/ 98 w 152"/>
                  <a:gd name="T69" fmla="*/ 9 h 191"/>
                  <a:gd name="T70" fmla="*/ 0 w 152"/>
                  <a:gd name="T71" fmla="*/ 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2" h="191">
                    <a:moveTo>
                      <a:pt x="101" y="108"/>
                    </a:moveTo>
                    <a:cubicBezTo>
                      <a:pt x="98" y="116"/>
                      <a:pt x="97" y="125"/>
                      <a:pt x="100" y="134"/>
                    </a:cubicBezTo>
                    <a:cubicBezTo>
                      <a:pt x="102" y="140"/>
                      <a:pt x="107" y="147"/>
                      <a:pt x="114" y="154"/>
                    </a:cubicBezTo>
                    <a:cubicBezTo>
                      <a:pt x="114" y="154"/>
                      <a:pt x="114" y="154"/>
                      <a:pt x="114" y="154"/>
                    </a:cubicBezTo>
                    <a:cubicBezTo>
                      <a:pt x="114" y="154"/>
                      <a:pt x="115" y="155"/>
                      <a:pt x="115" y="156"/>
                    </a:cubicBezTo>
                    <a:cubicBezTo>
                      <a:pt x="119" y="160"/>
                      <a:pt x="122" y="164"/>
                      <a:pt x="126" y="168"/>
                    </a:cubicBezTo>
                    <a:cubicBezTo>
                      <a:pt x="128" y="166"/>
                      <a:pt x="129" y="165"/>
                      <a:pt x="131" y="164"/>
                    </a:cubicBezTo>
                    <a:cubicBezTo>
                      <a:pt x="133" y="170"/>
                      <a:pt x="136" y="175"/>
                      <a:pt x="140" y="180"/>
                    </a:cubicBezTo>
                    <a:cubicBezTo>
                      <a:pt x="146" y="186"/>
                      <a:pt x="151" y="190"/>
                      <a:pt x="152" y="191"/>
                    </a:cubicBezTo>
                    <a:cubicBezTo>
                      <a:pt x="152" y="191"/>
                      <a:pt x="152" y="191"/>
                      <a:pt x="152" y="191"/>
                    </a:cubicBezTo>
                    <a:cubicBezTo>
                      <a:pt x="147" y="181"/>
                      <a:pt x="143" y="170"/>
                      <a:pt x="138" y="158"/>
                    </a:cubicBezTo>
                    <a:cubicBezTo>
                      <a:pt x="131" y="146"/>
                      <a:pt x="125" y="133"/>
                      <a:pt x="120" y="120"/>
                    </a:cubicBezTo>
                    <a:cubicBezTo>
                      <a:pt x="120" y="120"/>
                      <a:pt x="120" y="121"/>
                      <a:pt x="120" y="121"/>
                    </a:cubicBezTo>
                    <a:cubicBezTo>
                      <a:pt x="119" y="122"/>
                      <a:pt x="119" y="123"/>
                      <a:pt x="119" y="123"/>
                    </a:cubicBezTo>
                    <a:cubicBezTo>
                      <a:pt x="119" y="124"/>
                      <a:pt x="118" y="124"/>
                      <a:pt x="118" y="125"/>
                    </a:cubicBezTo>
                    <a:cubicBezTo>
                      <a:pt x="117" y="125"/>
                      <a:pt x="117" y="125"/>
                      <a:pt x="117" y="125"/>
                    </a:cubicBezTo>
                    <a:cubicBezTo>
                      <a:pt x="117" y="125"/>
                      <a:pt x="116" y="125"/>
                      <a:pt x="116" y="124"/>
                    </a:cubicBezTo>
                    <a:cubicBezTo>
                      <a:pt x="115" y="124"/>
                      <a:pt x="115" y="123"/>
                      <a:pt x="115" y="122"/>
                    </a:cubicBezTo>
                    <a:cubicBezTo>
                      <a:pt x="116" y="121"/>
                      <a:pt x="116" y="120"/>
                      <a:pt x="117" y="119"/>
                    </a:cubicBezTo>
                    <a:cubicBezTo>
                      <a:pt x="117" y="119"/>
                      <a:pt x="117" y="118"/>
                      <a:pt x="117" y="118"/>
                    </a:cubicBezTo>
                    <a:cubicBezTo>
                      <a:pt x="113" y="117"/>
                      <a:pt x="109" y="116"/>
                      <a:pt x="106" y="113"/>
                    </a:cubicBezTo>
                    <a:cubicBezTo>
                      <a:pt x="106" y="114"/>
                      <a:pt x="106" y="115"/>
                      <a:pt x="106" y="115"/>
                    </a:cubicBezTo>
                    <a:cubicBezTo>
                      <a:pt x="106" y="116"/>
                      <a:pt x="106" y="118"/>
                      <a:pt x="105" y="118"/>
                    </a:cubicBezTo>
                    <a:cubicBezTo>
                      <a:pt x="105" y="119"/>
                      <a:pt x="104" y="119"/>
                      <a:pt x="104" y="119"/>
                    </a:cubicBezTo>
                    <a:cubicBezTo>
                      <a:pt x="103" y="119"/>
                      <a:pt x="103" y="119"/>
                      <a:pt x="103" y="118"/>
                    </a:cubicBezTo>
                    <a:cubicBezTo>
                      <a:pt x="102" y="118"/>
                      <a:pt x="101" y="117"/>
                      <a:pt x="101" y="117"/>
                    </a:cubicBezTo>
                    <a:cubicBezTo>
                      <a:pt x="100" y="116"/>
                      <a:pt x="100" y="115"/>
                      <a:pt x="100" y="114"/>
                    </a:cubicBezTo>
                    <a:cubicBezTo>
                      <a:pt x="100" y="114"/>
                      <a:pt x="101" y="113"/>
                      <a:pt x="101" y="113"/>
                    </a:cubicBezTo>
                    <a:cubicBezTo>
                      <a:pt x="101" y="113"/>
                      <a:pt x="102" y="112"/>
                      <a:pt x="104" y="111"/>
                    </a:cubicBezTo>
                    <a:cubicBezTo>
                      <a:pt x="102" y="110"/>
                      <a:pt x="101" y="109"/>
                      <a:pt x="101" y="108"/>
                    </a:cubicBezTo>
                    <a:moveTo>
                      <a:pt x="0" y="0"/>
                    </a:moveTo>
                    <a:cubicBezTo>
                      <a:pt x="18" y="6"/>
                      <a:pt x="18" y="6"/>
                      <a:pt x="18" y="6"/>
                    </a:cubicBezTo>
                    <a:cubicBezTo>
                      <a:pt x="52" y="18"/>
                      <a:pt x="80" y="42"/>
                      <a:pt x="97" y="73"/>
                    </a:cubicBezTo>
                    <a:cubicBezTo>
                      <a:pt x="99" y="69"/>
                      <a:pt x="101" y="67"/>
                      <a:pt x="104" y="64"/>
                    </a:cubicBezTo>
                    <a:cubicBezTo>
                      <a:pt x="101" y="46"/>
                      <a:pt x="99" y="28"/>
                      <a:pt x="98" y="9"/>
                    </a:cubicBezTo>
                    <a:cubicBezTo>
                      <a:pt x="0" y="0"/>
                      <a:pt x="0" y="0"/>
                      <a:pt x="0" y="0"/>
                    </a:cubicBezTo>
                  </a:path>
                </a:pathLst>
              </a:custGeom>
              <a:solidFill>
                <a:srgbClr val="97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0" name="Freeform 141">
                <a:extLst>
                  <a:ext uri="{FF2B5EF4-FFF2-40B4-BE49-F238E27FC236}">
                    <a16:creationId xmlns:a16="http://schemas.microsoft.com/office/drawing/2014/main" id="{BCEE2C4B-83E7-45BE-B0F5-15DA51FAA2F9}"/>
                  </a:ext>
                </a:extLst>
              </p:cNvPr>
              <p:cNvSpPr>
                <a:spLocks/>
              </p:cNvSpPr>
              <p:nvPr/>
            </p:nvSpPr>
            <p:spPr bwMode="auto">
              <a:xfrm>
                <a:off x="2342" y="1729"/>
                <a:ext cx="17" cy="34"/>
              </a:xfrm>
              <a:custGeom>
                <a:avLst/>
                <a:gdLst>
                  <a:gd name="T0" fmla="*/ 0 w 7"/>
                  <a:gd name="T1" fmla="*/ 0 h 14"/>
                  <a:gd name="T2" fmla="*/ 2 w 7"/>
                  <a:gd name="T3" fmla="*/ 14 h 14"/>
                  <a:gd name="T4" fmla="*/ 7 w 7"/>
                  <a:gd name="T5" fmla="*/ 1 h 14"/>
                  <a:gd name="T6" fmla="*/ 0 w 7"/>
                  <a:gd name="T7" fmla="*/ 0 h 14"/>
                </a:gdLst>
                <a:ahLst/>
                <a:cxnLst>
                  <a:cxn ang="0">
                    <a:pos x="T0" y="T1"/>
                  </a:cxn>
                  <a:cxn ang="0">
                    <a:pos x="T2" y="T3"/>
                  </a:cxn>
                  <a:cxn ang="0">
                    <a:pos x="T4" y="T5"/>
                  </a:cxn>
                  <a:cxn ang="0">
                    <a:pos x="T6" y="T7"/>
                  </a:cxn>
                </a:cxnLst>
                <a:rect l="0" t="0" r="r" b="b"/>
                <a:pathLst>
                  <a:path w="7" h="14">
                    <a:moveTo>
                      <a:pt x="0" y="0"/>
                    </a:moveTo>
                    <a:cubicBezTo>
                      <a:pt x="1" y="5"/>
                      <a:pt x="2" y="10"/>
                      <a:pt x="2" y="14"/>
                    </a:cubicBezTo>
                    <a:cubicBezTo>
                      <a:pt x="4" y="10"/>
                      <a:pt x="6" y="5"/>
                      <a:pt x="7" y="1"/>
                    </a:cubicBezTo>
                    <a:cubicBezTo>
                      <a:pt x="5" y="1"/>
                      <a:pt x="2" y="0"/>
                      <a:pt x="0" y="0"/>
                    </a:cubicBezTo>
                  </a:path>
                </a:pathLst>
              </a:custGeom>
              <a:solidFill>
                <a:srgbClr val="8980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1" name="Freeform 142">
                <a:extLst>
                  <a:ext uri="{FF2B5EF4-FFF2-40B4-BE49-F238E27FC236}">
                    <a16:creationId xmlns:a16="http://schemas.microsoft.com/office/drawing/2014/main" id="{19DF39D5-7219-4E9C-A2A9-39F8766EE9B4}"/>
                  </a:ext>
                </a:extLst>
              </p:cNvPr>
              <p:cNvSpPr>
                <a:spLocks noEditPoints="1"/>
              </p:cNvSpPr>
              <p:nvPr/>
            </p:nvSpPr>
            <p:spPr bwMode="auto">
              <a:xfrm>
                <a:off x="2337" y="1266"/>
                <a:ext cx="986" cy="501"/>
              </a:xfrm>
              <a:custGeom>
                <a:avLst/>
                <a:gdLst>
                  <a:gd name="T0" fmla="*/ 195 w 415"/>
                  <a:gd name="T1" fmla="*/ 85 h 211"/>
                  <a:gd name="T2" fmla="*/ 204 w 415"/>
                  <a:gd name="T3" fmla="*/ 89 h 211"/>
                  <a:gd name="T4" fmla="*/ 198 w 415"/>
                  <a:gd name="T5" fmla="*/ 89 h 211"/>
                  <a:gd name="T6" fmla="*/ 201 w 415"/>
                  <a:gd name="T7" fmla="*/ 105 h 211"/>
                  <a:gd name="T8" fmla="*/ 204 w 415"/>
                  <a:gd name="T9" fmla="*/ 116 h 211"/>
                  <a:gd name="T10" fmla="*/ 190 w 415"/>
                  <a:gd name="T11" fmla="*/ 136 h 211"/>
                  <a:gd name="T12" fmla="*/ 184 w 415"/>
                  <a:gd name="T13" fmla="*/ 140 h 211"/>
                  <a:gd name="T14" fmla="*/ 161 w 415"/>
                  <a:gd name="T15" fmla="*/ 145 h 211"/>
                  <a:gd name="T16" fmla="*/ 155 w 415"/>
                  <a:gd name="T17" fmla="*/ 147 h 211"/>
                  <a:gd name="T18" fmla="*/ 142 w 415"/>
                  <a:gd name="T19" fmla="*/ 142 h 211"/>
                  <a:gd name="T20" fmla="*/ 137 w 415"/>
                  <a:gd name="T21" fmla="*/ 136 h 211"/>
                  <a:gd name="T22" fmla="*/ 125 w 415"/>
                  <a:gd name="T23" fmla="*/ 117 h 211"/>
                  <a:gd name="T24" fmla="*/ 125 w 415"/>
                  <a:gd name="T25" fmla="*/ 108 h 211"/>
                  <a:gd name="T26" fmla="*/ 266 w 415"/>
                  <a:gd name="T27" fmla="*/ 93 h 211"/>
                  <a:gd name="T28" fmla="*/ 327 w 415"/>
                  <a:gd name="T29" fmla="*/ 76 h 211"/>
                  <a:gd name="T30" fmla="*/ 329 w 415"/>
                  <a:gd name="T31" fmla="*/ 81 h 211"/>
                  <a:gd name="T32" fmla="*/ 324 w 415"/>
                  <a:gd name="T33" fmla="*/ 80 h 211"/>
                  <a:gd name="T34" fmla="*/ 328 w 415"/>
                  <a:gd name="T35" fmla="*/ 100 h 211"/>
                  <a:gd name="T36" fmla="*/ 327 w 415"/>
                  <a:gd name="T37" fmla="*/ 106 h 211"/>
                  <a:gd name="T38" fmla="*/ 315 w 415"/>
                  <a:gd name="T39" fmla="*/ 124 h 211"/>
                  <a:gd name="T40" fmla="*/ 297 w 415"/>
                  <a:gd name="T41" fmla="*/ 124 h 211"/>
                  <a:gd name="T42" fmla="*/ 291 w 415"/>
                  <a:gd name="T43" fmla="*/ 131 h 211"/>
                  <a:gd name="T44" fmla="*/ 291 w 415"/>
                  <a:gd name="T45" fmla="*/ 124 h 211"/>
                  <a:gd name="T46" fmla="*/ 275 w 415"/>
                  <a:gd name="T47" fmla="*/ 124 h 211"/>
                  <a:gd name="T48" fmla="*/ 219 w 415"/>
                  <a:gd name="T49" fmla="*/ 0 h 211"/>
                  <a:gd name="T50" fmla="*/ 37 w 415"/>
                  <a:gd name="T51" fmla="*/ 74 h 211"/>
                  <a:gd name="T52" fmla="*/ 75 w 415"/>
                  <a:gd name="T53" fmla="*/ 151 h 211"/>
                  <a:gd name="T54" fmla="*/ 264 w 415"/>
                  <a:gd name="T55" fmla="*/ 142 h 211"/>
                  <a:gd name="T56" fmla="*/ 315 w 415"/>
                  <a:gd name="T57" fmla="*/ 129 h 211"/>
                  <a:gd name="T58" fmla="*/ 292 w 415"/>
                  <a:gd name="T59" fmla="*/ 137 h 211"/>
                  <a:gd name="T60" fmla="*/ 186 w 415"/>
                  <a:gd name="T61" fmla="*/ 153 h 211"/>
                  <a:gd name="T62" fmla="*/ 82 w 415"/>
                  <a:gd name="T63" fmla="*/ 157 h 211"/>
                  <a:gd name="T64" fmla="*/ 88 w 415"/>
                  <a:gd name="T65" fmla="*/ 160 h 211"/>
                  <a:gd name="T66" fmla="*/ 84 w 415"/>
                  <a:gd name="T67" fmla="*/ 160 h 211"/>
                  <a:gd name="T68" fmla="*/ 86 w 415"/>
                  <a:gd name="T69" fmla="*/ 171 h 211"/>
                  <a:gd name="T70" fmla="*/ 88 w 415"/>
                  <a:gd name="T71" fmla="*/ 177 h 211"/>
                  <a:gd name="T72" fmla="*/ 79 w 415"/>
                  <a:gd name="T73" fmla="*/ 190 h 211"/>
                  <a:gd name="T74" fmla="*/ 75 w 415"/>
                  <a:gd name="T75" fmla="*/ 193 h 211"/>
                  <a:gd name="T76" fmla="*/ 60 w 415"/>
                  <a:gd name="T77" fmla="*/ 196 h 211"/>
                  <a:gd name="T78" fmla="*/ 57 w 415"/>
                  <a:gd name="T79" fmla="*/ 197 h 211"/>
                  <a:gd name="T80" fmla="*/ 48 w 415"/>
                  <a:gd name="T81" fmla="*/ 194 h 211"/>
                  <a:gd name="T82" fmla="*/ 45 w 415"/>
                  <a:gd name="T83" fmla="*/ 190 h 211"/>
                  <a:gd name="T84" fmla="*/ 37 w 415"/>
                  <a:gd name="T85" fmla="*/ 178 h 211"/>
                  <a:gd name="T86" fmla="*/ 37 w 415"/>
                  <a:gd name="T87" fmla="*/ 172 h 211"/>
                  <a:gd name="T88" fmla="*/ 46 w 415"/>
                  <a:gd name="T89" fmla="*/ 154 h 211"/>
                  <a:gd name="T90" fmla="*/ 2 w 415"/>
                  <a:gd name="T91" fmla="*/ 195 h 211"/>
                  <a:gd name="T92" fmla="*/ 193 w 415"/>
                  <a:gd name="T93" fmla="*/ 207 h 211"/>
                  <a:gd name="T94" fmla="*/ 265 w 415"/>
                  <a:gd name="T95" fmla="*/ 184 h 211"/>
                  <a:gd name="T96" fmla="*/ 274 w 415"/>
                  <a:gd name="T97" fmla="*/ 186 h 211"/>
                  <a:gd name="T98" fmla="*/ 270 w 415"/>
                  <a:gd name="T99" fmla="*/ 188 h 211"/>
                  <a:gd name="T100" fmla="*/ 272 w 415"/>
                  <a:gd name="T101" fmla="*/ 204 h 211"/>
                  <a:gd name="T102" fmla="*/ 404 w 415"/>
                  <a:gd name="T103" fmla="*/ 143 h 211"/>
                  <a:gd name="T104" fmla="*/ 307 w 415"/>
                  <a:gd name="T105" fmla="*/ 33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15" h="211">
                    <a:moveTo>
                      <a:pt x="128" y="110"/>
                    </a:moveTo>
                    <a:cubicBezTo>
                      <a:pt x="128" y="108"/>
                      <a:pt x="127" y="107"/>
                      <a:pt x="127" y="105"/>
                    </a:cubicBezTo>
                    <a:cubicBezTo>
                      <a:pt x="127" y="85"/>
                      <a:pt x="144" y="69"/>
                      <a:pt x="164" y="69"/>
                    </a:cubicBezTo>
                    <a:cubicBezTo>
                      <a:pt x="177" y="69"/>
                      <a:pt x="188" y="75"/>
                      <a:pt x="195" y="85"/>
                    </a:cubicBezTo>
                    <a:cubicBezTo>
                      <a:pt x="195" y="85"/>
                      <a:pt x="195" y="85"/>
                      <a:pt x="195" y="85"/>
                    </a:cubicBezTo>
                    <a:cubicBezTo>
                      <a:pt x="195" y="85"/>
                      <a:pt x="195" y="86"/>
                      <a:pt x="196" y="86"/>
                    </a:cubicBezTo>
                    <a:cubicBezTo>
                      <a:pt x="197" y="85"/>
                      <a:pt x="199" y="85"/>
                      <a:pt x="200" y="85"/>
                    </a:cubicBezTo>
                    <a:cubicBezTo>
                      <a:pt x="200" y="85"/>
                      <a:pt x="201" y="85"/>
                      <a:pt x="201" y="85"/>
                    </a:cubicBezTo>
                    <a:cubicBezTo>
                      <a:pt x="202" y="85"/>
                      <a:pt x="203" y="86"/>
                      <a:pt x="204" y="87"/>
                    </a:cubicBezTo>
                    <a:cubicBezTo>
                      <a:pt x="204" y="87"/>
                      <a:pt x="204" y="88"/>
                      <a:pt x="204" y="89"/>
                    </a:cubicBezTo>
                    <a:cubicBezTo>
                      <a:pt x="204" y="89"/>
                      <a:pt x="204" y="90"/>
                      <a:pt x="204" y="90"/>
                    </a:cubicBezTo>
                    <a:cubicBezTo>
                      <a:pt x="203" y="90"/>
                      <a:pt x="203" y="90"/>
                      <a:pt x="203" y="90"/>
                    </a:cubicBezTo>
                    <a:cubicBezTo>
                      <a:pt x="202" y="90"/>
                      <a:pt x="202" y="90"/>
                      <a:pt x="202" y="90"/>
                    </a:cubicBezTo>
                    <a:cubicBezTo>
                      <a:pt x="201" y="90"/>
                      <a:pt x="200" y="89"/>
                      <a:pt x="200" y="89"/>
                    </a:cubicBezTo>
                    <a:cubicBezTo>
                      <a:pt x="199" y="89"/>
                      <a:pt x="199" y="89"/>
                      <a:pt x="198" y="89"/>
                    </a:cubicBezTo>
                    <a:cubicBezTo>
                      <a:pt x="198" y="89"/>
                      <a:pt x="198" y="89"/>
                      <a:pt x="198" y="89"/>
                    </a:cubicBezTo>
                    <a:cubicBezTo>
                      <a:pt x="198" y="89"/>
                      <a:pt x="197" y="89"/>
                      <a:pt x="197" y="89"/>
                    </a:cubicBezTo>
                    <a:cubicBezTo>
                      <a:pt x="200" y="94"/>
                      <a:pt x="201" y="99"/>
                      <a:pt x="201" y="105"/>
                    </a:cubicBezTo>
                    <a:cubicBezTo>
                      <a:pt x="201" y="105"/>
                      <a:pt x="201" y="105"/>
                      <a:pt x="201" y="105"/>
                    </a:cubicBezTo>
                    <a:cubicBezTo>
                      <a:pt x="201" y="105"/>
                      <a:pt x="201" y="105"/>
                      <a:pt x="201" y="105"/>
                    </a:cubicBezTo>
                    <a:cubicBezTo>
                      <a:pt x="201" y="109"/>
                      <a:pt x="201" y="112"/>
                      <a:pt x="200" y="115"/>
                    </a:cubicBezTo>
                    <a:cubicBezTo>
                      <a:pt x="200" y="114"/>
                      <a:pt x="201" y="114"/>
                      <a:pt x="201" y="114"/>
                    </a:cubicBezTo>
                    <a:cubicBezTo>
                      <a:pt x="202" y="114"/>
                      <a:pt x="202" y="114"/>
                      <a:pt x="202" y="114"/>
                    </a:cubicBezTo>
                    <a:cubicBezTo>
                      <a:pt x="202" y="114"/>
                      <a:pt x="203" y="114"/>
                      <a:pt x="203" y="114"/>
                    </a:cubicBezTo>
                    <a:cubicBezTo>
                      <a:pt x="204" y="115"/>
                      <a:pt x="204" y="116"/>
                      <a:pt x="204" y="116"/>
                    </a:cubicBezTo>
                    <a:cubicBezTo>
                      <a:pt x="204" y="118"/>
                      <a:pt x="203" y="119"/>
                      <a:pt x="202" y="120"/>
                    </a:cubicBezTo>
                    <a:cubicBezTo>
                      <a:pt x="201" y="120"/>
                      <a:pt x="201" y="120"/>
                      <a:pt x="200" y="120"/>
                    </a:cubicBezTo>
                    <a:cubicBezTo>
                      <a:pt x="199" y="120"/>
                      <a:pt x="199" y="120"/>
                      <a:pt x="198" y="120"/>
                    </a:cubicBezTo>
                    <a:cubicBezTo>
                      <a:pt x="196" y="125"/>
                      <a:pt x="192" y="130"/>
                      <a:pt x="188" y="134"/>
                    </a:cubicBezTo>
                    <a:cubicBezTo>
                      <a:pt x="189" y="135"/>
                      <a:pt x="189" y="135"/>
                      <a:pt x="190" y="136"/>
                    </a:cubicBezTo>
                    <a:cubicBezTo>
                      <a:pt x="190" y="138"/>
                      <a:pt x="190" y="140"/>
                      <a:pt x="189" y="141"/>
                    </a:cubicBezTo>
                    <a:cubicBezTo>
                      <a:pt x="188" y="142"/>
                      <a:pt x="187" y="142"/>
                      <a:pt x="186" y="142"/>
                    </a:cubicBezTo>
                    <a:cubicBezTo>
                      <a:pt x="186" y="142"/>
                      <a:pt x="186" y="142"/>
                      <a:pt x="185" y="142"/>
                    </a:cubicBezTo>
                    <a:cubicBezTo>
                      <a:pt x="185" y="142"/>
                      <a:pt x="185" y="142"/>
                      <a:pt x="184" y="142"/>
                    </a:cubicBezTo>
                    <a:cubicBezTo>
                      <a:pt x="184" y="142"/>
                      <a:pt x="184" y="141"/>
                      <a:pt x="184" y="140"/>
                    </a:cubicBezTo>
                    <a:cubicBezTo>
                      <a:pt x="183" y="139"/>
                      <a:pt x="183" y="138"/>
                      <a:pt x="183" y="137"/>
                    </a:cubicBezTo>
                    <a:cubicBezTo>
                      <a:pt x="178" y="140"/>
                      <a:pt x="171" y="142"/>
                      <a:pt x="164" y="142"/>
                    </a:cubicBezTo>
                    <a:cubicBezTo>
                      <a:pt x="163" y="142"/>
                      <a:pt x="162" y="142"/>
                      <a:pt x="161" y="142"/>
                    </a:cubicBezTo>
                    <a:cubicBezTo>
                      <a:pt x="161" y="143"/>
                      <a:pt x="161" y="143"/>
                      <a:pt x="161" y="143"/>
                    </a:cubicBezTo>
                    <a:cubicBezTo>
                      <a:pt x="161" y="144"/>
                      <a:pt x="161" y="145"/>
                      <a:pt x="161" y="145"/>
                    </a:cubicBezTo>
                    <a:cubicBezTo>
                      <a:pt x="161" y="146"/>
                      <a:pt x="160" y="147"/>
                      <a:pt x="160" y="148"/>
                    </a:cubicBezTo>
                    <a:cubicBezTo>
                      <a:pt x="160" y="149"/>
                      <a:pt x="159" y="149"/>
                      <a:pt x="158" y="150"/>
                    </a:cubicBezTo>
                    <a:cubicBezTo>
                      <a:pt x="158" y="150"/>
                      <a:pt x="158" y="150"/>
                      <a:pt x="157" y="150"/>
                    </a:cubicBezTo>
                    <a:cubicBezTo>
                      <a:pt x="157" y="150"/>
                      <a:pt x="156" y="149"/>
                      <a:pt x="156" y="149"/>
                    </a:cubicBezTo>
                    <a:cubicBezTo>
                      <a:pt x="155" y="148"/>
                      <a:pt x="155" y="147"/>
                      <a:pt x="155" y="147"/>
                    </a:cubicBezTo>
                    <a:cubicBezTo>
                      <a:pt x="156" y="145"/>
                      <a:pt x="157" y="144"/>
                      <a:pt x="157" y="143"/>
                    </a:cubicBezTo>
                    <a:cubicBezTo>
                      <a:pt x="157" y="142"/>
                      <a:pt x="158" y="142"/>
                      <a:pt x="158" y="142"/>
                    </a:cubicBezTo>
                    <a:cubicBezTo>
                      <a:pt x="152" y="141"/>
                      <a:pt x="148" y="139"/>
                      <a:pt x="144" y="136"/>
                    </a:cubicBezTo>
                    <a:cubicBezTo>
                      <a:pt x="143" y="137"/>
                      <a:pt x="143" y="138"/>
                      <a:pt x="143" y="138"/>
                    </a:cubicBezTo>
                    <a:cubicBezTo>
                      <a:pt x="143" y="140"/>
                      <a:pt x="143" y="141"/>
                      <a:pt x="142" y="142"/>
                    </a:cubicBezTo>
                    <a:cubicBezTo>
                      <a:pt x="142" y="142"/>
                      <a:pt x="141" y="142"/>
                      <a:pt x="141" y="142"/>
                    </a:cubicBezTo>
                    <a:cubicBezTo>
                      <a:pt x="140" y="142"/>
                      <a:pt x="140" y="142"/>
                      <a:pt x="139" y="142"/>
                    </a:cubicBezTo>
                    <a:cubicBezTo>
                      <a:pt x="138" y="142"/>
                      <a:pt x="138" y="141"/>
                      <a:pt x="137" y="140"/>
                    </a:cubicBezTo>
                    <a:cubicBezTo>
                      <a:pt x="136" y="139"/>
                      <a:pt x="135" y="138"/>
                      <a:pt x="136" y="137"/>
                    </a:cubicBezTo>
                    <a:cubicBezTo>
                      <a:pt x="136" y="136"/>
                      <a:pt x="137" y="136"/>
                      <a:pt x="137" y="136"/>
                    </a:cubicBezTo>
                    <a:cubicBezTo>
                      <a:pt x="138" y="135"/>
                      <a:pt x="139" y="134"/>
                      <a:pt x="140" y="133"/>
                    </a:cubicBezTo>
                    <a:cubicBezTo>
                      <a:pt x="135" y="129"/>
                      <a:pt x="131" y="122"/>
                      <a:pt x="129" y="115"/>
                    </a:cubicBezTo>
                    <a:cubicBezTo>
                      <a:pt x="128" y="115"/>
                      <a:pt x="128" y="115"/>
                      <a:pt x="127" y="115"/>
                    </a:cubicBezTo>
                    <a:cubicBezTo>
                      <a:pt x="127" y="115"/>
                      <a:pt x="126" y="116"/>
                      <a:pt x="126" y="116"/>
                    </a:cubicBezTo>
                    <a:cubicBezTo>
                      <a:pt x="126" y="117"/>
                      <a:pt x="125" y="117"/>
                      <a:pt x="125" y="117"/>
                    </a:cubicBezTo>
                    <a:cubicBezTo>
                      <a:pt x="124" y="117"/>
                      <a:pt x="124" y="117"/>
                      <a:pt x="123" y="117"/>
                    </a:cubicBezTo>
                    <a:cubicBezTo>
                      <a:pt x="122" y="116"/>
                      <a:pt x="122" y="115"/>
                      <a:pt x="122" y="114"/>
                    </a:cubicBezTo>
                    <a:cubicBezTo>
                      <a:pt x="122" y="113"/>
                      <a:pt x="122" y="112"/>
                      <a:pt x="122" y="111"/>
                    </a:cubicBezTo>
                    <a:cubicBezTo>
                      <a:pt x="123" y="110"/>
                      <a:pt x="123" y="109"/>
                      <a:pt x="124" y="109"/>
                    </a:cubicBezTo>
                    <a:cubicBezTo>
                      <a:pt x="124" y="108"/>
                      <a:pt x="124" y="108"/>
                      <a:pt x="125" y="108"/>
                    </a:cubicBezTo>
                    <a:cubicBezTo>
                      <a:pt x="125" y="108"/>
                      <a:pt x="125" y="108"/>
                      <a:pt x="126" y="109"/>
                    </a:cubicBezTo>
                    <a:cubicBezTo>
                      <a:pt x="126" y="109"/>
                      <a:pt x="127" y="109"/>
                      <a:pt x="128" y="110"/>
                    </a:cubicBezTo>
                    <a:cubicBezTo>
                      <a:pt x="128" y="110"/>
                      <a:pt x="128" y="110"/>
                      <a:pt x="128" y="110"/>
                    </a:cubicBezTo>
                    <a:moveTo>
                      <a:pt x="276" y="117"/>
                    </a:moveTo>
                    <a:cubicBezTo>
                      <a:pt x="270" y="111"/>
                      <a:pt x="266" y="103"/>
                      <a:pt x="266" y="93"/>
                    </a:cubicBezTo>
                    <a:cubicBezTo>
                      <a:pt x="266" y="76"/>
                      <a:pt x="279" y="62"/>
                      <a:pt x="297" y="62"/>
                    </a:cubicBezTo>
                    <a:cubicBezTo>
                      <a:pt x="307" y="62"/>
                      <a:pt x="317" y="68"/>
                      <a:pt x="322" y="76"/>
                    </a:cubicBezTo>
                    <a:cubicBezTo>
                      <a:pt x="322" y="76"/>
                      <a:pt x="322" y="76"/>
                      <a:pt x="322" y="76"/>
                    </a:cubicBezTo>
                    <a:cubicBezTo>
                      <a:pt x="323" y="76"/>
                      <a:pt x="323" y="77"/>
                      <a:pt x="323" y="77"/>
                    </a:cubicBezTo>
                    <a:cubicBezTo>
                      <a:pt x="324" y="76"/>
                      <a:pt x="326" y="76"/>
                      <a:pt x="327" y="76"/>
                    </a:cubicBezTo>
                    <a:cubicBezTo>
                      <a:pt x="327" y="76"/>
                      <a:pt x="328" y="76"/>
                      <a:pt x="328" y="76"/>
                    </a:cubicBezTo>
                    <a:cubicBezTo>
                      <a:pt x="329" y="76"/>
                      <a:pt x="329" y="77"/>
                      <a:pt x="330" y="78"/>
                    </a:cubicBezTo>
                    <a:cubicBezTo>
                      <a:pt x="330" y="78"/>
                      <a:pt x="330" y="79"/>
                      <a:pt x="330" y="79"/>
                    </a:cubicBezTo>
                    <a:cubicBezTo>
                      <a:pt x="330" y="80"/>
                      <a:pt x="330" y="80"/>
                      <a:pt x="330" y="80"/>
                    </a:cubicBezTo>
                    <a:cubicBezTo>
                      <a:pt x="330" y="81"/>
                      <a:pt x="329" y="81"/>
                      <a:pt x="329" y="81"/>
                    </a:cubicBezTo>
                    <a:cubicBezTo>
                      <a:pt x="329" y="81"/>
                      <a:pt x="328" y="81"/>
                      <a:pt x="328" y="81"/>
                    </a:cubicBezTo>
                    <a:cubicBezTo>
                      <a:pt x="328" y="80"/>
                      <a:pt x="327" y="80"/>
                      <a:pt x="326" y="80"/>
                    </a:cubicBezTo>
                    <a:cubicBezTo>
                      <a:pt x="326" y="79"/>
                      <a:pt x="326" y="79"/>
                      <a:pt x="325" y="79"/>
                    </a:cubicBezTo>
                    <a:cubicBezTo>
                      <a:pt x="325" y="79"/>
                      <a:pt x="325" y="79"/>
                      <a:pt x="325" y="79"/>
                    </a:cubicBezTo>
                    <a:cubicBezTo>
                      <a:pt x="325" y="79"/>
                      <a:pt x="325" y="79"/>
                      <a:pt x="324" y="80"/>
                    </a:cubicBezTo>
                    <a:cubicBezTo>
                      <a:pt x="326" y="84"/>
                      <a:pt x="328" y="88"/>
                      <a:pt x="328" y="93"/>
                    </a:cubicBezTo>
                    <a:cubicBezTo>
                      <a:pt x="328" y="93"/>
                      <a:pt x="328" y="93"/>
                      <a:pt x="328" y="93"/>
                    </a:cubicBezTo>
                    <a:cubicBezTo>
                      <a:pt x="328" y="93"/>
                      <a:pt x="328" y="93"/>
                      <a:pt x="328" y="93"/>
                    </a:cubicBezTo>
                    <a:cubicBezTo>
                      <a:pt x="328" y="96"/>
                      <a:pt x="327" y="99"/>
                      <a:pt x="327" y="101"/>
                    </a:cubicBezTo>
                    <a:cubicBezTo>
                      <a:pt x="327" y="101"/>
                      <a:pt x="327" y="101"/>
                      <a:pt x="328" y="100"/>
                    </a:cubicBezTo>
                    <a:cubicBezTo>
                      <a:pt x="328" y="100"/>
                      <a:pt x="328" y="100"/>
                      <a:pt x="328" y="100"/>
                    </a:cubicBezTo>
                    <a:cubicBezTo>
                      <a:pt x="329" y="100"/>
                      <a:pt x="329" y="101"/>
                      <a:pt x="329" y="101"/>
                    </a:cubicBezTo>
                    <a:cubicBezTo>
                      <a:pt x="330" y="101"/>
                      <a:pt x="330" y="102"/>
                      <a:pt x="330" y="103"/>
                    </a:cubicBezTo>
                    <a:cubicBezTo>
                      <a:pt x="330" y="104"/>
                      <a:pt x="329" y="105"/>
                      <a:pt x="328" y="106"/>
                    </a:cubicBezTo>
                    <a:cubicBezTo>
                      <a:pt x="328" y="106"/>
                      <a:pt x="327" y="106"/>
                      <a:pt x="327" y="106"/>
                    </a:cubicBezTo>
                    <a:cubicBezTo>
                      <a:pt x="326" y="106"/>
                      <a:pt x="326" y="106"/>
                      <a:pt x="325" y="106"/>
                    </a:cubicBezTo>
                    <a:cubicBezTo>
                      <a:pt x="323" y="110"/>
                      <a:pt x="320" y="114"/>
                      <a:pt x="316" y="117"/>
                    </a:cubicBezTo>
                    <a:cubicBezTo>
                      <a:pt x="317" y="118"/>
                      <a:pt x="318" y="119"/>
                      <a:pt x="318" y="120"/>
                    </a:cubicBezTo>
                    <a:cubicBezTo>
                      <a:pt x="319" y="121"/>
                      <a:pt x="318" y="123"/>
                      <a:pt x="317" y="123"/>
                    </a:cubicBezTo>
                    <a:cubicBezTo>
                      <a:pt x="317" y="124"/>
                      <a:pt x="316" y="124"/>
                      <a:pt x="315" y="124"/>
                    </a:cubicBezTo>
                    <a:cubicBezTo>
                      <a:pt x="315" y="124"/>
                      <a:pt x="315" y="124"/>
                      <a:pt x="314" y="124"/>
                    </a:cubicBezTo>
                    <a:cubicBezTo>
                      <a:pt x="314" y="124"/>
                      <a:pt x="314" y="124"/>
                      <a:pt x="313" y="124"/>
                    </a:cubicBezTo>
                    <a:cubicBezTo>
                      <a:pt x="313" y="124"/>
                      <a:pt x="313" y="123"/>
                      <a:pt x="313" y="123"/>
                    </a:cubicBezTo>
                    <a:cubicBezTo>
                      <a:pt x="313" y="122"/>
                      <a:pt x="313" y="121"/>
                      <a:pt x="313" y="120"/>
                    </a:cubicBezTo>
                    <a:cubicBezTo>
                      <a:pt x="308" y="123"/>
                      <a:pt x="302" y="124"/>
                      <a:pt x="297" y="124"/>
                    </a:cubicBezTo>
                    <a:cubicBezTo>
                      <a:pt x="296" y="124"/>
                      <a:pt x="295" y="124"/>
                      <a:pt x="294" y="124"/>
                    </a:cubicBezTo>
                    <a:cubicBezTo>
                      <a:pt x="294" y="125"/>
                      <a:pt x="294" y="125"/>
                      <a:pt x="294" y="125"/>
                    </a:cubicBezTo>
                    <a:cubicBezTo>
                      <a:pt x="294" y="126"/>
                      <a:pt x="294" y="127"/>
                      <a:pt x="294" y="127"/>
                    </a:cubicBezTo>
                    <a:cubicBezTo>
                      <a:pt x="293" y="128"/>
                      <a:pt x="293" y="128"/>
                      <a:pt x="293" y="129"/>
                    </a:cubicBezTo>
                    <a:cubicBezTo>
                      <a:pt x="293" y="130"/>
                      <a:pt x="292" y="130"/>
                      <a:pt x="291" y="131"/>
                    </a:cubicBezTo>
                    <a:cubicBezTo>
                      <a:pt x="291" y="131"/>
                      <a:pt x="291" y="131"/>
                      <a:pt x="291" y="131"/>
                    </a:cubicBezTo>
                    <a:cubicBezTo>
                      <a:pt x="290" y="131"/>
                      <a:pt x="290" y="130"/>
                      <a:pt x="289" y="130"/>
                    </a:cubicBezTo>
                    <a:cubicBezTo>
                      <a:pt x="289" y="129"/>
                      <a:pt x="289" y="129"/>
                      <a:pt x="289" y="128"/>
                    </a:cubicBezTo>
                    <a:cubicBezTo>
                      <a:pt x="289" y="127"/>
                      <a:pt x="290" y="126"/>
                      <a:pt x="291" y="125"/>
                    </a:cubicBezTo>
                    <a:cubicBezTo>
                      <a:pt x="291" y="125"/>
                      <a:pt x="291" y="124"/>
                      <a:pt x="291" y="124"/>
                    </a:cubicBezTo>
                    <a:cubicBezTo>
                      <a:pt x="287" y="123"/>
                      <a:pt x="283" y="121"/>
                      <a:pt x="279" y="119"/>
                    </a:cubicBezTo>
                    <a:cubicBezTo>
                      <a:pt x="279" y="120"/>
                      <a:pt x="279" y="121"/>
                      <a:pt x="279" y="121"/>
                    </a:cubicBezTo>
                    <a:cubicBezTo>
                      <a:pt x="279" y="122"/>
                      <a:pt x="279" y="123"/>
                      <a:pt x="278" y="124"/>
                    </a:cubicBezTo>
                    <a:cubicBezTo>
                      <a:pt x="278" y="124"/>
                      <a:pt x="277" y="125"/>
                      <a:pt x="277" y="125"/>
                    </a:cubicBezTo>
                    <a:cubicBezTo>
                      <a:pt x="276" y="125"/>
                      <a:pt x="276" y="124"/>
                      <a:pt x="275" y="124"/>
                    </a:cubicBezTo>
                    <a:cubicBezTo>
                      <a:pt x="275" y="124"/>
                      <a:pt x="274" y="123"/>
                      <a:pt x="274" y="122"/>
                    </a:cubicBezTo>
                    <a:cubicBezTo>
                      <a:pt x="273" y="122"/>
                      <a:pt x="272" y="121"/>
                      <a:pt x="273" y="120"/>
                    </a:cubicBezTo>
                    <a:cubicBezTo>
                      <a:pt x="273" y="119"/>
                      <a:pt x="273" y="119"/>
                      <a:pt x="274" y="119"/>
                    </a:cubicBezTo>
                    <a:cubicBezTo>
                      <a:pt x="274" y="119"/>
                      <a:pt x="275" y="118"/>
                      <a:pt x="276" y="117"/>
                    </a:cubicBezTo>
                    <a:moveTo>
                      <a:pt x="219" y="0"/>
                    </a:moveTo>
                    <a:cubicBezTo>
                      <a:pt x="199" y="0"/>
                      <a:pt x="179" y="5"/>
                      <a:pt x="162" y="13"/>
                    </a:cubicBezTo>
                    <a:cubicBezTo>
                      <a:pt x="131" y="28"/>
                      <a:pt x="107" y="55"/>
                      <a:pt x="76" y="68"/>
                    </a:cubicBezTo>
                    <a:cubicBezTo>
                      <a:pt x="65" y="68"/>
                      <a:pt x="53" y="74"/>
                      <a:pt x="42" y="74"/>
                    </a:cubicBezTo>
                    <a:cubicBezTo>
                      <a:pt x="41" y="74"/>
                      <a:pt x="40" y="74"/>
                      <a:pt x="39" y="74"/>
                    </a:cubicBezTo>
                    <a:cubicBezTo>
                      <a:pt x="38" y="74"/>
                      <a:pt x="37" y="74"/>
                      <a:pt x="37" y="74"/>
                    </a:cubicBezTo>
                    <a:cubicBezTo>
                      <a:pt x="13" y="149"/>
                      <a:pt x="13" y="149"/>
                      <a:pt x="13" y="149"/>
                    </a:cubicBezTo>
                    <a:cubicBezTo>
                      <a:pt x="20" y="149"/>
                      <a:pt x="27" y="149"/>
                      <a:pt x="34" y="149"/>
                    </a:cubicBezTo>
                    <a:cubicBezTo>
                      <a:pt x="39" y="150"/>
                      <a:pt x="45" y="150"/>
                      <a:pt x="51" y="150"/>
                    </a:cubicBezTo>
                    <a:cubicBezTo>
                      <a:pt x="54" y="148"/>
                      <a:pt x="58" y="147"/>
                      <a:pt x="62" y="147"/>
                    </a:cubicBezTo>
                    <a:cubicBezTo>
                      <a:pt x="67" y="147"/>
                      <a:pt x="72" y="149"/>
                      <a:pt x="75" y="151"/>
                    </a:cubicBezTo>
                    <a:cubicBezTo>
                      <a:pt x="92" y="152"/>
                      <a:pt x="108" y="152"/>
                      <a:pt x="124" y="152"/>
                    </a:cubicBezTo>
                    <a:cubicBezTo>
                      <a:pt x="128" y="152"/>
                      <a:pt x="133" y="152"/>
                      <a:pt x="138" y="152"/>
                    </a:cubicBezTo>
                    <a:cubicBezTo>
                      <a:pt x="154" y="152"/>
                      <a:pt x="170" y="151"/>
                      <a:pt x="185" y="150"/>
                    </a:cubicBezTo>
                    <a:cubicBezTo>
                      <a:pt x="201" y="150"/>
                      <a:pt x="215" y="149"/>
                      <a:pt x="228" y="147"/>
                    </a:cubicBezTo>
                    <a:cubicBezTo>
                      <a:pt x="241" y="146"/>
                      <a:pt x="253" y="144"/>
                      <a:pt x="264" y="142"/>
                    </a:cubicBezTo>
                    <a:cubicBezTo>
                      <a:pt x="269" y="142"/>
                      <a:pt x="274" y="141"/>
                      <a:pt x="279" y="140"/>
                    </a:cubicBezTo>
                    <a:cubicBezTo>
                      <a:pt x="284" y="139"/>
                      <a:pt x="288" y="138"/>
                      <a:pt x="291" y="137"/>
                    </a:cubicBezTo>
                    <a:cubicBezTo>
                      <a:pt x="295" y="136"/>
                      <a:pt x="299" y="135"/>
                      <a:pt x="301" y="134"/>
                    </a:cubicBezTo>
                    <a:cubicBezTo>
                      <a:pt x="304" y="133"/>
                      <a:pt x="307" y="132"/>
                      <a:pt x="309" y="132"/>
                    </a:cubicBezTo>
                    <a:cubicBezTo>
                      <a:pt x="313" y="130"/>
                      <a:pt x="315" y="129"/>
                      <a:pt x="315" y="129"/>
                    </a:cubicBezTo>
                    <a:cubicBezTo>
                      <a:pt x="315" y="129"/>
                      <a:pt x="315" y="129"/>
                      <a:pt x="315" y="129"/>
                    </a:cubicBezTo>
                    <a:cubicBezTo>
                      <a:pt x="315" y="129"/>
                      <a:pt x="315" y="129"/>
                      <a:pt x="315" y="129"/>
                    </a:cubicBezTo>
                    <a:cubicBezTo>
                      <a:pt x="315" y="129"/>
                      <a:pt x="313" y="130"/>
                      <a:pt x="309" y="132"/>
                    </a:cubicBezTo>
                    <a:cubicBezTo>
                      <a:pt x="307" y="133"/>
                      <a:pt x="304" y="133"/>
                      <a:pt x="302" y="134"/>
                    </a:cubicBezTo>
                    <a:cubicBezTo>
                      <a:pt x="299" y="135"/>
                      <a:pt x="295" y="136"/>
                      <a:pt x="292" y="137"/>
                    </a:cubicBezTo>
                    <a:cubicBezTo>
                      <a:pt x="288" y="139"/>
                      <a:pt x="284" y="140"/>
                      <a:pt x="279" y="141"/>
                    </a:cubicBezTo>
                    <a:cubicBezTo>
                      <a:pt x="275" y="142"/>
                      <a:pt x="270" y="143"/>
                      <a:pt x="264" y="144"/>
                    </a:cubicBezTo>
                    <a:cubicBezTo>
                      <a:pt x="259" y="145"/>
                      <a:pt x="253" y="146"/>
                      <a:pt x="247" y="147"/>
                    </a:cubicBezTo>
                    <a:cubicBezTo>
                      <a:pt x="241" y="148"/>
                      <a:pt x="235" y="149"/>
                      <a:pt x="228" y="150"/>
                    </a:cubicBezTo>
                    <a:cubicBezTo>
                      <a:pt x="215" y="151"/>
                      <a:pt x="201" y="152"/>
                      <a:pt x="186" y="153"/>
                    </a:cubicBezTo>
                    <a:cubicBezTo>
                      <a:pt x="170" y="154"/>
                      <a:pt x="154" y="155"/>
                      <a:pt x="138" y="155"/>
                    </a:cubicBezTo>
                    <a:cubicBezTo>
                      <a:pt x="131" y="155"/>
                      <a:pt x="124" y="155"/>
                      <a:pt x="118" y="155"/>
                    </a:cubicBezTo>
                    <a:cubicBezTo>
                      <a:pt x="105" y="155"/>
                      <a:pt x="93" y="155"/>
                      <a:pt x="80" y="155"/>
                    </a:cubicBezTo>
                    <a:cubicBezTo>
                      <a:pt x="81" y="156"/>
                      <a:pt x="81" y="157"/>
                      <a:pt x="82" y="157"/>
                    </a:cubicBezTo>
                    <a:cubicBezTo>
                      <a:pt x="82" y="157"/>
                      <a:pt x="82" y="157"/>
                      <a:pt x="82" y="157"/>
                    </a:cubicBezTo>
                    <a:cubicBezTo>
                      <a:pt x="82" y="158"/>
                      <a:pt x="82" y="158"/>
                      <a:pt x="82" y="158"/>
                    </a:cubicBezTo>
                    <a:cubicBezTo>
                      <a:pt x="83" y="158"/>
                      <a:pt x="84" y="157"/>
                      <a:pt x="85" y="157"/>
                    </a:cubicBezTo>
                    <a:cubicBezTo>
                      <a:pt x="85" y="157"/>
                      <a:pt x="86" y="157"/>
                      <a:pt x="86" y="157"/>
                    </a:cubicBezTo>
                    <a:cubicBezTo>
                      <a:pt x="87" y="158"/>
                      <a:pt x="87" y="158"/>
                      <a:pt x="87" y="159"/>
                    </a:cubicBezTo>
                    <a:cubicBezTo>
                      <a:pt x="88" y="160"/>
                      <a:pt x="88" y="160"/>
                      <a:pt x="88" y="160"/>
                    </a:cubicBezTo>
                    <a:cubicBezTo>
                      <a:pt x="88" y="161"/>
                      <a:pt x="88" y="161"/>
                      <a:pt x="88" y="161"/>
                    </a:cubicBezTo>
                    <a:cubicBezTo>
                      <a:pt x="87" y="161"/>
                      <a:pt x="87" y="161"/>
                      <a:pt x="87" y="161"/>
                    </a:cubicBezTo>
                    <a:cubicBezTo>
                      <a:pt x="87" y="161"/>
                      <a:pt x="86" y="161"/>
                      <a:pt x="86" y="161"/>
                    </a:cubicBezTo>
                    <a:cubicBezTo>
                      <a:pt x="86" y="161"/>
                      <a:pt x="85" y="160"/>
                      <a:pt x="85" y="160"/>
                    </a:cubicBezTo>
                    <a:cubicBezTo>
                      <a:pt x="85" y="160"/>
                      <a:pt x="84" y="160"/>
                      <a:pt x="84" y="160"/>
                    </a:cubicBezTo>
                    <a:cubicBezTo>
                      <a:pt x="84" y="160"/>
                      <a:pt x="84" y="160"/>
                      <a:pt x="84" y="160"/>
                    </a:cubicBezTo>
                    <a:cubicBezTo>
                      <a:pt x="83" y="160"/>
                      <a:pt x="83" y="160"/>
                      <a:pt x="83" y="160"/>
                    </a:cubicBezTo>
                    <a:cubicBezTo>
                      <a:pt x="85" y="163"/>
                      <a:pt x="86" y="167"/>
                      <a:pt x="86" y="170"/>
                    </a:cubicBezTo>
                    <a:cubicBezTo>
                      <a:pt x="86" y="170"/>
                      <a:pt x="86" y="170"/>
                      <a:pt x="86" y="170"/>
                    </a:cubicBezTo>
                    <a:cubicBezTo>
                      <a:pt x="86" y="170"/>
                      <a:pt x="86" y="170"/>
                      <a:pt x="86" y="171"/>
                    </a:cubicBezTo>
                    <a:cubicBezTo>
                      <a:pt x="86" y="173"/>
                      <a:pt x="86" y="175"/>
                      <a:pt x="85" y="176"/>
                    </a:cubicBezTo>
                    <a:cubicBezTo>
                      <a:pt x="85" y="176"/>
                      <a:pt x="86" y="176"/>
                      <a:pt x="86" y="176"/>
                    </a:cubicBezTo>
                    <a:cubicBezTo>
                      <a:pt x="86" y="176"/>
                      <a:pt x="86" y="176"/>
                      <a:pt x="86" y="176"/>
                    </a:cubicBezTo>
                    <a:cubicBezTo>
                      <a:pt x="87" y="176"/>
                      <a:pt x="87" y="176"/>
                      <a:pt x="87" y="176"/>
                    </a:cubicBezTo>
                    <a:cubicBezTo>
                      <a:pt x="87" y="177"/>
                      <a:pt x="88" y="177"/>
                      <a:pt x="88" y="177"/>
                    </a:cubicBezTo>
                    <a:cubicBezTo>
                      <a:pt x="88" y="178"/>
                      <a:pt x="87" y="179"/>
                      <a:pt x="86" y="180"/>
                    </a:cubicBezTo>
                    <a:cubicBezTo>
                      <a:pt x="86" y="180"/>
                      <a:pt x="86" y="180"/>
                      <a:pt x="85" y="180"/>
                    </a:cubicBezTo>
                    <a:cubicBezTo>
                      <a:pt x="85" y="180"/>
                      <a:pt x="84" y="180"/>
                      <a:pt x="84" y="180"/>
                    </a:cubicBezTo>
                    <a:cubicBezTo>
                      <a:pt x="82" y="183"/>
                      <a:pt x="80" y="186"/>
                      <a:pt x="77" y="189"/>
                    </a:cubicBezTo>
                    <a:cubicBezTo>
                      <a:pt x="78" y="189"/>
                      <a:pt x="78" y="190"/>
                      <a:pt x="79" y="190"/>
                    </a:cubicBezTo>
                    <a:cubicBezTo>
                      <a:pt x="79" y="191"/>
                      <a:pt x="79" y="193"/>
                      <a:pt x="78" y="193"/>
                    </a:cubicBezTo>
                    <a:cubicBezTo>
                      <a:pt x="77" y="193"/>
                      <a:pt x="77" y="194"/>
                      <a:pt x="76" y="194"/>
                    </a:cubicBezTo>
                    <a:cubicBezTo>
                      <a:pt x="76" y="194"/>
                      <a:pt x="76" y="194"/>
                      <a:pt x="76" y="194"/>
                    </a:cubicBezTo>
                    <a:cubicBezTo>
                      <a:pt x="76" y="194"/>
                      <a:pt x="75" y="194"/>
                      <a:pt x="75" y="194"/>
                    </a:cubicBezTo>
                    <a:cubicBezTo>
                      <a:pt x="75" y="193"/>
                      <a:pt x="75" y="193"/>
                      <a:pt x="75" y="193"/>
                    </a:cubicBezTo>
                    <a:cubicBezTo>
                      <a:pt x="75" y="192"/>
                      <a:pt x="75" y="191"/>
                      <a:pt x="74" y="191"/>
                    </a:cubicBezTo>
                    <a:cubicBezTo>
                      <a:pt x="71" y="193"/>
                      <a:pt x="67" y="194"/>
                      <a:pt x="62" y="194"/>
                    </a:cubicBezTo>
                    <a:cubicBezTo>
                      <a:pt x="62" y="194"/>
                      <a:pt x="61" y="194"/>
                      <a:pt x="60" y="194"/>
                    </a:cubicBezTo>
                    <a:cubicBezTo>
                      <a:pt x="60" y="194"/>
                      <a:pt x="60" y="194"/>
                      <a:pt x="60" y="195"/>
                    </a:cubicBezTo>
                    <a:cubicBezTo>
                      <a:pt x="60" y="195"/>
                      <a:pt x="60" y="195"/>
                      <a:pt x="60" y="196"/>
                    </a:cubicBezTo>
                    <a:cubicBezTo>
                      <a:pt x="60" y="196"/>
                      <a:pt x="60" y="197"/>
                      <a:pt x="60" y="197"/>
                    </a:cubicBezTo>
                    <a:cubicBezTo>
                      <a:pt x="59" y="198"/>
                      <a:pt x="59" y="198"/>
                      <a:pt x="58" y="199"/>
                    </a:cubicBezTo>
                    <a:cubicBezTo>
                      <a:pt x="58" y="199"/>
                      <a:pt x="58" y="199"/>
                      <a:pt x="58" y="199"/>
                    </a:cubicBezTo>
                    <a:cubicBezTo>
                      <a:pt x="58" y="199"/>
                      <a:pt x="57" y="198"/>
                      <a:pt x="57" y="198"/>
                    </a:cubicBezTo>
                    <a:cubicBezTo>
                      <a:pt x="57" y="198"/>
                      <a:pt x="57" y="197"/>
                      <a:pt x="57" y="197"/>
                    </a:cubicBezTo>
                    <a:cubicBezTo>
                      <a:pt x="57" y="196"/>
                      <a:pt x="58" y="195"/>
                      <a:pt x="58" y="194"/>
                    </a:cubicBezTo>
                    <a:cubicBezTo>
                      <a:pt x="58" y="194"/>
                      <a:pt x="58" y="194"/>
                      <a:pt x="58" y="194"/>
                    </a:cubicBezTo>
                    <a:cubicBezTo>
                      <a:pt x="55" y="193"/>
                      <a:pt x="52" y="192"/>
                      <a:pt x="49" y="190"/>
                    </a:cubicBezTo>
                    <a:cubicBezTo>
                      <a:pt x="49" y="190"/>
                      <a:pt x="49" y="191"/>
                      <a:pt x="49" y="192"/>
                    </a:cubicBezTo>
                    <a:cubicBezTo>
                      <a:pt x="49" y="192"/>
                      <a:pt x="49" y="193"/>
                      <a:pt x="48" y="194"/>
                    </a:cubicBezTo>
                    <a:cubicBezTo>
                      <a:pt x="48" y="194"/>
                      <a:pt x="48" y="194"/>
                      <a:pt x="47" y="194"/>
                    </a:cubicBezTo>
                    <a:cubicBezTo>
                      <a:pt x="47" y="194"/>
                      <a:pt x="47" y="194"/>
                      <a:pt x="46" y="194"/>
                    </a:cubicBezTo>
                    <a:cubicBezTo>
                      <a:pt x="46" y="193"/>
                      <a:pt x="45" y="193"/>
                      <a:pt x="45" y="192"/>
                    </a:cubicBezTo>
                    <a:cubicBezTo>
                      <a:pt x="45" y="192"/>
                      <a:pt x="44" y="191"/>
                      <a:pt x="44" y="190"/>
                    </a:cubicBezTo>
                    <a:cubicBezTo>
                      <a:pt x="45" y="190"/>
                      <a:pt x="45" y="190"/>
                      <a:pt x="45" y="190"/>
                    </a:cubicBezTo>
                    <a:cubicBezTo>
                      <a:pt x="45" y="189"/>
                      <a:pt x="46" y="189"/>
                      <a:pt x="47" y="188"/>
                    </a:cubicBezTo>
                    <a:cubicBezTo>
                      <a:pt x="44" y="185"/>
                      <a:pt x="41" y="181"/>
                      <a:pt x="40" y="176"/>
                    </a:cubicBezTo>
                    <a:cubicBezTo>
                      <a:pt x="39" y="177"/>
                      <a:pt x="39" y="177"/>
                      <a:pt x="39" y="177"/>
                    </a:cubicBezTo>
                    <a:cubicBezTo>
                      <a:pt x="38" y="178"/>
                      <a:pt x="38" y="178"/>
                      <a:pt x="38" y="178"/>
                    </a:cubicBezTo>
                    <a:cubicBezTo>
                      <a:pt x="38" y="178"/>
                      <a:pt x="37" y="178"/>
                      <a:pt x="37" y="178"/>
                    </a:cubicBezTo>
                    <a:cubicBezTo>
                      <a:pt x="37" y="178"/>
                      <a:pt x="36" y="178"/>
                      <a:pt x="36" y="178"/>
                    </a:cubicBezTo>
                    <a:cubicBezTo>
                      <a:pt x="36" y="177"/>
                      <a:pt x="35" y="177"/>
                      <a:pt x="35" y="176"/>
                    </a:cubicBezTo>
                    <a:cubicBezTo>
                      <a:pt x="35" y="175"/>
                      <a:pt x="35" y="175"/>
                      <a:pt x="36" y="174"/>
                    </a:cubicBezTo>
                    <a:cubicBezTo>
                      <a:pt x="36" y="173"/>
                      <a:pt x="36" y="173"/>
                      <a:pt x="37" y="172"/>
                    </a:cubicBezTo>
                    <a:cubicBezTo>
                      <a:pt x="37" y="172"/>
                      <a:pt x="37" y="172"/>
                      <a:pt x="37" y="172"/>
                    </a:cubicBezTo>
                    <a:cubicBezTo>
                      <a:pt x="37" y="172"/>
                      <a:pt x="38" y="172"/>
                      <a:pt x="38" y="173"/>
                    </a:cubicBezTo>
                    <a:cubicBezTo>
                      <a:pt x="38" y="173"/>
                      <a:pt x="39" y="173"/>
                      <a:pt x="39" y="173"/>
                    </a:cubicBezTo>
                    <a:cubicBezTo>
                      <a:pt x="39" y="173"/>
                      <a:pt x="39" y="173"/>
                      <a:pt x="39" y="173"/>
                    </a:cubicBezTo>
                    <a:cubicBezTo>
                      <a:pt x="39" y="172"/>
                      <a:pt x="39" y="171"/>
                      <a:pt x="39" y="171"/>
                    </a:cubicBezTo>
                    <a:cubicBezTo>
                      <a:pt x="39" y="164"/>
                      <a:pt x="42" y="158"/>
                      <a:pt x="46" y="154"/>
                    </a:cubicBezTo>
                    <a:cubicBezTo>
                      <a:pt x="42" y="154"/>
                      <a:pt x="38" y="154"/>
                      <a:pt x="33" y="153"/>
                    </a:cubicBezTo>
                    <a:cubicBezTo>
                      <a:pt x="26" y="153"/>
                      <a:pt x="19" y="153"/>
                      <a:pt x="11" y="152"/>
                    </a:cubicBezTo>
                    <a:cubicBezTo>
                      <a:pt x="0" y="187"/>
                      <a:pt x="0" y="187"/>
                      <a:pt x="0" y="187"/>
                    </a:cubicBezTo>
                    <a:cubicBezTo>
                      <a:pt x="0" y="189"/>
                      <a:pt x="1" y="190"/>
                      <a:pt x="1" y="191"/>
                    </a:cubicBezTo>
                    <a:cubicBezTo>
                      <a:pt x="1" y="192"/>
                      <a:pt x="2" y="194"/>
                      <a:pt x="2" y="195"/>
                    </a:cubicBezTo>
                    <a:cubicBezTo>
                      <a:pt x="4" y="195"/>
                      <a:pt x="7" y="196"/>
                      <a:pt x="9" y="196"/>
                    </a:cubicBezTo>
                    <a:cubicBezTo>
                      <a:pt x="9" y="196"/>
                      <a:pt x="9" y="196"/>
                      <a:pt x="9" y="196"/>
                    </a:cubicBezTo>
                    <a:cubicBezTo>
                      <a:pt x="46" y="198"/>
                      <a:pt x="82" y="200"/>
                      <a:pt x="116" y="202"/>
                    </a:cubicBezTo>
                    <a:cubicBezTo>
                      <a:pt x="116" y="202"/>
                      <a:pt x="116" y="202"/>
                      <a:pt x="116" y="202"/>
                    </a:cubicBezTo>
                    <a:cubicBezTo>
                      <a:pt x="144" y="204"/>
                      <a:pt x="170" y="206"/>
                      <a:pt x="193" y="207"/>
                    </a:cubicBezTo>
                    <a:cubicBezTo>
                      <a:pt x="193" y="207"/>
                      <a:pt x="193" y="207"/>
                      <a:pt x="193" y="207"/>
                    </a:cubicBezTo>
                    <a:cubicBezTo>
                      <a:pt x="195" y="207"/>
                      <a:pt x="197" y="207"/>
                      <a:pt x="198" y="207"/>
                    </a:cubicBezTo>
                    <a:cubicBezTo>
                      <a:pt x="198" y="206"/>
                      <a:pt x="198" y="205"/>
                      <a:pt x="198" y="204"/>
                    </a:cubicBezTo>
                    <a:cubicBezTo>
                      <a:pt x="198" y="184"/>
                      <a:pt x="215" y="168"/>
                      <a:pt x="235" y="168"/>
                    </a:cubicBezTo>
                    <a:cubicBezTo>
                      <a:pt x="248" y="168"/>
                      <a:pt x="259" y="174"/>
                      <a:pt x="265" y="184"/>
                    </a:cubicBezTo>
                    <a:cubicBezTo>
                      <a:pt x="265" y="184"/>
                      <a:pt x="265" y="184"/>
                      <a:pt x="265" y="184"/>
                    </a:cubicBezTo>
                    <a:cubicBezTo>
                      <a:pt x="266" y="184"/>
                      <a:pt x="266" y="185"/>
                      <a:pt x="266" y="185"/>
                    </a:cubicBezTo>
                    <a:cubicBezTo>
                      <a:pt x="267" y="184"/>
                      <a:pt x="269" y="184"/>
                      <a:pt x="271" y="184"/>
                    </a:cubicBezTo>
                    <a:cubicBezTo>
                      <a:pt x="271" y="184"/>
                      <a:pt x="272" y="184"/>
                      <a:pt x="272" y="184"/>
                    </a:cubicBezTo>
                    <a:cubicBezTo>
                      <a:pt x="273" y="184"/>
                      <a:pt x="274" y="185"/>
                      <a:pt x="274" y="186"/>
                    </a:cubicBezTo>
                    <a:cubicBezTo>
                      <a:pt x="274" y="186"/>
                      <a:pt x="275" y="187"/>
                      <a:pt x="275" y="187"/>
                    </a:cubicBezTo>
                    <a:cubicBezTo>
                      <a:pt x="275" y="188"/>
                      <a:pt x="275" y="189"/>
                      <a:pt x="274" y="189"/>
                    </a:cubicBezTo>
                    <a:cubicBezTo>
                      <a:pt x="274" y="189"/>
                      <a:pt x="274" y="189"/>
                      <a:pt x="273" y="189"/>
                    </a:cubicBezTo>
                    <a:cubicBezTo>
                      <a:pt x="273" y="189"/>
                      <a:pt x="273" y="189"/>
                      <a:pt x="272" y="189"/>
                    </a:cubicBezTo>
                    <a:cubicBezTo>
                      <a:pt x="272" y="189"/>
                      <a:pt x="271" y="188"/>
                      <a:pt x="270" y="188"/>
                    </a:cubicBezTo>
                    <a:cubicBezTo>
                      <a:pt x="270" y="188"/>
                      <a:pt x="269" y="188"/>
                      <a:pt x="269" y="188"/>
                    </a:cubicBezTo>
                    <a:cubicBezTo>
                      <a:pt x="269" y="188"/>
                      <a:pt x="269" y="188"/>
                      <a:pt x="268" y="188"/>
                    </a:cubicBezTo>
                    <a:cubicBezTo>
                      <a:pt x="268" y="188"/>
                      <a:pt x="268" y="188"/>
                      <a:pt x="268" y="188"/>
                    </a:cubicBezTo>
                    <a:cubicBezTo>
                      <a:pt x="270" y="193"/>
                      <a:pt x="272" y="198"/>
                      <a:pt x="272" y="204"/>
                    </a:cubicBezTo>
                    <a:cubicBezTo>
                      <a:pt x="272" y="204"/>
                      <a:pt x="272" y="204"/>
                      <a:pt x="272" y="204"/>
                    </a:cubicBezTo>
                    <a:cubicBezTo>
                      <a:pt x="272" y="204"/>
                      <a:pt x="272" y="204"/>
                      <a:pt x="272" y="204"/>
                    </a:cubicBezTo>
                    <a:cubicBezTo>
                      <a:pt x="272" y="207"/>
                      <a:pt x="271" y="209"/>
                      <a:pt x="271" y="211"/>
                    </a:cubicBezTo>
                    <a:cubicBezTo>
                      <a:pt x="273" y="211"/>
                      <a:pt x="275" y="211"/>
                      <a:pt x="277" y="211"/>
                    </a:cubicBezTo>
                    <a:cubicBezTo>
                      <a:pt x="326" y="211"/>
                      <a:pt x="356" y="200"/>
                      <a:pt x="375" y="185"/>
                    </a:cubicBezTo>
                    <a:cubicBezTo>
                      <a:pt x="390" y="172"/>
                      <a:pt x="398" y="157"/>
                      <a:pt x="404" y="143"/>
                    </a:cubicBezTo>
                    <a:cubicBezTo>
                      <a:pt x="406" y="138"/>
                      <a:pt x="408" y="133"/>
                      <a:pt x="409" y="127"/>
                    </a:cubicBezTo>
                    <a:cubicBezTo>
                      <a:pt x="415" y="100"/>
                      <a:pt x="407" y="72"/>
                      <a:pt x="390" y="54"/>
                    </a:cubicBezTo>
                    <a:cubicBezTo>
                      <a:pt x="387" y="52"/>
                      <a:pt x="385" y="49"/>
                      <a:pt x="381" y="46"/>
                    </a:cubicBezTo>
                    <a:cubicBezTo>
                      <a:pt x="369" y="34"/>
                      <a:pt x="355" y="23"/>
                      <a:pt x="340" y="13"/>
                    </a:cubicBezTo>
                    <a:cubicBezTo>
                      <a:pt x="328" y="17"/>
                      <a:pt x="316" y="24"/>
                      <a:pt x="307" y="33"/>
                    </a:cubicBezTo>
                    <a:cubicBezTo>
                      <a:pt x="302" y="29"/>
                      <a:pt x="297" y="25"/>
                      <a:pt x="291" y="21"/>
                    </a:cubicBezTo>
                    <a:cubicBezTo>
                      <a:pt x="291" y="22"/>
                      <a:pt x="290" y="22"/>
                      <a:pt x="290" y="23"/>
                    </a:cubicBezTo>
                    <a:cubicBezTo>
                      <a:pt x="287" y="20"/>
                      <a:pt x="284" y="17"/>
                      <a:pt x="280" y="15"/>
                    </a:cubicBezTo>
                    <a:cubicBezTo>
                      <a:pt x="261" y="5"/>
                      <a:pt x="240" y="0"/>
                      <a:pt x="219" y="0"/>
                    </a:cubicBezTo>
                  </a:path>
                </a:pathLst>
              </a:custGeom>
              <a:solidFill>
                <a:srgbClr val="A4A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2" name="Freeform 143">
                <a:extLst>
                  <a:ext uri="{FF2B5EF4-FFF2-40B4-BE49-F238E27FC236}">
                    <a16:creationId xmlns:a16="http://schemas.microsoft.com/office/drawing/2014/main" id="{94E55EF5-5D1A-4FCD-9630-AE2CE0A48676}"/>
                  </a:ext>
                </a:extLst>
              </p:cNvPr>
              <p:cNvSpPr>
                <a:spLocks noEditPoints="1"/>
              </p:cNvSpPr>
              <p:nvPr/>
            </p:nvSpPr>
            <p:spPr bwMode="auto">
              <a:xfrm>
                <a:off x="2363" y="1573"/>
                <a:ext cx="722" cy="61"/>
              </a:xfrm>
              <a:custGeom>
                <a:avLst/>
                <a:gdLst>
                  <a:gd name="T0" fmla="*/ 2 w 304"/>
                  <a:gd name="T1" fmla="*/ 20 h 26"/>
                  <a:gd name="T2" fmla="*/ 0 w 304"/>
                  <a:gd name="T3" fmla="*/ 23 h 26"/>
                  <a:gd name="T4" fmla="*/ 22 w 304"/>
                  <a:gd name="T5" fmla="*/ 24 h 26"/>
                  <a:gd name="T6" fmla="*/ 35 w 304"/>
                  <a:gd name="T7" fmla="*/ 25 h 26"/>
                  <a:gd name="T8" fmla="*/ 40 w 304"/>
                  <a:gd name="T9" fmla="*/ 21 h 26"/>
                  <a:gd name="T10" fmla="*/ 23 w 304"/>
                  <a:gd name="T11" fmla="*/ 20 h 26"/>
                  <a:gd name="T12" fmla="*/ 2 w 304"/>
                  <a:gd name="T13" fmla="*/ 20 h 26"/>
                  <a:gd name="T14" fmla="*/ 304 w 304"/>
                  <a:gd name="T15" fmla="*/ 0 h 26"/>
                  <a:gd name="T16" fmla="*/ 298 w 304"/>
                  <a:gd name="T17" fmla="*/ 3 h 26"/>
                  <a:gd name="T18" fmla="*/ 290 w 304"/>
                  <a:gd name="T19" fmla="*/ 5 h 26"/>
                  <a:gd name="T20" fmla="*/ 280 w 304"/>
                  <a:gd name="T21" fmla="*/ 8 h 26"/>
                  <a:gd name="T22" fmla="*/ 268 w 304"/>
                  <a:gd name="T23" fmla="*/ 11 h 26"/>
                  <a:gd name="T24" fmla="*/ 253 w 304"/>
                  <a:gd name="T25" fmla="*/ 13 h 26"/>
                  <a:gd name="T26" fmla="*/ 217 w 304"/>
                  <a:gd name="T27" fmla="*/ 18 h 26"/>
                  <a:gd name="T28" fmla="*/ 174 w 304"/>
                  <a:gd name="T29" fmla="*/ 21 h 26"/>
                  <a:gd name="T30" fmla="*/ 127 w 304"/>
                  <a:gd name="T31" fmla="*/ 23 h 26"/>
                  <a:gd name="T32" fmla="*/ 113 w 304"/>
                  <a:gd name="T33" fmla="*/ 23 h 26"/>
                  <a:gd name="T34" fmla="*/ 64 w 304"/>
                  <a:gd name="T35" fmla="*/ 22 h 26"/>
                  <a:gd name="T36" fmla="*/ 69 w 304"/>
                  <a:gd name="T37" fmla="*/ 26 h 26"/>
                  <a:gd name="T38" fmla="*/ 107 w 304"/>
                  <a:gd name="T39" fmla="*/ 26 h 26"/>
                  <a:gd name="T40" fmla="*/ 127 w 304"/>
                  <a:gd name="T41" fmla="*/ 26 h 26"/>
                  <a:gd name="T42" fmla="*/ 175 w 304"/>
                  <a:gd name="T43" fmla="*/ 24 h 26"/>
                  <a:gd name="T44" fmla="*/ 217 w 304"/>
                  <a:gd name="T45" fmla="*/ 21 h 26"/>
                  <a:gd name="T46" fmla="*/ 236 w 304"/>
                  <a:gd name="T47" fmla="*/ 18 h 26"/>
                  <a:gd name="T48" fmla="*/ 253 w 304"/>
                  <a:gd name="T49" fmla="*/ 15 h 26"/>
                  <a:gd name="T50" fmla="*/ 268 w 304"/>
                  <a:gd name="T51" fmla="*/ 12 h 26"/>
                  <a:gd name="T52" fmla="*/ 281 w 304"/>
                  <a:gd name="T53" fmla="*/ 8 h 26"/>
                  <a:gd name="T54" fmla="*/ 291 w 304"/>
                  <a:gd name="T55" fmla="*/ 5 h 26"/>
                  <a:gd name="T56" fmla="*/ 298 w 304"/>
                  <a:gd name="T57" fmla="*/ 3 h 26"/>
                  <a:gd name="T58" fmla="*/ 304 w 304"/>
                  <a:gd name="T5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04" h="26">
                    <a:moveTo>
                      <a:pt x="2" y="20"/>
                    </a:moveTo>
                    <a:cubicBezTo>
                      <a:pt x="0" y="23"/>
                      <a:pt x="0" y="23"/>
                      <a:pt x="0" y="23"/>
                    </a:cubicBezTo>
                    <a:cubicBezTo>
                      <a:pt x="8" y="24"/>
                      <a:pt x="15" y="24"/>
                      <a:pt x="22" y="24"/>
                    </a:cubicBezTo>
                    <a:cubicBezTo>
                      <a:pt x="27" y="25"/>
                      <a:pt x="31" y="25"/>
                      <a:pt x="35" y="25"/>
                    </a:cubicBezTo>
                    <a:cubicBezTo>
                      <a:pt x="36" y="23"/>
                      <a:pt x="38" y="22"/>
                      <a:pt x="40" y="21"/>
                    </a:cubicBezTo>
                    <a:cubicBezTo>
                      <a:pt x="34" y="21"/>
                      <a:pt x="28" y="21"/>
                      <a:pt x="23" y="20"/>
                    </a:cubicBezTo>
                    <a:cubicBezTo>
                      <a:pt x="16" y="20"/>
                      <a:pt x="9" y="20"/>
                      <a:pt x="2" y="20"/>
                    </a:cubicBezTo>
                    <a:moveTo>
                      <a:pt x="304" y="0"/>
                    </a:moveTo>
                    <a:cubicBezTo>
                      <a:pt x="304" y="0"/>
                      <a:pt x="302" y="1"/>
                      <a:pt x="298" y="3"/>
                    </a:cubicBezTo>
                    <a:cubicBezTo>
                      <a:pt x="296" y="3"/>
                      <a:pt x="293" y="4"/>
                      <a:pt x="290" y="5"/>
                    </a:cubicBezTo>
                    <a:cubicBezTo>
                      <a:pt x="288" y="6"/>
                      <a:pt x="284" y="7"/>
                      <a:pt x="280" y="8"/>
                    </a:cubicBezTo>
                    <a:cubicBezTo>
                      <a:pt x="277" y="9"/>
                      <a:pt x="273" y="10"/>
                      <a:pt x="268" y="11"/>
                    </a:cubicBezTo>
                    <a:cubicBezTo>
                      <a:pt x="263" y="12"/>
                      <a:pt x="258" y="13"/>
                      <a:pt x="253" y="13"/>
                    </a:cubicBezTo>
                    <a:cubicBezTo>
                      <a:pt x="242" y="15"/>
                      <a:pt x="230" y="17"/>
                      <a:pt x="217" y="18"/>
                    </a:cubicBezTo>
                    <a:cubicBezTo>
                      <a:pt x="204" y="20"/>
                      <a:pt x="190" y="21"/>
                      <a:pt x="174" y="21"/>
                    </a:cubicBezTo>
                    <a:cubicBezTo>
                      <a:pt x="159" y="22"/>
                      <a:pt x="143" y="23"/>
                      <a:pt x="127" y="23"/>
                    </a:cubicBezTo>
                    <a:cubicBezTo>
                      <a:pt x="122" y="23"/>
                      <a:pt x="117" y="23"/>
                      <a:pt x="113" y="23"/>
                    </a:cubicBezTo>
                    <a:cubicBezTo>
                      <a:pt x="97" y="23"/>
                      <a:pt x="81" y="23"/>
                      <a:pt x="64" y="22"/>
                    </a:cubicBezTo>
                    <a:cubicBezTo>
                      <a:pt x="66" y="23"/>
                      <a:pt x="68" y="24"/>
                      <a:pt x="69" y="26"/>
                    </a:cubicBezTo>
                    <a:cubicBezTo>
                      <a:pt x="82" y="26"/>
                      <a:pt x="94" y="26"/>
                      <a:pt x="107" y="26"/>
                    </a:cubicBezTo>
                    <a:cubicBezTo>
                      <a:pt x="113" y="26"/>
                      <a:pt x="120" y="26"/>
                      <a:pt x="127" y="26"/>
                    </a:cubicBezTo>
                    <a:cubicBezTo>
                      <a:pt x="143" y="26"/>
                      <a:pt x="159" y="25"/>
                      <a:pt x="175" y="24"/>
                    </a:cubicBezTo>
                    <a:cubicBezTo>
                      <a:pt x="190" y="23"/>
                      <a:pt x="204" y="22"/>
                      <a:pt x="217" y="21"/>
                    </a:cubicBezTo>
                    <a:cubicBezTo>
                      <a:pt x="224" y="20"/>
                      <a:pt x="230" y="19"/>
                      <a:pt x="236" y="18"/>
                    </a:cubicBezTo>
                    <a:cubicBezTo>
                      <a:pt x="242" y="17"/>
                      <a:pt x="248" y="16"/>
                      <a:pt x="253" y="15"/>
                    </a:cubicBezTo>
                    <a:cubicBezTo>
                      <a:pt x="259" y="14"/>
                      <a:pt x="264" y="13"/>
                      <a:pt x="268" y="12"/>
                    </a:cubicBezTo>
                    <a:cubicBezTo>
                      <a:pt x="273" y="11"/>
                      <a:pt x="277" y="10"/>
                      <a:pt x="281" y="8"/>
                    </a:cubicBezTo>
                    <a:cubicBezTo>
                      <a:pt x="284" y="7"/>
                      <a:pt x="288" y="6"/>
                      <a:pt x="291" y="5"/>
                    </a:cubicBezTo>
                    <a:cubicBezTo>
                      <a:pt x="293" y="4"/>
                      <a:pt x="296" y="4"/>
                      <a:pt x="298" y="3"/>
                    </a:cubicBezTo>
                    <a:cubicBezTo>
                      <a:pt x="302" y="1"/>
                      <a:pt x="304" y="0"/>
                      <a:pt x="304" y="0"/>
                    </a:cubicBezTo>
                  </a:path>
                </a:pathLst>
              </a:custGeom>
              <a:solidFill>
                <a:srgbClr val="9799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3" name="Oval 144">
                <a:extLst>
                  <a:ext uri="{FF2B5EF4-FFF2-40B4-BE49-F238E27FC236}">
                    <a16:creationId xmlns:a16="http://schemas.microsoft.com/office/drawing/2014/main" id="{58400C39-27A4-4E19-A969-BEA60C3FA9D4}"/>
                  </a:ext>
                </a:extLst>
              </p:cNvPr>
              <p:cNvSpPr>
                <a:spLocks noChangeArrowheads="1"/>
              </p:cNvSpPr>
              <p:nvPr/>
            </p:nvSpPr>
            <p:spPr bwMode="auto">
              <a:xfrm>
                <a:off x="2639" y="1430"/>
                <a:ext cx="176" cy="174"/>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 name="Freeform 145">
                <a:extLst>
                  <a:ext uri="{FF2B5EF4-FFF2-40B4-BE49-F238E27FC236}">
                    <a16:creationId xmlns:a16="http://schemas.microsoft.com/office/drawing/2014/main" id="{2E157805-35F5-4D21-B58F-415702240F57}"/>
                  </a:ext>
                </a:extLst>
              </p:cNvPr>
              <p:cNvSpPr>
                <a:spLocks noEditPoints="1"/>
              </p:cNvSpPr>
              <p:nvPr/>
            </p:nvSpPr>
            <p:spPr bwMode="auto">
              <a:xfrm>
                <a:off x="2663" y="1449"/>
                <a:ext cx="66" cy="48"/>
              </a:xfrm>
              <a:custGeom>
                <a:avLst/>
                <a:gdLst>
                  <a:gd name="T0" fmla="*/ 10 w 28"/>
                  <a:gd name="T1" fmla="*/ 11 h 20"/>
                  <a:gd name="T2" fmla="*/ 8 w 28"/>
                  <a:gd name="T3" fmla="*/ 9 h 20"/>
                  <a:gd name="T4" fmla="*/ 11 w 28"/>
                  <a:gd name="T5" fmla="*/ 4 h 20"/>
                  <a:gd name="T6" fmla="*/ 14 w 28"/>
                  <a:gd name="T7" fmla="*/ 3 h 20"/>
                  <a:gd name="T8" fmla="*/ 17 w 28"/>
                  <a:gd name="T9" fmla="*/ 5 h 20"/>
                  <a:gd name="T10" fmla="*/ 14 w 28"/>
                  <a:gd name="T11" fmla="*/ 10 h 20"/>
                  <a:gd name="T12" fmla="*/ 10 w 28"/>
                  <a:gd name="T13" fmla="*/ 11 h 20"/>
                  <a:gd name="T14" fmla="*/ 20 w 28"/>
                  <a:gd name="T15" fmla="*/ 0 h 20"/>
                  <a:gd name="T16" fmla="*/ 11 w 28"/>
                  <a:gd name="T17" fmla="*/ 2 h 20"/>
                  <a:gd name="T18" fmla="*/ 2 w 28"/>
                  <a:gd name="T19" fmla="*/ 17 h 20"/>
                  <a:gd name="T20" fmla="*/ 10 w 28"/>
                  <a:gd name="T21" fmla="*/ 20 h 20"/>
                  <a:gd name="T22" fmla="*/ 12 w 28"/>
                  <a:gd name="T23" fmla="*/ 20 h 20"/>
                  <a:gd name="T24" fmla="*/ 12 w 28"/>
                  <a:gd name="T25" fmla="*/ 19 h 20"/>
                  <a:gd name="T26" fmla="*/ 17 w 28"/>
                  <a:gd name="T27" fmla="*/ 17 h 20"/>
                  <a:gd name="T28" fmla="*/ 19 w 28"/>
                  <a:gd name="T29" fmla="*/ 17 h 20"/>
                  <a:gd name="T30" fmla="*/ 28 w 28"/>
                  <a:gd name="T31" fmla="*/ 8 h 20"/>
                  <a:gd name="T32" fmla="*/ 27 w 28"/>
                  <a:gd name="T33" fmla="*/ 8 h 20"/>
                  <a:gd name="T34" fmla="*/ 24 w 28"/>
                  <a:gd name="T35" fmla="*/ 6 h 20"/>
                  <a:gd name="T36" fmla="*/ 26 w 28"/>
                  <a:gd name="T37" fmla="*/ 2 h 20"/>
                  <a:gd name="T38" fmla="*/ 20 w 28"/>
                  <a:gd name="T3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 h="20">
                    <a:moveTo>
                      <a:pt x="10" y="11"/>
                    </a:moveTo>
                    <a:cubicBezTo>
                      <a:pt x="9" y="11"/>
                      <a:pt x="8" y="10"/>
                      <a:pt x="8" y="9"/>
                    </a:cubicBezTo>
                    <a:cubicBezTo>
                      <a:pt x="7" y="8"/>
                      <a:pt x="8" y="5"/>
                      <a:pt x="11" y="4"/>
                    </a:cubicBezTo>
                    <a:cubicBezTo>
                      <a:pt x="12" y="4"/>
                      <a:pt x="13" y="3"/>
                      <a:pt x="14" y="3"/>
                    </a:cubicBezTo>
                    <a:cubicBezTo>
                      <a:pt x="16" y="3"/>
                      <a:pt x="17" y="4"/>
                      <a:pt x="17" y="5"/>
                    </a:cubicBezTo>
                    <a:cubicBezTo>
                      <a:pt x="18" y="6"/>
                      <a:pt x="16" y="9"/>
                      <a:pt x="14" y="10"/>
                    </a:cubicBezTo>
                    <a:cubicBezTo>
                      <a:pt x="13" y="11"/>
                      <a:pt x="11" y="11"/>
                      <a:pt x="10" y="11"/>
                    </a:cubicBezTo>
                    <a:moveTo>
                      <a:pt x="20" y="0"/>
                    </a:moveTo>
                    <a:cubicBezTo>
                      <a:pt x="17" y="0"/>
                      <a:pt x="14" y="0"/>
                      <a:pt x="11" y="2"/>
                    </a:cubicBezTo>
                    <a:cubicBezTo>
                      <a:pt x="4" y="6"/>
                      <a:pt x="0" y="12"/>
                      <a:pt x="2" y="17"/>
                    </a:cubicBezTo>
                    <a:cubicBezTo>
                      <a:pt x="3" y="19"/>
                      <a:pt x="6" y="20"/>
                      <a:pt x="10" y="20"/>
                    </a:cubicBezTo>
                    <a:cubicBezTo>
                      <a:pt x="10" y="20"/>
                      <a:pt x="11" y="20"/>
                      <a:pt x="12" y="20"/>
                    </a:cubicBezTo>
                    <a:cubicBezTo>
                      <a:pt x="12" y="20"/>
                      <a:pt x="12" y="20"/>
                      <a:pt x="12" y="19"/>
                    </a:cubicBezTo>
                    <a:cubicBezTo>
                      <a:pt x="14" y="18"/>
                      <a:pt x="16" y="17"/>
                      <a:pt x="17" y="17"/>
                    </a:cubicBezTo>
                    <a:cubicBezTo>
                      <a:pt x="18" y="17"/>
                      <a:pt x="19" y="17"/>
                      <a:pt x="19" y="17"/>
                    </a:cubicBezTo>
                    <a:cubicBezTo>
                      <a:pt x="24" y="15"/>
                      <a:pt x="27" y="11"/>
                      <a:pt x="28" y="8"/>
                    </a:cubicBezTo>
                    <a:cubicBezTo>
                      <a:pt x="28" y="8"/>
                      <a:pt x="27" y="8"/>
                      <a:pt x="27" y="8"/>
                    </a:cubicBezTo>
                    <a:cubicBezTo>
                      <a:pt x="25" y="8"/>
                      <a:pt x="24" y="7"/>
                      <a:pt x="24" y="6"/>
                    </a:cubicBezTo>
                    <a:cubicBezTo>
                      <a:pt x="23" y="5"/>
                      <a:pt x="24" y="3"/>
                      <a:pt x="26" y="2"/>
                    </a:cubicBezTo>
                    <a:cubicBezTo>
                      <a:pt x="25" y="0"/>
                      <a:pt x="23" y="0"/>
                      <a:pt x="20"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5" name="Freeform 146">
                <a:extLst>
                  <a:ext uri="{FF2B5EF4-FFF2-40B4-BE49-F238E27FC236}">
                    <a16:creationId xmlns:a16="http://schemas.microsoft.com/office/drawing/2014/main" id="{1DD12708-1989-4F4A-BEE7-4726E92BC302}"/>
                  </a:ext>
                </a:extLst>
              </p:cNvPr>
              <p:cNvSpPr>
                <a:spLocks/>
              </p:cNvSpPr>
              <p:nvPr/>
            </p:nvSpPr>
            <p:spPr bwMode="auto">
              <a:xfrm>
                <a:off x="2679" y="1456"/>
                <a:ext cx="26" cy="19"/>
              </a:xfrm>
              <a:custGeom>
                <a:avLst/>
                <a:gdLst>
                  <a:gd name="T0" fmla="*/ 7 w 11"/>
                  <a:gd name="T1" fmla="*/ 0 h 8"/>
                  <a:gd name="T2" fmla="*/ 4 w 11"/>
                  <a:gd name="T3" fmla="*/ 1 h 8"/>
                  <a:gd name="T4" fmla="*/ 1 w 11"/>
                  <a:gd name="T5" fmla="*/ 6 h 8"/>
                  <a:gd name="T6" fmla="*/ 3 w 11"/>
                  <a:gd name="T7" fmla="*/ 8 h 8"/>
                  <a:gd name="T8" fmla="*/ 7 w 11"/>
                  <a:gd name="T9" fmla="*/ 7 h 8"/>
                  <a:gd name="T10" fmla="*/ 10 w 11"/>
                  <a:gd name="T11" fmla="*/ 2 h 8"/>
                  <a:gd name="T12" fmla="*/ 7 w 11"/>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1" h="8">
                    <a:moveTo>
                      <a:pt x="7" y="0"/>
                    </a:moveTo>
                    <a:cubicBezTo>
                      <a:pt x="6" y="0"/>
                      <a:pt x="5" y="1"/>
                      <a:pt x="4" y="1"/>
                    </a:cubicBezTo>
                    <a:cubicBezTo>
                      <a:pt x="1" y="2"/>
                      <a:pt x="0" y="5"/>
                      <a:pt x="1" y="6"/>
                    </a:cubicBezTo>
                    <a:cubicBezTo>
                      <a:pt x="1" y="7"/>
                      <a:pt x="2" y="8"/>
                      <a:pt x="3" y="8"/>
                    </a:cubicBezTo>
                    <a:cubicBezTo>
                      <a:pt x="4" y="8"/>
                      <a:pt x="6" y="8"/>
                      <a:pt x="7" y="7"/>
                    </a:cubicBezTo>
                    <a:cubicBezTo>
                      <a:pt x="9" y="6"/>
                      <a:pt x="11" y="3"/>
                      <a:pt x="10" y="2"/>
                    </a:cubicBezTo>
                    <a:cubicBezTo>
                      <a:pt x="10" y="1"/>
                      <a:pt x="9" y="0"/>
                      <a:pt x="7"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6" name="Freeform 147">
                <a:extLst>
                  <a:ext uri="{FF2B5EF4-FFF2-40B4-BE49-F238E27FC236}">
                    <a16:creationId xmlns:a16="http://schemas.microsoft.com/office/drawing/2014/main" id="{6C36466D-8973-4F48-B2FF-F9E1EE0783FE}"/>
                  </a:ext>
                </a:extLst>
              </p:cNvPr>
              <p:cNvSpPr>
                <a:spLocks/>
              </p:cNvSpPr>
              <p:nvPr/>
            </p:nvSpPr>
            <p:spPr bwMode="auto">
              <a:xfrm>
                <a:off x="2708" y="1402"/>
                <a:ext cx="31" cy="38"/>
              </a:xfrm>
              <a:custGeom>
                <a:avLst/>
                <a:gdLst>
                  <a:gd name="T0" fmla="*/ 4 w 13"/>
                  <a:gd name="T1" fmla="*/ 2 h 16"/>
                  <a:gd name="T2" fmla="*/ 7 w 13"/>
                  <a:gd name="T3" fmla="*/ 1 h 16"/>
                  <a:gd name="T4" fmla="*/ 11 w 13"/>
                  <a:gd name="T5" fmla="*/ 1 h 16"/>
                  <a:gd name="T6" fmla="*/ 13 w 13"/>
                  <a:gd name="T7" fmla="*/ 3 h 16"/>
                  <a:gd name="T8" fmla="*/ 12 w 13"/>
                  <a:gd name="T9" fmla="*/ 6 h 16"/>
                  <a:gd name="T10" fmla="*/ 11 w 13"/>
                  <a:gd name="T11" fmla="*/ 14 h 16"/>
                  <a:gd name="T12" fmla="*/ 8 w 13"/>
                  <a:gd name="T13" fmla="*/ 15 h 16"/>
                  <a:gd name="T14" fmla="*/ 4 w 13"/>
                  <a:gd name="T15" fmla="*/ 2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6">
                    <a:moveTo>
                      <a:pt x="4" y="2"/>
                    </a:moveTo>
                    <a:cubicBezTo>
                      <a:pt x="5" y="1"/>
                      <a:pt x="6" y="1"/>
                      <a:pt x="7" y="1"/>
                    </a:cubicBezTo>
                    <a:cubicBezTo>
                      <a:pt x="9" y="1"/>
                      <a:pt x="10" y="0"/>
                      <a:pt x="11" y="1"/>
                    </a:cubicBezTo>
                    <a:cubicBezTo>
                      <a:pt x="12" y="1"/>
                      <a:pt x="13" y="2"/>
                      <a:pt x="13" y="3"/>
                    </a:cubicBezTo>
                    <a:cubicBezTo>
                      <a:pt x="13" y="4"/>
                      <a:pt x="12" y="5"/>
                      <a:pt x="12" y="6"/>
                    </a:cubicBezTo>
                    <a:cubicBezTo>
                      <a:pt x="9" y="10"/>
                      <a:pt x="11" y="10"/>
                      <a:pt x="11" y="14"/>
                    </a:cubicBezTo>
                    <a:cubicBezTo>
                      <a:pt x="12" y="16"/>
                      <a:pt x="10" y="16"/>
                      <a:pt x="8" y="15"/>
                    </a:cubicBezTo>
                    <a:cubicBezTo>
                      <a:pt x="5" y="13"/>
                      <a:pt x="0" y="5"/>
                      <a:pt x="4"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7" name="Freeform 148">
                <a:extLst>
                  <a:ext uri="{FF2B5EF4-FFF2-40B4-BE49-F238E27FC236}">
                    <a16:creationId xmlns:a16="http://schemas.microsoft.com/office/drawing/2014/main" id="{8A773F76-F827-4F74-90C8-0FCFBA8A2EDC}"/>
                  </a:ext>
                </a:extLst>
              </p:cNvPr>
              <p:cNvSpPr>
                <a:spLocks/>
              </p:cNvSpPr>
              <p:nvPr/>
            </p:nvSpPr>
            <p:spPr bwMode="auto">
              <a:xfrm>
                <a:off x="2627" y="1523"/>
                <a:ext cx="24" cy="21"/>
              </a:xfrm>
              <a:custGeom>
                <a:avLst/>
                <a:gdLst>
                  <a:gd name="T0" fmla="*/ 9 w 10"/>
                  <a:gd name="T1" fmla="*/ 0 h 9"/>
                  <a:gd name="T2" fmla="*/ 8 w 10"/>
                  <a:gd name="T3" fmla="*/ 2 h 9"/>
                  <a:gd name="T4" fmla="*/ 6 w 10"/>
                  <a:gd name="T5" fmla="*/ 2 h 9"/>
                  <a:gd name="T6" fmla="*/ 4 w 10"/>
                  <a:gd name="T7" fmla="*/ 1 h 9"/>
                  <a:gd name="T8" fmla="*/ 2 w 10"/>
                  <a:gd name="T9" fmla="*/ 1 h 9"/>
                  <a:gd name="T10" fmla="*/ 0 w 10"/>
                  <a:gd name="T11" fmla="*/ 3 h 9"/>
                  <a:gd name="T12" fmla="*/ 0 w 10"/>
                  <a:gd name="T13" fmla="*/ 6 h 9"/>
                  <a:gd name="T14" fmla="*/ 1 w 10"/>
                  <a:gd name="T15" fmla="*/ 9 h 9"/>
                  <a:gd name="T16" fmla="*/ 4 w 10"/>
                  <a:gd name="T17" fmla="*/ 8 h 9"/>
                  <a:gd name="T18" fmla="*/ 5 w 10"/>
                  <a:gd name="T19" fmla="*/ 7 h 9"/>
                  <a:gd name="T20" fmla="*/ 7 w 10"/>
                  <a:gd name="T21" fmla="*/ 7 h 9"/>
                  <a:gd name="T22" fmla="*/ 10 w 10"/>
                  <a:gd name="T23" fmla="*/ 2 h 9"/>
                  <a:gd name="T24" fmla="*/ 9 w 10"/>
                  <a:gd name="T2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9">
                    <a:moveTo>
                      <a:pt x="9" y="0"/>
                    </a:moveTo>
                    <a:cubicBezTo>
                      <a:pt x="9" y="1"/>
                      <a:pt x="9" y="2"/>
                      <a:pt x="8" y="2"/>
                    </a:cubicBezTo>
                    <a:cubicBezTo>
                      <a:pt x="7" y="2"/>
                      <a:pt x="6" y="2"/>
                      <a:pt x="6" y="2"/>
                    </a:cubicBezTo>
                    <a:cubicBezTo>
                      <a:pt x="5" y="1"/>
                      <a:pt x="4" y="1"/>
                      <a:pt x="4" y="1"/>
                    </a:cubicBezTo>
                    <a:cubicBezTo>
                      <a:pt x="3" y="0"/>
                      <a:pt x="2" y="0"/>
                      <a:pt x="2" y="1"/>
                    </a:cubicBezTo>
                    <a:cubicBezTo>
                      <a:pt x="1" y="1"/>
                      <a:pt x="1" y="2"/>
                      <a:pt x="0" y="3"/>
                    </a:cubicBezTo>
                    <a:cubicBezTo>
                      <a:pt x="0" y="4"/>
                      <a:pt x="0" y="5"/>
                      <a:pt x="0" y="6"/>
                    </a:cubicBezTo>
                    <a:cubicBezTo>
                      <a:pt x="0" y="7"/>
                      <a:pt x="0" y="8"/>
                      <a:pt x="1" y="9"/>
                    </a:cubicBezTo>
                    <a:cubicBezTo>
                      <a:pt x="2" y="9"/>
                      <a:pt x="4" y="9"/>
                      <a:pt x="4" y="8"/>
                    </a:cubicBezTo>
                    <a:cubicBezTo>
                      <a:pt x="4" y="8"/>
                      <a:pt x="5" y="7"/>
                      <a:pt x="5" y="7"/>
                    </a:cubicBezTo>
                    <a:cubicBezTo>
                      <a:pt x="6" y="7"/>
                      <a:pt x="6" y="7"/>
                      <a:pt x="7" y="7"/>
                    </a:cubicBezTo>
                    <a:cubicBezTo>
                      <a:pt x="9" y="6"/>
                      <a:pt x="10" y="4"/>
                      <a:pt x="10" y="2"/>
                    </a:cubicBezTo>
                    <a:cubicBezTo>
                      <a:pt x="9" y="0"/>
                      <a:pt x="9" y="0"/>
                      <a:pt x="9"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8" name="Freeform 149">
                <a:extLst>
                  <a:ext uri="{FF2B5EF4-FFF2-40B4-BE49-F238E27FC236}">
                    <a16:creationId xmlns:a16="http://schemas.microsoft.com/office/drawing/2014/main" id="{F8866B39-1F44-4444-9D9D-E5FE0B19F1E3}"/>
                  </a:ext>
                </a:extLst>
              </p:cNvPr>
              <p:cNvSpPr>
                <a:spLocks/>
              </p:cNvSpPr>
              <p:nvPr/>
            </p:nvSpPr>
            <p:spPr bwMode="auto">
              <a:xfrm>
                <a:off x="2800" y="1466"/>
                <a:ext cx="22" cy="16"/>
              </a:xfrm>
              <a:custGeom>
                <a:avLst/>
                <a:gdLst>
                  <a:gd name="T0" fmla="*/ 6 w 9"/>
                  <a:gd name="T1" fmla="*/ 1 h 7"/>
                  <a:gd name="T2" fmla="*/ 9 w 9"/>
                  <a:gd name="T3" fmla="*/ 3 h 7"/>
                  <a:gd name="T4" fmla="*/ 9 w 9"/>
                  <a:gd name="T5" fmla="*/ 5 h 7"/>
                  <a:gd name="T6" fmla="*/ 9 w 9"/>
                  <a:gd name="T7" fmla="*/ 6 h 7"/>
                  <a:gd name="T8" fmla="*/ 7 w 9"/>
                  <a:gd name="T9" fmla="*/ 6 h 7"/>
                  <a:gd name="T10" fmla="*/ 5 w 9"/>
                  <a:gd name="T11" fmla="*/ 5 h 7"/>
                  <a:gd name="T12" fmla="*/ 3 w 9"/>
                  <a:gd name="T13" fmla="*/ 5 h 7"/>
                  <a:gd name="T14" fmla="*/ 1 w 9"/>
                  <a:gd name="T15" fmla="*/ 6 h 7"/>
                  <a:gd name="T16" fmla="*/ 0 w 9"/>
                  <a:gd name="T17" fmla="*/ 4 h 7"/>
                  <a:gd name="T18" fmla="*/ 6 w 9"/>
                  <a:gd name="T19"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7">
                    <a:moveTo>
                      <a:pt x="6" y="1"/>
                    </a:moveTo>
                    <a:cubicBezTo>
                      <a:pt x="7" y="1"/>
                      <a:pt x="8" y="2"/>
                      <a:pt x="9" y="3"/>
                    </a:cubicBezTo>
                    <a:cubicBezTo>
                      <a:pt x="9" y="3"/>
                      <a:pt x="9" y="4"/>
                      <a:pt x="9" y="5"/>
                    </a:cubicBezTo>
                    <a:cubicBezTo>
                      <a:pt x="9" y="5"/>
                      <a:pt x="9" y="6"/>
                      <a:pt x="9" y="6"/>
                    </a:cubicBezTo>
                    <a:cubicBezTo>
                      <a:pt x="8" y="7"/>
                      <a:pt x="7" y="7"/>
                      <a:pt x="7" y="6"/>
                    </a:cubicBezTo>
                    <a:cubicBezTo>
                      <a:pt x="6" y="6"/>
                      <a:pt x="5" y="5"/>
                      <a:pt x="5" y="5"/>
                    </a:cubicBezTo>
                    <a:cubicBezTo>
                      <a:pt x="4" y="5"/>
                      <a:pt x="3" y="5"/>
                      <a:pt x="3" y="5"/>
                    </a:cubicBezTo>
                    <a:cubicBezTo>
                      <a:pt x="2" y="5"/>
                      <a:pt x="2" y="5"/>
                      <a:pt x="1" y="6"/>
                    </a:cubicBezTo>
                    <a:cubicBezTo>
                      <a:pt x="1" y="6"/>
                      <a:pt x="0" y="5"/>
                      <a:pt x="0" y="4"/>
                    </a:cubicBezTo>
                    <a:cubicBezTo>
                      <a:pt x="0" y="2"/>
                      <a:pt x="4" y="0"/>
                      <a:pt x="6"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9" name="Freeform 150">
                <a:extLst>
                  <a:ext uri="{FF2B5EF4-FFF2-40B4-BE49-F238E27FC236}">
                    <a16:creationId xmlns:a16="http://schemas.microsoft.com/office/drawing/2014/main" id="{B7C19084-4948-41F2-BDF4-CBA49D5DBC81}"/>
                  </a:ext>
                </a:extLst>
              </p:cNvPr>
              <p:cNvSpPr>
                <a:spLocks/>
              </p:cNvSpPr>
              <p:nvPr/>
            </p:nvSpPr>
            <p:spPr bwMode="auto">
              <a:xfrm>
                <a:off x="2765" y="1580"/>
                <a:ext cx="23" cy="24"/>
              </a:xfrm>
              <a:custGeom>
                <a:avLst/>
                <a:gdLst>
                  <a:gd name="T0" fmla="*/ 4 w 10"/>
                  <a:gd name="T1" fmla="*/ 8 h 10"/>
                  <a:gd name="T2" fmla="*/ 4 w 10"/>
                  <a:gd name="T3" fmla="*/ 10 h 10"/>
                  <a:gd name="T4" fmla="*/ 6 w 10"/>
                  <a:gd name="T5" fmla="*/ 10 h 10"/>
                  <a:gd name="T6" fmla="*/ 9 w 10"/>
                  <a:gd name="T7" fmla="*/ 9 h 10"/>
                  <a:gd name="T8" fmla="*/ 10 w 10"/>
                  <a:gd name="T9" fmla="*/ 4 h 10"/>
                  <a:gd name="T10" fmla="*/ 6 w 10"/>
                  <a:gd name="T11" fmla="*/ 1 h 10"/>
                  <a:gd name="T12" fmla="*/ 1 w 10"/>
                  <a:gd name="T13" fmla="*/ 0 h 10"/>
                  <a:gd name="T14" fmla="*/ 1 w 10"/>
                  <a:gd name="T15" fmla="*/ 1 h 10"/>
                  <a:gd name="T16" fmla="*/ 3 w 10"/>
                  <a:gd name="T17" fmla="*/ 4 h 10"/>
                  <a:gd name="T18" fmla="*/ 4 w 10"/>
                  <a:gd name="T19"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4" y="8"/>
                    </a:moveTo>
                    <a:cubicBezTo>
                      <a:pt x="4" y="9"/>
                      <a:pt x="4" y="10"/>
                      <a:pt x="4" y="10"/>
                    </a:cubicBezTo>
                    <a:cubicBezTo>
                      <a:pt x="5" y="10"/>
                      <a:pt x="6" y="10"/>
                      <a:pt x="6" y="10"/>
                    </a:cubicBezTo>
                    <a:cubicBezTo>
                      <a:pt x="7" y="10"/>
                      <a:pt x="8" y="10"/>
                      <a:pt x="9" y="9"/>
                    </a:cubicBezTo>
                    <a:cubicBezTo>
                      <a:pt x="10" y="8"/>
                      <a:pt x="10" y="6"/>
                      <a:pt x="10" y="4"/>
                    </a:cubicBezTo>
                    <a:cubicBezTo>
                      <a:pt x="9" y="3"/>
                      <a:pt x="8" y="2"/>
                      <a:pt x="6" y="1"/>
                    </a:cubicBezTo>
                    <a:cubicBezTo>
                      <a:pt x="5" y="0"/>
                      <a:pt x="3" y="0"/>
                      <a:pt x="1" y="0"/>
                    </a:cubicBezTo>
                    <a:cubicBezTo>
                      <a:pt x="0" y="0"/>
                      <a:pt x="0" y="0"/>
                      <a:pt x="1" y="1"/>
                    </a:cubicBezTo>
                    <a:cubicBezTo>
                      <a:pt x="1" y="2"/>
                      <a:pt x="2" y="3"/>
                      <a:pt x="3" y="4"/>
                    </a:cubicBezTo>
                    <a:cubicBezTo>
                      <a:pt x="4" y="6"/>
                      <a:pt x="3" y="7"/>
                      <a:pt x="4" y="8"/>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0" name="Freeform 151">
                <a:extLst>
                  <a:ext uri="{FF2B5EF4-FFF2-40B4-BE49-F238E27FC236}">
                    <a16:creationId xmlns:a16="http://schemas.microsoft.com/office/drawing/2014/main" id="{011B0B32-6BF5-4B1E-9FC8-B71BB9A1B4E0}"/>
                  </a:ext>
                </a:extLst>
              </p:cNvPr>
              <p:cNvSpPr>
                <a:spLocks/>
              </p:cNvSpPr>
              <p:nvPr/>
            </p:nvSpPr>
            <p:spPr bwMode="auto">
              <a:xfrm>
                <a:off x="2800" y="1537"/>
                <a:ext cx="22" cy="17"/>
              </a:xfrm>
              <a:custGeom>
                <a:avLst/>
                <a:gdLst>
                  <a:gd name="T0" fmla="*/ 6 w 9"/>
                  <a:gd name="T1" fmla="*/ 0 h 7"/>
                  <a:gd name="T2" fmla="*/ 8 w 9"/>
                  <a:gd name="T3" fmla="*/ 0 h 7"/>
                  <a:gd name="T4" fmla="*/ 9 w 9"/>
                  <a:gd name="T5" fmla="*/ 2 h 7"/>
                  <a:gd name="T6" fmla="*/ 7 w 9"/>
                  <a:gd name="T7" fmla="*/ 6 h 7"/>
                  <a:gd name="T8" fmla="*/ 1 w 9"/>
                  <a:gd name="T9" fmla="*/ 3 h 7"/>
                  <a:gd name="T10" fmla="*/ 4 w 9"/>
                  <a:gd name="T11" fmla="*/ 2 h 7"/>
                  <a:gd name="T12" fmla="*/ 6 w 9"/>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9" h="7">
                    <a:moveTo>
                      <a:pt x="6" y="0"/>
                    </a:moveTo>
                    <a:cubicBezTo>
                      <a:pt x="7" y="0"/>
                      <a:pt x="8" y="0"/>
                      <a:pt x="8" y="0"/>
                    </a:cubicBezTo>
                    <a:cubicBezTo>
                      <a:pt x="9" y="1"/>
                      <a:pt x="9" y="2"/>
                      <a:pt x="9" y="2"/>
                    </a:cubicBezTo>
                    <a:cubicBezTo>
                      <a:pt x="9" y="4"/>
                      <a:pt x="8" y="5"/>
                      <a:pt x="7" y="6"/>
                    </a:cubicBezTo>
                    <a:cubicBezTo>
                      <a:pt x="5" y="7"/>
                      <a:pt x="0" y="6"/>
                      <a:pt x="1" y="3"/>
                    </a:cubicBezTo>
                    <a:cubicBezTo>
                      <a:pt x="1" y="2"/>
                      <a:pt x="3" y="2"/>
                      <a:pt x="4" y="2"/>
                    </a:cubicBezTo>
                    <a:cubicBezTo>
                      <a:pt x="5" y="1"/>
                      <a:pt x="5" y="0"/>
                      <a:pt x="6"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1" name="Freeform 152">
                <a:extLst>
                  <a:ext uri="{FF2B5EF4-FFF2-40B4-BE49-F238E27FC236}">
                    <a16:creationId xmlns:a16="http://schemas.microsoft.com/office/drawing/2014/main" id="{98F9790F-F984-4525-B4AD-F24257281535}"/>
                  </a:ext>
                </a:extLst>
              </p:cNvPr>
              <p:cNvSpPr>
                <a:spLocks/>
              </p:cNvSpPr>
              <p:nvPr/>
            </p:nvSpPr>
            <p:spPr bwMode="auto">
              <a:xfrm>
                <a:off x="2648" y="1437"/>
                <a:ext cx="19" cy="29"/>
              </a:xfrm>
              <a:custGeom>
                <a:avLst/>
                <a:gdLst>
                  <a:gd name="T0" fmla="*/ 3 w 8"/>
                  <a:gd name="T1" fmla="*/ 7 h 12"/>
                  <a:gd name="T2" fmla="*/ 1 w 8"/>
                  <a:gd name="T3" fmla="*/ 7 h 12"/>
                  <a:gd name="T4" fmla="*/ 0 w 8"/>
                  <a:gd name="T5" fmla="*/ 4 h 12"/>
                  <a:gd name="T6" fmla="*/ 2 w 8"/>
                  <a:gd name="T7" fmla="*/ 1 h 12"/>
                  <a:gd name="T8" fmla="*/ 5 w 8"/>
                  <a:gd name="T9" fmla="*/ 1 h 12"/>
                  <a:gd name="T10" fmla="*/ 5 w 8"/>
                  <a:gd name="T11" fmla="*/ 2 h 12"/>
                  <a:gd name="T12" fmla="*/ 7 w 8"/>
                  <a:gd name="T13" fmla="*/ 8 h 12"/>
                  <a:gd name="T14" fmla="*/ 7 w 8"/>
                  <a:gd name="T15" fmla="*/ 10 h 12"/>
                  <a:gd name="T16" fmla="*/ 3 w 8"/>
                  <a:gd name="T17" fmla="*/ 7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2">
                    <a:moveTo>
                      <a:pt x="3" y="7"/>
                    </a:moveTo>
                    <a:cubicBezTo>
                      <a:pt x="3" y="7"/>
                      <a:pt x="2" y="7"/>
                      <a:pt x="1" y="7"/>
                    </a:cubicBezTo>
                    <a:cubicBezTo>
                      <a:pt x="0" y="6"/>
                      <a:pt x="0" y="5"/>
                      <a:pt x="0" y="4"/>
                    </a:cubicBezTo>
                    <a:cubicBezTo>
                      <a:pt x="0" y="3"/>
                      <a:pt x="1" y="2"/>
                      <a:pt x="2" y="1"/>
                    </a:cubicBezTo>
                    <a:cubicBezTo>
                      <a:pt x="3" y="1"/>
                      <a:pt x="4" y="0"/>
                      <a:pt x="5" y="1"/>
                    </a:cubicBezTo>
                    <a:cubicBezTo>
                      <a:pt x="5" y="1"/>
                      <a:pt x="5" y="2"/>
                      <a:pt x="5" y="2"/>
                    </a:cubicBezTo>
                    <a:cubicBezTo>
                      <a:pt x="6" y="4"/>
                      <a:pt x="7" y="6"/>
                      <a:pt x="7" y="8"/>
                    </a:cubicBezTo>
                    <a:cubicBezTo>
                      <a:pt x="7" y="8"/>
                      <a:pt x="8" y="12"/>
                      <a:pt x="7" y="10"/>
                    </a:cubicBezTo>
                    <a:cubicBezTo>
                      <a:pt x="6" y="9"/>
                      <a:pt x="5" y="7"/>
                      <a:pt x="3" y="7"/>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2" name="Freeform 153">
                <a:extLst>
                  <a:ext uri="{FF2B5EF4-FFF2-40B4-BE49-F238E27FC236}">
                    <a16:creationId xmlns:a16="http://schemas.microsoft.com/office/drawing/2014/main" id="{6B3128ED-691D-4812-BDED-0B0AC26CC4C4}"/>
                  </a:ext>
                </a:extLst>
              </p:cNvPr>
              <p:cNvSpPr>
                <a:spLocks/>
              </p:cNvSpPr>
              <p:nvPr/>
            </p:nvSpPr>
            <p:spPr bwMode="auto">
              <a:xfrm>
                <a:off x="2779" y="1440"/>
                <a:ext cx="14" cy="14"/>
              </a:xfrm>
              <a:custGeom>
                <a:avLst/>
                <a:gdLst>
                  <a:gd name="T0" fmla="*/ 2 w 6"/>
                  <a:gd name="T1" fmla="*/ 1 h 6"/>
                  <a:gd name="T2" fmla="*/ 5 w 6"/>
                  <a:gd name="T3" fmla="*/ 1 h 6"/>
                  <a:gd name="T4" fmla="*/ 6 w 6"/>
                  <a:gd name="T5" fmla="*/ 2 h 6"/>
                  <a:gd name="T6" fmla="*/ 6 w 6"/>
                  <a:gd name="T7" fmla="*/ 3 h 6"/>
                  <a:gd name="T8" fmla="*/ 6 w 6"/>
                  <a:gd name="T9" fmla="*/ 4 h 6"/>
                  <a:gd name="T10" fmla="*/ 4 w 6"/>
                  <a:gd name="T11" fmla="*/ 5 h 6"/>
                  <a:gd name="T12" fmla="*/ 1 w 6"/>
                  <a:gd name="T13" fmla="*/ 5 h 6"/>
                  <a:gd name="T14" fmla="*/ 1 w 6"/>
                  <a:gd name="T15" fmla="*/ 3 h 6"/>
                  <a:gd name="T16" fmla="*/ 2 w 6"/>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2" y="1"/>
                    </a:moveTo>
                    <a:cubicBezTo>
                      <a:pt x="3" y="0"/>
                      <a:pt x="4" y="1"/>
                      <a:pt x="5" y="1"/>
                    </a:cubicBezTo>
                    <a:cubicBezTo>
                      <a:pt x="5" y="1"/>
                      <a:pt x="6" y="1"/>
                      <a:pt x="6" y="2"/>
                    </a:cubicBezTo>
                    <a:cubicBezTo>
                      <a:pt x="6" y="2"/>
                      <a:pt x="6" y="3"/>
                      <a:pt x="6" y="3"/>
                    </a:cubicBezTo>
                    <a:cubicBezTo>
                      <a:pt x="6" y="4"/>
                      <a:pt x="6" y="4"/>
                      <a:pt x="6" y="4"/>
                    </a:cubicBezTo>
                    <a:cubicBezTo>
                      <a:pt x="5" y="4"/>
                      <a:pt x="4" y="4"/>
                      <a:pt x="4" y="5"/>
                    </a:cubicBezTo>
                    <a:cubicBezTo>
                      <a:pt x="3" y="5"/>
                      <a:pt x="1" y="6"/>
                      <a:pt x="1" y="5"/>
                    </a:cubicBezTo>
                    <a:cubicBezTo>
                      <a:pt x="0" y="4"/>
                      <a:pt x="1" y="3"/>
                      <a:pt x="1" y="3"/>
                    </a:cubicBezTo>
                    <a:cubicBezTo>
                      <a:pt x="1" y="2"/>
                      <a:pt x="2" y="1"/>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3" name="Freeform 154">
                <a:extLst>
                  <a:ext uri="{FF2B5EF4-FFF2-40B4-BE49-F238E27FC236}">
                    <a16:creationId xmlns:a16="http://schemas.microsoft.com/office/drawing/2014/main" id="{883C9664-C379-40CD-87FC-68A3DED74D94}"/>
                  </a:ext>
                </a:extLst>
              </p:cNvPr>
              <p:cNvSpPr>
                <a:spLocks/>
              </p:cNvSpPr>
              <p:nvPr/>
            </p:nvSpPr>
            <p:spPr bwMode="auto">
              <a:xfrm>
                <a:off x="2705" y="1594"/>
                <a:ext cx="15" cy="29"/>
              </a:xfrm>
              <a:custGeom>
                <a:avLst/>
                <a:gdLst>
                  <a:gd name="T0" fmla="*/ 2 w 6"/>
                  <a:gd name="T1" fmla="*/ 5 h 12"/>
                  <a:gd name="T2" fmla="*/ 0 w 6"/>
                  <a:gd name="T3" fmla="*/ 9 h 12"/>
                  <a:gd name="T4" fmla="*/ 1 w 6"/>
                  <a:gd name="T5" fmla="*/ 11 h 12"/>
                  <a:gd name="T6" fmla="*/ 3 w 6"/>
                  <a:gd name="T7" fmla="*/ 12 h 12"/>
                  <a:gd name="T8" fmla="*/ 5 w 6"/>
                  <a:gd name="T9" fmla="*/ 10 h 12"/>
                  <a:gd name="T10" fmla="*/ 6 w 6"/>
                  <a:gd name="T11" fmla="*/ 7 h 12"/>
                  <a:gd name="T12" fmla="*/ 6 w 6"/>
                  <a:gd name="T13" fmla="*/ 5 h 12"/>
                  <a:gd name="T14" fmla="*/ 6 w 6"/>
                  <a:gd name="T15" fmla="*/ 2 h 12"/>
                  <a:gd name="T16" fmla="*/ 4 w 6"/>
                  <a:gd name="T17" fmla="*/ 0 h 12"/>
                  <a:gd name="T18" fmla="*/ 2 w 6"/>
                  <a:gd name="T19" fmla="*/ 1 h 12"/>
                  <a:gd name="T20" fmla="*/ 2 w 6"/>
                  <a:gd name="T21"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12">
                    <a:moveTo>
                      <a:pt x="2" y="5"/>
                    </a:moveTo>
                    <a:cubicBezTo>
                      <a:pt x="2" y="6"/>
                      <a:pt x="1" y="7"/>
                      <a:pt x="0" y="9"/>
                    </a:cubicBezTo>
                    <a:cubicBezTo>
                      <a:pt x="0" y="9"/>
                      <a:pt x="0" y="10"/>
                      <a:pt x="1" y="11"/>
                    </a:cubicBezTo>
                    <a:cubicBezTo>
                      <a:pt x="1" y="12"/>
                      <a:pt x="2" y="12"/>
                      <a:pt x="3" y="12"/>
                    </a:cubicBezTo>
                    <a:cubicBezTo>
                      <a:pt x="4" y="11"/>
                      <a:pt x="5" y="11"/>
                      <a:pt x="5" y="10"/>
                    </a:cubicBezTo>
                    <a:cubicBezTo>
                      <a:pt x="5" y="9"/>
                      <a:pt x="6" y="8"/>
                      <a:pt x="6" y="7"/>
                    </a:cubicBezTo>
                    <a:cubicBezTo>
                      <a:pt x="6" y="7"/>
                      <a:pt x="6" y="6"/>
                      <a:pt x="6" y="5"/>
                    </a:cubicBezTo>
                    <a:cubicBezTo>
                      <a:pt x="6" y="4"/>
                      <a:pt x="6" y="3"/>
                      <a:pt x="6" y="2"/>
                    </a:cubicBezTo>
                    <a:cubicBezTo>
                      <a:pt x="6" y="2"/>
                      <a:pt x="5" y="1"/>
                      <a:pt x="4" y="0"/>
                    </a:cubicBezTo>
                    <a:cubicBezTo>
                      <a:pt x="3" y="0"/>
                      <a:pt x="2" y="0"/>
                      <a:pt x="2" y="1"/>
                    </a:cubicBezTo>
                    <a:cubicBezTo>
                      <a:pt x="2" y="3"/>
                      <a:pt x="3" y="3"/>
                      <a:pt x="2" y="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Freeform 155">
                <a:extLst>
                  <a:ext uri="{FF2B5EF4-FFF2-40B4-BE49-F238E27FC236}">
                    <a16:creationId xmlns:a16="http://schemas.microsoft.com/office/drawing/2014/main" id="{27BA5081-0BA3-40C6-B567-881D9AC282B3}"/>
                  </a:ext>
                </a:extLst>
              </p:cNvPr>
              <p:cNvSpPr>
                <a:spLocks/>
              </p:cNvSpPr>
              <p:nvPr/>
            </p:nvSpPr>
            <p:spPr bwMode="auto">
              <a:xfrm>
                <a:off x="2658" y="1575"/>
                <a:ext cx="26" cy="31"/>
              </a:xfrm>
              <a:custGeom>
                <a:avLst/>
                <a:gdLst>
                  <a:gd name="T0" fmla="*/ 8 w 11"/>
                  <a:gd name="T1" fmla="*/ 8 h 13"/>
                  <a:gd name="T2" fmla="*/ 7 w 11"/>
                  <a:gd name="T3" fmla="*/ 12 h 13"/>
                  <a:gd name="T4" fmla="*/ 4 w 11"/>
                  <a:gd name="T5" fmla="*/ 12 h 13"/>
                  <a:gd name="T6" fmla="*/ 2 w 11"/>
                  <a:gd name="T7" fmla="*/ 10 h 13"/>
                  <a:gd name="T8" fmla="*/ 1 w 11"/>
                  <a:gd name="T9" fmla="*/ 7 h 13"/>
                  <a:gd name="T10" fmla="*/ 2 w 11"/>
                  <a:gd name="T11" fmla="*/ 6 h 13"/>
                  <a:gd name="T12" fmla="*/ 10 w 11"/>
                  <a:gd name="T13" fmla="*/ 2 h 13"/>
                  <a:gd name="T14" fmla="*/ 9 w 11"/>
                  <a:gd name="T15" fmla="*/ 5 h 13"/>
                  <a:gd name="T16" fmla="*/ 8 w 11"/>
                  <a:gd name="T17" fmla="*/ 8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3">
                    <a:moveTo>
                      <a:pt x="8" y="8"/>
                    </a:moveTo>
                    <a:cubicBezTo>
                      <a:pt x="8" y="10"/>
                      <a:pt x="8" y="11"/>
                      <a:pt x="7" y="12"/>
                    </a:cubicBezTo>
                    <a:cubicBezTo>
                      <a:pt x="6" y="13"/>
                      <a:pt x="5" y="12"/>
                      <a:pt x="4" y="12"/>
                    </a:cubicBezTo>
                    <a:cubicBezTo>
                      <a:pt x="3" y="12"/>
                      <a:pt x="3" y="11"/>
                      <a:pt x="2" y="10"/>
                    </a:cubicBezTo>
                    <a:cubicBezTo>
                      <a:pt x="1" y="9"/>
                      <a:pt x="0" y="8"/>
                      <a:pt x="1" y="7"/>
                    </a:cubicBezTo>
                    <a:cubicBezTo>
                      <a:pt x="1" y="6"/>
                      <a:pt x="2" y="6"/>
                      <a:pt x="2" y="6"/>
                    </a:cubicBezTo>
                    <a:cubicBezTo>
                      <a:pt x="3" y="5"/>
                      <a:pt x="9" y="0"/>
                      <a:pt x="10" y="2"/>
                    </a:cubicBezTo>
                    <a:cubicBezTo>
                      <a:pt x="11" y="3"/>
                      <a:pt x="10" y="4"/>
                      <a:pt x="9" y="5"/>
                    </a:cubicBezTo>
                    <a:cubicBezTo>
                      <a:pt x="8" y="6"/>
                      <a:pt x="8" y="7"/>
                      <a:pt x="8" y="8"/>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5" name="Freeform 156">
                <a:extLst>
                  <a:ext uri="{FF2B5EF4-FFF2-40B4-BE49-F238E27FC236}">
                    <a16:creationId xmlns:a16="http://schemas.microsoft.com/office/drawing/2014/main" id="{78BA8A31-CAF8-4601-9BF0-CF53B4ED9706}"/>
                  </a:ext>
                </a:extLst>
              </p:cNvPr>
              <p:cNvSpPr>
                <a:spLocks/>
              </p:cNvSpPr>
              <p:nvPr/>
            </p:nvSpPr>
            <p:spPr bwMode="auto">
              <a:xfrm>
                <a:off x="2625" y="1473"/>
                <a:ext cx="26" cy="21"/>
              </a:xfrm>
              <a:custGeom>
                <a:avLst/>
                <a:gdLst>
                  <a:gd name="T0" fmla="*/ 5 w 11"/>
                  <a:gd name="T1" fmla="*/ 2 h 9"/>
                  <a:gd name="T2" fmla="*/ 5 w 11"/>
                  <a:gd name="T3" fmla="*/ 1 h 9"/>
                  <a:gd name="T4" fmla="*/ 3 w 11"/>
                  <a:gd name="T5" fmla="*/ 0 h 9"/>
                  <a:gd name="T6" fmla="*/ 1 w 11"/>
                  <a:gd name="T7" fmla="*/ 1 h 9"/>
                  <a:gd name="T8" fmla="*/ 0 w 11"/>
                  <a:gd name="T9" fmla="*/ 6 h 9"/>
                  <a:gd name="T10" fmla="*/ 1 w 11"/>
                  <a:gd name="T11" fmla="*/ 8 h 9"/>
                  <a:gd name="T12" fmla="*/ 4 w 11"/>
                  <a:gd name="T13" fmla="*/ 8 h 9"/>
                  <a:gd name="T14" fmla="*/ 10 w 11"/>
                  <a:gd name="T15" fmla="*/ 7 h 9"/>
                  <a:gd name="T16" fmla="*/ 8 w 11"/>
                  <a:gd name="T17" fmla="*/ 5 h 9"/>
                  <a:gd name="T18" fmla="*/ 5 w 11"/>
                  <a:gd name="T19"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9">
                    <a:moveTo>
                      <a:pt x="5" y="2"/>
                    </a:moveTo>
                    <a:cubicBezTo>
                      <a:pt x="5" y="2"/>
                      <a:pt x="5" y="1"/>
                      <a:pt x="5" y="1"/>
                    </a:cubicBezTo>
                    <a:cubicBezTo>
                      <a:pt x="4" y="0"/>
                      <a:pt x="4" y="0"/>
                      <a:pt x="3" y="0"/>
                    </a:cubicBezTo>
                    <a:cubicBezTo>
                      <a:pt x="2" y="0"/>
                      <a:pt x="2" y="1"/>
                      <a:pt x="1" y="1"/>
                    </a:cubicBezTo>
                    <a:cubicBezTo>
                      <a:pt x="1" y="3"/>
                      <a:pt x="0" y="4"/>
                      <a:pt x="0" y="6"/>
                    </a:cubicBezTo>
                    <a:cubicBezTo>
                      <a:pt x="0" y="7"/>
                      <a:pt x="0" y="8"/>
                      <a:pt x="1" y="8"/>
                    </a:cubicBezTo>
                    <a:cubicBezTo>
                      <a:pt x="2" y="9"/>
                      <a:pt x="3" y="8"/>
                      <a:pt x="4" y="8"/>
                    </a:cubicBezTo>
                    <a:cubicBezTo>
                      <a:pt x="5" y="7"/>
                      <a:pt x="11" y="9"/>
                      <a:pt x="10" y="7"/>
                    </a:cubicBezTo>
                    <a:cubicBezTo>
                      <a:pt x="10" y="6"/>
                      <a:pt x="8" y="6"/>
                      <a:pt x="8" y="5"/>
                    </a:cubicBezTo>
                    <a:cubicBezTo>
                      <a:pt x="7" y="5"/>
                      <a:pt x="6" y="4"/>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6" name="Freeform 157">
                <a:extLst>
                  <a:ext uri="{FF2B5EF4-FFF2-40B4-BE49-F238E27FC236}">
                    <a16:creationId xmlns:a16="http://schemas.microsoft.com/office/drawing/2014/main" id="{BA51017C-0448-478C-BE67-FEB69836692E}"/>
                  </a:ext>
                </a:extLst>
              </p:cNvPr>
              <p:cNvSpPr>
                <a:spLocks/>
              </p:cNvSpPr>
              <p:nvPr/>
            </p:nvSpPr>
            <p:spPr bwMode="auto">
              <a:xfrm>
                <a:off x="2684" y="1490"/>
                <a:ext cx="31" cy="26"/>
              </a:xfrm>
              <a:custGeom>
                <a:avLst/>
                <a:gdLst>
                  <a:gd name="T0" fmla="*/ 10 w 13"/>
                  <a:gd name="T1" fmla="*/ 0 h 11"/>
                  <a:gd name="T2" fmla="*/ 10 w 13"/>
                  <a:gd name="T3" fmla="*/ 1 h 11"/>
                  <a:gd name="T4" fmla="*/ 7 w 13"/>
                  <a:gd name="T5" fmla="*/ 2 h 11"/>
                  <a:gd name="T6" fmla="*/ 8 w 13"/>
                  <a:gd name="T7" fmla="*/ 2 h 11"/>
                  <a:gd name="T8" fmla="*/ 9 w 13"/>
                  <a:gd name="T9" fmla="*/ 2 h 11"/>
                  <a:gd name="T10" fmla="*/ 9 w 13"/>
                  <a:gd name="T11" fmla="*/ 5 h 11"/>
                  <a:gd name="T12" fmla="*/ 6 w 13"/>
                  <a:gd name="T13" fmla="*/ 6 h 11"/>
                  <a:gd name="T14" fmla="*/ 5 w 13"/>
                  <a:gd name="T15" fmla="*/ 6 h 11"/>
                  <a:gd name="T16" fmla="*/ 6 w 13"/>
                  <a:gd name="T17" fmla="*/ 3 h 11"/>
                  <a:gd name="T18" fmla="*/ 7 w 13"/>
                  <a:gd name="T19" fmla="*/ 2 h 11"/>
                  <a:gd name="T20" fmla="*/ 3 w 13"/>
                  <a:gd name="T21" fmla="*/ 3 h 11"/>
                  <a:gd name="T22" fmla="*/ 2 w 13"/>
                  <a:gd name="T23" fmla="*/ 10 h 11"/>
                  <a:gd name="T24" fmla="*/ 4 w 13"/>
                  <a:gd name="T25" fmla="*/ 11 h 11"/>
                  <a:gd name="T26" fmla="*/ 9 w 13"/>
                  <a:gd name="T27" fmla="*/ 8 h 11"/>
                  <a:gd name="T28" fmla="*/ 11 w 13"/>
                  <a:gd name="T29" fmla="*/ 1 h 11"/>
                  <a:gd name="T30" fmla="*/ 10 w 13"/>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 h="11">
                    <a:moveTo>
                      <a:pt x="10" y="0"/>
                    </a:moveTo>
                    <a:cubicBezTo>
                      <a:pt x="10" y="1"/>
                      <a:pt x="10" y="1"/>
                      <a:pt x="10" y="1"/>
                    </a:cubicBezTo>
                    <a:cubicBezTo>
                      <a:pt x="9" y="1"/>
                      <a:pt x="8" y="2"/>
                      <a:pt x="7" y="2"/>
                    </a:cubicBezTo>
                    <a:cubicBezTo>
                      <a:pt x="8" y="2"/>
                      <a:pt x="8" y="2"/>
                      <a:pt x="8" y="2"/>
                    </a:cubicBezTo>
                    <a:cubicBezTo>
                      <a:pt x="9" y="2"/>
                      <a:pt x="9" y="2"/>
                      <a:pt x="9" y="2"/>
                    </a:cubicBezTo>
                    <a:cubicBezTo>
                      <a:pt x="10" y="3"/>
                      <a:pt x="10" y="4"/>
                      <a:pt x="9" y="5"/>
                    </a:cubicBezTo>
                    <a:cubicBezTo>
                      <a:pt x="8" y="6"/>
                      <a:pt x="7" y="6"/>
                      <a:pt x="6" y="6"/>
                    </a:cubicBezTo>
                    <a:cubicBezTo>
                      <a:pt x="6" y="6"/>
                      <a:pt x="5" y="6"/>
                      <a:pt x="5" y="6"/>
                    </a:cubicBezTo>
                    <a:cubicBezTo>
                      <a:pt x="4" y="5"/>
                      <a:pt x="5" y="4"/>
                      <a:pt x="6" y="3"/>
                    </a:cubicBezTo>
                    <a:cubicBezTo>
                      <a:pt x="6" y="2"/>
                      <a:pt x="7" y="2"/>
                      <a:pt x="7" y="2"/>
                    </a:cubicBezTo>
                    <a:cubicBezTo>
                      <a:pt x="6" y="2"/>
                      <a:pt x="4" y="3"/>
                      <a:pt x="3" y="3"/>
                    </a:cubicBezTo>
                    <a:cubicBezTo>
                      <a:pt x="1" y="5"/>
                      <a:pt x="0" y="8"/>
                      <a:pt x="2" y="10"/>
                    </a:cubicBezTo>
                    <a:cubicBezTo>
                      <a:pt x="2" y="11"/>
                      <a:pt x="3" y="11"/>
                      <a:pt x="4" y="11"/>
                    </a:cubicBezTo>
                    <a:cubicBezTo>
                      <a:pt x="6" y="11"/>
                      <a:pt x="8" y="10"/>
                      <a:pt x="9" y="8"/>
                    </a:cubicBezTo>
                    <a:cubicBezTo>
                      <a:pt x="12" y="6"/>
                      <a:pt x="13" y="3"/>
                      <a:pt x="11" y="1"/>
                    </a:cubicBezTo>
                    <a:cubicBezTo>
                      <a:pt x="11" y="1"/>
                      <a:pt x="11" y="1"/>
                      <a:pt x="10"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7" name="Freeform 158">
                <a:extLst>
                  <a:ext uri="{FF2B5EF4-FFF2-40B4-BE49-F238E27FC236}">
                    <a16:creationId xmlns:a16="http://schemas.microsoft.com/office/drawing/2014/main" id="{CCDD785C-4C54-4AE9-8060-6191828D556C}"/>
                  </a:ext>
                </a:extLst>
              </p:cNvPr>
              <p:cNvSpPr>
                <a:spLocks/>
              </p:cNvSpPr>
              <p:nvPr/>
            </p:nvSpPr>
            <p:spPr bwMode="auto">
              <a:xfrm>
                <a:off x="2691" y="1490"/>
                <a:ext cx="17" cy="7"/>
              </a:xfrm>
              <a:custGeom>
                <a:avLst/>
                <a:gdLst>
                  <a:gd name="T0" fmla="*/ 5 w 7"/>
                  <a:gd name="T1" fmla="*/ 0 h 3"/>
                  <a:gd name="T2" fmla="*/ 0 w 7"/>
                  <a:gd name="T3" fmla="*/ 2 h 3"/>
                  <a:gd name="T4" fmla="*/ 0 w 7"/>
                  <a:gd name="T5" fmla="*/ 3 h 3"/>
                  <a:gd name="T6" fmla="*/ 4 w 7"/>
                  <a:gd name="T7" fmla="*/ 2 h 3"/>
                  <a:gd name="T8" fmla="*/ 4 w 7"/>
                  <a:gd name="T9" fmla="*/ 2 h 3"/>
                  <a:gd name="T10" fmla="*/ 7 w 7"/>
                  <a:gd name="T11" fmla="*/ 1 h 3"/>
                  <a:gd name="T12" fmla="*/ 7 w 7"/>
                  <a:gd name="T13" fmla="*/ 0 h 3"/>
                  <a:gd name="T14" fmla="*/ 5 w 7"/>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3">
                    <a:moveTo>
                      <a:pt x="5" y="0"/>
                    </a:moveTo>
                    <a:cubicBezTo>
                      <a:pt x="4" y="0"/>
                      <a:pt x="2" y="1"/>
                      <a:pt x="0" y="2"/>
                    </a:cubicBezTo>
                    <a:cubicBezTo>
                      <a:pt x="0" y="3"/>
                      <a:pt x="0" y="3"/>
                      <a:pt x="0" y="3"/>
                    </a:cubicBezTo>
                    <a:cubicBezTo>
                      <a:pt x="1" y="3"/>
                      <a:pt x="3" y="2"/>
                      <a:pt x="4" y="2"/>
                    </a:cubicBezTo>
                    <a:cubicBezTo>
                      <a:pt x="4" y="2"/>
                      <a:pt x="4" y="2"/>
                      <a:pt x="4" y="2"/>
                    </a:cubicBezTo>
                    <a:cubicBezTo>
                      <a:pt x="5" y="2"/>
                      <a:pt x="6" y="1"/>
                      <a:pt x="7" y="1"/>
                    </a:cubicBezTo>
                    <a:cubicBezTo>
                      <a:pt x="7" y="1"/>
                      <a:pt x="7" y="1"/>
                      <a:pt x="7" y="0"/>
                    </a:cubicBezTo>
                    <a:cubicBezTo>
                      <a:pt x="7" y="0"/>
                      <a:pt x="6" y="0"/>
                      <a:pt x="5"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8" name="Freeform 159">
                <a:extLst>
                  <a:ext uri="{FF2B5EF4-FFF2-40B4-BE49-F238E27FC236}">
                    <a16:creationId xmlns:a16="http://schemas.microsoft.com/office/drawing/2014/main" id="{CAF14E54-3F57-466C-A838-AAE08C1A215C}"/>
                  </a:ext>
                </a:extLst>
              </p:cNvPr>
              <p:cNvSpPr>
                <a:spLocks/>
              </p:cNvSpPr>
              <p:nvPr/>
            </p:nvSpPr>
            <p:spPr bwMode="auto">
              <a:xfrm>
                <a:off x="2693" y="1494"/>
                <a:ext cx="15" cy="10"/>
              </a:xfrm>
              <a:custGeom>
                <a:avLst/>
                <a:gdLst>
                  <a:gd name="T0" fmla="*/ 4 w 6"/>
                  <a:gd name="T1" fmla="*/ 0 h 4"/>
                  <a:gd name="T2" fmla="*/ 3 w 6"/>
                  <a:gd name="T3" fmla="*/ 0 h 4"/>
                  <a:gd name="T4" fmla="*/ 3 w 6"/>
                  <a:gd name="T5" fmla="*/ 0 h 4"/>
                  <a:gd name="T6" fmla="*/ 2 w 6"/>
                  <a:gd name="T7" fmla="*/ 1 h 4"/>
                  <a:gd name="T8" fmla="*/ 1 w 6"/>
                  <a:gd name="T9" fmla="*/ 4 h 4"/>
                  <a:gd name="T10" fmla="*/ 2 w 6"/>
                  <a:gd name="T11" fmla="*/ 4 h 4"/>
                  <a:gd name="T12" fmla="*/ 5 w 6"/>
                  <a:gd name="T13" fmla="*/ 3 h 4"/>
                  <a:gd name="T14" fmla="*/ 5 w 6"/>
                  <a:gd name="T15" fmla="*/ 0 h 4"/>
                  <a:gd name="T16" fmla="*/ 4 w 6"/>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4">
                    <a:moveTo>
                      <a:pt x="4" y="0"/>
                    </a:moveTo>
                    <a:cubicBezTo>
                      <a:pt x="4" y="0"/>
                      <a:pt x="4" y="0"/>
                      <a:pt x="3" y="0"/>
                    </a:cubicBezTo>
                    <a:cubicBezTo>
                      <a:pt x="3" y="0"/>
                      <a:pt x="3" y="0"/>
                      <a:pt x="3" y="0"/>
                    </a:cubicBezTo>
                    <a:cubicBezTo>
                      <a:pt x="3" y="0"/>
                      <a:pt x="2" y="0"/>
                      <a:pt x="2" y="1"/>
                    </a:cubicBezTo>
                    <a:cubicBezTo>
                      <a:pt x="1" y="2"/>
                      <a:pt x="0" y="3"/>
                      <a:pt x="1" y="4"/>
                    </a:cubicBezTo>
                    <a:cubicBezTo>
                      <a:pt x="1" y="4"/>
                      <a:pt x="2" y="4"/>
                      <a:pt x="2" y="4"/>
                    </a:cubicBezTo>
                    <a:cubicBezTo>
                      <a:pt x="3" y="4"/>
                      <a:pt x="4" y="4"/>
                      <a:pt x="5" y="3"/>
                    </a:cubicBezTo>
                    <a:cubicBezTo>
                      <a:pt x="6" y="2"/>
                      <a:pt x="6" y="1"/>
                      <a:pt x="5" y="0"/>
                    </a:cubicBezTo>
                    <a:cubicBezTo>
                      <a:pt x="5" y="0"/>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9" name="Freeform 160">
                <a:extLst>
                  <a:ext uri="{FF2B5EF4-FFF2-40B4-BE49-F238E27FC236}">
                    <a16:creationId xmlns:a16="http://schemas.microsoft.com/office/drawing/2014/main" id="{B3B54B80-4015-4429-AE16-ED22E7B26C03}"/>
                  </a:ext>
                </a:extLst>
              </p:cNvPr>
              <p:cNvSpPr>
                <a:spLocks/>
              </p:cNvSpPr>
              <p:nvPr/>
            </p:nvSpPr>
            <p:spPr bwMode="auto">
              <a:xfrm>
                <a:off x="2701" y="1494"/>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0" name="Freeform 161">
                <a:extLst>
                  <a:ext uri="{FF2B5EF4-FFF2-40B4-BE49-F238E27FC236}">
                    <a16:creationId xmlns:a16="http://schemas.microsoft.com/office/drawing/2014/main" id="{030A70A2-BBAA-47ED-A88B-76C0F731A3FB}"/>
                  </a:ext>
                </a:extLst>
              </p:cNvPr>
              <p:cNvSpPr>
                <a:spLocks noEditPoints="1"/>
              </p:cNvSpPr>
              <p:nvPr/>
            </p:nvSpPr>
            <p:spPr bwMode="auto">
              <a:xfrm>
                <a:off x="2741" y="1530"/>
                <a:ext cx="31" cy="26"/>
              </a:xfrm>
              <a:custGeom>
                <a:avLst/>
                <a:gdLst>
                  <a:gd name="T0" fmla="*/ 6 w 13"/>
                  <a:gd name="T1" fmla="*/ 7 h 11"/>
                  <a:gd name="T2" fmla="*/ 4 w 13"/>
                  <a:gd name="T3" fmla="*/ 6 h 11"/>
                  <a:gd name="T4" fmla="*/ 3 w 13"/>
                  <a:gd name="T5" fmla="*/ 3 h 11"/>
                  <a:gd name="T6" fmla="*/ 5 w 13"/>
                  <a:gd name="T7" fmla="*/ 3 h 11"/>
                  <a:gd name="T8" fmla="*/ 7 w 13"/>
                  <a:gd name="T9" fmla="*/ 3 h 11"/>
                  <a:gd name="T10" fmla="*/ 8 w 13"/>
                  <a:gd name="T11" fmla="*/ 7 h 11"/>
                  <a:gd name="T12" fmla="*/ 6 w 13"/>
                  <a:gd name="T13" fmla="*/ 7 h 11"/>
                  <a:gd name="T14" fmla="*/ 5 w 13"/>
                  <a:gd name="T15" fmla="*/ 0 h 11"/>
                  <a:gd name="T16" fmla="*/ 2 w 13"/>
                  <a:gd name="T17" fmla="*/ 2 h 11"/>
                  <a:gd name="T18" fmla="*/ 4 w 13"/>
                  <a:gd name="T19" fmla="*/ 9 h 11"/>
                  <a:gd name="T20" fmla="*/ 9 w 13"/>
                  <a:gd name="T21" fmla="*/ 11 h 11"/>
                  <a:gd name="T22" fmla="*/ 12 w 13"/>
                  <a:gd name="T23" fmla="*/ 10 h 11"/>
                  <a:gd name="T24" fmla="*/ 10 w 13"/>
                  <a:gd name="T25" fmla="*/ 2 h 11"/>
                  <a:gd name="T26" fmla="*/ 5 w 13"/>
                  <a:gd name="T2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1">
                    <a:moveTo>
                      <a:pt x="6" y="7"/>
                    </a:moveTo>
                    <a:cubicBezTo>
                      <a:pt x="6" y="7"/>
                      <a:pt x="5" y="7"/>
                      <a:pt x="4" y="6"/>
                    </a:cubicBezTo>
                    <a:cubicBezTo>
                      <a:pt x="3" y="6"/>
                      <a:pt x="3" y="4"/>
                      <a:pt x="3" y="3"/>
                    </a:cubicBezTo>
                    <a:cubicBezTo>
                      <a:pt x="4" y="3"/>
                      <a:pt x="4" y="3"/>
                      <a:pt x="5" y="3"/>
                    </a:cubicBezTo>
                    <a:cubicBezTo>
                      <a:pt x="5" y="3"/>
                      <a:pt x="6" y="3"/>
                      <a:pt x="7" y="3"/>
                    </a:cubicBezTo>
                    <a:cubicBezTo>
                      <a:pt x="8" y="4"/>
                      <a:pt x="8" y="6"/>
                      <a:pt x="8" y="7"/>
                    </a:cubicBezTo>
                    <a:cubicBezTo>
                      <a:pt x="7" y="7"/>
                      <a:pt x="7" y="7"/>
                      <a:pt x="6" y="7"/>
                    </a:cubicBezTo>
                    <a:moveTo>
                      <a:pt x="5" y="0"/>
                    </a:moveTo>
                    <a:cubicBezTo>
                      <a:pt x="4" y="0"/>
                      <a:pt x="2" y="1"/>
                      <a:pt x="2" y="2"/>
                    </a:cubicBezTo>
                    <a:cubicBezTo>
                      <a:pt x="0" y="4"/>
                      <a:pt x="1" y="7"/>
                      <a:pt x="4" y="9"/>
                    </a:cubicBezTo>
                    <a:cubicBezTo>
                      <a:pt x="6" y="10"/>
                      <a:pt x="8" y="11"/>
                      <a:pt x="9" y="11"/>
                    </a:cubicBezTo>
                    <a:cubicBezTo>
                      <a:pt x="10" y="11"/>
                      <a:pt x="11" y="10"/>
                      <a:pt x="12" y="10"/>
                    </a:cubicBezTo>
                    <a:cubicBezTo>
                      <a:pt x="13" y="8"/>
                      <a:pt x="12" y="4"/>
                      <a:pt x="10" y="2"/>
                    </a:cubicBezTo>
                    <a:cubicBezTo>
                      <a:pt x="8" y="1"/>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1" name="Freeform 162">
                <a:extLst>
                  <a:ext uri="{FF2B5EF4-FFF2-40B4-BE49-F238E27FC236}">
                    <a16:creationId xmlns:a16="http://schemas.microsoft.com/office/drawing/2014/main" id="{CECE4CB7-372C-429B-85F5-7C6C66C2EA41}"/>
                  </a:ext>
                </a:extLst>
              </p:cNvPr>
              <p:cNvSpPr>
                <a:spLocks/>
              </p:cNvSpPr>
              <p:nvPr/>
            </p:nvSpPr>
            <p:spPr bwMode="auto">
              <a:xfrm>
                <a:off x="2748" y="1537"/>
                <a:ext cx="12" cy="10"/>
              </a:xfrm>
              <a:custGeom>
                <a:avLst/>
                <a:gdLst>
                  <a:gd name="T0" fmla="*/ 2 w 5"/>
                  <a:gd name="T1" fmla="*/ 0 h 4"/>
                  <a:gd name="T2" fmla="*/ 0 w 5"/>
                  <a:gd name="T3" fmla="*/ 0 h 4"/>
                  <a:gd name="T4" fmla="*/ 1 w 5"/>
                  <a:gd name="T5" fmla="*/ 3 h 4"/>
                  <a:gd name="T6" fmla="*/ 3 w 5"/>
                  <a:gd name="T7" fmla="*/ 4 h 4"/>
                  <a:gd name="T8" fmla="*/ 5 w 5"/>
                  <a:gd name="T9" fmla="*/ 4 h 4"/>
                  <a:gd name="T10" fmla="*/ 4 w 5"/>
                  <a:gd name="T11" fmla="*/ 0 h 4"/>
                  <a:gd name="T12" fmla="*/ 2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2" y="0"/>
                    </a:moveTo>
                    <a:cubicBezTo>
                      <a:pt x="1" y="0"/>
                      <a:pt x="1" y="0"/>
                      <a:pt x="0" y="0"/>
                    </a:cubicBezTo>
                    <a:cubicBezTo>
                      <a:pt x="0" y="1"/>
                      <a:pt x="0" y="3"/>
                      <a:pt x="1" y="3"/>
                    </a:cubicBezTo>
                    <a:cubicBezTo>
                      <a:pt x="2" y="4"/>
                      <a:pt x="3" y="4"/>
                      <a:pt x="3" y="4"/>
                    </a:cubicBezTo>
                    <a:cubicBezTo>
                      <a:pt x="4" y="4"/>
                      <a:pt x="4" y="4"/>
                      <a:pt x="5" y="4"/>
                    </a:cubicBezTo>
                    <a:cubicBezTo>
                      <a:pt x="5" y="3"/>
                      <a:pt x="5" y="1"/>
                      <a:pt x="4" y="0"/>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2" name="Freeform 163">
                <a:extLst>
                  <a:ext uri="{FF2B5EF4-FFF2-40B4-BE49-F238E27FC236}">
                    <a16:creationId xmlns:a16="http://schemas.microsoft.com/office/drawing/2014/main" id="{DCAEEAB3-3877-4A51-8D6C-25D028803A66}"/>
                  </a:ext>
                </a:extLst>
              </p:cNvPr>
              <p:cNvSpPr>
                <a:spLocks noEditPoints="1"/>
              </p:cNvSpPr>
              <p:nvPr/>
            </p:nvSpPr>
            <p:spPr bwMode="auto">
              <a:xfrm>
                <a:off x="2753" y="1475"/>
                <a:ext cx="24" cy="17"/>
              </a:xfrm>
              <a:custGeom>
                <a:avLst/>
                <a:gdLst>
                  <a:gd name="T0" fmla="*/ 3 w 10"/>
                  <a:gd name="T1" fmla="*/ 5 h 7"/>
                  <a:gd name="T2" fmla="*/ 2 w 10"/>
                  <a:gd name="T3" fmla="*/ 5 h 7"/>
                  <a:gd name="T4" fmla="*/ 3 w 10"/>
                  <a:gd name="T5" fmla="*/ 3 h 7"/>
                  <a:gd name="T6" fmla="*/ 5 w 10"/>
                  <a:gd name="T7" fmla="*/ 2 h 7"/>
                  <a:gd name="T8" fmla="*/ 6 w 10"/>
                  <a:gd name="T9" fmla="*/ 3 h 7"/>
                  <a:gd name="T10" fmla="*/ 5 w 10"/>
                  <a:gd name="T11" fmla="*/ 5 h 7"/>
                  <a:gd name="T12" fmla="*/ 3 w 10"/>
                  <a:gd name="T13" fmla="*/ 5 h 7"/>
                  <a:gd name="T14" fmla="*/ 6 w 10"/>
                  <a:gd name="T15" fmla="*/ 0 h 7"/>
                  <a:gd name="T16" fmla="*/ 4 w 10"/>
                  <a:gd name="T17" fmla="*/ 0 h 7"/>
                  <a:gd name="T18" fmla="*/ 1 w 10"/>
                  <a:gd name="T19" fmla="*/ 5 h 7"/>
                  <a:gd name="T20" fmla="*/ 4 w 10"/>
                  <a:gd name="T21" fmla="*/ 7 h 7"/>
                  <a:gd name="T22" fmla="*/ 6 w 10"/>
                  <a:gd name="T23" fmla="*/ 6 h 7"/>
                  <a:gd name="T24" fmla="*/ 9 w 10"/>
                  <a:gd name="T25" fmla="*/ 1 h 7"/>
                  <a:gd name="T26" fmla="*/ 6 w 10"/>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7">
                    <a:moveTo>
                      <a:pt x="3" y="5"/>
                    </a:moveTo>
                    <a:cubicBezTo>
                      <a:pt x="3" y="5"/>
                      <a:pt x="2" y="5"/>
                      <a:pt x="2" y="5"/>
                    </a:cubicBezTo>
                    <a:cubicBezTo>
                      <a:pt x="2" y="4"/>
                      <a:pt x="2" y="3"/>
                      <a:pt x="3" y="3"/>
                    </a:cubicBezTo>
                    <a:cubicBezTo>
                      <a:pt x="4" y="2"/>
                      <a:pt x="4" y="2"/>
                      <a:pt x="5" y="2"/>
                    </a:cubicBezTo>
                    <a:cubicBezTo>
                      <a:pt x="5" y="2"/>
                      <a:pt x="6" y="3"/>
                      <a:pt x="6" y="3"/>
                    </a:cubicBezTo>
                    <a:cubicBezTo>
                      <a:pt x="6" y="4"/>
                      <a:pt x="6" y="5"/>
                      <a:pt x="5" y="5"/>
                    </a:cubicBezTo>
                    <a:cubicBezTo>
                      <a:pt x="4" y="5"/>
                      <a:pt x="4" y="5"/>
                      <a:pt x="3" y="5"/>
                    </a:cubicBezTo>
                    <a:moveTo>
                      <a:pt x="6" y="0"/>
                    </a:moveTo>
                    <a:cubicBezTo>
                      <a:pt x="5" y="0"/>
                      <a:pt x="5" y="0"/>
                      <a:pt x="4" y="0"/>
                    </a:cubicBezTo>
                    <a:cubicBezTo>
                      <a:pt x="1" y="1"/>
                      <a:pt x="0" y="3"/>
                      <a:pt x="1" y="5"/>
                    </a:cubicBezTo>
                    <a:cubicBezTo>
                      <a:pt x="1" y="6"/>
                      <a:pt x="2" y="7"/>
                      <a:pt x="4" y="7"/>
                    </a:cubicBezTo>
                    <a:cubicBezTo>
                      <a:pt x="4" y="7"/>
                      <a:pt x="5" y="6"/>
                      <a:pt x="6" y="6"/>
                    </a:cubicBezTo>
                    <a:cubicBezTo>
                      <a:pt x="9" y="5"/>
                      <a:pt x="10" y="3"/>
                      <a:pt x="9" y="1"/>
                    </a:cubicBezTo>
                    <a:cubicBezTo>
                      <a:pt x="9" y="0"/>
                      <a:pt x="8"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3" name="Freeform 164">
                <a:extLst>
                  <a:ext uri="{FF2B5EF4-FFF2-40B4-BE49-F238E27FC236}">
                    <a16:creationId xmlns:a16="http://schemas.microsoft.com/office/drawing/2014/main" id="{6453F9E6-5B1F-45A0-BC0C-BD9879675EC4}"/>
                  </a:ext>
                </a:extLst>
              </p:cNvPr>
              <p:cNvSpPr>
                <a:spLocks/>
              </p:cNvSpPr>
              <p:nvPr/>
            </p:nvSpPr>
            <p:spPr bwMode="auto">
              <a:xfrm>
                <a:off x="2758" y="1480"/>
                <a:ext cx="9" cy="7"/>
              </a:xfrm>
              <a:custGeom>
                <a:avLst/>
                <a:gdLst>
                  <a:gd name="T0" fmla="*/ 3 w 4"/>
                  <a:gd name="T1" fmla="*/ 0 h 3"/>
                  <a:gd name="T2" fmla="*/ 1 w 4"/>
                  <a:gd name="T3" fmla="*/ 1 h 3"/>
                  <a:gd name="T4" fmla="*/ 0 w 4"/>
                  <a:gd name="T5" fmla="*/ 3 h 3"/>
                  <a:gd name="T6" fmla="*/ 1 w 4"/>
                  <a:gd name="T7" fmla="*/ 3 h 3"/>
                  <a:gd name="T8" fmla="*/ 3 w 4"/>
                  <a:gd name="T9" fmla="*/ 3 h 3"/>
                  <a:gd name="T10" fmla="*/ 4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2" y="0"/>
                      <a:pt x="2" y="0"/>
                      <a:pt x="1" y="1"/>
                    </a:cubicBezTo>
                    <a:cubicBezTo>
                      <a:pt x="0" y="1"/>
                      <a:pt x="0" y="2"/>
                      <a:pt x="0" y="3"/>
                    </a:cubicBezTo>
                    <a:cubicBezTo>
                      <a:pt x="0" y="3"/>
                      <a:pt x="1" y="3"/>
                      <a:pt x="1" y="3"/>
                    </a:cubicBezTo>
                    <a:cubicBezTo>
                      <a:pt x="2" y="3"/>
                      <a:pt x="2" y="3"/>
                      <a:pt x="3" y="3"/>
                    </a:cubicBezTo>
                    <a:cubicBezTo>
                      <a:pt x="4" y="3"/>
                      <a:pt x="4" y="2"/>
                      <a:pt x="4" y="1"/>
                    </a:cubicBezTo>
                    <a:cubicBezTo>
                      <a:pt x="4" y="1"/>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4" name="Freeform 165">
                <a:extLst>
                  <a:ext uri="{FF2B5EF4-FFF2-40B4-BE49-F238E27FC236}">
                    <a16:creationId xmlns:a16="http://schemas.microsoft.com/office/drawing/2014/main" id="{F5844119-3356-4930-A412-573E96033CFB}"/>
                  </a:ext>
                </a:extLst>
              </p:cNvPr>
              <p:cNvSpPr>
                <a:spLocks/>
              </p:cNvSpPr>
              <p:nvPr/>
            </p:nvSpPr>
            <p:spPr bwMode="auto">
              <a:xfrm>
                <a:off x="2724" y="1452"/>
                <a:ext cx="17" cy="16"/>
              </a:xfrm>
              <a:custGeom>
                <a:avLst/>
                <a:gdLst>
                  <a:gd name="T0" fmla="*/ 3 w 7"/>
                  <a:gd name="T1" fmla="*/ 0 h 7"/>
                  <a:gd name="T2" fmla="*/ 1 w 7"/>
                  <a:gd name="T3" fmla="*/ 0 h 7"/>
                  <a:gd name="T4" fmla="*/ 0 w 7"/>
                  <a:gd name="T5" fmla="*/ 1 h 7"/>
                  <a:gd name="T6" fmla="*/ 2 w 7"/>
                  <a:gd name="T7" fmla="*/ 2 h 7"/>
                  <a:gd name="T8" fmla="*/ 2 w 7"/>
                  <a:gd name="T9" fmla="*/ 2 h 7"/>
                  <a:gd name="T10" fmla="*/ 3 w 7"/>
                  <a:gd name="T11" fmla="*/ 3 h 7"/>
                  <a:gd name="T12" fmla="*/ 2 w 7"/>
                  <a:gd name="T13" fmla="*/ 5 h 7"/>
                  <a:gd name="T14" fmla="*/ 2 w 7"/>
                  <a:gd name="T15" fmla="*/ 7 h 7"/>
                  <a:gd name="T16" fmla="*/ 3 w 7"/>
                  <a:gd name="T17" fmla="*/ 6 h 7"/>
                  <a:gd name="T18" fmla="*/ 6 w 7"/>
                  <a:gd name="T19" fmla="*/ 1 h 7"/>
                  <a:gd name="T20" fmla="*/ 3 w 7"/>
                  <a:gd name="T2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7">
                    <a:moveTo>
                      <a:pt x="3" y="0"/>
                    </a:moveTo>
                    <a:cubicBezTo>
                      <a:pt x="2" y="0"/>
                      <a:pt x="2" y="0"/>
                      <a:pt x="1" y="0"/>
                    </a:cubicBezTo>
                    <a:cubicBezTo>
                      <a:pt x="1" y="0"/>
                      <a:pt x="0" y="1"/>
                      <a:pt x="0" y="1"/>
                    </a:cubicBezTo>
                    <a:cubicBezTo>
                      <a:pt x="1" y="1"/>
                      <a:pt x="1" y="2"/>
                      <a:pt x="2" y="2"/>
                    </a:cubicBezTo>
                    <a:cubicBezTo>
                      <a:pt x="2" y="2"/>
                      <a:pt x="2" y="2"/>
                      <a:pt x="2" y="2"/>
                    </a:cubicBezTo>
                    <a:cubicBezTo>
                      <a:pt x="2" y="3"/>
                      <a:pt x="3" y="3"/>
                      <a:pt x="3" y="3"/>
                    </a:cubicBezTo>
                    <a:cubicBezTo>
                      <a:pt x="3" y="4"/>
                      <a:pt x="3" y="4"/>
                      <a:pt x="2" y="5"/>
                    </a:cubicBezTo>
                    <a:cubicBezTo>
                      <a:pt x="2" y="5"/>
                      <a:pt x="2" y="6"/>
                      <a:pt x="2" y="7"/>
                    </a:cubicBezTo>
                    <a:cubicBezTo>
                      <a:pt x="3" y="7"/>
                      <a:pt x="3" y="6"/>
                      <a:pt x="3" y="6"/>
                    </a:cubicBezTo>
                    <a:cubicBezTo>
                      <a:pt x="6" y="5"/>
                      <a:pt x="7" y="3"/>
                      <a:pt x="6" y="1"/>
                    </a:cubicBezTo>
                    <a:cubicBezTo>
                      <a:pt x="6" y="0"/>
                      <a:pt x="5"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5" name="Freeform 166">
                <a:extLst>
                  <a:ext uri="{FF2B5EF4-FFF2-40B4-BE49-F238E27FC236}">
                    <a16:creationId xmlns:a16="http://schemas.microsoft.com/office/drawing/2014/main" id="{962CDE29-7A96-4625-A618-DC325CC54583}"/>
                  </a:ext>
                </a:extLst>
              </p:cNvPr>
              <p:cNvSpPr>
                <a:spLocks/>
              </p:cNvSpPr>
              <p:nvPr/>
            </p:nvSpPr>
            <p:spPr bwMode="auto">
              <a:xfrm>
                <a:off x="2717" y="1454"/>
                <a:ext cx="12" cy="14"/>
              </a:xfrm>
              <a:custGeom>
                <a:avLst/>
                <a:gdLst>
                  <a:gd name="T0" fmla="*/ 3 w 5"/>
                  <a:gd name="T1" fmla="*/ 0 h 6"/>
                  <a:gd name="T2" fmla="*/ 1 w 5"/>
                  <a:gd name="T3" fmla="*/ 4 h 6"/>
                  <a:gd name="T4" fmla="*/ 4 w 5"/>
                  <a:gd name="T5" fmla="*/ 6 h 6"/>
                  <a:gd name="T6" fmla="*/ 5 w 5"/>
                  <a:gd name="T7" fmla="*/ 6 h 6"/>
                  <a:gd name="T8" fmla="*/ 5 w 5"/>
                  <a:gd name="T9" fmla="*/ 4 h 6"/>
                  <a:gd name="T10" fmla="*/ 5 w 5"/>
                  <a:gd name="T11" fmla="*/ 4 h 6"/>
                  <a:gd name="T12" fmla="*/ 3 w 5"/>
                  <a:gd name="T13" fmla="*/ 5 h 6"/>
                  <a:gd name="T14" fmla="*/ 2 w 5"/>
                  <a:gd name="T15" fmla="*/ 4 h 6"/>
                  <a:gd name="T16" fmla="*/ 3 w 5"/>
                  <a:gd name="T17" fmla="*/ 2 h 6"/>
                  <a:gd name="T18" fmla="*/ 5 w 5"/>
                  <a:gd name="T19" fmla="*/ 1 h 6"/>
                  <a:gd name="T20" fmla="*/ 5 w 5"/>
                  <a:gd name="T21" fmla="*/ 1 h 6"/>
                  <a:gd name="T22" fmla="*/ 5 w 5"/>
                  <a:gd name="T23" fmla="*/ 1 h 6"/>
                  <a:gd name="T24" fmla="*/ 3 w 5"/>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6">
                    <a:moveTo>
                      <a:pt x="3" y="0"/>
                    </a:moveTo>
                    <a:cubicBezTo>
                      <a:pt x="1" y="1"/>
                      <a:pt x="0" y="3"/>
                      <a:pt x="1" y="4"/>
                    </a:cubicBezTo>
                    <a:cubicBezTo>
                      <a:pt x="1" y="5"/>
                      <a:pt x="2" y="6"/>
                      <a:pt x="4" y="6"/>
                    </a:cubicBezTo>
                    <a:cubicBezTo>
                      <a:pt x="4" y="6"/>
                      <a:pt x="5" y="6"/>
                      <a:pt x="5" y="6"/>
                    </a:cubicBezTo>
                    <a:cubicBezTo>
                      <a:pt x="5" y="5"/>
                      <a:pt x="5" y="4"/>
                      <a:pt x="5" y="4"/>
                    </a:cubicBezTo>
                    <a:cubicBezTo>
                      <a:pt x="5" y="4"/>
                      <a:pt x="5" y="4"/>
                      <a:pt x="5" y="4"/>
                    </a:cubicBezTo>
                    <a:cubicBezTo>
                      <a:pt x="4" y="4"/>
                      <a:pt x="4" y="5"/>
                      <a:pt x="3" y="5"/>
                    </a:cubicBezTo>
                    <a:cubicBezTo>
                      <a:pt x="3" y="5"/>
                      <a:pt x="2" y="4"/>
                      <a:pt x="2" y="4"/>
                    </a:cubicBezTo>
                    <a:cubicBezTo>
                      <a:pt x="2" y="3"/>
                      <a:pt x="2" y="2"/>
                      <a:pt x="3" y="2"/>
                    </a:cubicBezTo>
                    <a:cubicBezTo>
                      <a:pt x="4" y="2"/>
                      <a:pt x="4" y="1"/>
                      <a:pt x="5" y="1"/>
                    </a:cubicBezTo>
                    <a:cubicBezTo>
                      <a:pt x="5" y="1"/>
                      <a:pt x="5" y="1"/>
                      <a:pt x="5" y="1"/>
                    </a:cubicBezTo>
                    <a:cubicBezTo>
                      <a:pt x="5" y="1"/>
                      <a:pt x="5" y="1"/>
                      <a:pt x="5" y="1"/>
                    </a:cubicBezTo>
                    <a:cubicBezTo>
                      <a:pt x="4" y="1"/>
                      <a:pt x="4"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6" name="Freeform 167">
                <a:extLst>
                  <a:ext uri="{FF2B5EF4-FFF2-40B4-BE49-F238E27FC236}">
                    <a16:creationId xmlns:a16="http://schemas.microsoft.com/office/drawing/2014/main" id="{4321A8C8-E1F3-48F7-BE02-CF518D6DDEA4}"/>
                  </a:ext>
                </a:extLst>
              </p:cNvPr>
              <p:cNvSpPr>
                <a:spLocks/>
              </p:cNvSpPr>
              <p:nvPr/>
            </p:nvSpPr>
            <p:spPr bwMode="auto">
              <a:xfrm>
                <a:off x="2729" y="1456"/>
                <a:ext cx="2" cy="7"/>
              </a:xfrm>
              <a:custGeom>
                <a:avLst/>
                <a:gdLst>
                  <a:gd name="T0" fmla="*/ 0 w 1"/>
                  <a:gd name="T1" fmla="*/ 0 h 3"/>
                  <a:gd name="T2" fmla="*/ 0 w 1"/>
                  <a:gd name="T3" fmla="*/ 3 h 3"/>
                  <a:gd name="T4" fmla="*/ 1 w 1"/>
                  <a:gd name="T5" fmla="*/ 1 h 3"/>
                  <a:gd name="T6" fmla="*/ 0 w 1"/>
                  <a:gd name="T7" fmla="*/ 0 h 3"/>
                </a:gdLst>
                <a:ahLst/>
                <a:cxnLst>
                  <a:cxn ang="0">
                    <a:pos x="T0" y="T1"/>
                  </a:cxn>
                  <a:cxn ang="0">
                    <a:pos x="T2" y="T3"/>
                  </a:cxn>
                  <a:cxn ang="0">
                    <a:pos x="T4" y="T5"/>
                  </a:cxn>
                  <a:cxn ang="0">
                    <a:pos x="T6" y="T7"/>
                  </a:cxn>
                </a:cxnLst>
                <a:rect l="0" t="0" r="r" b="b"/>
                <a:pathLst>
                  <a:path w="1" h="3">
                    <a:moveTo>
                      <a:pt x="0" y="0"/>
                    </a:moveTo>
                    <a:cubicBezTo>
                      <a:pt x="0" y="1"/>
                      <a:pt x="0" y="2"/>
                      <a:pt x="0" y="3"/>
                    </a:cubicBezTo>
                    <a:cubicBezTo>
                      <a:pt x="1" y="2"/>
                      <a:pt x="1" y="2"/>
                      <a:pt x="1" y="1"/>
                    </a:cubicBezTo>
                    <a:cubicBezTo>
                      <a:pt x="1" y="1"/>
                      <a:pt x="0" y="1"/>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Freeform 168">
                <a:extLst>
                  <a:ext uri="{FF2B5EF4-FFF2-40B4-BE49-F238E27FC236}">
                    <a16:creationId xmlns:a16="http://schemas.microsoft.com/office/drawing/2014/main" id="{9D7F68DB-AE7E-4DB7-9934-03CCBE20F64E}"/>
                  </a:ext>
                </a:extLst>
              </p:cNvPr>
              <p:cNvSpPr>
                <a:spLocks/>
              </p:cNvSpPr>
              <p:nvPr/>
            </p:nvSpPr>
            <p:spPr bwMode="auto">
              <a:xfrm>
                <a:off x="2722" y="1456"/>
                <a:ext cx="7" cy="10"/>
              </a:xfrm>
              <a:custGeom>
                <a:avLst/>
                <a:gdLst>
                  <a:gd name="T0" fmla="*/ 3 w 3"/>
                  <a:gd name="T1" fmla="*/ 0 h 4"/>
                  <a:gd name="T2" fmla="*/ 1 w 3"/>
                  <a:gd name="T3" fmla="*/ 1 h 4"/>
                  <a:gd name="T4" fmla="*/ 0 w 3"/>
                  <a:gd name="T5" fmla="*/ 3 h 4"/>
                  <a:gd name="T6" fmla="*/ 1 w 3"/>
                  <a:gd name="T7" fmla="*/ 4 h 4"/>
                  <a:gd name="T8" fmla="*/ 3 w 3"/>
                  <a:gd name="T9" fmla="*/ 3 h 4"/>
                  <a:gd name="T10" fmla="*/ 3 w 3"/>
                  <a:gd name="T11" fmla="*/ 3 h 4"/>
                  <a:gd name="T12" fmla="*/ 3 w 3"/>
                  <a:gd name="T13" fmla="*/ 0 h 4"/>
                  <a:gd name="T14" fmla="*/ 3 w 3"/>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0"/>
                    </a:moveTo>
                    <a:cubicBezTo>
                      <a:pt x="2" y="0"/>
                      <a:pt x="2" y="1"/>
                      <a:pt x="1" y="1"/>
                    </a:cubicBezTo>
                    <a:cubicBezTo>
                      <a:pt x="0" y="1"/>
                      <a:pt x="0" y="2"/>
                      <a:pt x="0" y="3"/>
                    </a:cubicBezTo>
                    <a:cubicBezTo>
                      <a:pt x="0" y="3"/>
                      <a:pt x="1" y="4"/>
                      <a:pt x="1" y="4"/>
                    </a:cubicBezTo>
                    <a:cubicBezTo>
                      <a:pt x="2" y="4"/>
                      <a:pt x="2" y="3"/>
                      <a:pt x="3" y="3"/>
                    </a:cubicBezTo>
                    <a:cubicBezTo>
                      <a:pt x="3" y="3"/>
                      <a:pt x="3" y="3"/>
                      <a:pt x="3" y="3"/>
                    </a:cubicBezTo>
                    <a:cubicBezTo>
                      <a:pt x="3" y="2"/>
                      <a:pt x="3" y="1"/>
                      <a:pt x="3" y="0"/>
                    </a:cubicBezTo>
                    <a:cubicBezTo>
                      <a:pt x="3" y="0"/>
                      <a:pt x="3" y="0"/>
                      <a:pt x="3"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Freeform 169">
                <a:extLst>
                  <a:ext uri="{FF2B5EF4-FFF2-40B4-BE49-F238E27FC236}">
                    <a16:creationId xmlns:a16="http://schemas.microsoft.com/office/drawing/2014/main" id="{DDE69849-DE6B-4283-B0F5-E3D46B472266}"/>
                  </a:ext>
                </a:extLst>
              </p:cNvPr>
              <p:cNvSpPr>
                <a:spLocks noEditPoints="1"/>
              </p:cNvSpPr>
              <p:nvPr/>
            </p:nvSpPr>
            <p:spPr bwMode="auto">
              <a:xfrm>
                <a:off x="2686" y="1554"/>
                <a:ext cx="26" cy="16"/>
              </a:xfrm>
              <a:custGeom>
                <a:avLst/>
                <a:gdLst>
                  <a:gd name="T0" fmla="*/ 6 w 11"/>
                  <a:gd name="T1" fmla="*/ 4 h 7"/>
                  <a:gd name="T2" fmla="*/ 4 w 11"/>
                  <a:gd name="T3" fmla="*/ 4 h 7"/>
                  <a:gd name="T4" fmla="*/ 6 w 11"/>
                  <a:gd name="T5" fmla="*/ 1 h 7"/>
                  <a:gd name="T6" fmla="*/ 7 w 11"/>
                  <a:gd name="T7" fmla="*/ 1 h 7"/>
                  <a:gd name="T8" fmla="*/ 8 w 11"/>
                  <a:gd name="T9" fmla="*/ 2 h 7"/>
                  <a:gd name="T10" fmla="*/ 7 w 11"/>
                  <a:gd name="T11" fmla="*/ 4 h 7"/>
                  <a:gd name="T12" fmla="*/ 6 w 11"/>
                  <a:gd name="T13" fmla="*/ 4 h 7"/>
                  <a:gd name="T14" fmla="*/ 7 w 11"/>
                  <a:gd name="T15" fmla="*/ 0 h 7"/>
                  <a:gd name="T16" fmla="*/ 4 w 11"/>
                  <a:gd name="T17" fmla="*/ 1 h 7"/>
                  <a:gd name="T18" fmla="*/ 1 w 11"/>
                  <a:gd name="T19" fmla="*/ 5 h 7"/>
                  <a:gd name="T20" fmla="*/ 4 w 11"/>
                  <a:gd name="T21" fmla="*/ 7 h 7"/>
                  <a:gd name="T22" fmla="*/ 7 w 11"/>
                  <a:gd name="T23" fmla="*/ 7 h 7"/>
                  <a:gd name="T24" fmla="*/ 10 w 11"/>
                  <a:gd name="T25" fmla="*/ 2 h 7"/>
                  <a:gd name="T26" fmla="*/ 7 w 11"/>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7">
                    <a:moveTo>
                      <a:pt x="6" y="4"/>
                    </a:moveTo>
                    <a:cubicBezTo>
                      <a:pt x="5" y="4"/>
                      <a:pt x="5" y="4"/>
                      <a:pt x="4" y="4"/>
                    </a:cubicBezTo>
                    <a:cubicBezTo>
                      <a:pt x="4" y="3"/>
                      <a:pt x="5" y="2"/>
                      <a:pt x="6" y="1"/>
                    </a:cubicBezTo>
                    <a:cubicBezTo>
                      <a:pt x="6" y="1"/>
                      <a:pt x="7" y="1"/>
                      <a:pt x="7" y="1"/>
                    </a:cubicBezTo>
                    <a:cubicBezTo>
                      <a:pt x="8" y="1"/>
                      <a:pt x="8" y="1"/>
                      <a:pt x="8" y="2"/>
                    </a:cubicBezTo>
                    <a:cubicBezTo>
                      <a:pt x="9" y="3"/>
                      <a:pt x="8" y="4"/>
                      <a:pt x="7" y="4"/>
                    </a:cubicBezTo>
                    <a:cubicBezTo>
                      <a:pt x="7" y="4"/>
                      <a:pt x="6" y="4"/>
                      <a:pt x="6" y="4"/>
                    </a:cubicBezTo>
                    <a:moveTo>
                      <a:pt x="7" y="0"/>
                    </a:moveTo>
                    <a:cubicBezTo>
                      <a:pt x="6" y="0"/>
                      <a:pt x="5" y="0"/>
                      <a:pt x="4" y="1"/>
                    </a:cubicBezTo>
                    <a:cubicBezTo>
                      <a:pt x="2" y="2"/>
                      <a:pt x="0" y="4"/>
                      <a:pt x="1" y="5"/>
                    </a:cubicBezTo>
                    <a:cubicBezTo>
                      <a:pt x="1" y="7"/>
                      <a:pt x="3" y="7"/>
                      <a:pt x="4" y="7"/>
                    </a:cubicBezTo>
                    <a:cubicBezTo>
                      <a:pt x="5" y="7"/>
                      <a:pt x="6" y="7"/>
                      <a:pt x="7" y="7"/>
                    </a:cubicBezTo>
                    <a:cubicBezTo>
                      <a:pt x="9" y="5"/>
                      <a:pt x="11" y="3"/>
                      <a:pt x="10" y="2"/>
                    </a:cubicBezTo>
                    <a:cubicBezTo>
                      <a:pt x="9" y="1"/>
                      <a:pt x="8" y="0"/>
                      <a:pt x="7"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9" name="Freeform 170">
                <a:extLst>
                  <a:ext uri="{FF2B5EF4-FFF2-40B4-BE49-F238E27FC236}">
                    <a16:creationId xmlns:a16="http://schemas.microsoft.com/office/drawing/2014/main" id="{55C07CBD-695B-47C2-83B1-62FBDF798591}"/>
                  </a:ext>
                </a:extLst>
              </p:cNvPr>
              <p:cNvSpPr>
                <a:spLocks/>
              </p:cNvSpPr>
              <p:nvPr/>
            </p:nvSpPr>
            <p:spPr bwMode="auto">
              <a:xfrm>
                <a:off x="2696" y="1556"/>
                <a:ext cx="12" cy="7"/>
              </a:xfrm>
              <a:custGeom>
                <a:avLst/>
                <a:gdLst>
                  <a:gd name="T0" fmla="*/ 3 w 5"/>
                  <a:gd name="T1" fmla="*/ 0 h 3"/>
                  <a:gd name="T2" fmla="*/ 2 w 5"/>
                  <a:gd name="T3" fmla="*/ 0 h 3"/>
                  <a:gd name="T4" fmla="*/ 0 w 5"/>
                  <a:gd name="T5" fmla="*/ 3 h 3"/>
                  <a:gd name="T6" fmla="*/ 2 w 5"/>
                  <a:gd name="T7" fmla="*/ 3 h 3"/>
                  <a:gd name="T8" fmla="*/ 3 w 5"/>
                  <a:gd name="T9" fmla="*/ 3 h 3"/>
                  <a:gd name="T10" fmla="*/ 4 w 5"/>
                  <a:gd name="T11" fmla="*/ 1 h 3"/>
                  <a:gd name="T12" fmla="*/ 3 w 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5" h="3">
                    <a:moveTo>
                      <a:pt x="3" y="0"/>
                    </a:moveTo>
                    <a:cubicBezTo>
                      <a:pt x="3" y="0"/>
                      <a:pt x="2" y="0"/>
                      <a:pt x="2" y="0"/>
                    </a:cubicBezTo>
                    <a:cubicBezTo>
                      <a:pt x="1" y="1"/>
                      <a:pt x="0" y="2"/>
                      <a:pt x="0" y="3"/>
                    </a:cubicBezTo>
                    <a:cubicBezTo>
                      <a:pt x="1" y="3"/>
                      <a:pt x="1" y="3"/>
                      <a:pt x="2" y="3"/>
                    </a:cubicBezTo>
                    <a:cubicBezTo>
                      <a:pt x="2" y="3"/>
                      <a:pt x="3" y="3"/>
                      <a:pt x="3" y="3"/>
                    </a:cubicBezTo>
                    <a:cubicBezTo>
                      <a:pt x="4" y="3"/>
                      <a:pt x="5" y="2"/>
                      <a:pt x="4" y="1"/>
                    </a:cubicBezTo>
                    <a:cubicBezTo>
                      <a:pt x="4" y="0"/>
                      <a:pt x="4"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Freeform 171">
                <a:extLst>
                  <a:ext uri="{FF2B5EF4-FFF2-40B4-BE49-F238E27FC236}">
                    <a16:creationId xmlns:a16="http://schemas.microsoft.com/office/drawing/2014/main" id="{72F36D4C-EE5C-4B42-B3D3-D7C092CC0E5E}"/>
                  </a:ext>
                </a:extLst>
              </p:cNvPr>
              <p:cNvSpPr>
                <a:spLocks/>
              </p:cNvSpPr>
              <p:nvPr/>
            </p:nvSpPr>
            <p:spPr bwMode="auto">
              <a:xfrm>
                <a:off x="2800" y="1468"/>
                <a:ext cx="3" cy="5"/>
              </a:xfrm>
              <a:custGeom>
                <a:avLst/>
                <a:gdLst>
                  <a:gd name="T0" fmla="*/ 0 w 1"/>
                  <a:gd name="T1" fmla="*/ 0 h 2"/>
                  <a:gd name="T2" fmla="*/ 0 w 1"/>
                  <a:gd name="T3" fmla="*/ 0 h 2"/>
                  <a:gd name="T4" fmla="*/ 1 w 1"/>
                  <a:gd name="T5" fmla="*/ 2 h 2"/>
                  <a:gd name="T6" fmla="*/ 1 w 1"/>
                  <a:gd name="T7" fmla="*/ 1 h 2"/>
                  <a:gd name="T8" fmla="*/ 0 w 1"/>
                  <a:gd name="T9" fmla="*/ 0 h 2"/>
                </a:gdLst>
                <a:ahLst/>
                <a:cxnLst>
                  <a:cxn ang="0">
                    <a:pos x="T0" y="T1"/>
                  </a:cxn>
                  <a:cxn ang="0">
                    <a:pos x="T2" y="T3"/>
                  </a:cxn>
                  <a:cxn ang="0">
                    <a:pos x="T4" y="T5"/>
                  </a:cxn>
                  <a:cxn ang="0">
                    <a:pos x="T6" y="T7"/>
                  </a:cxn>
                  <a:cxn ang="0">
                    <a:pos x="T8" y="T9"/>
                  </a:cxn>
                </a:cxnLst>
                <a:rect l="0" t="0" r="r" b="b"/>
                <a:pathLst>
                  <a:path w="1" h="2">
                    <a:moveTo>
                      <a:pt x="0" y="0"/>
                    </a:moveTo>
                    <a:cubicBezTo>
                      <a:pt x="0" y="0"/>
                      <a:pt x="0" y="0"/>
                      <a:pt x="0" y="0"/>
                    </a:cubicBezTo>
                    <a:cubicBezTo>
                      <a:pt x="0" y="1"/>
                      <a:pt x="0" y="1"/>
                      <a:pt x="1" y="2"/>
                    </a:cubicBezTo>
                    <a:cubicBezTo>
                      <a:pt x="1" y="1"/>
                      <a:pt x="1" y="1"/>
                      <a:pt x="1" y="1"/>
                    </a:cubicBezTo>
                    <a:cubicBezTo>
                      <a:pt x="0" y="1"/>
                      <a:pt x="0" y="0"/>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Freeform 172">
                <a:extLst>
                  <a:ext uri="{FF2B5EF4-FFF2-40B4-BE49-F238E27FC236}">
                    <a16:creationId xmlns:a16="http://schemas.microsoft.com/office/drawing/2014/main" id="{B6E5FB76-BDEE-41DC-AA75-7A32A02ED2D4}"/>
                  </a:ext>
                </a:extLst>
              </p:cNvPr>
              <p:cNvSpPr>
                <a:spLocks/>
              </p:cNvSpPr>
              <p:nvPr/>
            </p:nvSpPr>
            <p:spPr bwMode="auto">
              <a:xfrm>
                <a:off x="2800" y="1468"/>
                <a:ext cx="3" cy="5"/>
              </a:xfrm>
              <a:custGeom>
                <a:avLst/>
                <a:gdLst>
                  <a:gd name="T0" fmla="*/ 0 w 1"/>
                  <a:gd name="T1" fmla="*/ 0 h 2"/>
                  <a:gd name="T2" fmla="*/ 0 w 1"/>
                  <a:gd name="T3" fmla="*/ 2 h 2"/>
                  <a:gd name="T4" fmla="*/ 1 w 1"/>
                  <a:gd name="T5" fmla="*/ 2 h 2"/>
                  <a:gd name="T6" fmla="*/ 0 w 1"/>
                  <a:gd name="T7" fmla="*/ 0 h 2"/>
                </a:gdLst>
                <a:ahLst/>
                <a:cxnLst>
                  <a:cxn ang="0">
                    <a:pos x="T0" y="T1"/>
                  </a:cxn>
                  <a:cxn ang="0">
                    <a:pos x="T2" y="T3"/>
                  </a:cxn>
                  <a:cxn ang="0">
                    <a:pos x="T4" y="T5"/>
                  </a:cxn>
                  <a:cxn ang="0">
                    <a:pos x="T6" y="T7"/>
                  </a:cxn>
                </a:cxnLst>
                <a:rect l="0" t="0" r="r" b="b"/>
                <a:pathLst>
                  <a:path w="1" h="2">
                    <a:moveTo>
                      <a:pt x="0" y="0"/>
                    </a:moveTo>
                    <a:cubicBezTo>
                      <a:pt x="0" y="1"/>
                      <a:pt x="0" y="1"/>
                      <a:pt x="0" y="2"/>
                    </a:cubicBezTo>
                    <a:cubicBezTo>
                      <a:pt x="0" y="2"/>
                      <a:pt x="1" y="2"/>
                      <a:pt x="1" y="2"/>
                    </a:cubicBezTo>
                    <a:cubicBezTo>
                      <a:pt x="0" y="1"/>
                      <a:pt x="0"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2" name="Freeform 173">
                <a:extLst>
                  <a:ext uri="{FF2B5EF4-FFF2-40B4-BE49-F238E27FC236}">
                    <a16:creationId xmlns:a16="http://schemas.microsoft.com/office/drawing/2014/main" id="{8D371D10-D84C-48E1-AC0A-6C260D306196}"/>
                  </a:ext>
                </a:extLst>
              </p:cNvPr>
              <p:cNvSpPr>
                <a:spLocks/>
              </p:cNvSpPr>
              <p:nvPr/>
            </p:nvSpPr>
            <p:spPr bwMode="auto">
              <a:xfrm>
                <a:off x="2805" y="1478"/>
                <a:ext cx="10" cy="38"/>
              </a:xfrm>
              <a:custGeom>
                <a:avLst/>
                <a:gdLst>
                  <a:gd name="T0" fmla="*/ 0 w 4"/>
                  <a:gd name="T1" fmla="*/ 0 h 16"/>
                  <a:gd name="T2" fmla="*/ 0 w 4"/>
                  <a:gd name="T3" fmla="*/ 0 h 16"/>
                  <a:gd name="T4" fmla="*/ 4 w 4"/>
                  <a:gd name="T5" fmla="*/ 16 h 16"/>
                  <a:gd name="T6" fmla="*/ 4 w 4"/>
                  <a:gd name="T7" fmla="*/ 16 h 16"/>
                  <a:gd name="T8" fmla="*/ 0 w 4"/>
                  <a:gd name="T9" fmla="*/ 0 h 16"/>
                </a:gdLst>
                <a:ahLst/>
                <a:cxnLst>
                  <a:cxn ang="0">
                    <a:pos x="T0" y="T1"/>
                  </a:cxn>
                  <a:cxn ang="0">
                    <a:pos x="T2" y="T3"/>
                  </a:cxn>
                  <a:cxn ang="0">
                    <a:pos x="T4" y="T5"/>
                  </a:cxn>
                  <a:cxn ang="0">
                    <a:pos x="T6" y="T7"/>
                  </a:cxn>
                  <a:cxn ang="0">
                    <a:pos x="T8" y="T9"/>
                  </a:cxn>
                </a:cxnLst>
                <a:rect l="0" t="0" r="r" b="b"/>
                <a:pathLst>
                  <a:path w="4" h="16">
                    <a:moveTo>
                      <a:pt x="0" y="0"/>
                    </a:moveTo>
                    <a:cubicBezTo>
                      <a:pt x="0" y="0"/>
                      <a:pt x="0" y="0"/>
                      <a:pt x="0" y="0"/>
                    </a:cubicBezTo>
                    <a:cubicBezTo>
                      <a:pt x="3" y="5"/>
                      <a:pt x="4" y="11"/>
                      <a:pt x="4" y="16"/>
                    </a:cubicBezTo>
                    <a:cubicBezTo>
                      <a:pt x="4" y="16"/>
                      <a:pt x="4" y="16"/>
                      <a:pt x="4" y="16"/>
                    </a:cubicBezTo>
                    <a:cubicBezTo>
                      <a:pt x="4" y="10"/>
                      <a:pt x="3" y="5"/>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Freeform 174">
                <a:extLst>
                  <a:ext uri="{FF2B5EF4-FFF2-40B4-BE49-F238E27FC236}">
                    <a16:creationId xmlns:a16="http://schemas.microsoft.com/office/drawing/2014/main" id="{F72D8484-60EC-42CD-8C14-2DCAC3FD9574}"/>
                  </a:ext>
                </a:extLst>
              </p:cNvPr>
              <p:cNvSpPr>
                <a:spLocks/>
              </p:cNvSpPr>
              <p:nvPr/>
            </p:nvSpPr>
            <p:spPr bwMode="auto">
              <a:xfrm>
                <a:off x="2646" y="1478"/>
                <a:ext cx="169" cy="126"/>
              </a:xfrm>
              <a:custGeom>
                <a:avLst/>
                <a:gdLst>
                  <a:gd name="T0" fmla="*/ 67 w 71"/>
                  <a:gd name="T1" fmla="*/ 0 h 53"/>
                  <a:gd name="T2" fmla="*/ 66 w 71"/>
                  <a:gd name="T3" fmla="*/ 1 h 53"/>
                  <a:gd name="T4" fmla="*/ 66 w 71"/>
                  <a:gd name="T5" fmla="*/ 1 h 53"/>
                  <a:gd name="T6" fmla="*/ 66 w 71"/>
                  <a:gd name="T7" fmla="*/ 1 h 53"/>
                  <a:gd name="T8" fmla="*/ 67 w 71"/>
                  <a:gd name="T9" fmla="*/ 8 h 53"/>
                  <a:gd name="T10" fmla="*/ 30 w 71"/>
                  <a:gd name="T11" fmla="*/ 45 h 53"/>
                  <a:gd name="T12" fmla="*/ 0 w 71"/>
                  <a:gd name="T13" fmla="*/ 29 h 53"/>
                  <a:gd name="T14" fmla="*/ 10 w 71"/>
                  <a:gd name="T15" fmla="*/ 44 h 53"/>
                  <a:gd name="T16" fmla="*/ 14 w 71"/>
                  <a:gd name="T17" fmla="*/ 42 h 53"/>
                  <a:gd name="T18" fmla="*/ 15 w 71"/>
                  <a:gd name="T19" fmla="*/ 43 h 53"/>
                  <a:gd name="T20" fmla="*/ 14 w 71"/>
                  <a:gd name="T21" fmla="*/ 46 h 53"/>
                  <a:gd name="T22" fmla="*/ 14 w 71"/>
                  <a:gd name="T23" fmla="*/ 47 h 53"/>
                  <a:gd name="T24" fmla="*/ 28 w 71"/>
                  <a:gd name="T25" fmla="*/ 52 h 53"/>
                  <a:gd name="T26" fmla="*/ 27 w 71"/>
                  <a:gd name="T27" fmla="*/ 50 h 53"/>
                  <a:gd name="T28" fmla="*/ 28 w 71"/>
                  <a:gd name="T29" fmla="*/ 49 h 53"/>
                  <a:gd name="T30" fmla="*/ 29 w 71"/>
                  <a:gd name="T31" fmla="*/ 49 h 53"/>
                  <a:gd name="T32" fmla="*/ 31 w 71"/>
                  <a:gd name="T33" fmla="*/ 51 h 53"/>
                  <a:gd name="T34" fmla="*/ 31 w 71"/>
                  <a:gd name="T35" fmla="*/ 53 h 53"/>
                  <a:gd name="T36" fmla="*/ 34 w 71"/>
                  <a:gd name="T37" fmla="*/ 53 h 53"/>
                  <a:gd name="T38" fmla="*/ 53 w 71"/>
                  <a:gd name="T39" fmla="*/ 48 h 53"/>
                  <a:gd name="T40" fmla="*/ 53 w 71"/>
                  <a:gd name="T41" fmla="*/ 47 h 53"/>
                  <a:gd name="T42" fmla="*/ 51 w 71"/>
                  <a:gd name="T43" fmla="*/ 44 h 53"/>
                  <a:gd name="T44" fmla="*/ 51 w 71"/>
                  <a:gd name="T45" fmla="*/ 43 h 53"/>
                  <a:gd name="T46" fmla="*/ 52 w 71"/>
                  <a:gd name="T47" fmla="*/ 43 h 53"/>
                  <a:gd name="T48" fmla="*/ 56 w 71"/>
                  <a:gd name="T49" fmla="*/ 44 h 53"/>
                  <a:gd name="T50" fmla="*/ 57 w 71"/>
                  <a:gd name="T51" fmla="*/ 45 h 53"/>
                  <a:gd name="T52" fmla="*/ 68 w 71"/>
                  <a:gd name="T53" fmla="*/ 31 h 53"/>
                  <a:gd name="T54" fmla="*/ 66 w 71"/>
                  <a:gd name="T55" fmla="*/ 28 h 53"/>
                  <a:gd name="T56" fmla="*/ 69 w 71"/>
                  <a:gd name="T57" fmla="*/ 27 h 53"/>
                  <a:gd name="T58" fmla="*/ 70 w 71"/>
                  <a:gd name="T59" fmla="*/ 26 h 53"/>
                  <a:gd name="T60" fmla="*/ 71 w 71"/>
                  <a:gd name="T61" fmla="*/ 16 h 53"/>
                  <a:gd name="T62" fmla="*/ 67 w 71"/>
                  <a:gd name="T63"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1" h="53">
                    <a:moveTo>
                      <a:pt x="67" y="0"/>
                    </a:moveTo>
                    <a:cubicBezTo>
                      <a:pt x="67" y="0"/>
                      <a:pt x="67" y="0"/>
                      <a:pt x="66" y="1"/>
                    </a:cubicBezTo>
                    <a:cubicBezTo>
                      <a:pt x="66" y="1"/>
                      <a:pt x="66" y="1"/>
                      <a:pt x="66" y="1"/>
                    </a:cubicBezTo>
                    <a:cubicBezTo>
                      <a:pt x="66" y="1"/>
                      <a:pt x="66" y="1"/>
                      <a:pt x="66" y="1"/>
                    </a:cubicBezTo>
                    <a:cubicBezTo>
                      <a:pt x="67" y="3"/>
                      <a:pt x="67" y="6"/>
                      <a:pt x="67" y="8"/>
                    </a:cubicBezTo>
                    <a:cubicBezTo>
                      <a:pt x="67" y="29"/>
                      <a:pt x="51" y="45"/>
                      <a:pt x="30" y="45"/>
                    </a:cubicBezTo>
                    <a:cubicBezTo>
                      <a:pt x="18" y="45"/>
                      <a:pt x="6" y="39"/>
                      <a:pt x="0" y="29"/>
                    </a:cubicBezTo>
                    <a:cubicBezTo>
                      <a:pt x="2" y="35"/>
                      <a:pt x="6" y="40"/>
                      <a:pt x="10" y="44"/>
                    </a:cubicBezTo>
                    <a:cubicBezTo>
                      <a:pt x="12" y="43"/>
                      <a:pt x="13" y="42"/>
                      <a:pt x="14" y="42"/>
                    </a:cubicBezTo>
                    <a:cubicBezTo>
                      <a:pt x="15" y="42"/>
                      <a:pt x="15" y="43"/>
                      <a:pt x="15" y="43"/>
                    </a:cubicBezTo>
                    <a:cubicBezTo>
                      <a:pt x="16" y="44"/>
                      <a:pt x="15" y="45"/>
                      <a:pt x="14" y="46"/>
                    </a:cubicBezTo>
                    <a:cubicBezTo>
                      <a:pt x="14" y="46"/>
                      <a:pt x="14" y="46"/>
                      <a:pt x="14" y="47"/>
                    </a:cubicBezTo>
                    <a:cubicBezTo>
                      <a:pt x="18" y="50"/>
                      <a:pt x="22" y="52"/>
                      <a:pt x="28" y="52"/>
                    </a:cubicBezTo>
                    <a:cubicBezTo>
                      <a:pt x="28" y="52"/>
                      <a:pt x="27" y="51"/>
                      <a:pt x="27" y="50"/>
                    </a:cubicBezTo>
                    <a:cubicBezTo>
                      <a:pt x="27" y="49"/>
                      <a:pt x="28" y="49"/>
                      <a:pt x="28" y="49"/>
                    </a:cubicBezTo>
                    <a:cubicBezTo>
                      <a:pt x="29" y="49"/>
                      <a:pt x="29" y="49"/>
                      <a:pt x="29" y="49"/>
                    </a:cubicBezTo>
                    <a:cubicBezTo>
                      <a:pt x="30" y="50"/>
                      <a:pt x="31" y="51"/>
                      <a:pt x="31" y="51"/>
                    </a:cubicBezTo>
                    <a:cubicBezTo>
                      <a:pt x="31" y="52"/>
                      <a:pt x="31" y="52"/>
                      <a:pt x="31" y="53"/>
                    </a:cubicBezTo>
                    <a:cubicBezTo>
                      <a:pt x="32" y="53"/>
                      <a:pt x="33" y="53"/>
                      <a:pt x="34" y="53"/>
                    </a:cubicBezTo>
                    <a:cubicBezTo>
                      <a:pt x="41" y="53"/>
                      <a:pt x="48" y="51"/>
                      <a:pt x="53" y="48"/>
                    </a:cubicBezTo>
                    <a:cubicBezTo>
                      <a:pt x="53" y="48"/>
                      <a:pt x="53" y="47"/>
                      <a:pt x="53" y="47"/>
                    </a:cubicBezTo>
                    <a:cubicBezTo>
                      <a:pt x="52" y="46"/>
                      <a:pt x="51" y="45"/>
                      <a:pt x="51" y="44"/>
                    </a:cubicBezTo>
                    <a:cubicBezTo>
                      <a:pt x="50" y="43"/>
                      <a:pt x="50" y="43"/>
                      <a:pt x="51" y="43"/>
                    </a:cubicBezTo>
                    <a:cubicBezTo>
                      <a:pt x="51" y="43"/>
                      <a:pt x="51" y="43"/>
                      <a:pt x="52" y="43"/>
                    </a:cubicBezTo>
                    <a:cubicBezTo>
                      <a:pt x="53" y="43"/>
                      <a:pt x="55" y="43"/>
                      <a:pt x="56" y="44"/>
                    </a:cubicBezTo>
                    <a:cubicBezTo>
                      <a:pt x="57" y="44"/>
                      <a:pt x="57" y="44"/>
                      <a:pt x="57" y="45"/>
                    </a:cubicBezTo>
                    <a:cubicBezTo>
                      <a:pt x="62" y="41"/>
                      <a:pt x="66" y="36"/>
                      <a:pt x="68" y="31"/>
                    </a:cubicBezTo>
                    <a:cubicBezTo>
                      <a:pt x="67" y="31"/>
                      <a:pt x="66" y="30"/>
                      <a:pt x="66" y="28"/>
                    </a:cubicBezTo>
                    <a:cubicBezTo>
                      <a:pt x="66" y="27"/>
                      <a:pt x="68" y="27"/>
                      <a:pt x="69" y="27"/>
                    </a:cubicBezTo>
                    <a:cubicBezTo>
                      <a:pt x="69" y="27"/>
                      <a:pt x="69" y="26"/>
                      <a:pt x="70" y="26"/>
                    </a:cubicBezTo>
                    <a:cubicBezTo>
                      <a:pt x="71" y="23"/>
                      <a:pt x="71" y="20"/>
                      <a:pt x="71" y="16"/>
                    </a:cubicBezTo>
                    <a:cubicBezTo>
                      <a:pt x="71" y="11"/>
                      <a:pt x="70" y="5"/>
                      <a:pt x="67"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Freeform 175">
                <a:extLst>
                  <a:ext uri="{FF2B5EF4-FFF2-40B4-BE49-F238E27FC236}">
                    <a16:creationId xmlns:a16="http://schemas.microsoft.com/office/drawing/2014/main" id="{35E68A7F-943F-431D-9F90-6D46D5C922B3}"/>
                  </a:ext>
                </a:extLst>
              </p:cNvPr>
              <p:cNvSpPr>
                <a:spLocks/>
              </p:cNvSpPr>
              <p:nvPr/>
            </p:nvSpPr>
            <p:spPr bwMode="auto">
              <a:xfrm>
                <a:off x="2800" y="1471"/>
                <a:ext cx="5" cy="9"/>
              </a:xfrm>
              <a:custGeom>
                <a:avLst/>
                <a:gdLst>
                  <a:gd name="T0" fmla="*/ 1 w 2"/>
                  <a:gd name="T1" fmla="*/ 0 h 4"/>
                  <a:gd name="T2" fmla="*/ 1 w 2"/>
                  <a:gd name="T3" fmla="*/ 1 h 4"/>
                  <a:gd name="T4" fmla="*/ 0 w 2"/>
                  <a:gd name="T5" fmla="*/ 1 h 4"/>
                  <a:gd name="T6" fmla="*/ 1 w 2"/>
                  <a:gd name="T7" fmla="*/ 4 h 4"/>
                  <a:gd name="T8" fmla="*/ 1 w 2"/>
                  <a:gd name="T9" fmla="*/ 4 h 4"/>
                  <a:gd name="T10" fmla="*/ 1 w 2"/>
                  <a:gd name="T11" fmla="*/ 4 h 4"/>
                  <a:gd name="T12" fmla="*/ 2 w 2"/>
                  <a:gd name="T13" fmla="*/ 3 h 4"/>
                  <a:gd name="T14" fmla="*/ 2 w 2"/>
                  <a:gd name="T15" fmla="*/ 3 h 4"/>
                  <a:gd name="T16" fmla="*/ 1 w 2"/>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0"/>
                    </a:moveTo>
                    <a:cubicBezTo>
                      <a:pt x="1" y="0"/>
                      <a:pt x="1" y="0"/>
                      <a:pt x="1" y="1"/>
                    </a:cubicBezTo>
                    <a:cubicBezTo>
                      <a:pt x="1" y="1"/>
                      <a:pt x="0" y="1"/>
                      <a:pt x="0" y="1"/>
                    </a:cubicBezTo>
                    <a:cubicBezTo>
                      <a:pt x="1" y="2"/>
                      <a:pt x="1" y="3"/>
                      <a:pt x="1" y="4"/>
                    </a:cubicBezTo>
                    <a:cubicBezTo>
                      <a:pt x="1" y="4"/>
                      <a:pt x="1" y="4"/>
                      <a:pt x="1" y="4"/>
                    </a:cubicBezTo>
                    <a:cubicBezTo>
                      <a:pt x="1" y="4"/>
                      <a:pt x="1" y="4"/>
                      <a:pt x="1" y="4"/>
                    </a:cubicBezTo>
                    <a:cubicBezTo>
                      <a:pt x="2" y="3"/>
                      <a:pt x="2" y="3"/>
                      <a:pt x="2" y="3"/>
                    </a:cubicBezTo>
                    <a:cubicBezTo>
                      <a:pt x="2" y="3"/>
                      <a:pt x="2" y="3"/>
                      <a:pt x="2" y="3"/>
                    </a:cubicBezTo>
                    <a:cubicBezTo>
                      <a:pt x="2" y="2"/>
                      <a:pt x="1" y="1"/>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5" name="Freeform 176">
                <a:extLst>
                  <a:ext uri="{FF2B5EF4-FFF2-40B4-BE49-F238E27FC236}">
                    <a16:creationId xmlns:a16="http://schemas.microsoft.com/office/drawing/2014/main" id="{95807510-D473-4EC4-B1EC-A949E6E122E2}"/>
                  </a:ext>
                </a:extLst>
              </p:cNvPr>
              <p:cNvSpPr>
                <a:spLocks/>
              </p:cNvSpPr>
              <p:nvPr/>
            </p:nvSpPr>
            <p:spPr bwMode="auto">
              <a:xfrm>
                <a:off x="2765" y="1580"/>
                <a:ext cx="16" cy="12"/>
              </a:xfrm>
              <a:custGeom>
                <a:avLst/>
                <a:gdLst>
                  <a:gd name="T0" fmla="*/ 2 w 7"/>
                  <a:gd name="T1" fmla="*/ 0 h 5"/>
                  <a:gd name="T2" fmla="*/ 1 w 7"/>
                  <a:gd name="T3" fmla="*/ 0 h 5"/>
                  <a:gd name="T4" fmla="*/ 1 w 7"/>
                  <a:gd name="T5" fmla="*/ 1 h 5"/>
                  <a:gd name="T6" fmla="*/ 3 w 7"/>
                  <a:gd name="T7" fmla="*/ 4 h 5"/>
                  <a:gd name="T8" fmla="*/ 3 w 7"/>
                  <a:gd name="T9" fmla="*/ 5 h 5"/>
                  <a:gd name="T10" fmla="*/ 7 w 7"/>
                  <a:gd name="T11" fmla="*/ 2 h 5"/>
                  <a:gd name="T12" fmla="*/ 6 w 7"/>
                  <a:gd name="T13" fmla="*/ 1 h 5"/>
                  <a:gd name="T14" fmla="*/ 2 w 7"/>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5">
                    <a:moveTo>
                      <a:pt x="2" y="0"/>
                    </a:moveTo>
                    <a:cubicBezTo>
                      <a:pt x="1" y="0"/>
                      <a:pt x="1" y="0"/>
                      <a:pt x="1" y="0"/>
                    </a:cubicBezTo>
                    <a:cubicBezTo>
                      <a:pt x="0" y="0"/>
                      <a:pt x="0" y="0"/>
                      <a:pt x="1" y="1"/>
                    </a:cubicBezTo>
                    <a:cubicBezTo>
                      <a:pt x="1" y="2"/>
                      <a:pt x="2" y="3"/>
                      <a:pt x="3" y="4"/>
                    </a:cubicBezTo>
                    <a:cubicBezTo>
                      <a:pt x="3" y="4"/>
                      <a:pt x="3" y="5"/>
                      <a:pt x="3" y="5"/>
                    </a:cubicBezTo>
                    <a:cubicBezTo>
                      <a:pt x="5" y="4"/>
                      <a:pt x="6" y="3"/>
                      <a:pt x="7" y="2"/>
                    </a:cubicBezTo>
                    <a:cubicBezTo>
                      <a:pt x="7" y="1"/>
                      <a:pt x="7" y="1"/>
                      <a:pt x="6" y="1"/>
                    </a:cubicBezTo>
                    <a:cubicBezTo>
                      <a:pt x="5" y="0"/>
                      <a:pt x="3" y="0"/>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Freeform 177">
                <a:extLst>
                  <a:ext uri="{FF2B5EF4-FFF2-40B4-BE49-F238E27FC236}">
                    <a16:creationId xmlns:a16="http://schemas.microsoft.com/office/drawing/2014/main" id="{6B2B4F2F-8744-4F2D-960F-C8EBB45C713B}"/>
                  </a:ext>
                </a:extLst>
              </p:cNvPr>
              <p:cNvSpPr>
                <a:spLocks/>
              </p:cNvSpPr>
              <p:nvPr/>
            </p:nvSpPr>
            <p:spPr bwMode="auto">
              <a:xfrm>
                <a:off x="2803" y="1539"/>
                <a:ext cx="9" cy="12"/>
              </a:xfrm>
              <a:custGeom>
                <a:avLst/>
                <a:gdLst>
                  <a:gd name="T0" fmla="*/ 4 w 4"/>
                  <a:gd name="T1" fmla="*/ 0 h 5"/>
                  <a:gd name="T2" fmla="*/ 3 w 4"/>
                  <a:gd name="T3" fmla="*/ 1 h 5"/>
                  <a:gd name="T4" fmla="*/ 0 w 4"/>
                  <a:gd name="T5" fmla="*/ 2 h 5"/>
                  <a:gd name="T6" fmla="*/ 2 w 4"/>
                  <a:gd name="T7" fmla="*/ 5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3" y="0"/>
                      <a:pt x="3" y="1"/>
                      <a:pt x="3" y="1"/>
                    </a:cubicBezTo>
                    <a:cubicBezTo>
                      <a:pt x="2" y="1"/>
                      <a:pt x="0" y="1"/>
                      <a:pt x="0" y="2"/>
                    </a:cubicBezTo>
                    <a:cubicBezTo>
                      <a:pt x="0" y="4"/>
                      <a:pt x="1" y="5"/>
                      <a:pt x="2" y="5"/>
                    </a:cubicBezTo>
                    <a:cubicBezTo>
                      <a:pt x="3" y="3"/>
                      <a:pt x="3" y="2"/>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Freeform 178">
                <a:extLst>
                  <a:ext uri="{FF2B5EF4-FFF2-40B4-BE49-F238E27FC236}">
                    <a16:creationId xmlns:a16="http://schemas.microsoft.com/office/drawing/2014/main" id="{D9AF447E-CE63-410E-9B17-FDBC56D59683}"/>
                  </a:ext>
                </a:extLst>
              </p:cNvPr>
              <p:cNvSpPr>
                <a:spLocks/>
              </p:cNvSpPr>
              <p:nvPr/>
            </p:nvSpPr>
            <p:spPr bwMode="auto">
              <a:xfrm>
                <a:off x="2710" y="1594"/>
                <a:ext cx="10" cy="10"/>
              </a:xfrm>
              <a:custGeom>
                <a:avLst/>
                <a:gdLst>
                  <a:gd name="T0" fmla="*/ 1 w 4"/>
                  <a:gd name="T1" fmla="*/ 0 h 4"/>
                  <a:gd name="T2" fmla="*/ 0 w 4"/>
                  <a:gd name="T3" fmla="*/ 1 h 4"/>
                  <a:gd name="T4" fmla="*/ 1 w 4"/>
                  <a:gd name="T5" fmla="*/ 3 h 4"/>
                  <a:gd name="T6" fmla="*/ 4 w 4"/>
                  <a:gd name="T7" fmla="*/ 4 h 4"/>
                  <a:gd name="T8" fmla="*/ 4 w 4"/>
                  <a:gd name="T9" fmla="*/ 2 h 4"/>
                  <a:gd name="T10" fmla="*/ 2 w 4"/>
                  <a:gd name="T11" fmla="*/ 0 h 4"/>
                  <a:gd name="T12" fmla="*/ 1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1" y="0"/>
                    </a:moveTo>
                    <a:cubicBezTo>
                      <a:pt x="1" y="0"/>
                      <a:pt x="0" y="0"/>
                      <a:pt x="0" y="1"/>
                    </a:cubicBezTo>
                    <a:cubicBezTo>
                      <a:pt x="0" y="2"/>
                      <a:pt x="1" y="3"/>
                      <a:pt x="1" y="3"/>
                    </a:cubicBezTo>
                    <a:cubicBezTo>
                      <a:pt x="2" y="4"/>
                      <a:pt x="3" y="4"/>
                      <a:pt x="4" y="4"/>
                    </a:cubicBezTo>
                    <a:cubicBezTo>
                      <a:pt x="4" y="3"/>
                      <a:pt x="4" y="3"/>
                      <a:pt x="4" y="2"/>
                    </a:cubicBezTo>
                    <a:cubicBezTo>
                      <a:pt x="4" y="2"/>
                      <a:pt x="3" y="1"/>
                      <a:pt x="2" y="0"/>
                    </a:cubicBezTo>
                    <a:cubicBezTo>
                      <a:pt x="2" y="0"/>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8" name="Freeform 179">
                <a:extLst>
                  <a:ext uri="{FF2B5EF4-FFF2-40B4-BE49-F238E27FC236}">
                    <a16:creationId xmlns:a16="http://schemas.microsoft.com/office/drawing/2014/main" id="{8D6AF619-8F2F-435F-BA61-35492C08E01C}"/>
                  </a:ext>
                </a:extLst>
              </p:cNvPr>
              <p:cNvSpPr>
                <a:spLocks/>
              </p:cNvSpPr>
              <p:nvPr/>
            </p:nvSpPr>
            <p:spPr bwMode="auto">
              <a:xfrm>
                <a:off x="2670" y="1577"/>
                <a:ext cx="14" cy="12"/>
              </a:xfrm>
              <a:custGeom>
                <a:avLst/>
                <a:gdLst>
                  <a:gd name="T0" fmla="*/ 4 w 6"/>
                  <a:gd name="T1" fmla="*/ 0 h 5"/>
                  <a:gd name="T2" fmla="*/ 0 w 6"/>
                  <a:gd name="T3" fmla="*/ 2 h 5"/>
                  <a:gd name="T4" fmla="*/ 4 w 6"/>
                  <a:gd name="T5" fmla="*/ 5 h 5"/>
                  <a:gd name="T6" fmla="*/ 4 w 6"/>
                  <a:gd name="T7" fmla="*/ 4 h 5"/>
                  <a:gd name="T8" fmla="*/ 5 w 6"/>
                  <a:gd name="T9" fmla="*/ 1 h 5"/>
                  <a:gd name="T10" fmla="*/ 4 w 6"/>
                  <a:gd name="T11" fmla="*/ 0 h 5"/>
                </a:gdLst>
                <a:ahLst/>
                <a:cxnLst>
                  <a:cxn ang="0">
                    <a:pos x="T0" y="T1"/>
                  </a:cxn>
                  <a:cxn ang="0">
                    <a:pos x="T2" y="T3"/>
                  </a:cxn>
                  <a:cxn ang="0">
                    <a:pos x="T4" y="T5"/>
                  </a:cxn>
                  <a:cxn ang="0">
                    <a:pos x="T6" y="T7"/>
                  </a:cxn>
                  <a:cxn ang="0">
                    <a:pos x="T8" y="T9"/>
                  </a:cxn>
                  <a:cxn ang="0">
                    <a:pos x="T10" y="T11"/>
                  </a:cxn>
                </a:cxnLst>
                <a:rect l="0" t="0" r="r" b="b"/>
                <a:pathLst>
                  <a:path w="6" h="5">
                    <a:moveTo>
                      <a:pt x="4" y="0"/>
                    </a:moveTo>
                    <a:cubicBezTo>
                      <a:pt x="3" y="0"/>
                      <a:pt x="2" y="1"/>
                      <a:pt x="0" y="2"/>
                    </a:cubicBezTo>
                    <a:cubicBezTo>
                      <a:pt x="1" y="3"/>
                      <a:pt x="3" y="4"/>
                      <a:pt x="4" y="5"/>
                    </a:cubicBezTo>
                    <a:cubicBezTo>
                      <a:pt x="4" y="4"/>
                      <a:pt x="4" y="4"/>
                      <a:pt x="4" y="4"/>
                    </a:cubicBezTo>
                    <a:cubicBezTo>
                      <a:pt x="5" y="3"/>
                      <a:pt x="6" y="2"/>
                      <a:pt x="5" y="1"/>
                    </a:cubicBezTo>
                    <a:cubicBezTo>
                      <a:pt x="5" y="1"/>
                      <a:pt x="5" y="0"/>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Oval 180">
                <a:extLst>
                  <a:ext uri="{FF2B5EF4-FFF2-40B4-BE49-F238E27FC236}">
                    <a16:creationId xmlns:a16="http://schemas.microsoft.com/office/drawing/2014/main" id="{48E5F06E-B82D-43EC-8EB4-3438C65856C1}"/>
                  </a:ext>
                </a:extLst>
              </p:cNvPr>
              <p:cNvSpPr>
                <a:spLocks noChangeArrowheads="1"/>
              </p:cNvSpPr>
              <p:nvPr/>
            </p:nvSpPr>
            <p:spPr bwMode="auto">
              <a:xfrm>
                <a:off x="2807" y="1665"/>
                <a:ext cx="176" cy="174"/>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Freeform 181">
                <a:extLst>
                  <a:ext uri="{FF2B5EF4-FFF2-40B4-BE49-F238E27FC236}">
                    <a16:creationId xmlns:a16="http://schemas.microsoft.com/office/drawing/2014/main" id="{57B5FD2E-AAD8-4598-80EB-62E2D9B3B723}"/>
                  </a:ext>
                </a:extLst>
              </p:cNvPr>
              <p:cNvSpPr>
                <a:spLocks noEditPoints="1"/>
              </p:cNvSpPr>
              <p:nvPr/>
            </p:nvSpPr>
            <p:spPr bwMode="auto">
              <a:xfrm>
                <a:off x="2829" y="1684"/>
                <a:ext cx="69" cy="48"/>
              </a:xfrm>
              <a:custGeom>
                <a:avLst/>
                <a:gdLst>
                  <a:gd name="T0" fmla="*/ 11 w 29"/>
                  <a:gd name="T1" fmla="*/ 11 h 20"/>
                  <a:gd name="T2" fmla="*/ 8 w 29"/>
                  <a:gd name="T3" fmla="*/ 9 h 20"/>
                  <a:gd name="T4" fmla="*/ 11 w 29"/>
                  <a:gd name="T5" fmla="*/ 4 h 20"/>
                  <a:gd name="T6" fmla="*/ 15 w 29"/>
                  <a:gd name="T7" fmla="*/ 3 h 20"/>
                  <a:gd name="T8" fmla="*/ 18 w 29"/>
                  <a:gd name="T9" fmla="*/ 4 h 20"/>
                  <a:gd name="T10" fmla="*/ 14 w 29"/>
                  <a:gd name="T11" fmla="*/ 10 h 20"/>
                  <a:gd name="T12" fmla="*/ 11 w 29"/>
                  <a:gd name="T13" fmla="*/ 11 h 20"/>
                  <a:gd name="T14" fmla="*/ 21 w 29"/>
                  <a:gd name="T15" fmla="*/ 0 h 20"/>
                  <a:gd name="T16" fmla="*/ 11 w 29"/>
                  <a:gd name="T17" fmla="*/ 2 h 20"/>
                  <a:gd name="T18" fmla="*/ 2 w 29"/>
                  <a:gd name="T19" fmla="*/ 16 h 20"/>
                  <a:gd name="T20" fmla="*/ 10 w 29"/>
                  <a:gd name="T21" fmla="*/ 20 h 20"/>
                  <a:gd name="T22" fmla="*/ 12 w 29"/>
                  <a:gd name="T23" fmla="*/ 20 h 20"/>
                  <a:gd name="T24" fmla="*/ 13 w 29"/>
                  <a:gd name="T25" fmla="*/ 19 h 20"/>
                  <a:gd name="T26" fmla="*/ 18 w 29"/>
                  <a:gd name="T27" fmla="*/ 17 h 20"/>
                  <a:gd name="T28" fmla="*/ 20 w 29"/>
                  <a:gd name="T29" fmla="*/ 17 h 20"/>
                  <a:gd name="T30" fmla="*/ 29 w 29"/>
                  <a:gd name="T31" fmla="*/ 7 h 20"/>
                  <a:gd name="T32" fmla="*/ 27 w 29"/>
                  <a:gd name="T33" fmla="*/ 8 h 20"/>
                  <a:gd name="T34" fmla="*/ 24 w 29"/>
                  <a:gd name="T35" fmla="*/ 6 h 20"/>
                  <a:gd name="T36" fmla="*/ 27 w 29"/>
                  <a:gd name="T37" fmla="*/ 1 h 20"/>
                  <a:gd name="T38" fmla="*/ 21 w 29"/>
                  <a:gd name="T3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 h="20">
                    <a:moveTo>
                      <a:pt x="11" y="11"/>
                    </a:moveTo>
                    <a:cubicBezTo>
                      <a:pt x="10" y="11"/>
                      <a:pt x="9" y="10"/>
                      <a:pt x="8" y="9"/>
                    </a:cubicBezTo>
                    <a:cubicBezTo>
                      <a:pt x="7" y="8"/>
                      <a:pt x="9" y="5"/>
                      <a:pt x="11" y="4"/>
                    </a:cubicBezTo>
                    <a:cubicBezTo>
                      <a:pt x="13" y="3"/>
                      <a:pt x="14" y="3"/>
                      <a:pt x="15" y="3"/>
                    </a:cubicBezTo>
                    <a:cubicBezTo>
                      <a:pt x="16" y="3"/>
                      <a:pt x="17" y="4"/>
                      <a:pt x="18" y="4"/>
                    </a:cubicBezTo>
                    <a:cubicBezTo>
                      <a:pt x="19" y="6"/>
                      <a:pt x="17" y="9"/>
                      <a:pt x="14" y="10"/>
                    </a:cubicBezTo>
                    <a:cubicBezTo>
                      <a:pt x="13" y="10"/>
                      <a:pt x="12" y="11"/>
                      <a:pt x="11" y="11"/>
                    </a:cubicBezTo>
                    <a:moveTo>
                      <a:pt x="21" y="0"/>
                    </a:moveTo>
                    <a:cubicBezTo>
                      <a:pt x="18" y="0"/>
                      <a:pt x="15" y="0"/>
                      <a:pt x="11" y="2"/>
                    </a:cubicBezTo>
                    <a:cubicBezTo>
                      <a:pt x="4" y="6"/>
                      <a:pt x="0" y="12"/>
                      <a:pt x="2" y="16"/>
                    </a:cubicBezTo>
                    <a:cubicBezTo>
                      <a:pt x="4" y="19"/>
                      <a:pt x="7" y="20"/>
                      <a:pt x="10" y="20"/>
                    </a:cubicBezTo>
                    <a:cubicBezTo>
                      <a:pt x="11" y="20"/>
                      <a:pt x="12" y="20"/>
                      <a:pt x="12" y="20"/>
                    </a:cubicBezTo>
                    <a:cubicBezTo>
                      <a:pt x="13" y="20"/>
                      <a:pt x="13" y="20"/>
                      <a:pt x="13" y="19"/>
                    </a:cubicBezTo>
                    <a:cubicBezTo>
                      <a:pt x="15" y="18"/>
                      <a:pt x="16" y="17"/>
                      <a:pt x="18" y="17"/>
                    </a:cubicBezTo>
                    <a:cubicBezTo>
                      <a:pt x="19" y="17"/>
                      <a:pt x="19" y="17"/>
                      <a:pt x="20" y="17"/>
                    </a:cubicBezTo>
                    <a:cubicBezTo>
                      <a:pt x="25" y="15"/>
                      <a:pt x="28" y="11"/>
                      <a:pt x="29" y="7"/>
                    </a:cubicBezTo>
                    <a:cubicBezTo>
                      <a:pt x="28" y="8"/>
                      <a:pt x="28" y="8"/>
                      <a:pt x="27" y="8"/>
                    </a:cubicBezTo>
                    <a:cubicBezTo>
                      <a:pt x="26" y="8"/>
                      <a:pt x="25" y="7"/>
                      <a:pt x="24" y="6"/>
                    </a:cubicBezTo>
                    <a:cubicBezTo>
                      <a:pt x="24" y="5"/>
                      <a:pt x="25" y="3"/>
                      <a:pt x="27" y="1"/>
                    </a:cubicBezTo>
                    <a:cubicBezTo>
                      <a:pt x="25" y="0"/>
                      <a:pt x="23" y="0"/>
                      <a:pt x="21"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1" name="Freeform 182">
                <a:extLst>
                  <a:ext uri="{FF2B5EF4-FFF2-40B4-BE49-F238E27FC236}">
                    <a16:creationId xmlns:a16="http://schemas.microsoft.com/office/drawing/2014/main" id="{A511714B-A845-4275-9CF2-5334E9484D38}"/>
                  </a:ext>
                </a:extLst>
              </p:cNvPr>
              <p:cNvSpPr>
                <a:spLocks/>
              </p:cNvSpPr>
              <p:nvPr/>
            </p:nvSpPr>
            <p:spPr bwMode="auto">
              <a:xfrm>
                <a:off x="2845" y="1691"/>
                <a:ext cx="29" cy="19"/>
              </a:xfrm>
              <a:custGeom>
                <a:avLst/>
                <a:gdLst>
                  <a:gd name="T0" fmla="*/ 8 w 12"/>
                  <a:gd name="T1" fmla="*/ 0 h 8"/>
                  <a:gd name="T2" fmla="*/ 4 w 12"/>
                  <a:gd name="T3" fmla="*/ 1 h 8"/>
                  <a:gd name="T4" fmla="*/ 1 w 12"/>
                  <a:gd name="T5" fmla="*/ 6 h 8"/>
                  <a:gd name="T6" fmla="*/ 4 w 12"/>
                  <a:gd name="T7" fmla="*/ 8 h 8"/>
                  <a:gd name="T8" fmla="*/ 7 w 12"/>
                  <a:gd name="T9" fmla="*/ 7 h 8"/>
                  <a:gd name="T10" fmla="*/ 11 w 12"/>
                  <a:gd name="T11" fmla="*/ 1 h 8"/>
                  <a:gd name="T12" fmla="*/ 8 w 12"/>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2" h="8">
                    <a:moveTo>
                      <a:pt x="8" y="0"/>
                    </a:moveTo>
                    <a:cubicBezTo>
                      <a:pt x="7" y="0"/>
                      <a:pt x="6" y="0"/>
                      <a:pt x="4" y="1"/>
                    </a:cubicBezTo>
                    <a:cubicBezTo>
                      <a:pt x="2" y="2"/>
                      <a:pt x="0" y="5"/>
                      <a:pt x="1" y="6"/>
                    </a:cubicBezTo>
                    <a:cubicBezTo>
                      <a:pt x="2" y="7"/>
                      <a:pt x="3" y="8"/>
                      <a:pt x="4" y="8"/>
                    </a:cubicBezTo>
                    <a:cubicBezTo>
                      <a:pt x="5" y="8"/>
                      <a:pt x="6" y="7"/>
                      <a:pt x="7" y="7"/>
                    </a:cubicBezTo>
                    <a:cubicBezTo>
                      <a:pt x="10" y="6"/>
                      <a:pt x="12" y="3"/>
                      <a:pt x="11" y="1"/>
                    </a:cubicBezTo>
                    <a:cubicBezTo>
                      <a:pt x="10" y="1"/>
                      <a:pt x="9" y="0"/>
                      <a:pt x="8"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Freeform 183">
                <a:extLst>
                  <a:ext uri="{FF2B5EF4-FFF2-40B4-BE49-F238E27FC236}">
                    <a16:creationId xmlns:a16="http://schemas.microsoft.com/office/drawing/2014/main" id="{871367C9-3F40-43E4-979F-5EE588047313}"/>
                  </a:ext>
                </a:extLst>
              </p:cNvPr>
              <p:cNvSpPr>
                <a:spLocks/>
              </p:cNvSpPr>
              <p:nvPr/>
            </p:nvSpPr>
            <p:spPr bwMode="auto">
              <a:xfrm>
                <a:off x="2876" y="1637"/>
                <a:ext cx="31" cy="38"/>
              </a:xfrm>
              <a:custGeom>
                <a:avLst/>
                <a:gdLst>
                  <a:gd name="T0" fmla="*/ 3 w 13"/>
                  <a:gd name="T1" fmla="*/ 2 h 16"/>
                  <a:gd name="T2" fmla="*/ 7 w 13"/>
                  <a:gd name="T3" fmla="*/ 1 h 16"/>
                  <a:gd name="T4" fmla="*/ 10 w 13"/>
                  <a:gd name="T5" fmla="*/ 1 h 16"/>
                  <a:gd name="T6" fmla="*/ 13 w 13"/>
                  <a:gd name="T7" fmla="*/ 3 h 16"/>
                  <a:gd name="T8" fmla="*/ 11 w 13"/>
                  <a:gd name="T9" fmla="*/ 6 h 16"/>
                  <a:gd name="T10" fmla="*/ 11 w 13"/>
                  <a:gd name="T11" fmla="*/ 14 h 16"/>
                  <a:gd name="T12" fmla="*/ 8 w 13"/>
                  <a:gd name="T13" fmla="*/ 15 h 16"/>
                  <a:gd name="T14" fmla="*/ 3 w 13"/>
                  <a:gd name="T15" fmla="*/ 2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6">
                    <a:moveTo>
                      <a:pt x="3" y="2"/>
                    </a:moveTo>
                    <a:cubicBezTo>
                      <a:pt x="4" y="1"/>
                      <a:pt x="6" y="1"/>
                      <a:pt x="7" y="1"/>
                    </a:cubicBezTo>
                    <a:cubicBezTo>
                      <a:pt x="8" y="0"/>
                      <a:pt x="9" y="0"/>
                      <a:pt x="10" y="1"/>
                    </a:cubicBezTo>
                    <a:cubicBezTo>
                      <a:pt x="11" y="1"/>
                      <a:pt x="12" y="2"/>
                      <a:pt x="13" y="3"/>
                    </a:cubicBezTo>
                    <a:cubicBezTo>
                      <a:pt x="13" y="4"/>
                      <a:pt x="12" y="5"/>
                      <a:pt x="11" y="6"/>
                    </a:cubicBezTo>
                    <a:cubicBezTo>
                      <a:pt x="9" y="9"/>
                      <a:pt x="11" y="10"/>
                      <a:pt x="11" y="14"/>
                    </a:cubicBezTo>
                    <a:cubicBezTo>
                      <a:pt x="11" y="16"/>
                      <a:pt x="10" y="16"/>
                      <a:pt x="8" y="15"/>
                    </a:cubicBezTo>
                    <a:cubicBezTo>
                      <a:pt x="5" y="13"/>
                      <a:pt x="0" y="5"/>
                      <a:pt x="3"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Freeform 184">
                <a:extLst>
                  <a:ext uri="{FF2B5EF4-FFF2-40B4-BE49-F238E27FC236}">
                    <a16:creationId xmlns:a16="http://schemas.microsoft.com/office/drawing/2014/main" id="{58CB4B31-D220-49D6-9943-C1B297554209}"/>
                  </a:ext>
                </a:extLst>
              </p:cNvPr>
              <p:cNvSpPr>
                <a:spLocks/>
              </p:cNvSpPr>
              <p:nvPr/>
            </p:nvSpPr>
            <p:spPr bwMode="auto">
              <a:xfrm>
                <a:off x="2793" y="1758"/>
                <a:ext cx="26" cy="21"/>
              </a:xfrm>
              <a:custGeom>
                <a:avLst/>
                <a:gdLst>
                  <a:gd name="T0" fmla="*/ 9 w 11"/>
                  <a:gd name="T1" fmla="*/ 0 h 9"/>
                  <a:gd name="T2" fmla="*/ 8 w 11"/>
                  <a:gd name="T3" fmla="*/ 2 h 9"/>
                  <a:gd name="T4" fmla="*/ 6 w 11"/>
                  <a:gd name="T5" fmla="*/ 2 h 9"/>
                  <a:gd name="T6" fmla="*/ 4 w 11"/>
                  <a:gd name="T7" fmla="*/ 1 h 9"/>
                  <a:gd name="T8" fmla="*/ 2 w 11"/>
                  <a:gd name="T9" fmla="*/ 0 h 9"/>
                  <a:gd name="T10" fmla="*/ 1 w 11"/>
                  <a:gd name="T11" fmla="*/ 3 h 9"/>
                  <a:gd name="T12" fmla="*/ 0 w 11"/>
                  <a:gd name="T13" fmla="*/ 6 h 9"/>
                  <a:gd name="T14" fmla="*/ 2 w 11"/>
                  <a:gd name="T15" fmla="*/ 9 h 9"/>
                  <a:gd name="T16" fmla="*/ 5 w 11"/>
                  <a:gd name="T17" fmla="*/ 8 h 9"/>
                  <a:gd name="T18" fmla="*/ 6 w 11"/>
                  <a:gd name="T19" fmla="*/ 7 h 9"/>
                  <a:gd name="T20" fmla="*/ 7 w 11"/>
                  <a:gd name="T21" fmla="*/ 7 h 9"/>
                  <a:gd name="T22" fmla="*/ 10 w 11"/>
                  <a:gd name="T23" fmla="*/ 1 h 9"/>
                  <a:gd name="T24" fmla="*/ 9 w 11"/>
                  <a:gd name="T25"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 h="9">
                    <a:moveTo>
                      <a:pt x="9" y="0"/>
                    </a:moveTo>
                    <a:cubicBezTo>
                      <a:pt x="10" y="1"/>
                      <a:pt x="9" y="2"/>
                      <a:pt x="8" y="2"/>
                    </a:cubicBezTo>
                    <a:cubicBezTo>
                      <a:pt x="8" y="2"/>
                      <a:pt x="7" y="2"/>
                      <a:pt x="6" y="2"/>
                    </a:cubicBezTo>
                    <a:cubicBezTo>
                      <a:pt x="6" y="1"/>
                      <a:pt x="5" y="1"/>
                      <a:pt x="4" y="1"/>
                    </a:cubicBezTo>
                    <a:cubicBezTo>
                      <a:pt x="4" y="0"/>
                      <a:pt x="3" y="0"/>
                      <a:pt x="2" y="0"/>
                    </a:cubicBezTo>
                    <a:cubicBezTo>
                      <a:pt x="1" y="1"/>
                      <a:pt x="1" y="2"/>
                      <a:pt x="1" y="3"/>
                    </a:cubicBezTo>
                    <a:cubicBezTo>
                      <a:pt x="1" y="4"/>
                      <a:pt x="0" y="5"/>
                      <a:pt x="0" y="6"/>
                    </a:cubicBezTo>
                    <a:cubicBezTo>
                      <a:pt x="1" y="7"/>
                      <a:pt x="1" y="8"/>
                      <a:pt x="2" y="9"/>
                    </a:cubicBezTo>
                    <a:cubicBezTo>
                      <a:pt x="3" y="9"/>
                      <a:pt x="4" y="9"/>
                      <a:pt x="5" y="8"/>
                    </a:cubicBezTo>
                    <a:cubicBezTo>
                      <a:pt x="5" y="8"/>
                      <a:pt x="5" y="7"/>
                      <a:pt x="6" y="7"/>
                    </a:cubicBezTo>
                    <a:cubicBezTo>
                      <a:pt x="6" y="7"/>
                      <a:pt x="7" y="7"/>
                      <a:pt x="7" y="7"/>
                    </a:cubicBezTo>
                    <a:cubicBezTo>
                      <a:pt x="9" y="6"/>
                      <a:pt x="11" y="4"/>
                      <a:pt x="10" y="1"/>
                    </a:cubicBezTo>
                    <a:lnTo>
                      <a:pt x="9"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4" name="Freeform 185">
                <a:extLst>
                  <a:ext uri="{FF2B5EF4-FFF2-40B4-BE49-F238E27FC236}">
                    <a16:creationId xmlns:a16="http://schemas.microsoft.com/office/drawing/2014/main" id="{C9BDC933-1C56-4F1F-AEB2-498303778D14}"/>
                  </a:ext>
                </a:extLst>
              </p:cNvPr>
              <p:cNvSpPr>
                <a:spLocks/>
              </p:cNvSpPr>
              <p:nvPr/>
            </p:nvSpPr>
            <p:spPr bwMode="auto">
              <a:xfrm>
                <a:off x="2969" y="1701"/>
                <a:ext cx="21" cy="14"/>
              </a:xfrm>
              <a:custGeom>
                <a:avLst/>
                <a:gdLst>
                  <a:gd name="T0" fmla="*/ 6 w 9"/>
                  <a:gd name="T1" fmla="*/ 1 h 6"/>
                  <a:gd name="T2" fmla="*/ 8 w 9"/>
                  <a:gd name="T3" fmla="*/ 3 h 6"/>
                  <a:gd name="T4" fmla="*/ 9 w 9"/>
                  <a:gd name="T5" fmla="*/ 4 h 6"/>
                  <a:gd name="T6" fmla="*/ 8 w 9"/>
                  <a:gd name="T7" fmla="*/ 6 h 6"/>
                  <a:gd name="T8" fmla="*/ 6 w 9"/>
                  <a:gd name="T9" fmla="*/ 6 h 6"/>
                  <a:gd name="T10" fmla="*/ 4 w 9"/>
                  <a:gd name="T11" fmla="*/ 5 h 6"/>
                  <a:gd name="T12" fmla="*/ 2 w 9"/>
                  <a:gd name="T13" fmla="*/ 5 h 6"/>
                  <a:gd name="T14" fmla="*/ 1 w 9"/>
                  <a:gd name="T15" fmla="*/ 5 h 6"/>
                  <a:gd name="T16" fmla="*/ 0 w 9"/>
                  <a:gd name="T17" fmla="*/ 4 h 6"/>
                  <a:gd name="T18" fmla="*/ 6 w 9"/>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6" y="1"/>
                    </a:moveTo>
                    <a:cubicBezTo>
                      <a:pt x="7" y="1"/>
                      <a:pt x="8" y="2"/>
                      <a:pt x="8" y="3"/>
                    </a:cubicBezTo>
                    <a:cubicBezTo>
                      <a:pt x="8" y="3"/>
                      <a:pt x="9" y="4"/>
                      <a:pt x="9" y="4"/>
                    </a:cubicBezTo>
                    <a:cubicBezTo>
                      <a:pt x="9" y="5"/>
                      <a:pt x="9" y="6"/>
                      <a:pt x="8" y="6"/>
                    </a:cubicBezTo>
                    <a:cubicBezTo>
                      <a:pt x="8" y="6"/>
                      <a:pt x="7" y="6"/>
                      <a:pt x="6" y="6"/>
                    </a:cubicBezTo>
                    <a:cubicBezTo>
                      <a:pt x="6" y="6"/>
                      <a:pt x="5" y="5"/>
                      <a:pt x="4" y="5"/>
                    </a:cubicBezTo>
                    <a:cubicBezTo>
                      <a:pt x="4" y="5"/>
                      <a:pt x="3" y="4"/>
                      <a:pt x="2" y="5"/>
                    </a:cubicBezTo>
                    <a:cubicBezTo>
                      <a:pt x="2" y="5"/>
                      <a:pt x="2" y="5"/>
                      <a:pt x="1" y="5"/>
                    </a:cubicBezTo>
                    <a:cubicBezTo>
                      <a:pt x="0" y="6"/>
                      <a:pt x="0" y="5"/>
                      <a:pt x="0" y="4"/>
                    </a:cubicBezTo>
                    <a:cubicBezTo>
                      <a:pt x="0" y="1"/>
                      <a:pt x="4" y="0"/>
                      <a:pt x="6"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Freeform 186">
                <a:extLst>
                  <a:ext uri="{FF2B5EF4-FFF2-40B4-BE49-F238E27FC236}">
                    <a16:creationId xmlns:a16="http://schemas.microsoft.com/office/drawing/2014/main" id="{4CBB7A63-1ACE-48F2-BAE9-FD24B347B7BB}"/>
                  </a:ext>
                </a:extLst>
              </p:cNvPr>
              <p:cNvSpPr>
                <a:spLocks/>
              </p:cNvSpPr>
              <p:nvPr/>
            </p:nvSpPr>
            <p:spPr bwMode="auto">
              <a:xfrm>
                <a:off x="2933" y="1815"/>
                <a:ext cx="24" cy="24"/>
              </a:xfrm>
              <a:custGeom>
                <a:avLst/>
                <a:gdLst>
                  <a:gd name="T0" fmla="*/ 3 w 10"/>
                  <a:gd name="T1" fmla="*/ 8 h 10"/>
                  <a:gd name="T2" fmla="*/ 4 w 10"/>
                  <a:gd name="T3" fmla="*/ 10 h 10"/>
                  <a:gd name="T4" fmla="*/ 6 w 10"/>
                  <a:gd name="T5" fmla="*/ 10 h 10"/>
                  <a:gd name="T6" fmla="*/ 8 w 10"/>
                  <a:gd name="T7" fmla="*/ 9 h 10"/>
                  <a:gd name="T8" fmla="*/ 9 w 10"/>
                  <a:gd name="T9" fmla="*/ 4 h 10"/>
                  <a:gd name="T10" fmla="*/ 6 w 10"/>
                  <a:gd name="T11" fmla="*/ 1 h 10"/>
                  <a:gd name="T12" fmla="*/ 1 w 10"/>
                  <a:gd name="T13" fmla="*/ 0 h 10"/>
                  <a:gd name="T14" fmla="*/ 0 w 10"/>
                  <a:gd name="T15" fmla="*/ 1 h 10"/>
                  <a:gd name="T16" fmla="*/ 2 w 10"/>
                  <a:gd name="T17" fmla="*/ 4 h 10"/>
                  <a:gd name="T18" fmla="*/ 3 w 10"/>
                  <a:gd name="T19"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3" y="8"/>
                    </a:moveTo>
                    <a:cubicBezTo>
                      <a:pt x="3" y="9"/>
                      <a:pt x="3" y="9"/>
                      <a:pt x="4" y="10"/>
                    </a:cubicBezTo>
                    <a:cubicBezTo>
                      <a:pt x="4" y="10"/>
                      <a:pt x="5" y="10"/>
                      <a:pt x="6" y="10"/>
                    </a:cubicBezTo>
                    <a:cubicBezTo>
                      <a:pt x="7" y="10"/>
                      <a:pt x="8" y="9"/>
                      <a:pt x="8" y="9"/>
                    </a:cubicBezTo>
                    <a:cubicBezTo>
                      <a:pt x="10" y="8"/>
                      <a:pt x="10" y="6"/>
                      <a:pt x="9" y="4"/>
                    </a:cubicBezTo>
                    <a:cubicBezTo>
                      <a:pt x="9" y="3"/>
                      <a:pt x="7" y="2"/>
                      <a:pt x="6" y="1"/>
                    </a:cubicBezTo>
                    <a:cubicBezTo>
                      <a:pt x="4" y="0"/>
                      <a:pt x="2" y="0"/>
                      <a:pt x="1" y="0"/>
                    </a:cubicBezTo>
                    <a:cubicBezTo>
                      <a:pt x="0" y="0"/>
                      <a:pt x="0" y="0"/>
                      <a:pt x="0" y="1"/>
                    </a:cubicBezTo>
                    <a:cubicBezTo>
                      <a:pt x="1" y="2"/>
                      <a:pt x="2" y="3"/>
                      <a:pt x="2" y="4"/>
                    </a:cubicBezTo>
                    <a:cubicBezTo>
                      <a:pt x="3" y="5"/>
                      <a:pt x="3" y="7"/>
                      <a:pt x="3" y="8"/>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Freeform 187">
                <a:extLst>
                  <a:ext uri="{FF2B5EF4-FFF2-40B4-BE49-F238E27FC236}">
                    <a16:creationId xmlns:a16="http://schemas.microsoft.com/office/drawing/2014/main" id="{B3380F2E-8AC8-405D-B671-EA2EF0DDC7BD}"/>
                  </a:ext>
                </a:extLst>
              </p:cNvPr>
              <p:cNvSpPr>
                <a:spLocks/>
              </p:cNvSpPr>
              <p:nvPr/>
            </p:nvSpPr>
            <p:spPr bwMode="auto">
              <a:xfrm>
                <a:off x="2969" y="1772"/>
                <a:ext cx="19" cy="17"/>
              </a:xfrm>
              <a:custGeom>
                <a:avLst/>
                <a:gdLst>
                  <a:gd name="T0" fmla="*/ 6 w 8"/>
                  <a:gd name="T1" fmla="*/ 0 h 7"/>
                  <a:gd name="T2" fmla="*/ 8 w 8"/>
                  <a:gd name="T3" fmla="*/ 0 h 7"/>
                  <a:gd name="T4" fmla="*/ 8 w 8"/>
                  <a:gd name="T5" fmla="*/ 2 h 7"/>
                  <a:gd name="T6" fmla="*/ 6 w 8"/>
                  <a:gd name="T7" fmla="*/ 6 h 7"/>
                  <a:gd name="T8" fmla="*/ 1 w 8"/>
                  <a:gd name="T9" fmla="*/ 3 h 7"/>
                  <a:gd name="T10" fmla="*/ 3 w 8"/>
                  <a:gd name="T11" fmla="*/ 2 h 7"/>
                  <a:gd name="T12" fmla="*/ 6 w 8"/>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8" h="7">
                    <a:moveTo>
                      <a:pt x="6" y="0"/>
                    </a:moveTo>
                    <a:cubicBezTo>
                      <a:pt x="7" y="0"/>
                      <a:pt x="7" y="0"/>
                      <a:pt x="8" y="0"/>
                    </a:cubicBezTo>
                    <a:cubicBezTo>
                      <a:pt x="8" y="1"/>
                      <a:pt x="8" y="2"/>
                      <a:pt x="8" y="2"/>
                    </a:cubicBezTo>
                    <a:cubicBezTo>
                      <a:pt x="8" y="4"/>
                      <a:pt x="8" y="5"/>
                      <a:pt x="6" y="6"/>
                    </a:cubicBezTo>
                    <a:cubicBezTo>
                      <a:pt x="5" y="7"/>
                      <a:pt x="0" y="6"/>
                      <a:pt x="1" y="3"/>
                    </a:cubicBezTo>
                    <a:cubicBezTo>
                      <a:pt x="1" y="2"/>
                      <a:pt x="3" y="2"/>
                      <a:pt x="3" y="2"/>
                    </a:cubicBezTo>
                    <a:cubicBezTo>
                      <a:pt x="4" y="1"/>
                      <a:pt x="5" y="0"/>
                      <a:pt x="6"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7" name="Freeform 188">
                <a:extLst>
                  <a:ext uri="{FF2B5EF4-FFF2-40B4-BE49-F238E27FC236}">
                    <a16:creationId xmlns:a16="http://schemas.microsoft.com/office/drawing/2014/main" id="{D9A886F6-5DCF-4C4A-85BA-F9C0528254C2}"/>
                  </a:ext>
                </a:extLst>
              </p:cNvPr>
              <p:cNvSpPr>
                <a:spLocks/>
              </p:cNvSpPr>
              <p:nvPr/>
            </p:nvSpPr>
            <p:spPr bwMode="auto">
              <a:xfrm>
                <a:off x="2815" y="1672"/>
                <a:ext cx="21" cy="29"/>
              </a:xfrm>
              <a:custGeom>
                <a:avLst/>
                <a:gdLst>
                  <a:gd name="T0" fmla="*/ 4 w 9"/>
                  <a:gd name="T1" fmla="*/ 7 h 12"/>
                  <a:gd name="T2" fmla="*/ 2 w 9"/>
                  <a:gd name="T3" fmla="*/ 7 h 12"/>
                  <a:gd name="T4" fmla="*/ 1 w 9"/>
                  <a:gd name="T5" fmla="*/ 4 h 12"/>
                  <a:gd name="T6" fmla="*/ 3 w 9"/>
                  <a:gd name="T7" fmla="*/ 1 h 12"/>
                  <a:gd name="T8" fmla="*/ 5 w 9"/>
                  <a:gd name="T9" fmla="*/ 1 h 12"/>
                  <a:gd name="T10" fmla="*/ 6 w 9"/>
                  <a:gd name="T11" fmla="*/ 2 h 12"/>
                  <a:gd name="T12" fmla="*/ 8 w 9"/>
                  <a:gd name="T13" fmla="*/ 7 h 12"/>
                  <a:gd name="T14" fmla="*/ 7 w 9"/>
                  <a:gd name="T15" fmla="*/ 10 h 12"/>
                  <a:gd name="T16" fmla="*/ 4 w 9"/>
                  <a:gd name="T17" fmla="*/ 7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2">
                    <a:moveTo>
                      <a:pt x="4" y="7"/>
                    </a:moveTo>
                    <a:cubicBezTo>
                      <a:pt x="3" y="7"/>
                      <a:pt x="2" y="7"/>
                      <a:pt x="2" y="7"/>
                    </a:cubicBezTo>
                    <a:cubicBezTo>
                      <a:pt x="1" y="6"/>
                      <a:pt x="0" y="5"/>
                      <a:pt x="1" y="4"/>
                    </a:cubicBezTo>
                    <a:cubicBezTo>
                      <a:pt x="1" y="3"/>
                      <a:pt x="2" y="2"/>
                      <a:pt x="3" y="1"/>
                    </a:cubicBezTo>
                    <a:cubicBezTo>
                      <a:pt x="4" y="1"/>
                      <a:pt x="5" y="0"/>
                      <a:pt x="5" y="1"/>
                    </a:cubicBezTo>
                    <a:cubicBezTo>
                      <a:pt x="6" y="1"/>
                      <a:pt x="6" y="2"/>
                      <a:pt x="6" y="2"/>
                    </a:cubicBezTo>
                    <a:cubicBezTo>
                      <a:pt x="7" y="4"/>
                      <a:pt x="7" y="6"/>
                      <a:pt x="8" y="7"/>
                    </a:cubicBezTo>
                    <a:cubicBezTo>
                      <a:pt x="8" y="8"/>
                      <a:pt x="9" y="12"/>
                      <a:pt x="7" y="10"/>
                    </a:cubicBezTo>
                    <a:cubicBezTo>
                      <a:pt x="6" y="8"/>
                      <a:pt x="6" y="7"/>
                      <a:pt x="4" y="7"/>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Freeform 189">
                <a:extLst>
                  <a:ext uri="{FF2B5EF4-FFF2-40B4-BE49-F238E27FC236}">
                    <a16:creationId xmlns:a16="http://schemas.microsoft.com/office/drawing/2014/main" id="{02CD2226-C2B1-437E-BDB7-82C5DC081CB7}"/>
                  </a:ext>
                </a:extLst>
              </p:cNvPr>
              <p:cNvSpPr>
                <a:spLocks/>
              </p:cNvSpPr>
              <p:nvPr/>
            </p:nvSpPr>
            <p:spPr bwMode="auto">
              <a:xfrm>
                <a:off x="2948" y="1675"/>
                <a:ext cx="14" cy="14"/>
              </a:xfrm>
              <a:custGeom>
                <a:avLst/>
                <a:gdLst>
                  <a:gd name="T0" fmla="*/ 2 w 6"/>
                  <a:gd name="T1" fmla="*/ 1 h 6"/>
                  <a:gd name="T2" fmla="*/ 4 w 6"/>
                  <a:gd name="T3" fmla="*/ 1 h 6"/>
                  <a:gd name="T4" fmla="*/ 6 w 6"/>
                  <a:gd name="T5" fmla="*/ 2 h 6"/>
                  <a:gd name="T6" fmla="*/ 6 w 6"/>
                  <a:gd name="T7" fmla="*/ 3 h 6"/>
                  <a:gd name="T8" fmla="*/ 5 w 6"/>
                  <a:gd name="T9" fmla="*/ 4 h 6"/>
                  <a:gd name="T10" fmla="*/ 3 w 6"/>
                  <a:gd name="T11" fmla="*/ 4 h 6"/>
                  <a:gd name="T12" fmla="*/ 0 w 6"/>
                  <a:gd name="T13" fmla="*/ 5 h 6"/>
                  <a:gd name="T14" fmla="*/ 1 w 6"/>
                  <a:gd name="T15" fmla="*/ 3 h 6"/>
                  <a:gd name="T16" fmla="*/ 2 w 6"/>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2" y="1"/>
                    </a:moveTo>
                    <a:cubicBezTo>
                      <a:pt x="2" y="0"/>
                      <a:pt x="3" y="1"/>
                      <a:pt x="4" y="1"/>
                    </a:cubicBezTo>
                    <a:cubicBezTo>
                      <a:pt x="5" y="1"/>
                      <a:pt x="5" y="1"/>
                      <a:pt x="6" y="2"/>
                    </a:cubicBezTo>
                    <a:cubicBezTo>
                      <a:pt x="6" y="2"/>
                      <a:pt x="6" y="3"/>
                      <a:pt x="6" y="3"/>
                    </a:cubicBezTo>
                    <a:cubicBezTo>
                      <a:pt x="5" y="4"/>
                      <a:pt x="5" y="4"/>
                      <a:pt x="5" y="4"/>
                    </a:cubicBezTo>
                    <a:cubicBezTo>
                      <a:pt x="5" y="4"/>
                      <a:pt x="4" y="4"/>
                      <a:pt x="3" y="4"/>
                    </a:cubicBezTo>
                    <a:cubicBezTo>
                      <a:pt x="3" y="5"/>
                      <a:pt x="1" y="6"/>
                      <a:pt x="0" y="5"/>
                    </a:cubicBezTo>
                    <a:cubicBezTo>
                      <a:pt x="0" y="4"/>
                      <a:pt x="1" y="3"/>
                      <a:pt x="1" y="3"/>
                    </a:cubicBezTo>
                    <a:cubicBezTo>
                      <a:pt x="1" y="2"/>
                      <a:pt x="1" y="1"/>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Freeform 190">
                <a:extLst>
                  <a:ext uri="{FF2B5EF4-FFF2-40B4-BE49-F238E27FC236}">
                    <a16:creationId xmlns:a16="http://schemas.microsoft.com/office/drawing/2014/main" id="{A0B1F647-8982-4707-8DFD-32B834AA4EA5}"/>
                  </a:ext>
                </a:extLst>
              </p:cNvPr>
              <p:cNvSpPr>
                <a:spLocks/>
              </p:cNvSpPr>
              <p:nvPr/>
            </p:nvSpPr>
            <p:spPr bwMode="auto">
              <a:xfrm>
                <a:off x="2874" y="1829"/>
                <a:ext cx="14" cy="29"/>
              </a:xfrm>
              <a:custGeom>
                <a:avLst/>
                <a:gdLst>
                  <a:gd name="T0" fmla="*/ 2 w 6"/>
                  <a:gd name="T1" fmla="*/ 5 h 12"/>
                  <a:gd name="T2" fmla="*/ 0 w 6"/>
                  <a:gd name="T3" fmla="*/ 8 h 12"/>
                  <a:gd name="T4" fmla="*/ 0 w 6"/>
                  <a:gd name="T5" fmla="*/ 11 h 12"/>
                  <a:gd name="T6" fmla="*/ 3 w 6"/>
                  <a:gd name="T7" fmla="*/ 11 h 12"/>
                  <a:gd name="T8" fmla="*/ 5 w 6"/>
                  <a:gd name="T9" fmla="*/ 10 h 12"/>
                  <a:gd name="T10" fmla="*/ 5 w 6"/>
                  <a:gd name="T11" fmla="*/ 7 h 12"/>
                  <a:gd name="T12" fmla="*/ 5 w 6"/>
                  <a:gd name="T13" fmla="*/ 5 h 12"/>
                  <a:gd name="T14" fmla="*/ 5 w 6"/>
                  <a:gd name="T15" fmla="*/ 2 h 12"/>
                  <a:gd name="T16" fmla="*/ 4 w 6"/>
                  <a:gd name="T17" fmla="*/ 0 h 12"/>
                  <a:gd name="T18" fmla="*/ 2 w 6"/>
                  <a:gd name="T19" fmla="*/ 1 h 12"/>
                  <a:gd name="T20" fmla="*/ 2 w 6"/>
                  <a:gd name="T21"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12">
                    <a:moveTo>
                      <a:pt x="2" y="5"/>
                    </a:moveTo>
                    <a:cubicBezTo>
                      <a:pt x="1" y="6"/>
                      <a:pt x="0" y="7"/>
                      <a:pt x="0" y="8"/>
                    </a:cubicBezTo>
                    <a:cubicBezTo>
                      <a:pt x="0" y="9"/>
                      <a:pt x="0" y="10"/>
                      <a:pt x="0" y="11"/>
                    </a:cubicBezTo>
                    <a:cubicBezTo>
                      <a:pt x="1" y="11"/>
                      <a:pt x="2" y="12"/>
                      <a:pt x="3" y="11"/>
                    </a:cubicBezTo>
                    <a:cubicBezTo>
                      <a:pt x="4" y="11"/>
                      <a:pt x="4" y="10"/>
                      <a:pt x="5" y="10"/>
                    </a:cubicBezTo>
                    <a:cubicBezTo>
                      <a:pt x="5" y="9"/>
                      <a:pt x="5" y="8"/>
                      <a:pt x="5" y="7"/>
                    </a:cubicBezTo>
                    <a:cubicBezTo>
                      <a:pt x="5" y="7"/>
                      <a:pt x="5" y="6"/>
                      <a:pt x="5" y="5"/>
                    </a:cubicBezTo>
                    <a:cubicBezTo>
                      <a:pt x="6" y="4"/>
                      <a:pt x="6" y="3"/>
                      <a:pt x="5" y="2"/>
                    </a:cubicBezTo>
                    <a:cubicBezTo>
                      <a:pt x="5" y="1"/>
                      <a:pt x="5" y="1"/>
                      <a:pt x="4" y="0"/>
                    </a:cubicBezTo>
                    <a:cubicBezTo>
                      <a:pt x="3" y="0"/>
                      <a:pt x="2" y="0"/>
                      <a:pt x="2" y="1"/>
                    </a:cubicBezTo>
                    <a:cubicBezTo>
                      <a:pt x="2" y="3"/>
                      <a:pt x="3" y="3"/>
                      <a:pt x="2" y="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 name="Freeform 191">
                <a:extLst>
                  <a:ext uri="{FF2B5EF4-FFF2-40B4-BE49-F238E27FC236}">
                    <a16:creationId xmlns:a16="http://schemas.microsoft.com/office/drawing/2014/main" id="{01A88B81-9C9E-44C0-8840-56427AC2AE9D}"/>
                  </a:ext>
                </a:extLst>
              </p:cNvPr>
              <p:cNvSpPr>
                <a:spLocks/>
              </p:cNvSpPr>
              <p:nvPr/>
            </p:nvSpPr>
            <p:spPr bwMode="auto">
              <a:xfrm>
                <a:off x="2826" y="1810"/>
                <a:ext cx="24" cy="29"/>
              </a:xfrm>
              <a:custGeom>
                <a:avLst/>
                <a:gdLst>
                  <a:gd name="T0" fmla="*/ 8 w 10"/>
                  <a:gd name="T1" fmla="*/ 8 h 12"/>
                  <a:gd name="T2" fmla="*/ 7 w 10"/>
                  <a:gd name="T3" fmla="*/ 12 h 12"/>
                  <a:gd name="T4" fmla="*/ 4 w 10"/>
                  <a:gd name="T5" fmla="*/ 12 h 12"/>
                  <a:gd name="T6" fmla="*/ 2 w 10"/>
                  <a:gd name="T7" fmla="*/ 10 h 12"/>
                  <a:gd name="T8" fmla="*/ 1 w 10"/>
                  <a:gd name="T9" fmla="*/ 6 h 12"/>
                  <a:gd name="T10" fmla="*/ 2 w 10"/>
                  <a:gd name="T11" fmla="*/ 5 h 12"/>
                  <a:gd name="T12" fmla="*/ 10 w 10"/>
                  <a:gd name="T13" fmla="*/ 2 h 12"/>
                  <a:gd name="T14" fmla="*/ 9 w 10"/>
                  <a:gd name="T15" fmla="*/ 4 h 12"/>
                  <a:gd name="T16" fmla="*/ 8 w 10"/>
                  <a:gd name="T17" fmla="*/ 8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2">
                    <a:moveTo>
                      <a:pt x="8" y="8"/>
                    </a:moveTo>
                    <a:cubicBezTo>
                      <a:pt x="7" y="10"/>
                      <a:pt x="8" y="11"/>
                      <a:pt x="7" y="12"/>
                    </a:cubicBezTo>
                    <a:cubicBezTo>
                      <a:pt x="6" y="12"/>
                      <a:pt x="5" y="12"/>
                      <a:pt x="4" y="12"/>
                    </a:cubicBezTo>
                    <a:cubicBezTo>
                      <a:pt x="3" y="11"/>
                      <a:pt x="2" y="11"/>
                      <a:pt x="2" y="10"/>
                    </a:cubicBezTo>
                    <a:cubicBezTo>
                      <a:pt x="1" y="9"/>
                      <a:pt x="0" y="8"/>
                      <a:pt x="1" y="6"/>
                    </a:cubicBezTo>
                    <a:cubicBezTo>
                      <a:pt x="1" y="6"/>
                      <a:pt x="1" y="6"/>
                      <a:pt x="2" y="5"/>
                    </a:cubicBezTo>
                    <a:cubicBezTo>
                      <a:pt x="3" y="5"/>
                      <a:pt x="9" y="0"/>
                      <a:pt x="10" y="2"/>
                    </a:cubicBezTo>
                    <a:cubicBezTo>
                      <a:pt x="10" y="3"/>
                      <a:pt x="9" y="4"/>
                      <a:pt x="9" y="4"/>
                    </a:cubicBezTo>
                    <a:cubicBezTo>
                      <a:pt x="8" y="6"/>
                      <a:pt x="8" y="7"/>
                      <a:pt x="8" y="8"/>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Freeform 192">
                <a:extLst>
                  <a:ext uri="{FF2B5EF4-FFF2-40B4-BE49-F238E27FC236}">
                    <a16:creationId xmlns:a16="http://schemas.microsoft.com/office/drawing/2014/main" id="{86B05F3A-806E-41C1-A738-45435D9DB218}"/>
                  </a:ext>
                </a:extLst>
              </p:cNvPr>
              <p:cNvSpPr>
                <a:spLocks/>
              </p:cNvSpPr>
              <p:nvPr/>
            </p:nvSpPr>
            <p:spPr bwMode="auto">
              <a:xfrm>
                <a:off x="2793" y="1708"/>
                <a:ext cx="24" cy="21"/>
              </a:xfrm>
              <a:custGeom>
                <a:avLst/>
                <a:gdLst>
                  <a:gd name="T0" fmla="*/ 5 w 10"/>
                  <a:gd name="T1" fmla="*/ 2 h 9"/>
                  <a:gd name="T2" fmla="*/ 4 w 10"/>
                  <a:gd name="T3" fmla="*/ 1 h 9"/>
                  <a:gd name="T4" fmla="*/ 3 w 10"/>
                  <a:gd name="T5" fmla="*/ 0 h 9"/>
                  <a:gd name="T6" fmla="*/ 1 w 10"/>
                  <a:gd name="T7" fmla="*/ 1 h 9"/>
                  <a:gd name="T8" fmla="*/ 0 w 10"/>
                  <a:gd name="T9" fmla="*/ 6 h 9"/>
                  <a:gd name="T10" fmla="*/ 0 w 10"/>
                  <a:gd name="T11" fmla="*/ 8 h 9"/>
                  <a:gd name="T12" fmla="*/ 4 w 10"/>
                  <a:gd name="T13" fmla="*/ 8 h 9"/>
                  <a:gd name="T14" fmla="*/ 10 w 10"/>
                  <a:gd name="T15" fmla="*/ 7 h 9"/>
                  <a:gd name="T16" fmla="*/ 7 w 10"/>
                  <a:gd name="T17" fmla="*/ 5 h 9"/>
                  <a:gd name="T18" fmla="*/ 5 w 10"/>
                  <a:gd name="T19"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9">
                    <a:moveTo>
                      <a:pt x="5" y="2"/>
                    </a:moveTo>
                    <a:cubicBezTo>
                      <a:pt x="5" y="2"/>
                      <a:pt x="5" y="1"/>
                      <a:pt x="4" y="1"/>
                    </a:cubicBezTo>
                    <a:cubicBezTo>
                      <a:pt x="4" y="0"/>
                      <a:pt x="3" y="0"/>
                      <a:pt x="3" y="0"/>
                    </a:cubicBezTo>
                    <a:cubicBezTo>
                      <a:pt x="2" y="0"/>
                      <a:pt x="1" y="1"/>
                      <a:pt x="1" y="1"/>
                    </a:cubicBezTo>
                    <a:cubicBezTo>
                      <a:pt x="0" y="3"/>
                      <a:pt x="0" y="4"/>
                      <a:pt x="0" y="6"/>
                    </a:cubicBezTo>
                    <a:cubicBezTo>
                      <a:pt x="0" y="7"/>
                      <a:pt x="0" y="8"/>
                      <a:pt x="0" y="8"/>
                    </a:cubicBezTo>
                    <a:cubicBezTo>
                      <a:pt x="1" y="9"/>
                      <a:pt x="3" y="8"/>
                      <a:pt x="4" y="8"/>
                    </a:cubicBezTo>
                    <a:cubicBezTo>
                      <a:pt x="5" y="7"/>
                      <a:pt x="10" y="9"/>
                      <a:pt x="10" y="7"/>
                    </a:cubicBezTo>
                    <a:cubicBezTo>
                      <a:pt x="10" y="6"/>
                      <a:pt x="8" y="6"/>
                      <a:pt x="7" y="5"/>
                    </a:cubicBezTo>
                    <a:cubicBezTo>
                      <a:pt x="6" y="4"/>
                      <a:pt x="6" y="3"/>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 name="Freeform 193">
                <a:extLst>
                  <a:ext uri="{FF2B5EF4-FFF2-40B4-BE49-F238E27FC236}">
                    <a16:creationId xmlns:a16="http://schemas.microsoft.com/office/drawing/2014/main" id="{5C71E6D3-5B29-489B-93DC-D1B0F34DC121}"/>
                  </a:ext>
                </a:extLst>
              </p:cNvPr>
              <p:cNvSpPr>
                <a:spLocks/>
              </p:cNvSpPr>
              <p:nvPr/>
            </p:nvSpPr>
            <p:spPr bwMode="auto">
              <a:xfrm>
                <a:off x="2853" y="1725"/>
                <a:ext cx="28" cy="26"/>
              </a:xfrm>
              <a:custGeom>
                <a:avLst/>
                <a:gdLst>
                  <a:gd name="T0" fmla="*/ 10 w 12"/>
                  <a:gd name="T1" fmla="*/ 0 h 11"/>
                  <a:gd name="T2" fmla="*/ 9 w 12"/>
                  <a:gd name="T3" fmla="*/ 1 h 11"/>
                  <a:gd name="T4" fmla="*/ 7 w 12"/>
                  <a:gd name="T5" fmla="*/ 2 h 11"/>
                  <a:gd name="T6" fmla="*/ 8 w 12"/>
                  <a:gd name="T7" fmla="*/ 2 h 11"/>
                  <a:gd name="T8" fmla="*/ 9 w 12"/>
                  <a:gd name="T9" fmla="*/ 2 h 11"/>
                  <a:gd name="T10" fmla="*/ 8 w 12"/>
                  <a:gd name="T11" fmla="*/ 5 h 11"/>
                  <a:gd name="T12" fmla="*/ 6 w 12"/>
                  <a:gd name="T13" fmla="*/ 6 h 11"/>
                  <a:gd name="T14" fmla="*/ 5 w 12"/>
                  <a:gd name="T15" fmla="*/ 6 h 11"/>
                  <a:gd name="T16" fmla="*/ 6 w 12"/>
                  <a:gd name="T17" fmla="*/ 3 h 11"/>
                  <a:gd name="T18" fmla="*/ 7 w 12"/>
                  <a:gd name="T19" fmla="*/ 2 h 11"/>
                  <a:gd name="T20" fmla="*/ 2 w 12"/>
                  <a:gd name="T21" fmla="*/ 3 h 11"/>
                  <a:gd name="T22" fmla="*/ 1 w 12"/>
                  <a:gd name="T23" fmla="*/ 10 h 11"/>
                  <a:gd name="T24" fmla="*/ 4 w 12"/>
                  <a:gd name="T25" fmla="*/ 11 h 11"/>
                  <a:gd name="T26" fmla="*/ 9 w 12"/>
                  <a:gd name="T27" fmla="*/ 8 h 11"/>
                  <a:gd name="T28" fmla="*/ 11 w 12"/>
                  <a:gd name="T29" fmla="*/ 1 h 11"/>
                  <a:gd name="T30" fmla="*/ 10 w 12"/>
                  <a:gd name="T3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 h="11">
                    <a:moveTo>
                      <a:pt x="10" y="0"/>
                    </a:moveTo>
                    <a:cubicBezTo>
                      <a:pt x="10" y="0"/>
                      <a:pt x="10" y="1"/>
                      <a:pt x="9" y="1"/>
                    </a:cubicBezTo>
                    <a:cubicBezTo>
                      <a:pt x="9" y="1"/>
                      <a:pt x="8" y="1"/>
                      <a:pt x="7" y="2"/>
                    </a:cubicBezTo>
                    <a:cubicBezTo>
                      <a:pt x="7" y="2"/>
                      <a:pt x="7" y="2"/>
                      <a:pt x="8" y="2"/>
                    </a:cubicBezTo>
                    <a:cubicBezTo>
                      <a:pt x="8" y="2"/>
                      <a:pt x="9" y="2"/>
                      <a:pt x="9" y="2"/>
                    </a:cubicBezTo>
                    <a:cubicBezTo>
                      <a:pt x="10" y="3"/>
                      <a:pt x="9" y="4"/>
                      <a:pt x="8" y="5"/>
                    </a:cubicBezTo>
                    <a:cubicBezTo>
                      <a:pt x="7" y="6"/>
                      <a:pt x="7" y="6"/>
                      <a:pt x="6" y="6"/>
                    </a:cubicBezTo>
                    <a:cubicBezTo>
                      <a:pt x="6" y="6"/>
                      <a:pt x="5" y="6"/>
                      <a:pt x="5" y="6"/>
                    </a:cubicBezTo>
                    <a:cubicBezTo>
                      <a:pt x="4" y="5"/>
                      <a:pt x="4" y="4"/>
                      <a:pt x="6" y="3"/>
                    </a:cubicBezTo>
                    <a:cubicBezTo>
                      <a:pt x="6" y="2"/>
                      <a:pt x="6" y="2"/>
                      <a:pt x="7" y="2"/>
                    </a:cubicBezTo>
                    <a:cubicBezTo>
                      <a:pt x="5" y="2"/>
                      <a:pt x="4" y="3"/>
                      <a:pt x="2" y="3"/>
                    </a:cubicBezTo>
                    <a:cubicBezTo>
                      <a:pt x="0" y="5"/>
                      <a:pt x="0" y="8"/>
                      <a:pt x="1" y="10"/>
                    </a:cubicBezTo>
                    <a:cubicBezTo>
                      <a:pt x="2" y="11"/>
                      <a:pt x="3" y="11"/>
                      <a:pt x="4" y="11"/>
                    </a:cubicBezTo>
                    <a:cubicBezTo>
                      <a:pt x="6" y="11"/>
                      <a:pt x="7" y="10"/>
                      <a:pt x="9" y="8"/>
                    </a:cubicBezTo>
                    <a:cubicBezTo>
                      <a:pt x="12" y="6"/>
                      <a:pt x="12" y="2"/>
                      <a:pt x="11" y="1"/>
                    </a:cubicBezTo>
                    <a:cubicBezTo>
                      <a:pt x="10" y="1"/>
                      <a:pt x="10" y="0"/>
                      <a:pt x="10"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 name="Freeform 194">
                <a:extLst>
                  <a:ext uri="{FF2B5EF4-FFF2-40B4-BE49-F238E27FC236}">
                    <a16:creationId xmlns:a16="http://schemas.microsoft.com/office/drawing/2014/main" id="{748A3E45-1346-441B-87F2-5DCAC6C89A5D}"/>
                  </a:ext>
                </a:extLst>
              </p:cNvPr>
              <p:cNvSpPr>
                <a:spLocks/>
              </p:cNvSpPr>
              <p:nvPr/>
            </p:nvSpPr>
            <p:spPr bwMode="auto">
              <a:xfrm>
                <a:off x="2857" y="1725"/>
                <a:ext cx="19" cy="7"/>
              </a:xfrm>
              <a:custGeom>
                <a:avLst/>
                <a:gdLst>
                  <a:gd name="T0" fmla="*/ 6 w 8"/>
                  <a:gd name="T1" fmla="*/ 0 h 3"/>
                  <a:gd name="T2" fmla="*/ 1 w 8"/>
                  <a:gd name="T3" fmla="*/ 2 h 3"/>
                  <a:gd name="T4" fmla="*/ 0 w 8"/>
                  <a:gd name="T5" fmla="*/ 3 h 3"/>
                  <a:gd name="T6" fmla="*/ 5 w 8"/>
                  <a:gd name="T7" fmla="*/ 2 h 3"/>
                  <a:gd name="T8" fmla="*/ 5 w 8"/>
                  <a:gd name="T9" fmla="*/ 2 h 3"/>
                  <a:gd name="T10" fmla="*/ 7 w 8"/>
                  <a:gd name="T11" fmla="*/ 1 h 3"/>
                  <a:gd name="T12" fmla="*/ 8 w 8"/>
                  <a:gd name="T13" fmla="*/ 0 h 3"/>
                  <a:gd name="T14" fmla="*/ 6 w 8"/>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3">
                    <a:moveTo>
                      <a:pt x="6" y="0"/>
                    </a:moveTo>
                    <a:cubicBezTo>
                      <a:pt x="4" y="0"/>
                      <a:pt x="3" y="1"/>
                      <a:pt x="1" y="2"/>
                    </a:cubicBezTo>
                    <a:cubicBezTo>
                      <a:pt x="1" y="3"/>
                      <a:pt x="1" y="3"/>
                      <a:pt x="0" y="3"/>
                    </a:cubicBezTo>
                    <a:cubicBezTo>
                      <a:pt x="2" y="3"/>
                      <a:pt x="3" y="2"/>
                      <a:pt x="5" y="2"/>
                    </a:cubicBezTo>
                    <a:cubicBezTo>
                      <a:pt x="5" y="2"/>
                      <a:pt x="5" y="2"/>
                      <a:pt x="5" y="2"/>
                    </a:cubicBezTo>
                    <a:cubicBezTo>
                      <a:pt x="6" y="1"/>
                      <a:pt x="7" y="1"/>
                      <a:pt x="7" y="1"/>
                    </a:cubicBezTo>
                    <a:cubicBezTo>
                      <a:pt x="8" y="1"/>
                      <a:pt x="8" y="0"/>
                      <a:pt x="8" y="0"/>
                    </a:cubicBezTo>
                    <a:cubicBezTo>
                      <a:pt x="7" y="0"/>
                      <a:pt x="7" y="0"/>
                      <a:pt x="6"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Freeform 195">
                <a:extLst>
                  <a:ext uri="{FF2B5EF4-FFF2-40B4-BE49-F238E27FC236}">
                    <a16:creationId xmlns:a16="http://schemas.microsoft.com/office/drawing/2014/main" id="{EBC8D5E3-E853-4D34-9549-6009F1B0D37A}"/>
                  </a:ext>
                </a:extLst>
              </p:cNvPr>
              <p:cNvSpPr>
                <a:spLocks/>
              </p:cNvSpPr>
              <p:nvPr/>
            </p:nvSpPr>
            <p:spPr bwMode="auto">
              <a:xfrm>
                <a:off x="2862" y="1729"/>
                <a:ext cx="14" cy="10"/>
              </a:xfrm>
              <a:custGeom>
                <a:avLst/>
                <a:gdLst>
                  <a:gd name="T0" fmla="*/ 4 w 6"/>
                  <a:gd name="T1" fmla="*/ 0 h 4"/>
                  <a:gd name="T2" fmla="*/ 3 w 6"/>
                  <a:gd name="T3" fmla="*/ 0 h 4"/>
                  <a:gd name="T4" fmla="*/ 3 w 6"/>
                  <a:gd name="T5" fmla="*/ 0 h 4"/>
                  <a:gd name="T6" fmla="*/ 2 w 6"/>
                  <a:gd name="T7" fmla="*/ 1 h 4"/>
                  <a:gd name="T8" fmla="*/ 1 w 6"/>
                  <a:gd name="T9" fmla="*/ 4 h 4"/>
                  <a:gd name="T10" fmla="*/ 2 w 6"/>
                  <a:gd name="T11" fmla="*/ 4 h 4"/>
                  <a:gd name="T12" fmla="*/ 4 w 6"/>
                  <a:gd name="T13" fmla="*/ 3 h 4"/>
                  <a:gd name="T14" fmla="*/ 5 w 6"/>
                  <a:gd name="T15" fmla="*/ 0 h 4"/>
                  <a:gd name="T16" fmla="*/ 4 w 6"/>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4">
                    <a:moveTo>
                      <a:pt x="4" y="0"/>
                    </a:moveTo>
                    <a:cubicBezTo>
                      <a:pt x="3" y="0"/>
                      <a:pt x="3" y="0"/>
                      <a:pt x="3" y="0"/>
                    </a:cubicBezTo>
                    <a:cubicBezTo>
                      <a:pt x="3" y="0"/>
                      <a:pt x="3" y="0"/>
                      <a:pt x="3" y="0"/>
                    </a:cubicBezTo>
                    <a:cubicBezTo>
                      <a:pt x="2" y="0"/>
                      <a:pt x="2" y="0"/>
                      <a:pt x="2" y="1"/>
                    </a:cubicBezTo>
                    <a:cubicBezTo>
                      <a:pt x="0" y="2"/>
                      <a:pt x="0" y="3"/>
                      <a:pt x="1" y="4"/>
                    </a:cubicBezTo>
                    <a:cubicBezTo>
                      <a:pt x="1" y="4"/>
                      <a:pt x="2" y="4"/>
                      <a:pt x="2" y="4"/>
                    </a:cubicBezTo>
                    <a:cubicBezTo>
                      <a:pt x="3" y="4"/>
                      <a:pt x="3" y="4"/>
                      <a:pt x="4" y="3"/>
                    </a:cubicBezTo>
                    <a:cubicBezTo>
                      <a:pt x="5" y="2"/>
                      <a:pt x="6" y="1"/>
                      <a:pt x="5" y="0"/>
                    </a:cubicBezTo>
                    <a:cubicBezTo>
                      <a:pt x="5" y="0"/>
                      <a:pt x="4"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5" name="Freeform 196">
                <a:extLst>
                  <a:ext uri="{FF2B5EF4-FFF2-40B4-BE49-F238E27FC236}">
                    <a16:creationId xmlns:a16="http://schemas.microsoft.com/office/drawing/2014/main" id="{E7ED86CB-AFCC-4D25-BC31-E2A25C5F6539}"/>
                  </a:ext>
                </a:extLst>
              </p:cNvPr>
              <p:cNvSpPr>
                <a:spLocks/>
              </p:cNvSpPr>
              <p:nvPr/>
            </p:nvSpPr>
            <p:spPr bwMode="auto">
              <a:xfrm>
                <a:off x="2869" y="1729"/>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6" name="Freeform 197">
                <a:extLst>
                  <a:ext uri="{FF2B5EF4-FFF2-40B4-BE49-F238E27FC236}">
                    <a16:creationId xmlns:a16="http://schemas.microsoft.com/office/drawing/2014/main" id="{434F2578-C158-4BCD-8E8D-2A3E8A5F17F9}"/>
                  </a:ext>
                </a:extLst>
              </p:cNvPr>
              <p:cNvSpPr>
                <a:spLocks noEditPoints="1"/>
              </p:cNvSpPr>
              <p:nvPr/>
            </p:nvSpPr>
            <p:spPr bwMode="auto">
              <a:xfrm>
                <a:off x="2910" y="1765"/>
                <a:ext cx="30" cy="26"/>
              </a:xfrm>
              <a:custGeom>
                <a:avLst/>
                <a:gdLst>
                  <a:gd name="T0" fmla="*/ 6 w 13"/>
                  <a:gd name="T1" fmla="*/ 7 h 11"/>
                  <a:gd name="T2" fmla="*/ 4 w 13"/>
                  <a:gd name="T3" fmla="*/ 6 h 11"/>
                  <a:gd name="T4" fmla="*/ 3 w 13"/>
                  <a:gd name="T5" fmla="*/ 3 h 11"/>
                  <a:gd name="T6" fmla="*/ 4 w 13"/>
                  <a:gd name="T7" fmla="*/ 3 h 11"/>
                  <a:gd name="T8" fmla="*/ 6 w 13"/>
                  <a:gd name="T9" fmla="*/ 3 h 11"/>
                  <a:gd name="T10" fmla="*/ 7 w 13"/>
                  <a:gd name="T11" fmla="*/ 7 h 11"/>
                  <a:gd name="T12" fmla="*/ 6 w 13"/>
                  <a:gd name="T13" fmla="*/ 7 h 11"/>
                  <a:gd name="T14" fmla="*/ 4 w 13"/>
                  <a:gd name="T15" fmla="*/ 0 h 11"/>
                  <a:gd name="T16" fmla="*/ 1 w 13"/>
                  <a:gd name="T17" fmla="*/ 2 h 11"/>
                  <a:gd name="T18" fmla="*/ 4 w 13"/>
                  <a:gd name="T19" fmla="*/ 9 h 11"/>
                  <a:gd name="T20" fmla="*/ 9 w 13"/>
                  <a:gd name="T21" fmla="*/ 11 h 11"/>
                  <a:gd name="T22" fmla="*/ 12 w 13"/>
                  <a:gd name="T23" fmla="*/ 9 h 11"/>
                  <a:gd name="T24" fmla="*/ 9 w 13"/>
                  <a:gd name="T25" fmla="*/ 2 h 11"/>
                  <a:gd name="T26" fmla="*/ 4 w 13"/>
                  <a:gd name="T2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1">
                    <a:moveTo>
                      <a:pt x="6" y="7"/>
                    </a:moveTo>
                    <a:cubicBezTo>
                      <a:pt x="5" y="7"/>
                      <a:pt x="5" y="7"/>
                      <a:pt x="4" y="6"/>
                    </a:cubicBezTo>
                    <a:cubicBezTo>
                      <a:pt x="3" y="5"/>
                      <a:pt x="2" y="4"/>
                      <a:pt x="3" y="3"/>
                    </a:cubicBezTo>
                    <a:cubicBezTo>
                      <a:pt x="3" y="3"/>
                      <a:pt x="4" y="3"/>
                      <a:pt x="4" y="3"/>
                    </a:cubicBezTo>
                    <a:cubicBezTo>
                      <a:pt x="5" y="3"/>
                      <a:pt x="6" y="3"/>
                      <a:pt x="6" y="3"/>
                    </a:cubicBezTo>
                    <a:cubicBezTo>
                      <a:pt x="7" y="4"/>
                      <a:pt x="8" y="6"/>
                      <a:pt x="7" y="7"/>
                    </a:cubicBezTo>
                    <a:cubicBezTo>
                      <a:pt x="7" y="7"/>
                      <a:pt x="7" y="7"/>
                      <a:pt x="6" y="7"/>
                    </a:cubicBezTo>
                    <a:moveTo>
                      <a:pt x="4" y="0"/>
                    </a:moveTo>
                    <a:cubicBezTo>
                      <a:pt x="3" y="0"/>
                      <a:pt x="2" y="1"/>
                      <a:pt x="1" y="2"/>
                    </a:cubicBezTo>
                    <a:cubicBezTo>
                      <a:pt x="0" y="4"/>
                      <a:pt x="1" y="7"/>
                      <a:pt x="4" y="9"/>
                    </a:cubicBezTo>
                    <a:cubicBezTo>
                      <a:pt x="5" y="10"/>
                      <a:pt x="7" y="11"/>
                      <a:pt x="9" y="11"/>
                    </a:cubicBezTo>
                    <a:cubicBezTo>
                      <a:pt x="10" y="11"/>
                      <a:pt x="11" y="10"/>
                      <a:pt x="12" y="9"/>
                    </a:cubicBezTo>
                    <a:cubicBezTo>
                      <a:pt x="13" y="8"/>
                      <a:pt x="12" y="4"/>
                      <a:pt x="9" y="2"/>
                    </a:cubicBezTo>
                    <a:cubicBezTo>
                      <a:pt x="8" y="1"/>
                      <a:pt x="6"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 name="Freeform 198">
                <a:extLst>
                  <a:ext uri="{FF2B5EF4-FFF2-40B4-BE49-F238E27FC236}">
                    <a16:creationId xmlns:a16="http://schemas.microsoft.com/office/drawing/2014/main" id="{BE74D043-74A3-4822-AFC1-2BD6130A18B5}"/>
                  </a:ext>
                </a:extLst>
              </p:cNvPr>
              <p:cNvSpPr>
                <a:spLocks/>
              </p:cNvSpPr>
              <p:nvPr/>
            </p:nvSpPr>
            <p:spPr bwMode="auto">
              <a:xfrm>
                <a:off x="2914" y="1772"/>
                <a:ext cx="15" cy="10"/>
              </a:xfrm>
              <a:custGeom>
                <a:avLst/>
                <a:gdLst>
                  <a:gd name="T0" fmla="*/ 2 w 6"/>
                  <a:gd name="T1" fmla="*/ 0 h 4"/>
                  <a:gd name="T2" fmla="*/ 1 w 6"/>
                  <a:gd name="T3" fmla="*/ 0 h 4"/>
                  <a:gd name="T4" fmla="*/ 2 w 6"/>
                  <a:gd name="T5" fmla="*/ 3 h 4"/>
                  <a:gd name="T6" fmla="*/ 4 w 6"/>
                  <a:gd name="T7" fmla="*/ 4 h 4"/>
                  <a:gd name="T8" fmla="*/ 5 w 6"/>
                  <a:gd name="T9" fmla="*/ 4 h 4"/>
                  <a:gd name="T10" fmla="*/ 4 w 6"/>
                  <a:gd name="T11" fmla="*/ 0 h 4"/>
                  <a:gd name="T12" fmla="*/ 2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2" y="0"/>
                    </a:moveTo>
                    <a:cubicBezTo>
                      <a:pt x="2" y="0"/>
                      <a:pt x="1" y="0"/>
                      <a:pt x="1" y="0"/>
                    </a:cubicBezTo>
                    <a:cubicBezTo>
                      <a:pt x="0" y="1"/>
                      <a:pt x="1" y="2"/>
                      <a:pt x="2" y="3"/>
                    </a:cubicBezTo>
                    <a:cubicBezTo>
                      <a:pt x="3" y="4"/>
                      <a:pt x="3" y="4"/>
                      <a:pt x="4" y="4"/>
                    </a:cubicBezTo>
                    <a:cubicBezTo>
                      <a:pt x="5" y="4"/>
                      <a:pt x="5" y="4"/>
                      <a:pt x="5" y="4"/>
                    </a:cubicBezTo>
                    <a:cubicBezTo>
                      <a:pt x="6" y="3"/>
                      <a:pt x="5" y="1"/>
                      <a:pt x="4" y="0"/>
                    </a:cubicBezTo>
                    <a:cubicBezTo>
                      <a:pt x="4"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Freeform 199">
                <a:extLst>
                  <a:ext uri="{FF2B5EF4-FFF2-40B4-BE49-F238E27FC236}">
                    <a16:creationId xmlns:a16="http://schemas.microsoft.com/office/drawing/2014/main" id="{922E9639-E14F-4E3B-A54A-D205E4BE10CB}"/>
                  </a:ext>
                </a:extLst>
              </p:cNvPr>
              <p:cNvSpPr>
                <a:spLocks noEditPoints="1"/>
              </p:cNvSpPr>
              <p:nvPr/>
            </p:nvSpPr>
            <p:spPr bwMode="auto">
              <a:xfrm>
                <a:off x="2921" y="1710"/>
                <a:ext cx="24" cy="17"/>
              </a:xfrm>
              <a:custGeom>
                <a:avLst/>
                <a:gdLst>
                  <a:gd name="T0" fmla="*/ 3 w 10"/>
                  <a:gd name="T1" fmla="*/ 5 h 7"/>
                  <a:gd name="T2" fmla="*/ 2 w 10"/>
                  <a:gd name="T3" fmla="*/ 5 h 7"/>
                  <a:gd name="T4" fmla="*/ 3 w 10"/>
                  <a:gd name="T5" fmla="*/ 2 h 7"/>
                  <a:gd name="T6" fmla="*/ 4 w 10"/>
                  <a:gd name="T7" fmla="*/ 2 h 7"/>
                  <a:gd name="T8" fmla="*/ 6 w 10"/>
                  <a:gd name="T9" fmla="*/ 3 h 7"/>
                  <a:gd name="T10" fmla="*/ 4 w 10"/>
                  <a:gd name="T11" fmla="*/ 5 h 7"/>
                  <a:gd name="T12" fmla="*/ 3 w 10"/>
                  <a:gd name="T13" fmla="*/ 5 h 7"/>
                  <a:gd name="T14" fmla="*/ 6 w 10"/>
                  <a:gd name="T15" fmla="*/ 0 h 7"/>
                  <a:gd name="T16" fmla="*/ 3 w 10"/>
                  <a:gd name="T17" fmla="*/ 0 h 7"/>
                  <a:gd name="T18" fmla="*/ 0 w 10"/>
                  <a:gd name="T19" fmla="*/ 5 h 7"/>
                  <a:gd name="T20" fmla="*/ 3 w 10"/>
                  <a:gd name="T21" fmla="*/ 7 h 7"/>
                  <a:gd name="T22" fmla="*/ 6 w 10"/>
                  <a:gd name="T23" fmla="*/ 6 h 7"/>
                  <a:gd name="T24" fmla="*/ 9 w 10"/>
                  <a:gd name="T25" fmla="*/ 1 h 7"/>
                  <a:gd name="T26" fmla="*/ 6 w 10"/>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7">
                    <a:moveTo>
                      <a:pt x="3" y="5"/>
                    </a:moveTo>
                    <a:cubicBezTo>
                      <a:pt x="2" y="5"/>
                      <a:pt x="2" y="5"/>
                      <a:pt x="2" y="5"/>
                    </a:cubicBezTo>
                    <a:cubicBezTo>
                      <a:pt x="1" y="4"/>
                      <a:pt x="2" y="3"/>
                      <a:pt x="3" y="2"/>
                    </a:cubicBezTo>
                    <a:cubicBezTo>
                      <a:pt x="4" y="2"/>
                      <a:pt x="4" y="2"/>
                      <a:pt x="4" y="2"/>
                    </a:cubicBezTo>
                    <a:cubicBezTo>
                      <a:pt x="5" y="2"/>
                      <a:pt x="5" y="2"/>
                      <a:pt x="6" y="3"/>
                    </a:cubicBezTo>
                    <a:cubicBezTo>
                      <a:pt x="6" y="4"/>
                      <a:pt x="5" y="5"/>
                      <a:pt x="4" y="5"/>
                    </a:cubicBezTo>
                    <a:cubicBezTo>
                      <a:pt x="4" y="5"/>
                      <a:pt x="3" y="5"/>
                      <a:pt x="3" y="5"/>
                    </a:cubicBezTo>
                    <a:moveTo>
                      <a:pt x="6" y="0"/>
                    </a:moveTo>
                    <a:cubicBezTo>
                      <a:pt x="5" y="0"/>
                      <a:pt x="4" y="0"/>
                      <a:pt x="3" y="0"/>
                    </a:cubicBezTo>
                    <a:cubicBezTo>
                      <a:pt x="1" y="1"/>
                      <a:pt x="0" y="3"/>
                      <a:pt x="0" y="5"/>
                    </a:cubicBezTo>
                    <a:cubicBezTo>
                      <a:pt x="1" y="6"/>
                      <a:pt x="2" y="7"/>
                      <a:pt x="3" y="7"/>
                    </a:cubicBezTo>
                    <a:cubicBezTo>
                      <a:pt x="4" y="7"/>
                      <a:pt x="5" y="6"/>
                      <a:pt x="6" y="6"/>
                    </a:cubicBezTo>
                    <a:cubicBezTo>
                      <a:pt x="8" y="5"/>
                      <a:pt x="10" y="3"/>
                      <a:pt x="9" y="1"/>
                    </a:cubicBezTo>
                    <a:cubicBezTo>
                      <a:pt x="9" y="0"/>
                      <a:pt x="7"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 name="Freeform 200">
                <a:extLst>
                  <a:ext uri="{FF2B5EF4-FFF2-40B4-BE49-F238E27FC236}">
                    <a16:creationId xmlns:a16="http://schemas.microsoft.com/office/drawing/2014/main" id="{02DD7D64-B243-4EFE-B528-50A8A57E00E3}"/>
                  </a:ext>
                </a:extLst>
              </p:cNvPr>
              <p:cNvSpPr>
                <a:spLocks/>
              </p:cNvSpPr>
              <p:nvPr/>
            </p:nvSpPr>
            <p:spPr bwMode="auto">
              <a:xfrm>
                <a:off x="2924" y="1715"/>
                <a:ext cx="12" cy="7"/>
              </a:xfrm>
              <a:custGeom>
                <a:avLst/>
                <a:gdLst>
                  <a:gd name="T0" fmla="*/ 3 w 5"/>
                  <a:gd name="T1" fmla="*/ 0 h 3"/>
                  <a:gd name="T2" fmla="*/ 2 w 5"/>
                  <a:gd name="T3" fmla="*/ 0 h 3"/>
                  <a:gd name="T4" fmla="*/ 1 w 5"/>
                  <a:gd name="T5" fmla="*/ 3 h 3"/>
                  <a:gd name="T6" fmla="*/ 2 w 5"/>
                  <a:gd name="T7" fmla="*/ 3 h 3"/>
                  <a:gd name="T8" fmla="*/ 3 w 5"/>
                  <a:gd name="T9" fmla="*/ 3 h 3"/>
                  <a:gd name="T10" fmla="*/ 5 w 5"/>
                  <a:gd name="T11" fmla="*/ 1 h 3"/>
                  <a:gd name="T12" fmla="*/ 3 w 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5" h="3">
                    <a:moveTo>
                      <a:pt x="3" y="0"/>
                    </a:moveTo>
                    <a:cubicBezTo>
                      <a:pt x="3" y="0"/>
                      <a:pt x="3" y="0"/>
                      <a:pt x="2" y="0"/>
                    </a:cubicBezTo>
                    <a:cubicBezTo>
                      <a:pt x="1" y="1"/>
                      <a:pt x="0" y="2"/>
                      <a:pt x="1" y="3"/>
                    </a:cubicBezTo>
                    <a:cubicBezTo>
                      <a:pt x="1" y="3"/>
                      <a:pt x="1" y="3"/>
                      <a:pt x="2" y="3"/>
                    </a:cubicBezTo>
                    <a:cubicBezTo>
                      <a:pt x="2" y="3"/>
                      <a:pt x="3" y="3"/>
                      <a:pt x="3" y="3"/>
                    </a:cubicBezTo>
                    <a:cubicBezTo>
                      <a:pt x="4" y="3"/>
                      <a:pt x="5" y="2"/>
                      <a:pt x="5" y="1"/>
                    </a:cubicBezTo>
                    <a:cubicBezTo>
                      <a:pt x="4" y="0"/>
                      <a:pt x="4"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Freeform 201">
                <a:extLst>
                  <a:ext uri="{FF2B5EF4-FFF2-40B4-BE49-F238E27FC236}">
                    <a16:creationId xmlns:a16="http://schemas.microsoft.com/office/drawing/2014/main" id="{8E68BC7E-8206-4B1B-8B97-646E64694D9F}"/>
                  </a:ext>
                </a:extLst>
              </p:cNvPr>
              <p:cNvSpPr>
                <a:spLocks/>
              </p:cNvSpPr>
              <p:nvPr/>
            </p:nvSpPr>
            <p:spPr bwMode="auto">
              <a:xfrm>
                <a:off x="2893" y="1687"/>
                <a:ext cx="17" cy="14"/>
              </a:xfrm>
              <a:custGeom>
                <a:avLst/>
                <a:gdLst>
                  <a:gd name="T0" fmla="*/ 3 w 7"/>
                  <a:gd name="T1" fmla="*/ 0 h 6"/>
                  <a:gd name="T2" fmla="*/ 0 w 7"/>
                  <a:gd name="T3" fmla="*/ 0 h 6"/>
                  <a:gd name="T4" fmla="*/ 0 w 7"/>
                  <a:gd name="T5" fmla="*/ 0 h 6"/>
                  <a:gd name="T6" fmla="*/ 1 w 7"/>
                  <a:gd name="T7" fmla="*/ 2 h 6"/>
                  <a:gd name="T8" fmla="*/ 1 w 7"/>
                  <a:gd name="T9" fmla="*/ 2 h 6"/>
                  <a:gd name="T10" fmla="*/ 3 w 7"/>
                  <a:gd name="T11" fmla="*/ 3 h 6"/>
                  <a:gd name="T12" fmla="*/ 2 w 7"/>
                  <a:gd name="T13" fmla="*/ 5 h 6"/>
                  <a:gd name="T14" fmla="*/ 2 w 7"/>
                  <a:gd name="T15" fmla="*/ 6 h 6"/>
                  <a:gd name="T16" fmla="*/ 3 w 7"/>
                  <a:gd name="T17" fmla="*/ 6 h 6"/>
                  <a:gd name="T18" fmla="*/ 6 w 7"/>
                  <a:gd name="T19" fmla="*/ 1 h 6"/>
                  <a:gd name="T20" fmla="*/ 3 w 7"/>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6">
                    <a:moveTo>
                      <a:pt x="3" y="0"/>
                    </a:moveTo>
                    <a:cubicBezTo>
                      <a:pt x="2" y="0"/>
                      <a:pt x="1" y="0"/>
                      <a:pt x="0" y="0"/>
                    </a:cubicBezTo>
                    <a:cubicBezTo>
                      <a:pt x="0" y="0"/>
                      <a:pt x="0" y="0"/>
                      <a:pt x="0" y="0"/>
                    </a:cubicBezTo>
                    <a:cubicBezTo>
                      <a:pt x="1" y="1"/>
                      <a:pt x="1" y="2"/>
                      <a:pt x="1" y="2"/>
                    </a:cubicBezTo>
                    <a:cubicBezTo>
                      <a:pt x="1" y="2"/>
                      <a:pt x="1" y="2"/>
                      <a:pt x="1" y="2"/>
                    </a:cubicBezTo>
                    <a:cubicBezTo>
                      <a:pt x="2" y="2"/>
                      <a:pt x="2" y="3"/>
                      <a:pt x="3" y="3"/>
                    </a:cubicBezTo>
                    <a:cubicBezTo>
                      <a:pt x="3" y="4"/>
                      <a:pt x="3" y="4"/>
                      <a:pt x="2" y="5"/>
                    </a:cubicBezTo>
                    <a:cubicBezTo>
                      <a:pt x="2" y="5"/>
                      <a:pt x="2" y="6"/>
                      <a:pt x="2" y="6"/>
                    </a:cubicBezTo>
                    <a:cubicBezTo>
                      <a:pt x="2" y="6"/>
                      <a:pt x="3" y="6"/>
                      <a:pt x="3" y="6"/>
                    </a:cubicBezTo>
                    <a:cubicBezTo>
                      <a:pt x="5" y="5"/>
                      <a:pt x="7" y="3"/>
                      <a:pt x="6" y="1"/>
                    </a:cubicBezTo>
                    <a:cubicBezTo>
                      <a:pt x="6" y="0"/>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 name="Freeform 202">
                <a:extLst>
                  <a:ext uri="{FF2B5EF4-FFF2-40B4-BE49-F238E27FC236}">
                    <a16:creationId xmlns:a16="http://schemas.microsoft.com/office/drawing/2014/main" id="{EBC89F8F-ADB8-43BF-BC60-32C2F3C4018C}"/>
                  </a:ext>
                </a:extLst>
              </p:cNvPr>
              <p:cNvSpPr>
                <a:spLocks/>
              </p:cNvSpPr>
              <p:nvPr/>
            </p:nvSpPr>
            <p:spPr bwMode="auto">
              <a:xfrm>
                <a:off x="2886" y="1687"/>
                <a:ext cx="12" cy="16"/>
              </a:xfrm>
              <a:custGeom>
                <a:avLst/>
                <a:gdLst>
                  <a:gd name="T0" fmla="*/ 3 w 5"/>
                  <a:gd name="T1" fmla="*/ 0 h 7"/>
                  <a:gd name="T2" fmla="*/ 0 w 5"/>
                  <a:gd name="T3" fmla="*/ 5 h 7"/>
                  <a:gd name="T4" fmla="*/ 3 w 5"/>
                  <a:gd name="T5" fmla="*/ 7 h 7"/>
                  <a:gd name="T6" fmla="*/ 5 w 5"/>
                  <a:gd name="T7" fmla="*/ 6 h 7"/>
                  <a:gd name="T8" fmla="*/ 5 w 5"/>
                  <a:gd name="T9" fmla="*/ 5 h 7"/>
                  <a:gd name="T10" fmla="*/ 4 w 5"/>
                  <a:gd name="T11" fmla="*/ 5 h 7"/>
                  <a:gd name="T12" fmla="*/ 3 w 5"/>
                  <a:gd name="T13" fmla="*/ 5 h 7"/>
                  <a:gd name="T14" fmla="*/ 2 w 5"/>
                  <a:gd name="T15" fmla="*/ 5 h 7"/>
                  <a:gd name="T16" fmla="*/ 3 w 5"/>
                  <a:gd name="T17" fmla="*/ 3 h 7"/>
                  <a:gd name="T18" fmla="*/ 4 w 5"/>
                  <a:gd name="T19" fmla="*/ 2 h 7"/>
                  <a:gd name="T20" fmla="*/ 4 w 5"/>
                  <a:gd name="T21" fmla="*/ 2 h 7"/>
                  <a:gd name="T22" fmla="*/ 4 w 5"/>
                  <a:gd name="T23" fmla="*/ 2 h 7"/>
                  <a:gd name="T24" fmla="*/ 3 w 5"/>
                  <a:gd name="T2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7">
                    <a:moveTo>
                      <a:pt x="3" y="0"/>
                    </a:moveTo>
                    <a:cubicBezTo>
                      <a:pt x="1" y="2"/>
                      <a:pt x="0" y="4"/>
                      <a:pt x="0" y="5"/>
                    </a:cubicBezTo>
                    <a:cubicBezTo>
                      <a:pt x="1" y="6"/>
                      <a:pt x="2" y="7"/>
                      <a:pt x="3" y="7"/>
                    </a:cubicBezTo>
                    <a:cubicBezTo>
                      <a:pt x="4" y="7"/>
                      <a:pt x="4" y="7"/>
                      <a:pt x="5" y="6"/>
                    </a:cubicBezTo>
                    <a:cubicBezTo>
                      <a:pt x="5" y="6"/>
                      <a:pt x="5" y="5"/>
                      <a:pt x="5" y="5"/>
                    </a:cubicBezTo>
                    <a:cubicBezTo>
                      <a:pt x="5" y="5"/>
                      <a:pt x="5" y="5"/>
                      <a:pt x="4" y="5"/>
                    </a:cubicBezTo>
                    <a:cubicBezTo>
                      <a:pt x="4" y="5"/>
                      <a:pt x="3" y="5"/>
                      <a:pt x="3" y="5"/>
                    </a:cubicBezTo>
                    <a:cubicBezTo>
                      <a:pt x="2" y="5"/>
                      <a:pt x="2" y="5"/>
                      <a:pt x="2" y="5"/>
                    </a:cubicBezTo>
                    <a:cubicBezTo>
                      <a:pt x="1" y="4"/>
                      <a:pt x="2" y="3"/>
                      <a:pt x="3" y="3"/>
                    </a:cubicBezTo>
                    <a:cubicBezTo>
                      <a:pt x="4" y="2"/>
                      <a:pt x="4" y="2"/>
                      <a:pt x="4" y="2"/>
                    </a:cubicBezTo>
                    <a:cubicBezTo>
                      <a:pt x="4" y="2"/>
                      <a:pt x="4" y="2"/>
                      <a:pt x="4" y="2"/>
                    </a:cubicBezTo>
                    <a:cubicBezTo>
                      <a:pt x="4" y="2"/>
                      <a:pt x="4" y="2"/>
                      <a:pt x="4" y="2"/>
                    </a:cubicBezTo>
                    <a:cubicBezTo>
                      <a:pt x="4" y="2"/>
                      <a:pt x="4" y="1"/>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Freeform 203">
                <a:extLst>
                  <a:ext uri="{FF2B5EF4-FFF2-40B4-BE49-F238E27FC236}">
                    <a16:creationId xmlns:a16="http://schemas.microsoft.com/office/drawing/2014/main" id="{FC6C6DC8-B810-4B50-9845-36B349001299}"/>
                  </a:ext>
                </a:extLst>
              </p:cNvPr>
              <p:cNvSpPr>
                <a:spLocks/>
              </p:cNvSpPr>
              <p:nvPr/>
            </p:nvSpPr>
            <p:spPr bwMode="auto">
              <a:xfrm>
                <a:off x="2895" y="1691"/>
                <a:ext cx="5" cy="7"/>
              </a:xfrm>
              <a:custGeom>
                <a:avLst/>
                <a:gdLst>
                  <a:gd name="T0" fmla="*/ 0 w 2"/>
                  <a:gd name="T1" fmla="*/ 0 h 3"/>
                  <a:gd name="T2" fmla="*/ 1 w 2"/>
                  <a:gd name="T3" fmla="*/ 3 h 3"/>
                  <a:gd name="T4" fmla="*/ 2 w 2"/>
                  <a:gd name="T5" fmla="*/ 1 h 3"/>
                  <a:gd name="T6" fmla="*/ 0 w 2"/>
                  <a:gd name="T7" fmla="*/ 0 h 3"/>
                </a:gdLst>
                <a:ahLst/>
                <a:cxnLst>
                  <a:cxn ang="0">
                    <a:pos x="T0" y="T1"/>
                  </a:cxn>
                  <a:cxn ang="0">
                    <a:pos x="T2" y="T3"/>
                  </a:cxn>
                  <a:cxn ang="0">
                    <a:pos x="T4" y="T5"/>
                  </a:cxn>
                  <a:cxn ang="0">
                    <a:pos x="T6" y="T7"/>
                  </a:cxn>
                </a:cxnLst>
                <a:rect l="0" t="0" r="r" b="b"/>
                <a:pathLst>
                  <a:path w="2" h="3">
                    <a:moveTo>
                      <a:pt x="0" y="0"/>
                    </a:moveTo>
                    <a:cubicBezTo>
                      <a:pt x="1" y="1"/>
                      <a:pt x="1" y="2"/>
                      <a:pt x="1" y="3"/>
                    </a:cubicBezTo>
                    <a:cubicBezTo>
                      <a:pt x="2" y="2"/>
                      <a:pt x="2" y="2"/>
                      <a:pt x="2" y="1"/>
                    </a:cubicBezTo>
                    <a:cubicBezTo>
                      <a:pt x="1" y="1"/>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3" name="Freeform 204">
                <a:extLst>
                  <a:ext uri="{FF2B5EF4-FFF2-40B4-BE49-F238E27FC236}">
                    <a16:creationId xmlns:a16="http://schemas.microsoft.com/office/drawing/2014/main" id="{AE1E1791-8BDF-47D4-A2D9-1DD93F2DBBA8}"/>
                  </a:ext>
                </a:extLst>
              </p:cNvPr>
              <p:cNvSpPr>
                <a:spLocks/>
              </p:cNvSpPr>
              <p:nvPr/>
            </p:nvSpPr>
            <p:spPr bwMode="auto">
              <a:xfrm>
                <a:off x="2888" y="1691"/>
                <a:ext cx="10" cy="7"/>
              </a:xfrm>
              <a:custGeom>
                <a:avLst/>
                <a:gdLst>
                  <a:gd name="T0" fmla="*/ 3 w 4"/>
                  <a:gd name="T1" fmla="*/ 0 h 3"/>
                  <a:gd name="T2" fmla="*/ 2 w 4"/>
                  <a:gd name="T3" fmla="*/ 1 h 3"/>
                  <a:gd name="T4" fmla="*/ 1 w 4"/>
                  <a:gd name="T5" fmla="*/ 3 h 3"/>
                  <a:gd name="T6" fmla="*/ 2 w 4"/>
                  <a:gd name="T7" fmla="*/ 3 h 3"/>
                  <a:gd name="T8" fmla="*/ 3 w 4"/>
                  <a:gd name="T9" fmla="*/ 3 h 3"/>
                  <a:gd name="T10" fmla="*/ 4 w 4"/>
                  <a:gd name="T11" fmla="*/ 3 h 3"/>
                  <a:gd name="T12" fmla="*/ 3 w 4"/>
                  <a:gd name="T13" fmla="*/ 0 h 3"/>
                  <a:gd name="T14" fmla="*/ 3 w 4"/>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0"/>
                    </a:moveTo>
                    <a:cubicBezTo>
                      <a:pt x="3" y="0"/>
                      <a:pt x="3" y="0"/>
                      <a:pt x="2" y="1"/>
                    </a:cubicBezTo>
                    <a:cubicBezTo>
                      <a:pt x="1" y="1"/>
                      <a:pt x="0" y="2"/>
                      <a:pt x="1" y="3"/>
                    </a:cubicBezTo>
                    <a:cubicBezTo>
                      <a:pt x="1" y="3"/>
                      <a:pt x="1" y="3"/>
                      <a:pt x="2" y="3"/>
                    </a:cubicBezTo>
                    <a:cubicBezTo>
                      <a:pt x="2" y="3"/>
                      <a:pt x="3" y="3"/>
                      <a:pt x="3" y="3"/>
                    </a:cubicBezTo>
                    <a:cubicBezTo>
                      <a:pt x="4" y="3"/>
                      <a:pt x="4" y="3"/>
                      <a:pt x="4" y="3"/>
                    </a:cubicBezTo>
                    <a:cubicBezTo>
                      <a:pt x="4" y="2"/>
                      <a:pt x="4" y="1"/>
                      <a:pt x="3" y="0"/>
                    </a:cubicBezTo>
                    <a:cubicBezTo>
                      <a:pt x="3" y="0"/>
                      <a:pt x="3" y="0"/>
                      <a:pt x="3"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 name="Group 406">
              <a:extLst>
                <a:ext uri="{FF2B5EF4-FFF2-40B4-BE49-F238E27FC236}">
                  <a16:creationId xmlns:a16="http://schemas.microsoft.com/office/drawing/2014/main" id="{EA29F57E-FE12-4F9F-AC25-EC9E02383D6C}"/>
                </a:ext>
              </a:extLst>
            </p:cNvPr>
            <p:cNvGrpSpPr>
              <a:grpSpLocks/>
            </p:cNvGrpSpPr>
            <p:nvPr/>
          </p:nvGrpSpPr>
          <p:grpSpPr bwMode="auto">
            <a:xfrm>
              <a:off x="2420" y="803"/>
              <a:ext cx="893" cy="1280"/>
              <a:chOff x="2420" y="803"/>
              <a:chExt cx="893" cy="1280"/>
            </a:xfrm>
          </p:grpSpPr>
          <p:sp>
            <p:nvSpPr>
              <p:cNvPr id="274" name="Freeform 206">
                <a:extLst>
                  <a:ext uri="{FF2B5EF4-FFF2-40B4-BE49-F238E27FC236}">
                    <a16:creationId xmlns:a16="http://schemas.microsoft.com/office/drawing/2014/main" id="{CCFC7F82-F65B-420D-B559-2D366CC79D08}"/>
                  </a:ext>
                </a:extLst>
              </p:cNvPr>
              <p:cNvSpPr>
                <a:spLocks noEditPoints="1"/>
              </p:cNvSpPr>
              <p:nvPr/>
            </p:nvSpPr>
            <p:spPr bwMode="auto">
              <a:xfrm>
                <a:off x="2855" y="1789"/>
                <a:ext cx="24" cy="16"/>
              </a:xfrm>
              <a:custGeom>
                <a:avLst/>
                <a:gdLst>
                  <a:gd name="T0" fmla="*/ 5 w 10"/>
                  <a:gd name="T1" fmla="*/ 4 h 7"/>
                  <a:gd name="T2" fmla="*/ 4 w 10"/>
                  <a:gd name="T3" fmla="*/ 4 h 7"/>
                  <a:gd name="T4" fmla="*/ 5 w 10"/>
                  <a:gd name="T5" fmla="*/ 1 h 7"/>
                  <a:gd name="T6" fmla="*/ 7 w 10"/>
                  <a:gd name="T7" fmla="*/ 1 h 7"/>
                  <a:gd name="T8" fmla="*/ 8 w 10"/>
                  <a:gd name="T9" fmla="*/ 2 h 7"/>
                  <a:gd name="T10" fmla="*/ 7 w 10"/>
                  <a:gd name="T11" fmla="*/ 4 h 7"/>
                  <a:gd name="T12" fmla="*/ 5 w 10"/>
                  <a:gd name="T13" fmla="*/ 4 h 7"/>
                  <a:gd name="T14" fmla="*/ 6 w 10"/>
                  <a:gd name="T15" fmla="*/ 0 h 7"/>
                  <a:gd name="T16" fmla="*/ 4 w 10"/>
                  <a:gd name="T17" fmla="*/ 0 h 7"/>
                  <a:gd name="T18" fmla="*/ 0 w 10"/>
                  <a:gd name="T19" fmla="*/ 5 h 7"/>
                  <a:gd name="T20" fmla="*/ 4 w 10"/>
                  <a:gd name="T21" fmla="*/ 7 h 7"/>
                  <a:gd name="T22" fmla="*/ 6 w 10"/>
                  <a:gd name="T23" fmla="*/ 6 h 7"/>
                  <a:gd name="T24" fmla="*/ 9 w 10"/>
                  <a:gd name="T25" fmla="*/ 1 h 7"/>
                  <a:gd name="T26" fmla="*/ 6 w 10"/>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7">
                    <a:moveTo>
                      <a:pt x="5" y="4"/>
                    </a:moveTo>
                    <a:cubicBezTo>
                      <a:pt x="5" y="4"/>
                      <a:pt x="4" y="4"/>
                      <a:pt x="4" y="4"/>
                    </a:cubicBezTo>
                    <a:cubicBezTo>
                      <a:pt x="4" y="3"/>
                      <a:pt x="4" y="2"/>
                      <a:pt x="5" y="1"/>
                    </a:cubicBezTo>
                    <a:cubicBezTo>
                      <a:pt x="6" y="1"/>
                      <a:pt x="6" y="1"/>
                      <a:pt x="7" y="1"/>
                    </a:cubicBezTo>
                    <a:cubicBezTo>
                      <a:pt x="7" y="1"/>
                      <a:pt x="8" y="1"/>
                      <a:pt x="8" y="2"/>
                    </a:cubicBezTo>
                    <a:cubicBezTo>
                      <a:pt x="8" y="3"/>
                      <a:pt x="8" y="4"/>
                      <a:pt x="7" y="4"/>
                    </a:cubicBezTo>
                    <a:cubicBezTo>
                      <a:pt x="6" y="4"/>
                      <a:pt x="6" y="4"/>
                      <a:pt x="5" y="4"/>
                    </a:cubicBezTo>
                    <a:moveTo>
                      <a:pt x="6" y="0"/>
                    </a:moveTo>
                    <a:cubicBezTo>
                      <a:pt x="5" y="0"/>
                      <a:pt x="5" y="0"/>
                      <a:pt x="4" y="0"/>
                    </a:cubicBezTo>
                    <a:cubicBezTo>
                      <a:pt x="1" y="1"/>
                      <a:pt x="0" y="4"/>
                      <a:pt x="0" y="5"/>
                    </a:cubicBezTo>
                    <a:cubicBezTo>
                      <a:pt x="1" y="6"/>
                      <a:pt x="2" y="7"/>
                      <a:pt x="4" y="7"/>
                    </a:cubicBezTo>
                    <a:cubicBezTo>
                      <a:pt x="4" y="7"/>
                      <a:pt x="5" y="7"/>
                      <a:pt x="6" y="6"/>
                    </a:cubicBezTo>
                    <a:cubicBezTo>
                      <a:pt x="9" y="5"/>
                      <a:pt x="10" y="3"/>
                      <a:pt x="9" y="1"/>
                    </a:cubicBezTo>
                    <a:cubicBezTo>
                      <a:pt x="9" y="0"/>
                      <a:pt x="8"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207">
                <a:extLst>
                  <a:ext uri="{FF2B5EF4-FFF2-40B4-BE49-F238E27FC236}">
                    <a16:creationId xmlns:a16="http://schemas.microsoft.com/office/drawing/2014/main" id="{5D13B899-C3A6-422A-B384-D665D13FC76C}"/>
                  </a:ext>
                </a:extLst>
              </p:cNvPr>
              <p:cNvSpPr>
                <a:spLocks/>
              </p:cNvSpPr>
              <p:nvPr/>
            </p:nvSpPr>
            <p:spPr bwMode="auto">
              <a:xfrm>
                <a:off x="2864" y="1791"/>
                <a:ext cx="10" cy="7"/>
              </a:xfrm>
              <a:custGeom>
                <a:avLst/>
                <a:gdLst>
                  <a:gd name="T0" fmla="*/ 3 w 4"/>
                  <a:gd name="T1" fmla="*/ 0 h 3"/>
                  <a:gd name="T2" fmla="*/ 1 w 4"/>
                  <a:gd name="T3" fmla="*/ 0 h 3"/>
                  <a:gd name="T4" fmla="*/ 0 w 4"/>
                  <a:gd name="T5" fmla="*/ 3 h 3"/>
                  <a:gd name="T6" fmla="*/ 1 w 4"/>
                  <a:gd name="T7" fmla="*/ 3 h 3"/>
                  <a:gd name="T8" fmla="*/ 3 w 4"/>
                  <a:gd name="T9" fmla="*/ 3 h 3"/>
                  <a:gd name="T10" fmla="*/ 4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2" y="0"/>
                      <a:pt x="2" y="0"/>
                      <a:pt x="1" y="0"/>
                    </a:cubicBezTo>
                    <a:cubicBezTo>
                      <a:pt x="0" y="1"/>
                      <a:pt x="0" y="2"/>
                      <a:pt x="0" y="3"/>
                    </a:cubicBezTo>
                    <a:cubicBezTo>
                      <a:pt x="0" y="3"/>
                      <a:pt x="1" y="3"/>
                      <a:pt x="1" y="3"/>
                    </a:cubicBezTo>
                    <a:cubicBezTo>
                      <a:pt x="2" y="3"/>
                      <a:pt x="2" y="3"/>
                      <a:pt x="3" y="3"/>
                    </a:cubicBezTo>
                    <a:cubicBezTo>
                      <a:pt x="4" y="3"/>
                      <a:pt x="4" y="2"/>
                      <a:pt x="4" y="1"/>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208">
                <a:extLst>
                  <a:ext uri="{FF2B5EF4-FFF2-40B4-BE49-F238E27FC236}">
                    <a16:creationId xmlns:a16="http://schemas.microsoft.com/office/drawing/2014/main" id="{2F17D0F1-A6A9-4839-B16E-56CC353F6ECF}"/>
                  </a:ext>
                </a:extLst>
              </p:cNvPr>
              <p:cNvSpPr>
                <a:spLocks noEditPoints="1"/>
              </p:cNvSpPr>
              <p:nvPr/>
            </p:nvSpPr>
            <p:spPr bwMode="auto">
              <a:xfrm>
                <a:off x="2967" y="1703"/>
                <a:ext cx="16" cy="48"/>
              </a:xfrm>
              <a:custGeom>
                <a:avLst/>
                <a:gdLst>
                  <a:gd name="T0" fmla="*/ 3 w 7"/>
                  <a:gd name="T1" fmla="*/ 4 h 20"/>
                  <a:gd name="T2" fmla="*/ 3 w 7"/>
                  <a:gd name="T3" fmla="*/ 4 h 20"/>
                  <a:gd name="T4" fmla="*/ 7 w 7"/>
                  <a:gd name="T5" fmla="*/ 20 h 20"/>
                  <a:gd name="T6" fmla="*/ 7 w 7"/>
                  <a:gd name="T7" fmla="*/ 20 h 20"/>
                  <a:gd name="T8" fmla="*/ 3 w 7"/>
                  <a:gd name="T9" fmla="*/ 4 h 20"/>
                  <a:gd name="T10" fmla="*/ 0 w 7"/>
                  <a:gd name="T11" fmla="*/ 0 h 20"/>
                  <a:gd name="T12" fmla="*/ 0 w 7"/>
                  <a:gd name="T13" fmla="*/ 0 h 20"/>
                  <a:gd name="T14" fmla="*/ 1 w 7"/>
                  <a:gd name="T15" fmla="*/ 1 h 20"/>
                  <a:gd name="T16" fmla="*/ 1 w 7"/>
                  <a:gd name="T17" fmla="*/ 1 h 20"/>
                  <a:gd name="T18" fmla="*/ 0 w 7"/>
                  <a:gd name="T1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20">
                    <a:moveTo>
                      <a:pt x="3" y="4"/>
                    </a:moveTo>
                    <a:cubicBezTo>
                      <a:pt x="3" y="4"/>
                      <a:pt x="3" y="4"/>
                      <a:pt x="3" y="4"/>
                    </a:cubicBezTo>
                    <a:cubicBezTo>
                      <a:pt x="5" y="9"/>
                      <a:pt x="7" y="14"/>
                      <a:pt x="7" y="20"/>
                    </a:cubicBezTo>
                    <a:cubicBezTo>
                      <a:pt x="7" y="20"/>
                      <a:pt x="7" y="20"/>
                      <a:pt x="7" y="20"/>
                    </a:cubicBezTo>
                    <a:cubicBezTo>
                      <a:pt x="7" y="14"/>
                      <a:pt x="5" y="9"/>
                      <a:pt x="3" y="4"/>
                    </a:cubicBezTo>
                    <a:moveTo>
                      <a:pt x="0" y="0"/>
                    </a:moveTo>
                    <a:cubicBezTo>
                      <a:pt x="0" y="0"/>
                      <a:pt x="0" y="0"/>
                      <a:pt x="0" y="0"/>
                    </a:cubicBezTo>
                    <a:cubicBezTo>
                      <a:pt x="1" y="0"/>
                      <a:pt x="1" y="1"/>
                      <a:pt x="1" y="1"/>
                    </a:cubicBezTo>
                    <a:cubicBezTo>
                      <a:pt x="1" y="1"/>
                      <a:pt x="1" y="1"/>
                      <a:pt x="1" y="1"/>
                    </a:cubicBezTo>
                    <a:cubicBezTo>
                      <a:pt x="1" y="1"/>
                      <a:pt x="1" y="0"/>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209">
                <a:extLst>
                  <a:ext uri="{FF2B5EF4-FFF2-40B4-BE49-F238E27FC236}">
                    <a16:creationId xmlns:a16="http://schemas.microsoft.com/office/drawing/2014/main" id="{68EFA50F-8CC2-44A7-A907-1137E2D58DEE}"/>
                  </a:ext>
                </a:extLst>
              </p:cNvPr>
              <p:cNvSpPr>
                <a:spLocks noEditPoints="1"/>
              </p:cNvSpPr>
              <p:nvPr/>
            </p:nvSpPr>
            <p:spPr bwMode="auto">
              <a:xfrm>
                <a:off x="2812" y="1703"/>
                <a:ext cx="171" cy="136"/>
              </a:xfrm>
              <a:custGeom>
                <a:avLst/>
                <a:gdLst>
                  <a:gd name="T0" fmla="*/ 68 w 72"/>
                  <a:gd name="T1" fmla="*/ 4 h 57"/>
                  <a:gd name="T2" fmla="*/ 67 w 72"/>
                  <a:gd name="T3" fmla="*/ 4 h 57"/>
                  <a:gd name="T4" fmla="*/ 67 w 72"/>
                  <a:gd name="T5" fmla="*/ 4 h 57"/>
                  <a:gd name="T6" fmla="*/ 67 w 72"/>
                  <a:gd name="T7" fmla="*/ 4 h 57"/>
                  <a:gd name="T8" fmla="*/ 68 w 72"/>
                  <a:gd name="T9" fmla="*/ 12 h 57"/>
                  <a:gd name="T10" fmla="*/ 31 w 72"/>
                  <a:gd name="T11" fmla="*/ 49 h 57"/>
                  <a:gd name="T12" fmla="*/ 0 w 72"/>
                  <a:gd name="T13" fmla="*/ 33 h 57"/>
                  <a:gd name="T14" fmla="*/ 11 w 72"/>
                  <a:gd name="T15" fmla="*/ 48 h 57"/>
                  <a:gd name="T16" fmla="*/ 15 w 72"/>
                  <a:gd name="T17" fmla="*/ 46 h 57"/>
                  <a:gd name="T18" fmla="*/ 16 w 72"/>
                  <a:gd name="T19" fmla="*/ 47 h 57"/>
                  <a:gd name="T20" fmla="*/ 15 w 72"/>
                  <a:gd name="T21" fmla="*/ 49 h 57"/>
                  <a:gd name="T22" fmla="*/ 14 w 72"/>
                  <a:gd name="T23" fmla="*/ 51 h 57"/>
                  <a:gd name="T24" fmla="*/ 28 w 72"/>
                  <a:gd name="T25" fmla="*/ 56 h 57"/>
                  <a:gd name="T26" fmla="*/ 28 w 72"/>
                  <a:gd name="T27" fmla="*/ 54 h 57"/>
                  <a:gd name="T28" fmla="*/ 29 w 72"/>
                  <a:gd name="T29" fmla="*/ 53 h 57"/>
                  <a:gd name="T30" fmla="*/ 30 w 72"/>
                  <a:gd name="T31" fmla="*/ 53 h 57"/>
                  <a:gd name="T32" fmla="*/ 31 w 72"/>
                  <a:gd name="T33" fmla="*/ 55 h 57"/>
                  <a:gd name="T34" fmla="*/ 32 w 72"/>
                  <a:gd name="T35" fmla="*/ 57 h 57"/>
                  <a:gd name="T36" fmla="*/ 35 w 72"/>
                  <a:gd name="T37" fmla="*/ 57 h 57"/>
                  <a:gd name="T38" fmla="*/ 54 w 72"/>
                  <a:gd name="T39" fmla="*/ 52 h 57"/>
                  <a:gd name="T40" fmla="*/ 53 w 72"/>
                  <a:gd name="T41" fmla="*/ 51 h 57"/>
                  <a:gd name="T42" fmla="*/ 51 w 72"/>
                  <a:gd name="T43" fmla="*/ 48 h 57"/>
                  <a:gd name="T44" fmla="*/ 52 w 72"/>
                  <a:gd name="T45" fmla="*/ 47 h 57"/>
                  <a:gd name="T46" fmla="*/ 52 w 72"/>
                  <a:gd name="T47" fmla="*/ 47 h 57"/>
                  <a:gd name="T48" fmla="*/ 57 w 72"/>
                  <a:gd name="T49" fmla="*/ 48 h 57"/>
                  <a:gd name="T50" fmla="*/ 58 w 72"/>
                  <a:gd name="T51" fmla="*/ 49 h 57"/>
                  <a:gd name="T52" fmla="*/ 69 w 72"/>
                  <a:gd name="T53" fmla="*/ 35 h 57"/>
                  <a:gd name="T54" fmla="*/ 67 w 72"/>
                  <a:gd name="T55" fmla="*/ 32 h 57"/>
                  <a:gd name="T56" fmla="*/ 69 w 72"/>
                  <a:gd name="T57" fmla="*/ 31 h 57"/>
                  <a:gd name="T58" fmla="*/ 70 w 72"/>
                  <a:gd name="T59" fmla="*/ 30 h 57"/>
                  <a:gd name="T60" fmla="*/ 72 w 72"/>
                  <a:gd name="T61" fmla="*/ 20 h 57"/>
                  <a:gd name="T62" fmla="*/ 68 w 72"/>
                  <a:gd name="T63" fmla="*/ 4 h 57"/>
                  <a:gd name="T64" fmla="*/ 65 w 72"/>
                  <a:gd name="T65" fmla="*/ 0 h 57"/>
                  <a:gd name="T66" fmla="*/ 66 w 72"/>
                  <a:gd name="T67" fmla="*/ 2 h 57"/>
                  <a:gd name="T68" fmla="*/ 66 w 72"/>
                  <a:gd name="T69" fmla="*/ 1 h 57"/>
                  <a:gd name="T70" fmla="*/ 65 w 72"/>
                  <a:gd name="T71"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2" h="57">
                    <a:moveTo>
                      <a:pt x="68" y="4"/>
                    </a:moveTo>
                    <a:cubicBezTo>
                      <a:pt x="68" y="4"/>
                      <a:pt x="67" y="4"/>
                      <a:pt x="67" y="4"/>
                    </a:cubicBezTo>
                    <a:cubicBezTo>
                      <a:pt x="67" y="4"/>
                      <a:pt x="67" y="4"/>
                      <a:pt x="67" y="4"/>
                    </a:cubicBezTo>
                    <a:cubicBezTo>
                      <a:pt x="67" y="4"/>
                      <a:pt x="67" y="4"/>
                      <a:pt x="67" y="4"/>
                    </a:cubicBezTo>
                    <a:cubicBezTo>
                      <a:pt x="67" y="7"/>
                      <a:pt x="68" y="10"/>
                      <a:pt x="68" y="12"/>
                    </a:cubicBezTo>
                    <a:cubicBezTo>
                      <a:pt x="68" y="33"/>
                      <a:pt x="51" y="49"/>
                      <a:pt x="31" y="49"/>
                    </a:cubicBezTo>
                    <a:cubicBezTo>
                      <a:pt x="18" y="49"/>
                      <a:pt x="7" y="43"/>
                      <a:pt x="0" y="33"/>
                    </a:cubicBezTo>
                    <a:cubicBezTo>
                      <a:pt x="3" y="39"/>
                      <a:pt x="6" y="44"/>
                      <a:pt x="11" y="48"/>
                    </a:cubicBezTo>
                    <a:cubicBezTo>
                      <a:pt x="13" y="47"/>
                      <a:pt x="14" y="46"/>
                      <a:pt x="15" y="46"/>
                    </a:cubicBezTo>
                    <a:cubicBezTo>
                      <a:pt x="15" y="46"/>
                      <a:pt x="15" y="46"/>
                      <a:pt x="16" y="47"/>
                    </a:cubicBezTo>
                    <a:cubicBezTo>
                      <a:pt x="16" y="48"/>
                      <a:pt x="15" y="49"/>
                      <a:pt x="15" y="49"/>
                    </a:cubicBezTo>
                    <a:cubicBezTo>
                      <a:pt x="15" y="50"/>
                      <a:pt x="14" y="50"/>
                      <a:pt x="14" y="51"/>
                    </a:cubicBezTo>
                    <a:cubicBezTo>
                      <a:pt x="18" y="53"/>
                      <a:pt x="23" y="55"/>
                      <a:pt x="28" y="56"/>
                    </a:cubicBezTo>
                    <a:cubicBezTo>
                      <a:pt x="28" y="56"/>
                      <a:pt x="28" y="55"/>
                      <a:pt x="28" y="54"/>
                    </a:cubicBezTo>
                    <a:cubicBezTo>
                      <a:pt x="28" y="53"/>
                      <a:pt x="28" y="53"/>
                      <a:pt x="29" y="53"/>
                    </a:cubicBezTo>
                    <a:cubicBezTo>
                      <a:pt x="29" y="53"/>
                      <a:pt x="30" y="53"/>
                      <a:pt x="30" y="53"/>
                    </a:cubicBezTo>
                    <a:cubicBezTo>
                      <a:pt x="31" y="54"/>
                      <a:pt x="31" y="54"/>
                      <a:pt x="31" y="55"/>
                    </a:cubicBezTo>
                    <a:cubicBezTo>
                      <a:pt x="32" y="56"/>
                      <a:pt x="32" y="56"/>
                      <a:pt x="32" y="57"/>
                    </a:cubicBezTo>
                    <a:cubicBezTo>
                      <a:pt x="33" y="57"/>
                      <a:pt x="34" y="57"/>
                      <a:pt x="35" y="57"/>
                    </a:cubicBezTo>
                    <a:cubicBezTo>
                      <a:pt x="42" y="57"/>
                      <a:pt x="48" y="55"/>
                      <a:pt x="54" y="52"/>
                    </a:cubicBezTo>
                    <a:cubicBezTo>
                      <a:pt x="54" y="52"/>
                      <a:pt x="53" y="51"/>
                      <a:pt x="53" y="51"/>
                    </a:cubicBezTo>
                    <a:cubicBezTo>
                      <a:pt x="53" y="50"/>
                      <a:pt x="52" y="49"/>
                      <a:pt x="51" y="48"/>
                    </a:cubicBezTo>
                    <a:cubicBezTo>
                      <a:pt x="51" y="47"/>
                      <a:pt x="51" y="47"/>
                      <a:pt x="52" y="47"/>
                    </a:cubicBezTo>
                    <a:cubicBezTo>
                      <a:pt x="52" y="47"/>
                      <a:pt x="52" y="47"/>
                      <a:pt x="52" y="47"/>
                    </a:cubicBezTo>
                    <a:cubicBezTo>
                      <a:pt x="54" y="47"/>
                      <a:pt x="56" y="47"/>
                      <a:pt x="57" y="48"/>
                    </a:cubicBezTo>
                    <a:cubicBezTo>
                      <a:pt x="57" y="48"/>
                      <a:pt x="58" y="48"/>
                      <a:pt x="58" y="49"/>
                    </a:cubicBezTo>
                    <a:cubicBezTo>
                      <a:pt x="63" y="45"/>
                      <a:pt x="66" y="40"/>
                      <a:pt x="69" y="35"/>
                    </a:cubicBezTo>
                    <a:cubicBezTo>
                      <a:pt x="67" y="34"/>
                      <a:pt x="66" y="33"/>
                      <a:pt x="67" y="32"/>
                    </a:cubicBezTo>
                    <a:cubicBezTo>
                      <a:pt x="67" y="31"/>
                      <a:pt x="69" y="31"/>
                      <a:pt x="69" y="31"/>
                    </a:cubicBezTo>
                    <a:cubicBezTo>
                      <a:pt x="70" y="30"/>
                      <a:pt x="70" y="30"/>
                      <a:pt x="70" y="30"/>
                    </a:cubicBezTo>
                    <a:cubicBezTo>
                      <a:pt x="71" y="27"/>
                      <a:pt x="72" y="24"/>
                      <a:pt x="72" y="20"/>
                    </a:cubicBezTo>
                    <a:cubicBezTo>
                      <a:pt x="72" y="14"/>
                      <a:pt x="70" y="9"/>
                      <a:pt x="68" y="4"/>
                    </a:cubicBezTo>
                    <a:moveTo>
                      <a:pt x="65" y="0"/>
                    </a:moveTo>
                    <a:cubicBezTo>
                      <a:pt x="66" y="1"/>
                      <a:pt x="66" y="1"/>
                      <a:pt x="66" y="2"/>
                    </a:cubicBezTo>
                    <a:cubicBezTo>
                      <a:pt x="66" y="2"/>
                      <a:pt x="66" y="2"/>
                      <a:pt x="66" y="1"/>
                    </a:cubicBezTo>
                    <a:cubicBezTo>
                      <a:pt x="66" y="1"/>
                      <a:pt x="66" y="0"/>
                      <a:pt x="65"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210">
                <a:extLst>
                  <a:ext uri="{FF2B5EF4-FFF2-40B4-BE49-F238E27FC236}">
                    <a16:creationId xmlns:a16="http://schemas.microsoft.com/office/drawing/2014/main" id="{EB0F08D6-5519-45AD-91A5-778B8C640DD6}"/>
                  </a:ext>
                </a:extLst>
              </p:cNvPr>
              <p:cNvSpPr>
                <a:spLocks/>
              </p:cNvSpPr>
              <p:nvPr/>
            </p:nvSpPr>
            <p:spPr bwMode="auto">
              <a:xfrm>
                <a:off x="2969" y="1706"/>
                <a:ext cx="5" cy="7"/>
              </a:xfrm>
              <a:custGeom>
                <a:avLst/>
                <a:gdLst>
                  <a:gd name="T0" fmla="*/ 0 w 2"/>
                  <a:gd name="T1" fmla="*/ 0 h 3"/>
                  <a:gd name="T2" fmla="*/ 0 w 2"/>
                  <a:gd name="T3" fmla="*/ 0 h 3"/>
                  <a:gd name="T4" fmla="*/ 0 w 2"/>
                  <a:gd name="T5" fmla="*/ 1 h 3"/>
                  <a:gd name="T6" fmla="*/ 1 w 2"/>
                  <a:gd name="T7" fmla="*/ 3 h 3"/>
                  <a:gd name="T8" fmla="*/ 1 w 2"/>
                  <a:gd name="T9" fmla="*/ 3 h 3"/>
                  <a:gd name="T10" fmla="*/ 1 w 2"/>
                  <a:gd name="T11" fmla="*/ 3 h 3"/>
                  <a:gd name="T12" fmla="*/ 2 w 2"/>
                  <a:gd name="T13" fmla="*/ 3 h 3"/>
                  <a:gd name="T14" fmla="*/ 2 w 2"/>
                  <a:gd name="T15" fmla="*/ 3 h 3"/>
                  <a:gd name="T16" fmla="*/ 0 w 2"/>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3">
                    <a:moveTo>
                      <a:pt x="0" y="0"/>
                    </a:moveTo>
                    <a:cubicBezTo>
                      <a:pt x="0" y="0"/>
                      <a:pt x="0" y="0"/>
                      <a:pt x="0" y="0"/>
                    </a:cubicBezTo>
                    <a:cubicBezTo>
                      <a:pt x="0" y="1"/>
                      <a:pt x="0" y="1"/>
                      <a:pt x="0" y="1"/>
                    </a:cubicBezTo>
                    <a:cubicBezTo>
                      <a:pt x="0" y="2"/>
                      <a:pt x="1" y="3"/>
                      <a:pt x="1" y="3"/>
                    </a:cubicBezTo>
                    <a:cubicBezTo>
                      <a:pt x="1" y="3"/>
                      <a:pt x="1" y="3"/>
                      <a:pt x="1" y="3"/>
                    </a:cubicBezTo>
                    <a:cubicBezTo>
                      <a:pt x="1" y="3"/>
                      <a:pt x="1" y="3"/>
                      <a:pt x="1" y="3"/>
                    </a:cubicBezTo>
                    <a:cubicBezTo>
                      <a:pt x="1" y="3"/>
                      <a:pt x="2" y="3"/>
                      <a:pt x="2" y="3"/>
                    </a:cubicBezTo>
                    <a:cubicBezTo>
                      <a:pt x="2" y="3"/>
                      <a:pt x="2" y="3"/>
                      <a:pt x="2" y="3"/>
                    </a:cubicBezTo>
                    <a:cubicBezTo>
                      <a:pt x="1" y="2"/>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211">
                <a:extLst>
                  <a:ext uri="{FF2B5EF4-FFF2-40B4-BE49-F238E27FC236}">
                    <a16:creationId xmlns:a16="http://schemas.microsoft.com/office/drawing/2014/main" id="{6D9E99D8-D762-4BE8-B97D-F029EE7972CD}"/>
                  </a:ext>
                </a:extLst>
              </p:cNvPr>
              <p:cNvSpPr>
                <a:spLocks/>
              </p:cNvSpPr>
              <p:nvPr/>
            </p:nvSpPr>
            <p:spPr bwMode="auto">
              <a:xfrm>
                <a:off x="2933" y="1815"/>
                <a:ext cx="17" cy="12"/>
              </a:xfrm>
              <a:custGeom>
                <a:avLst/>
                <a:gdLst>
                  <a:gd name="T0" fmla="*/ 1 w 7"/>
                  <a:gd name="T1" fmla="*/ 0 h 5"/>
                  <a:gd name="T2" fmla="*/ 1 w 7"/>
                  <a:gd name="T3" fmla="*/ 0 h 5"/>
                  <a:gd name="T4" fmla="*/ 0 w 7"/>
                  <a:gd name="T5" fmla="*/ 1 h 5"/>
                  <a:gd name="T6" fmla="*/ 2 w 7"/>
                  <a:gd name="T7" fmla="*/ 4 h 5"/>
                  <a:gd name="T8" fmla="*/ 3 w 7"/>
                  <a:gd name="T9" fmla="*/ 5 h 5"/>
                  <a:gd name="T10" fmla="*/ 7 w 7"/>
                  <a:gd name="T11" fmla="*/ 2 h 5"/>
                  <a:gd name="T12" fmla="*/ 6 w 7"/>
                  <a:gd name="T13" fmla="*/ 1 h 5"/>
                  <a:gd name="T14" fmla="*/ 1 w 7"/>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5">
                    <a:moveTo>
                      <a:pt x="1" y="0"/>
                    </a:moveTo>
                    <a:cubicBezTo>
                      <a:pt x="1" y="0"/>
                      <a:pt x="1" y="0"/>
                      <a:pt x="1" y="0"/>
                    </a:cubicBezTo>
                    <a:cubicBezTo>
                      <a:pt x="0" y="0"/>
                      <a:pt x="0" y="0"/>
                      <a:pt x="0" y="1"/>
                    </a:cubicBezTo>
                    <a:cubicBezTo>
                      <a:pt x="1" y="2"/>
                      <a:pt x="2" y="3"/>
                      <a:pt x="2" y="4"/>
                    </a:cubicBezTo>
                    <a:cubicBezTo>
                      <a:pt x="2" y="4"/>
                      <a:pt x="3" y="5"/>
                      <a:pt x="3" y="5"/>
                    </a:cubicBezTo>
                    <a:cubicBezTo>
                      <a:pt x="4" y="4"/>
                      <a:pt x="6" y="3"/>
                      <a:pt x="7" y="2"/>
                    </a:cubicBezTo>
                    <a:cubicBezTo>
                      <a:pt x="7" y="1"/>
                      <a:pt x="6" y="1"/>
                      <a:pt x="6" y="1"/>
                    </a:cubicBezTo>
                    <a:cubicBezTo>
                      <a:pt x="5" y="0"/>
                      <a:pt x="3"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212">
                <a:extLst>
                  <a:ext uri="{FF2B5EF4-FFF2-40B4-BE49-F238E27FC236}">
                    <a16:creationId xmlns:a16="http://schemas.microsoft.com/office/drawing/2014/main" id="{7C78D809-52C6-47C3-9640-77E0DB8DC442}"/>
                  </a:ext>
                </a:extLst>
              </p:cNvPr>
              <p:cNvSpPr>
                <a:spLocks/>
              </p:cNvSpPr>
              <p:nvPr/>
            </p:nvSpPr>
            <p:spPr bwMode="auto">
              <a:xfrm>
                <a:off x="2969" y="1774"/>
                <a:ext cx="9" cy="12"/>
              </a:xfrm>
              <a:custGeom>
                <a:avLst/>
                <a:gdLst>
                  <a:gd name="T0" fmla="*/ 4 w 4"/>
                  <a:gd name="T1" fmla="*/ 0 h 5"/>
                  <a:gd name="T2" fmla="*/ 3 w 4"/>
                  <a:gd name="T3" fmla="*/ 1 h 5"/>
                  <a:gd name="T4" fmla="*/ 1 w 4"/>
                  <a:gd name="T5" fmla="*/ 2 h 5"/>
                  <a:gd name="T6" fmla="*/ 3 w 4"/>
                  <a:gd name="T7" fmla="*/ 5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4" y="0"/>
                      <a:pt x="4" y="0"/>
                      <a:pt x="3" y="1"/>
                    </a:cubicBezTo>
                    <a:cubicBezTo>
                      <a:pt x="3" y="1"/>
                      <a:pt x="1" y="1"/>
                      <a:pt x="1" y="2"/>
                    </a:cubicBezTo>
                    <a:cubicBezTo>
                      <a:pt x="0" y="3"/>
                      <a:pt x="1" y="4"/>
                      <a:pt x="3" y="5"/>
                    </a:cubicBezTo>
                    <a:cubicBezTo>
                      <a:pt x="3" y="3"/>
                      <a:pt x="4" y="2"/>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213">
                <a:extLst>
                  <a:ext uri="{FF2B5EF4-FFF2-40B4-BE49-F238E27FC236}">
                    <a16:creationId xmlns:a16="http://schemas.microsoft.com/office/drawing/2014/main" id="{844D32ED-3D58-47A6-97D4-35116D07323B}"/>
                  </a:ext>
                </a:extLst>
              </p:cNvPr>
              <p:cNvSpPr>
                <a:spLocks/>
              </p:cNvSpPr>
              <p:nvPr/>
            </p:nvSpPr>
            <p:spPr bwMode="auto">
              <a:xfrm>
                <a:off x="2879" y="1829"/>
                <a:ext cx="9" cy="10"/>
              </a:xfrm>
              <a:custGeom>
                <a:avLst/>
                <a:gdLst>
                  <a:gd name="T0" fmla="*/ 1 w 4"/>
                  <a:gd name="T1" fmla="*/ 0 h 4"/>
                  <a:gd name="T2" fmla="*/ 0 w 4"/>
                  <a:gd name="T3" fmla="*/ 1 h 4"/>
                  <a:gd name="T4" fmla="*/ 0 w 4"/>
                  <a:gd name="T5" fmla="*/ 3 h 4"/>
                  <a:gd name="T6" fmla="*/ 4 w 4"/>
                  <a:gd name="T7" fmla="*/ 4 h 4"/>
                  <a:gd name="T8" fmla="*/ 3 w 4"/>
                  <a:gd name="T9" fmla="*/ 2 h 4"/>
                  <a:gd name="T10" fmla="*/ 2 w 4"/>
                  <a:gd name="T11" fmla="*/ 0 h 4"/>
                  <a:gd name="T12" fmla="*/ 1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1" y="0"/>
                    </a:moveTo>
                    <a:cubicBezTo>
                      <a:pt x="0" y="0"/>
                      <a:pt x="0" y="0"/>
                      <a:pt x="0" y="1"/>
                    </a:cubicBezTo>
                    <a:cubicBezTo>
                      <a:pt x="0" y="2"/>
                      <a:pt x="0" y="3"/>
                      <a:pt x="0" y="3"/>
                    </a:cubicBezTo>
                    <a:cubicBezTo>
                      <a:pt x="1" y="4"/>
                      <a:pt x="2" y="4"/>
                      <a:pt x="4" y="4"/>
                    </a:cubicBezTo>
                    <a:cubicBezTo>
                      <a:pt x="4" y="3"/>
                      <a:pt x="4" y="3"/>
                      <a:pt x="3" y="2"/>
                    </a:cubicBezTo>
                    <a:cubicBezTo>
                      <a:pt x="3" y="1"/>
                      <a:pt x="3" y="1"/>
                      <a:pt x="2" y="0"/>
                    </a:cubicBezTo>
                    <a:cubicBezTo>
                      <a:pt x="2"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214">
                <a:extLst>
                  <a:ext uri="{FF2B5EF4-FFF2-40B4-BE49-F238E27FC236}">
                    <a16:creationId xmlns:a16="http://schemas.microsoft.com/office/drawing/2014/main" id="{B7F30909-820A-4417-81A6-613C817193F0}"/>
                  </a:ext>
                </a:extLst>
              </p:cNvPr>
              <p:cNvSpPr>
                <a:spLocks/>
              </p:cNvSpPr>
              <p:nvPr/>
            </p:nvSpPr>
            <p:spPr bwMode="auto">
              <a:xfrm>
                <a:off x="2838" y="1812"/>
                <a:ext cx="12" cy="12"/>
              </a:xfrm>
              <a:custGeom>
                <a:avLst/>
                <a:gdLst>
                  <a:gd name="T0" fmla="*/ 4 w 5"/>
                  <a:gd name="T1" fmla="*/ 0 h 5"/>
                  <a:gd name="T2" fmla="*/ 0 w 5"/>
                  <a:gd name="T3" fmla="*/ 2 h 5"/>
                  <a:gd name="T4" fmla="*/ 3 w 5"/>
                  <a:gd name="T5" fmla="*/ 5 h 5"/>
                  <a:gd name="T6" fmla="*/ 4 w 5"/>
                  <a:gd name="T7" fmla="*/ 3 h 5"/>
                  <a:gd name="T8" fmla="*/ 5 w 5"/>
                  <a:gd name="T9" fmla="*/ 1 h 5"/>
                  <a:gd name="T10" fmla="*/ 4 w 5"/>
                  <a:gd name="T11" fmla="*/ 0 h 5"/>
                </a:gdLst>
                <a:ahLst/>
                <a:cxnLst>
                  <a:cxn ang="0">
                    <a:pos x="T0" y="T1"/>
                  </a:cxn>
                  <a:cxn ang="0">
                    <a:pos x="T2" y="T3"/>
                  </a:cxn>
                  <a:cxn ang="0">
                    <a:pos x="T4" y="T5"/>
                  </a:cxn>
                  <a:cxn ang="0">
                    <a:pos x="T6" y="T7"/>
                  </a:cxn>
                  <a:cxn ang="0">
                    <a:pos x="T8" y="T9"/>
                  </a:cxn>
                  <a:cxn ang="0">
                    <a:pos x="T10" y="T11"/>
                  </a:cxn>
                </a:cxnLst>
                <a:rect l="0" t="0" r="r" b="b"/>
                <a:pathLst>
                  <a:path w="5" h="5">
                    <a:moveTo>
                      <a:pt x="4" y="0"/>
                    </a:moveTo>
                    <a:cubicBezTo>
                      <a:pt x="3" y="0"/>
                      <a:pt x="2" y="1"/>
                      <a:pt x="0" y="2"/>
                    </a:cubicBezTo>
                    <a:cubicBezTo>
                      <a:pt x="1" y="3"/>
                      <a:pt x="2" y="4"/>
                      <a:pt x="3" y="5"/>
                    </a:cubicBezTo>
                    <a:cubicBezTo>
                      <a:pt x="3" y="4"/>
                      <a:pt x="4" y="4"/>
                      <a:pt x="4" y="3"/>
                    </a:cubicBezTo>
                    <a:cubicBezTo>
                      <a:pt x="4" y="3"/>
                      <a:pt x="5" y="2"/>
                      <a:pt x="5" y="1"/>
                    </a:cubicBezTo>
                    <a:cubicBezTo>
                      <a:pt x="4" y="0"/>
                      <a:pt x="4" y="0"/>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Oval 215">
                <a:extLst>
                  <a:ext uri="{FF2B5EF4-FFF2-40B4-BE49-F238E27FC236}">
                    <a16:creationId xmlns:a16="http://schemas.microsoft.com/office/drawing/2014/main" id="{3CE82DBC-199C-45E6-9EED-9F27A91759D1}"/>
                  </a:ext>
                </a:extLst>
              </p:cNvPr>
              <p:cNvSpPr>
                <a:spLocks noChangeArrowheads="1"/>
              </p:cNvSpPr>
              <p:nvPr/>
            </p:nvSpPr>
            <p:spPr bwMode="auto">
              <a:xfrm>
                <a:off x="2601" y="1869"/>
                <a:ext cx="138" cy="148"/>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216">
                <a:extLst>
                  <a:ext uri="{FF2B5EF4-FFF2-40B4-BE49-F238E27FC236}">
                    <a16:creationId xmlns:a16="http://schemas.microsoft.com/office/drawing/2014/main" id="{61F6B43C-E4A8-4BC9-8CBB-DA31F100FE87}"/>
                  </a:ext>
                </a:extLst>
              </p:cNvPr>
              <p:cNvSpPr>
                <a:spLocks noEditPoints="1"/>
              </p:cNvSpPr>
              <p:nvPr/>
            </p:nvSpPr>
            <p:spPr bwMode="auto">
              <a:xfrm>
                <a:off x="2620" y="1886"/>
                <a:ext cx="52" cy="40"/>
              </a:xfrm>
              <a:custGeom>
                <a:avLst/>
                <a:gdLst>
                  <a:gd name="T0" fmla="*/ 8 w 22"/>
                  <a:gd name="T1" fmla="*/ 9 h 17"/>
                  <a:gd name="T2" fmla="*/ 6 w 22"/>
                  <a:gd name="T3" fmla="*/ 8 h 17"/>
                  <a:gd name="T4" fmla="*/ 8 w 22"/>
                  <a:gd name="T5" fmla="*/ 4 h 17"/>
                  <a:gd name="T6" fmla="*/ 11 w 22"/>
                  <a:gd name="T7" fmla="*/ 3 h 17"/>
                  <a:gd name="T8" fmla="*/ 13 w 22"/>
                  <a:gd name="T9" fmla="*/ 4 h 17"/>
                  <a:gd name="T10" fmla="*/ 11 w 22"/>
                  <a:gd name="T11" fmla="*/ 9 h 17"/>
                  <a:gd name="T12" fmla="*/ 8 w 22"/>
                  <a:gd name="T13" fmla="*/ 9 h 17"/>
                  <a:gd name="T14" fmla="*/ 16 w 22"/>
                  <a:gd name="T15" fmla="*/ 0 h 17"/>
                  <a:gd name="T16" fmla="*/ 8 w 22"/>
                  <a:gd name="T17" fmla="*/ 2 h 17"/>
                  <a:gd name="T18" fmla="*/ 1 w 22"/>
                  <a:gd name="T19" fmla="*/ 14 h 17"/>
                  <a:gd name="T20" fmla="*/ 7 w 22"/>
                  <a:gd name="T21" fmla="*/ 17 h 17"/>
                  <a:gd name="T22" fmla="*/ 9 w 22"/>
                  <a:gd name="T23" fmla="*/ 17 h 17"/>
                  <a:gd name="T24" fmla="*/ 10 w 22"/>
                  <a:gd name="T25" fmla="*/ 16 h 17"/>
                  <a:gd name="T26" fmla="*/ 14 w 22"/>
                  <a:gd name="T27" fmla="*/ 14 h 17"/>
                  <a:gd name="T28" fmla="*/ 15 w 22"/>
                  <a:gd name="T29" fmla="*/ 15 h 17"/>
                  <a:gd name="T30" fmla="*/ 22 w 22"/>
                  <a:gd name="T31" fmla="*/ 7 h 17"/>
                  <a:gd name="T32" fmla="*/ 21 w 22"/>
                  <a:gd name="T33" fmla="*/ 7 h 17"/>
                  <a:gd name="T34" fmla="*/ 19 w 22"/>
                  <a:gd name="T35" fmla="*/ 5 h 17"/>
                  <a:gd name="T36" fmla="*/ 21 w 22"/>
                  <a:gd name="T37" fmla="*/ 2 h 17"/>
                  <a:gd name="T38" fmla="*/ 16 w 22"/>
                  <a:gd name="T3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2" h="17">
                    <a:moveTo>
                      <a:pt x="8" y="9"/>
                    </a:moveTo>
                    <a:cubicBezTo>
                      <a:pt x="7" y="9"/>
                      <a:pt x="6" y="9"/>
                      <a:pt x="6" y="8"/>
                    </a:cubicBezTo>
                    <a:cubicBezTo>
                      <a:pt x="5" y="7"/>
                      <a:pt x="6" y="5"/>
                      <a:pt x="8" y="4"/>
                    </a:cubicBezTo>
                    <a:cubicBezTo>
                      <a:pt x="9" y="3"/>
                      <a:pt x="10" y="3"/>
                      <a:pt x="11" y="3"/>
                    </a:cubicBezTo>
                    <a:cubicBezTo>
                      <a:pt x="12" y="3"/>
                      <a:pt x="13" y="3"/>
                      <a:pt x="13" y="4"/>
                    </a:cubicBezTo>
                    <a:cubicBezTo>
                      <a:pt x="14" y="5"/>
                      <a:pt x="13" y="7"/>
                      <a:pt x="11" y="9"/>
                    </a:cubicBezTo>
                    <a:cubicBezTo>
                      <a:pt x="10" y="9"/>
                      <a:pt x="9" y="9"/>
                      <a:pt x="8" y="9"/>
                    </a:cubicBezTo>
                    <a:moveTo>
                      <a:pt x="16" y="0"/>
                    </a:moveTo>
                    <a:cubicBezTo>
                      <a:pt x="13" y="0"/>
                      <a:pt x="11" y="1"/>
                      <a:pt x="8" y="2"/>
                    </a:cubicBezTo>
                    <a:cubicBezTo>
                      <a:pt x="3" y="5"/>
                      <a:pt x="0" y="10"/>
                      <a:pt x="1" y="14"/>
                    </a:cubicBezTo>
                    <a:cubicBezTo>
                      <a:pt x="2" y="16"/>
                      <a:pt x="5" y="17"/>
                      <a:pt x="7" y="17"/>
                    </a:cubicBezTo>
                    <a:cubicBezTo>
                      <a:pt x="8" y="17"/>
                      <a:pt x="9" y="17"/>
                      <a:pt x="9" y="17"/>
                    </a:cubicBezTo>
                    <a:cubicBezTo>
                      <a:pt x="9" y="17"/>
                      <a:pt x="9" y="17"/>
                      <a:pt x="10" y="16"/>
                    </a:cubicBezTo>
                    <a:cubicBezTo>
                      <a:pt x="11" y="15"/>
                      <a:pt x="12" y="14"/>
                      <a:pt x="14" y="14"/>
                    </a:cubicBezTo>
                    <a:cubicBezTo>
                      <a:pt x="14" y="14"/>
                      <a:pt x="15" y="15"/>
                      <a:pt x="15" y="15"/>
                    </a:cubicBezTo>
                    <a:cubicBezTo>
                      <a:pt x="19" y="13"/>
                      <a:pt x="21" y="10"/>
                      <a:pt x="22" y="7"/>
                    </a:cubicBezTo>
                    <a:cubicBezTo>
                      <a:pt x="22" y="7"/>
                      <a:pt x="21" y="7"/>
                      <a:pt x="21" y="7"/>
                    </a:cubicBezTo>
                    <a:cubicBezTo>
                      <a:pt x="20" y="7"/>
                      <a:pt x="19" y="6"/>
                      <a:pt x="19" y="5"/>
                    </a:cubicBezTo>
                    <a:cubicBezTo>
                      <a:pt x="18" y="4"/>
                      <a:pt x="19" y="2"/>
                      <a:pt x="21" y="2"/>
                    </a:cubicBezTo>
                    <a:cubicBezTo>
                      <a:pt x="20" y="1"/>
                      <a:pt x="18" y="0"/>
                      <a:pt x="16"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217">
                <a:extLst>
                  <a:ext uri="{FF2B5EF4-FFF2-40B4-BE49-F238E27FC236}">
                    <a16:creationId xmlns:a16="http://schemas.microsoft.com/office/drawing/2014/main" id="{CF4B6E01-11F4-49DE-801B-96A501302554}"/>
                  </a:ext>
                </a:extLst>
              </p:cNvPr>
              <p:cNvSpPr>
                <a:spLocks/>
              </p:cNvSpPr>
              <p:nvPr/>
            </p:nvSpPr>
            <p:spPr bwMode="auto">
              <a:xfrm>
                <a:off x="2632" y="1893"/>
                <a:ext cx="21" cy="14"/>
              </a:xfrm>
              <a:custGeom>
                <a:avLst/>
                <a:gdLst>
                  <a:gd name="T0" fmla="*/ 6 w 9"/>
                  <a:gd name="T1" fmla="*/ 0 h 6"/>
                  <a:gd name="T2" fmla="*/ 3 w 9"/>
                  <a:gd name="T3" fmla="*/ 1 h 6"/>
                  <a:gd name="T4" fmla="*/ 1 w 9"/>
                  <a:gd name="T5" fmla="*/ 5 h 6"/>
                  <a:gd name="T6" fmla="*/ 3 w 9"/>
                  <a:gd name="T7" fmla="*/ 6 h 6"/>
                  <a:gd name="T8" fmla="*/ 6 w 9"/>
                  <a:gd name="T9" fmla="*/ 6 h 6"/>
                  <a:gd name="T10" fmla="*/ 8 w 9"/>
                  <a:gd name="T11" fmla="*/ 1 h 6"/>
                  <a:gd name="T12" fmla="*/ 6 w 9"/>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9" h="6">
                    <a:moveTo>
                      <a:pt x="6" y="0"/>
                    </a:moveTo>
                    <a:cubicBezTo>
                      <a:pt x="5" y="0"/>
                      <a:pt x="4" y="0"/>
                      <a:pt x="3" y="1"/>
                    </a:cubicBezTo>
                    <a:cubicBezTo>
                      <a:pt x="1" y="2"/>
                      <a:pt x="0" y="4"/>
                      <a:pt x="1" y="5"/>
                    </a:cubicBezTo>
                    <a:cubicBezTo>
                      <a:pt x="1" y="6"/>
                      <a:pt x="2" y="6"/>
                      <a:pt x="3" y="6"/>
                    </a:cubicBezTo>
                    <a:cubicBezTo>
                      <a:pt x="4" y="6"/>
                      <a:pt x="5" y="6"/>
                      <a:pt x="6" y="6"/>
                    </a:cubicBezTo>
                    <a:cubicBezTo>
                      <a:pt x="8" y="4"/>
                      <a:pt x="9" y="2"/>
                      <a:pt x="8" y="1"/>
                    </a:cubicBezTo>
                    <a:cubicBezTo>
                      <a:pt x="8" y="0"/>
                      <a:pt x="7" y="0"/>
                      <a:pt x="6"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218">
                <a:extLst>
                  <a:ext uri="{FF2B5EF4-FFF2-40B4-BE49-F238E27FC236}">
                    <a16:creationId xmlns:a16="http://schemas.microsoft.com/office/drawing/2014/main" id="{A690A15C-C696-4C5C-AC77-7263EC3D91EE}"/>
                  </a:ext>
                </a:extLst>
              </p:cNvPr>
              <p:cNvSpPr>
                <a:spLocks/>
              </p:cNvSpPr>
              <p:nvPr/>
            </p:nvSpPr>
            <p:spPr bwMode="auto">
              <a:xfrm>
                <a:off x="2655" y="1848"/>
                <a:ext cx="24" cy="31"/>
              </a:xfrm>
              <a:custGeom>
                <a:avLst/>
                <a:gdLst>
                  <a:gd name="T0" fmla="*/ 3 w 10"/>
                  <a:gd name="T1" fmla="*/ 1 h 13"/>
                  <a:gd name="T2" fmla="*/ 6 w 10"/>
                  <a:gd name="T3" fmla="*/ 0 h 13"/>
                  <a:gd name="T4" fmla="*/ 8 w 10"/>
                  <a:gd name="T5" fmla="*/ 0 h 13"/>
                  <a:gd name="T6" fmla="*/ 10 w 10"/>
                  <a:gd name="T7" fmla="*/ 2 h 13"/>
                  <a:gd name="T8" fmla="*/ 9 w 10"/>
                  <a:gd name="T9" fmla="*/ 5 h 13"/>
                  <a:gd name="T10" fmla="*/ 9 w 10"/>
                  <a:gd name="T11" fmla="*/ 11 h 13"/>
                  <a:gd name="T12" fmla="*/ 7 w 10"/>
                  <a:gd name="T13" fmla="*/ 12 h 13"/>
                  <a:gd name="T14" fmla="*/ 3 w 10"/>
                  <a:gd name="T15" fmla="*/ 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3">
                    <a:moveTo>
                      <a:pt x="3" y="1"/>
                    </a:moveTo>
                    <a:cubicBezTo>
                      <a:pt x="4" y="0"/>
                      <a:pt x="5" y="0"/>
                      <a:pt x="6" y="0"/>
                    </a:cubicBezTo>
                    <a:cubicBezTo>
                      <a:pt x="7" y="0"/>
                      <a:pt x="8" y="0"/>
                      <a:pt x="8" y="0"/>
                    </a:cubicBezTo>
                    <a:cubicBezTo>
                      <a:pt x="9" y="1"/>
                      <a:pt x="10" y="1"/>
                      <a:pt x="10" y="2"/>
                    </a:cubicBezTo>
                    <a:cubicBezTo>
                      <a:pt x="10" y="3"/>
                      <a:pt x="10" y="4"/>
                      <a:pt x="9" y="5"/>
                    </a:cubicBezTo>
                    <a:cubicBezTo>
                      <a:pt x="7" y="8"/>
                      <a:pt x="9" y="8"/>
                      <a:pt x="9" y="11"/>
                    </a:cubicBezTo>
                    <a:cubicBezTo>
                      <a:pt x="9" y="13"/>
                      <a:pt x="8" y="13"/>
                      <a:pt x="7" y="12"/>
                    </a:cubicBezTo>
                    <a:cubicBezTo>
                      <a:pt x="4" y="10"/>
                      <a:pt x="0" y="4"/>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219">
                <a:extLst>
                  <a:ext uri="{FF2B5EF4-FFF2-40B4-BE49-F238E27FC236}">
                    <a16:creationId xmlns:a16="http://schemas.microsoft.com/office/drawing/2014/main" id="{BBEFB547-DCB4-4AA1-A476-B81F27235590}"/>
                  </a:ext>
                </a:extLst>
              </p:cNvPr>
              <p:cNvSpPr>
                <a:spLocks/>
              </p:cNvSpPr>
              <p:nvPr/>
            </p:nvSpPr>
            <p:spPr bwMode="auto">
              <a:xfrm>
                <a:off x="2591" y="1948"/>
                <a:ext cx="19" cy="19"/>
              </a:xfrm>
              <a:custGeom>
                <a:avLst/>
                <a:gdLst>
                  <a:gd name="T0" fmla="*/ 7 w 8"/>
                  <a:gd name="T1" fmla="*/ 0 h 8"/>
                  <a:gd name="T2" fmla="*/ 6 w 8"/>
                  <a:gd name="T3" fmla="*/ 2 h 8"/>
                  <a:gd name="T4" fmla="*/ 5 w 8"/>
                  <a:gd name="T5" fmla="*/ 1 h 8"/>
                  <a:gd name="T6" fmla="*/ 3 w 8"/>
                  <a:gd name="T7" fmla="*/ 1 h 8"/>
                  <a:gd name="T8" fmla="*/ 1 w 8"/>
                  <a:gd name="T9" fmla="*/ 1 h 8"/>
                  <a:gd name="T10" fmla="*/ 0 w 8"/>
                  <a:gd name="T11" fmla="*/ 3 h 8"/>
                  <a:gd name="T12" fmla="*/ 0 w 8"/>
                  <a:gd name="T13" fmla="*/ 5 h 8"/>
                  <a:gd name="T14" fmla="*/ 1 w 8"/>
                  <a:gd name="T15" fmla="*/ 7 h 8"/>
                  <a:gd name="T16" fmla="*/ 3 w 8"/>
                  <a:gd name="T17" fmla="*/ 7 h 8"/>
                  <a:gd name="T18" fmla="*/ 4 w 8"/>
                  <a:gd name="T19" fmla="*/ 6 h 8"/>
                  <a:gd name="T20" fmla="*/ 5 w 8"/>
                  <a:gd name="T21" fmla="*/ 6 h 8"/>
                  <a:gd name="T22" fmla="*/ 8 w 8"/>
                  <a:gd name="T23" fmla="*/ 1 h 8"/>
                  <a:gd name="T24" fmla="*/ 7 w 8"/>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8">
                    <a:moveTo>
                      <a:pt x="7" y="0"/>
                    </a:moveTo>
                    <a:cubicBezTo>
                      <a:pt x="7" y="1"/>
                      <a:pt x="7" y="1"/>
                      <a:pt x="6" y="2"/>
                    </a:cubicBezTo>
                    <a:cubicBezTo>
                      <a:pt x="6" y="2"/>
                      <a:pt x="5" y="2"/>
                      <a:pt x="5" y="1"/>
                    </a:cubicBezTo>
                    <a:cubicBezTo>
                      <a:pt x="4" y="1"/>
                      <a:pt x="4" y="1"/>
                      <a:pt x="3" y="1"/>
                    </a:cubicBezTo>
                    <a:cubicBezTo>
                      <a:pt x="3" y="0"/>
                      <a:pt x="2" y="0"/>
                      <a:pt x="1" y="1"/>
                    </a:cubicBezTo>
                    <a:cubicBezTo>
                      <a:pt x="1" y="1"/>
                      <a:pt x="1" y="2"/>
                      <a:pt x="0" y="3"/>
                    </a:cubicBezTo>
                    <a:cubicBezTo>
                      <a:pt x="0" y="3"/>
                      <a:pt x="0" y="4"/>
                      <a:pt x="0" y="5"/>
                    </a:cubicBezTo>
                    <a:cubicBezTo>
                      <a:pt x="0" y="6"/>
                      <a:pt x="0" y="7"/>
                      <a:pt x="1" y="7"/>
                    </a:cubicBezTo>
                    <a:cubicBezTo>
                      <a:pt x="2" y="8"/>
                      <a:pt x="3" y="8"/>
                      <a:pt x="3" y="7"/>
                    </a:cubicBezTo>
                    <a:cubicBezTo>
                      <a:pt x="3" y="7"/>
                      <a:pt x="4" y="6"/>
                      <a:pt x="4" y="6"/>
                    </a:cubicBezTo>
                    <a:cubicBezTo>
                      <a:pt x="5" y="6"/>
                      <a:pt x="5" y="6"/>
                      <a:pt x="5" y="6"/>
                    </a:cubicBezTo>
                    <a:cubicBezTo>
                      <a:pt x="7" y="5"/>
                      <a:pt x="8" y="3"/>
                      <a:pt x="8" y="1"/>
                    </a:cubicBezTo>
                    <a:lnTo>
                      <a:pt x="7"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220">
                <a:extLst>
                  <a:ext uri="{FF2B5EF4-FFF2-40B4-BE49-F238E27FC236}">
                    <a16:creationId xmlns:a16="http://schemas.microsoft.com/office/drawing/2014/main" id="{71F900FA-03C2-4FE2-9526-E20EFF92B7A3}"/>
                  </a:ext>
                </a:extLst>
              </p:cNvPr>
              <p:cNvSpPr>
                <a:spLocks/>
              </p:cNvSpPr>
              <p:nvPr/>
            </p:nvSpPr>
            <p:spPr bwMode="auto">
              <a:xfrm>
                <a:off x="2729" y="1900"/>
                <a:ext cx="17" cy="15"/>
              </a:xfrm>
              <a:custGeom>
                <a:avLst/>
                <a:gdLst>
                  <a:gd name="T0" fmla="*/ 5 w 7"/>
                  <a:gd name="T1" fmla="*/ 1 h 6"/>
                  <a:gd name="T2" fmla="*/ 6 w 7"/>
                  <a:gd name="T3" fmla="*/ 3 h 6"/>
                  <a:gd name="T4" fmla="*/ 7 w 7"/>
                  <a:gd name="T5" fmla="*/ 4 h 6"/>
                  <a:gd name="T6" fmla="*/ 7 w 7"/>
                  <a:gd name="T7" fmla="*/ 5 h 6"/>
                  <a:gd name="T8" fmla="*/ 5 w 7"/>
                  <a:gd name="T9" fmla="*/ 5 h 6"/>
                  <a:gd name="T10" fmla="*/ 3 w 7"/>
                  <a:gd name="T11" fmla="*/ 4 h 6"/>
                  <a:gd name="T12" fmla="*/ 2 w 7"/>
                  <a:gd name="T13" fmla="*/ 4 h 6"/>
                  <a:gd name="T14" fmla="*/ 1 w 7"/>
                  <a:gd name="T15" fmla="*/ 5 h 6"/>
                  <a:gd name="T16" fmla="*/ 0 w 7"/>
                  <a:gd name="T17" fmla="*/ 3 h 6"/>
                  <a:gd name="T18" fmla="*/ 5 w 7"/>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6">
                    <a:moveTo>
                      <a:pt x="5" y="1"/>
                    </a:moveTo>
                    <a:cubicBezTo>
                      <a:pt x="5" y="1"/>
                      <a:pt x="6" y="2"/>
                      <a:pt x="6" y="3"/>
                    </a:cubicBezTo>
                    <a:cubicBezTo>
                      <a:pt x="7" y="3"/>
                      <a:pt x="7" y="3"/>
                      <a:pt x="7" y="4"/>
                    </a:cubicBezTo>
                    <a:cubicBezTo>
                      <a:pt x="7" y="4"/>
                      <a:pt x="7" y="5"/>
                      <a:pt x="7" y="5"/>
                    </a:cubicBezTo>
                    <a:cubicBezTo>
                      <a:pt x="6" y="6"/>
                      <a:pt x="5" y="6"/>
                      <a:pt x="5" y="5"/>
                    </a:cubicBezTo>
                    <a:cubicBezTo>
                      <a:pt x="4" y="5"/>
                      <a:pt x="4" y="5"/>
                      <a:pt x="3" y="4"/>
                    </a:cubicBezTo>
                    <a:cubicBezTo>
                      <a:pt x="3" y="4"/>
                      <a:pt x="2" y="4"/>
                      <a:pt x="2" y="4"/>
                    </a:cubicBezTo>
                    <a:cubicBezTo>
                      <a:pt x="1" y="4"/>
                      <a:pt x="1" y="5"/>
                      <a:pt x="1" y="5"/>
                    </a:cubicBezTo>
                    <a:cubicBezTo>
                      <a:pt x="0" y="5"/>
                      <a:pt x="0" y="4"/>
                      <a:pt x="0" y="3"/>
                    </a:cubicBezTo>
                    <a:cubicBezTo>
                      <a:pt x="0" y="1"/>
                      <a:pt x="3" y="0"/>
                      <a:pt x="5"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221">
                <a:extLst>
                  <a:ext uri="{FF2B5EF4-FFF2-40B4-BE49-F238E27FC236}">
                    <a16:creationId xmlns:a16="http://schemas.microsoft.com/office/drawing/2014/main" id="{D9D648F9-DF79-4F08-A4BA-B702537A7225}"/>
                  </a:ext>
                </a:extLst>
              </p:cNvPr>
              <p:cNvSpPr>
                <a:spLocks/>
              </p:cNvSpPr>
              <p:nvPr/>
            </p:nvSpPr>
            <p:spPr bwMode="auto">
              <a:xfrm>
                <a:off x="2701" y="1995"/>
                <a:ext cx="19" cy="22"/>
              </a:xfrm>
              <a:custGeom>
                <a:avLst/>
                <a:gdLst>
                  <a:gd name="T0" fmla="*/ 3 w 8"/>
                  <a:gd name="T1" fmla="*/ 7 h 9"/>
                  <a:gd name="T2" fmla="*/ 3 w 8"/>
                  <a:gd name="T3" fmla="*/ 8 h 9"/>
                  <a:gd name="T4" fmla="*/ 5 w 8"/>
                  <a:gd name="T5" fmla="*/ 8 h 9"/>
                  <a:gd name="T6" fmla="*/ 7 w 8"/>
                  <a:gd name="T7" fmla="*/ 8 h 9"/>
                  <a:gd name="T8" fmla="*/ 7 w 8"/>
                  <a:gd name="T9" fmla="*/ 4 h 9"/>
                  <a:gd name="T10" fmla="*/ 5 w 8"/>
                  <a:gd name="T11" fmla="*/ 1 h 9"/>
                  <a:gd name="T12" fmla="*/ 1 w 8"/>
                  <a:gd name="T13" fmla="*/ 0 h 9"/>
                  <a:gd name="T14" fmla="*/ 0 w 8"/>
                  <a:gd name="T15" fmla="*/ 1 h 9"/>
                  <a:gd name="T16" fmla="*/ 2 w 8"/>
                  <a:gd name="T17" fmla="*/ 3 h 9"/>
                  <a:gd name="T18" fmla="*/ 3 w 8"/>
                  <a:gd name="T1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9">
                    <a:moveTo>
                      <a:pt x="3" y="7"/>
                    </a:moveTo>
                    <a:cubicBezTo>
                      <a:pt x="3" y="8"/>
                      <a:pt x="3" y="8"/>
                      <a:pt x="3" y="8"/>
                    </a:cubicBezTo>
                    <a:cubicBezTo>
                      <a:pt x="4" y="9"/>
                      <a:pt x="4" y="9"/>
                      <a:pt x="5" y="8"/>
                    </a:cubicBezTo>
                    <a:cubicBezTo>
                      <a:pt x="5" y="8"/>
                      <a:pt x="6" y="8"/>
                      <a:pt x="7" y="8"/>
                    </a:cubicBezTo>
                    <a:cubicBezTo>
                      <a:pt x="8" y="7"/>
                      <a:pt x="8" y="5"/>
                      <a:pt x="7" y="4"/>
                    </a:cubicBezTo>
                    <a:cubicBezTo>
                      <a:pt x="7" y="2"/>
                      <a:pt x="6" y="2"/>
                      <a:pt x="5" y="1"/>
                    </a:cubicBezTo>
                    <a:cubicBezTo>
                      <a:pt x="4" y="0"/>
                      <a:pt x="2" y="0"/>
                      <a:pt x="1" y="0"/>
                    </a:cubicBezTo>
                    <a:cubicBezTo>
                      <a:pt x="0" y="0"/>
                      <a:pt x="0" y="0"/>
                      <a:pt x="0" y="1"/>
                    </a:cubicBezTo>
                    <a:cubicBezTo>
                      <a:pt x="1" y="2"/>
                      <a:pt x="1" y="3"/>
                      <a:pt x="2" y="3"/>
                    </a:cubicBezTo>
                    <a:cubicBezTo>
                      <a:pt x="3" y="5"/>
                      <a:pt x="2" y="6"/>
                      <a:pt x="3"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222">
                <a:extLst>
                  <a:ext uri="{FF2B5EF4-FFF2-40B4-BE49-F238E27FC236}">
                    <a16:creationId xmlns:a16="http://schemas.microsoft.com/office/drawing/2014/main" id="{58C32A22-DB2D-4EF8-9713-BB50CABC09A9}"/>
                  </a:ext>
                </a:extLst>
              </p:cNvPr>
              <p:cNvSpPr>
                <a:spLocks/>
              </p:cNvSpPr>
              <p:nvPr/>
            </p:nvSpPr>
            <p:spPr bwMode="auto">
              <a:xfrm>
                <a:off x="2729" y="1960"/>
                <a:ext cx="17" cy="14"/>
              </a:xfrm>
              <a:custGeom>
                <a:avLst/>
                <a:gdLst>
                  <a:gd name="T0" fmla="*/ 5 w 7"/>
                  <a:gd name="T1" fmla="*/ 0 h 6"/>
                  <a:gd name="T2" fmla="*/ 6 w 7"/>
                  <a:gd name="T3" fmla="*/ 0 h 6"/>
                  <a:gd name="T4" fmla="*/ 7 w 7"/>
                  <a:gd name="T5" fmla="*/ 2 h 6"/>
                  <a:gd name="T6" fmla="*/ 5 w 7"/>
                  <a:gd name="T7" fmla="*/ 5 h 6"/>
                  <a:gd name="T8" fmla="*/ 0 w 7"/>
                  <a:gd name="T9" fmla="*/ 3 h 6"/>
                  <a:gd name="T10" fmla="*/ 3 w 7"/>
                  <a:gd name="T11" fmla="*/ 2 h 6"/>
                  <a:gd name="T12" fmla="*/ 5 w 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5" y="0"/>
                    </a:moveTo>
                    <a:cubicBezTo>
                      <a:pt x="5" y="0"/>
                      <a:pt x="6" y="0"/>
                      <a:pt x="6" y="0"/>
                    </a:cubicBezTo>
                    <a:cubicBezTo>
                      <a:pt x="6" y="1"/>
                      <a:pt x="7" y="1"/>
                      <a:pt x="7" y="2"/>
                    </a:cubicBezTo>
                    <a:cubicBezTo>
                      <a:pt x="7" y="3"/>
                      <a:pt x="6" y="5"/>
                      <a:pt x="5" y="5"/>
                    </a:cubicBezTo>
                    <a:cubicBezTo>
                      <a:pt x="4" y="6"/>
                      <a:pt x="0" y="5"/>
                      <a:pt x="0" y="3"/>
                    </a:cubicBezTo>
                    <a:cubicBezTo>
                      <a:pt x="1" y="2"/>
                      <a:pt x="2" y="2"/>
                      <a:pt x="3" y="2"/>
                    </a:cubicBezTo>
                    <a:cubicBezTo>
                      <a:pt x="3" y="1"/>
                      <a:pt x="4" y="0"/>
                      <a:pt x="5"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223">
                <a:extLst>
                  <a:ext uri="{FF2B5EF4-FFF2-40B4-BE49-F238E27FC236}">
                    <a16:creationId xmlns:a16="http://schemas.microsoft.com/office/drawing/2014/main" id="{DDEB81FF-485B-4DFF-871B-12ED48AD0D45}"/>
                  </a:ext>
                </a:extLst>
              </p:cNvPr>
              <p:cNvSpPr>
                <a:spLocks/>
              </p:cNvSpPr>
              <p:nvPr/>
            </p:nvSpPr>
            <p:spPr bwMode="auto">
              <a:xfrm>
                <a:off x="2608" y="1877"/>
                <a:ext cx="14" cy="23"/>
              </a:xfrm>
              <a:custGeom>
                <a:avLst/>
                <a:gdLst>
                  <a:gd name="T0" fmla="*/ 3 w 6"/>
                  <a:gd name="T1" fmla="*/ 6 h 10"/>
                  <a:gd name="T2" fmla="*/ 1 w 6"/>
                  <a:gd name="T3" fmla="*/ 6 h 10"/>
                  <a:gd name="T4" fmla="*/ 0 w 6"/>
                  <a:gd name="T5" fmla="*/ 3 h 10"/>
                  <a:gd name="T6" fmla="*/ 2 w 6"/>
                  <a:gd name="T7" fmla="*/ 1 h 10"/>
                  <a:gd name="T8" fmla="*/ 4 w 6"/>
                  <a:gd name="T9" fmla="*/ 1 h 10"/>
                  <a:gd name="T10" fmla="*/ 4 w 6"/>
                  <a:gd name="T11" fmla="*/ 2 h 10"/>
                  <a:gd name="T12" fmla="*/ 6 w 6"/>
                  <a:gd name="T13" fmla="*/ 6 h 10"/>
                  <a:gd name="T14" fmla="*/ 5 w 6"/>
                  <a:gd name="T15" fmla="*/ 8 h 10"/>
                  <a:gd name="T16" fmla="*/ 3 w 6"/>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0">
                    <a:moveTo>
                      <a:pt x="3" y="6"/>
                    </a:moveTo>
                    <a:cubicBezTo>
                      <a:pt x="2" y="6"/>
                      <a:pt x="2" y="6"/>
                      <a:pt x="1" y="6"/>
                    </a:cubicBezTo>
                    <a:cubicBezTo>
                      <a:pt x="0" y="5"/>
                      <a:pt x="0" y="4"/>
                      <a:pt x="0" y="3"/>
                    </a:cubicBezTo>
                    <a:cubicBezTo>
                      <a:pt x="0" y="2"/>
                      <a:pt x="1" y="2"/>
                      <a:pt x="2" y="1"/>
                    </a:cubicBezTo>
                    <a:cubicBezTo>
                      <a:pt x="2" y="1"/>
                      <a:pt x="3" y="0"/>
                      <a:pt x="4" y="1"/>
                    </a:cubicBezTo>
                    <a:cubicBezTo>
                      <a:pt x="4" y="1"/>
                      <a:pt x="4" y="2"/>
                      <a:pt x="4" y="2"/>
                    </a:cubicBezTo>
                    <a:cubicBezTo>
                      <a:pt x="5" y="3"/>
                      <a:pt x="5" y="5"/>
                      <a:pt x="6" y="6"/>
                    </a:cubicBezTo>
                    <a:cubicBezTo>
                      <a:pt x="6" y="7"/>
                      <a:pt x="6" y="10"/>
                      <a:pt x="5" y="8"/>
                    </a:cubicBezTo>
                    <a:cubicBezTo>
                      <a:pt x="5" y="7"/>
                      <a:pt x="4" y="6"/>
                      <a:pt x="3" y="6"/>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224">
                <a:extLst>
                  <a:ext uri="{FF2B5EF4-FFF2-40B4-BE49-F238E27FC236}">
                    <a16:creationId xmlns:a16="http://schemas.microsoft.com/office/drawing/2014/main" id="{0D6ABDCD-8B61-4A8B-B3D3-E80180078EEF}"/>
                  </a:ext>
                </a:extLst>
              </p:cNvPr>
              <p:cNvSpPr>
                <a:spLocks/>
              </p:cNvSpPr>
              <p:nvPr/>
            </p:nvSpPr>
            <p:spPr bwMode="auto">
              <a:xfrm>
                <a:off x="2712" y="1879"/>
                <a:ext cx="10" cy="12"/>
              </a:xfrm>
              <a:custGeom>
                <a:avLst/>
                <a:gdLst>
                  <a:gd name="T0" fmla="*/ 1 w 4"/>
                  <a:gd name="T1" fmla="*/ 1 h 5"/>
                  <a:gd name="T2" fmla="*/ 3 w 4"/>
                  <a:gd name="T3" fmla="*/ 1 h 5"/>
                  <a:gd name="T4" fmla="*/ 4 w 4"/>
                  <a:gd name="T5" fmla="*/ 1 h 5"/>
                  <a:gd name="T6" fmla="*/ 4 w 4"/>
                  <a:gd name="T7" fmla="*/ 3 h 5"/>
                  <a:gd name="T8" fmla="*/ 4 w 4"/>
                  <a:gd name="T9" fmla="*/ 3 h 5"/>
                  <a:gd name="T10" fmla="*/ 3 w 4"/>
                  <a:gd name="T11" fmla="*/ 4 h 5"/>
                  <a:gd name="T12" fmla="*/ 0 w 4"/>
                  <a:gd name="T13" fmla="*/ 4 h 5"/>
                  <a:gd name="T14" fmla="*/ 0 w 4"/>
                  <a:gd name="T15" fmla="*/ 2 h 5"/>
                  <a:gd name="T16" fmla="*/ 1 w 4"/>
                  <a:gd name="T17"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5">
                    <a:moveTo>
                      <a:pt x="1" y="1"/>
                    </a:moveTo>
                    <a:cubicBezTo>
                      <a:pt x="2" y="0"/>
                      <a:pt x="3" y="0"/>
                      <a:pt x="3" y="1"/>
                    </a:cubicBezTo>
                    <a:cubicBezTo>
                      <a:pt x="4" y="1"/>
                      <a:pt x="4" y="1"/>
                      <a:pt x="4" y="1"/>
                    </a:cubicBezTo>
                    <a:cubicBezTo>
                      <a:pt x="4" y="3"/>
                      <a:pt x="4" y="3"/>
                      <a:pt x="4" y="3"/>
                    </a:cubicBezTo>
                    <a:cubicBezTo>
                      <a:pt x="4" y="3"/>
                      <a:pt x="4" y="3"/>
                      <a:pt x="4" y="3"/>
                    </a:cubicBezTo>
                    <a:cubicBezTo>
                      <a:pt x="3" y="3"/>
                      <a:pt x="3" y="3"/>
                      <a:pt x="3" y="4"/>
                    </a:cubicBezTo>
                    <a:cubicBezTo>
                      <a:pt x="2" y="4"/>
                      <a:pt x="0" y="5"/>
                      <a:pt x="0" y="4"/>
                    </a:cubicBezTo>
                    <a:cubicBezTo>
                      <a:pt x="0" y="3"/>
                      <a:pt x="0" y="3"/>
                      <a:pt x="0" y="2"/>
                    </a:cubicBezTo>
                    <a:cubicBezTo>
                      <a:pt x="1" y="2"/>
                      <a:pt x="1" y="1"/>
                      <a:pt x="1"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225">
                <a:extLst>
                  <a:ext uri="{FF2B5EF4-FFF2-40B4-BE49-F238E27FC236}">
                    <a16:creationId xmlns:a16="http://schemas.microsoft.com/office/drawing/2014/main" id="{E5F9E0AF-7417-44E6-B1ED-F14DD944D7D1}"/>
                  </a:ext>
                </a:extLst>
              </p:cNvPr>
              <p:cNvSpPr>
                <a:spLocks/>
              </p:cNvSpPr>
              <p:nvPr/>
            </p:nvSpPr>
            <p:spPr bwMode="auto">
              <a:xfrm>
                <a:off x="2653" y="2007"/>
                <a:ext cx="12" cy="24"/>
              </a:xfrm>
              <a:custGeom>
                <a:avLst/>
                <a:gdLst>
                  <a:gd name="T0" fmla="*/ 2 w 5"/>
                  <a:gd name="T1" fmla="*/ 4 h 10"/>
                  <a:gd name="T2" fmla="*/ 0 w 5"/>
                  <a:gd name="T3" fmla="*/ 7 h 10"/>
                  <a:gd name="T4" fmla="*/ 1 w 5"/>
                  <a:gd name="T5" fmla="*/ 9 h 10"/>
                  <a:gd name="T6" fmla="*/ 3 w 5"/>
                  <a:gd name="T7" fmla="*/ 10 h 10"/>
                  <a:gd name="T8" fmla="*/ 4 w 5"/>
                  <a:gd name="T9" fmla="*/ 8 h 10"/>
                  <a:gd name="T10" fmla="*/ 5 w 5"/>
                  <a:gd name="T11" fmla="*/ 6 h 10"/>
                  <a:gd name="T12" fmla="*/ 5 w 5"/>
                  <a:gd name="T13" fmla="*/ 5 h 10"/>
                  <a:gd name="T14" fmla="*/ 5 w 5"/>
                  <a:gd name="T15" fmla="*/ 2 h 10"/>
                  <a:gd name="T16" fmla="*/ 3 w 5"/>
                  <a:gd name="T17" fmla="*/ 0 h 10"/>
                  <a:gd name="T18" fmla="*/ 2 w 5"/>
                  <a:gd name="T19" fmla="*/ 1 h 10"/>
                  <a:gd name="T20" fmla="*/ 2 w 5"/>
                  <a:gd name="T21" fmla="*/ 4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0">
                    <a:moveTo>
                      <a:pt x="2" y="4"/>
                    </a:moveTo>
                    <a:cubicBezTo>
                      <a:pt x="1" y="5"/>
                      <a:pt x="1" y="6"/>
                      <a:pt x="0" y="7"/>
                    </a:cubicBezTo>
                    <a:cubicBezTo>
                      <a:pt x="0" y="8"/>
                      <a:pt x="0" y="9"/>
                      <a:pt x="1" y="9"/>
                    </a:cubicBezTo>
                    <a:cubicBezTo>
                      <a:pt x="1" y="10"/>
                      <a:pt x="2" y="10"/>
                      <a:pt x="3" y="10"/>
                    </a:cubicBezTo>
                    <a:cubicBezTo>
                      <a:pt x="3" y="9"/>
                      <a:pt x="4" y="9"/>
                      <a:pt x="4" y="8"/>
                    </a:cubicBezTo>
                    <a:cubicBezTo>
                      <a:pt x="4" y="8"/>
                      <a:pt x="4" y="7"/>
                      <a:pt x="5" y="6"/>
                    </a:cubicBezTo>
                    <a:cubicBezTo>
                      <a:pt x="5" y="6"/>
                      <a:pt x="5" y="5"/>
                      <a:pt x="5" y="5"/>
                    </a:cubicBezTo>
                    <a:cubicBezTo>
                      <a:pt x="5" y="4"/>
                      <a:pt x="5" y="3"/>
                      <a:pt x="5" y="2"/>
                    </a:cubicBezTo>
                    <a:cubicBezTo>
                      <a:pt x="5" y="1"/>
                      <a:pt x="4" y="1"/>
                      <a:pt x="3" y="0"/>
                    </a:cubicBezTo>
                    <a:cubicBezTo>
                      <a:pt x="3" y="0"/>
                      <a:pt x="2" y="0"/>
                      <a:pt x="2" y="1"/>
                    </a:cubicBezTo>
                    <a:cubicBezTo>
                      <a:pt x="2" y="2"/>
                      <a:pt x="2" y="3"/>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226">
                <a:extLst>
                  <a:ext uri="{FF2B5EF4-FFF2-40B4-BE49-F238E27FC236}">
                    <a16:creationId xmlns:a16="http://schemas.microsoft.com/office/drawing/2014/main" id="{434F1A81-50D0-46EF-9378-AE19AAB3808D}"/>
                  </a:ext>
                </a:extLst>
              </p:cNvPr>
              <p:cNvSpPr>
                <a:spLocks/>
              </p:cNvSpPr>
              <p:nvPr/>
            </p:nvSpPr>
            <p:spPr bwMode="auto">
              <a:xfrm>
                <a:off x="2617" y="1993"/>
                <a:ext cx="19" cy="24"/>
              </a:xfrm>
              <a:custGeom>
                <a:avLst/>
                <a:gdLst>
                  <a:gd name="T0" fmla="*/ 6 w 8"/>
                  <a:gd name="T1" fmla="*/ 6 h 10"/>
                  <a:gd name="T2" fmla="*/ 5 w 8"/>
                  <a:gd name="T3" fmla="*/ 9 h 10"/>
                  <a:gd name="T4" fmla="*/ 3 w 8"/>
                  <a:gd name="T5" fmla="*/ 9 h 10"/>
                  <a:gd name="T6" fmla="*/ 1 w 8"/>
                  <a:gd name="T7" fmla="*/ 8 h 10"/>
                  <a:gd name="T8" fmla="*/ 0 w 8"/>
                  <a:gd name="T9" fmla="*/ 5 h 10"/>
                  <a:gd name="T10" fmla="*/ 1 w 8"/>
                  <a:gd name="T11" fmla="*/ 4 h 10"/>
                  <a:gd name="T12" fmla="*/ 7 w 8"/>
                  <a:gd name="T13" fmla="*/ 1 h 10"/>
                  <a:gd name="T14" fmla="*/ 7 w 8"/>
                  <a:gd name="T15" fmla="*/ 3 h 10"/>
                  <a:gd name="T16" fmla="*/ 6 w 8"/>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0">
                    <a:moveTo>
                      <a:pt x="6" y="6"/>
                    </a:moveTo>
                    <a:cubicBezTo>
                      <a:pt x="6" y="7"/>
                      <a:pt x="6" y="9"/>
                      <a:pt x="5" y="9"/>
                    </a:cubicBezTo>
                    <a:cubicBezTo>
                      <a:pt x="4" y="10"/>
                      <a:pt x="3" y="10"/>
                      <a:pt x="3" y="9"/>
                    </a:cubicBezTo>
                    <a:cubicBezTo>
                      <a:pt x="2" y="9"/>
                      <a:pt x="1" y="8"/>
                      <a:pt x="1" y="8"/>
                    </a:cubicBezTo>
                    <a:cubicBezTo>
                      <a:pt x="0" y="7"/>
                      <a:pt x="0" y="6"/>
                      <a:pt x="0" y="5"/>
                    </a:cubicBezTo>
                    <a:cubicBezTo>
                      <a:pt x="0" y="5"/>
                      <a:pt x="1" y="4"/>
                      <a:pt x="1" y="4"/>
                    </a:cubicBezTo>
                    <a:cubicBezTo>
                      <a:pt x="2" y="3"/>
                      <a:pt x="6" y="0"/>
                      <a:pt x="7" y="1"/>
                    </a:cubicBezTo>
                    <a:cubicBezTo>
                      <a:pt x="8" y="2"/>
                      <a:pt x="7" y="3"/>
                      <a:pt x="7" y="3"/>
                    </a:cubicBezTo>
                    <a:cubicBezTo>
                      <a:pt x="6" y="4"/>
                      <a:pt x="6" y="5"/>
                      <a:pt x="6"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227">
                <a:extLst>
                  <a:ext uri="{FF2B5EF4-FFF2-40B4-BE49-F238E27FC236}">
                    <a16:creationId xmlns:a16="http://schemas.microsoft.com/office/drawing/2014/main" id="{217B4DC6-665D-4C68-BA59-3DE3BC529001}"/>
                  </a:ext>
                </a:extLst>
              </p:cNvPr>
              <p:cNvSpPr>
                <a:spLocks/>
              </p:cNvSpPr>
              <p:nvPr/>
            </p:nvSpPr>
            <p:spPr bwMode="auto">
              <a:xfrm>
                <a:off x="2589" y="1907"/>
                <a:ext cx="21" cy="19"/>
              </a:xfrm>
              <a:custGeom>
                <a:avLst/>
                <a:gdLst>
                  <a:gd name="T0" fmla="*/ 5 w 9"/>
                  <a:gd name="T1" fmla="*/ 2 h 8"/>
                  <a:gd name="T2" fmla="*/ 4 w 9"/>
                  <a:gd name="T3" fmla="*/ 0 h 8"/>
                  <a:gd name="T4" fmla="*/ 3 w 9"/>
                  <a:gd name="T5" fmla="*/ 0 h 8"/>
                  <a:gd name="T6" fmla="*/ 1 w 9"/>
                  <a:gd name="T7" fmla="*/ 1 h 8"/>
                  <a:gd name="T8" fmla="*/ 0 w 9"/>
                  <a:gd name="T9" fmla="*/ 4 h 8"/>
                  <a:gd name="T10" fmla="*/ 1 w 9"/>
                  <a:gd name="T11" fmla="*/ 6 h 8"/>
                  <a:gd name="T12" fmla="*/ 3 w 9"/>
                  <a:gd name="T13" fmla="*/ 6 h 8"/>
                  <a:gd name="T14" fmla="*/ 8 w 9"/>
                  <a:gd name="T15" fmla="*/ 6 h 8"/>
                  <a:gd name="T16" fmla="*/ 6 w 9"/>
                  <a:gd name="T17" fmla="*/ 4 h 8"/>
                  <a:gd name="T18" fmla="*/ 5 w 9"/>
                  <a:gd name="T19"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8">
                    <a:moveTo>
                      <a:pt x="5" y="2"/>
                    </a:moveTo>
                    <a:cubicBezTo>
                      <a:pt x="4" y="1"/>
                      <a:pt x="4" y="1"/>
                      <a:pt x="4" y="0"/>
                    </a:cubicBezTo>
                    <a:cubicBezTo>
                      <a:pt x="4" y="0"/>
                      <a:pt x="3" y="0"/>
                      <a:pt x="3" y="0"/>
                    </a:cubicBezTo>
                    <a:cubicBezTo>
                      <a:pt x="2" y="0"/>
                      <a:pt x="2" y="0"/>
                      <a:pt x="1" y="1"/>
                    </a:cubicBezTo>
                    <a:cubicBezTo>
                      <a:pt x="1" y="2"/>
                      <a:pt x="0" y="3"/>
                      <a:pt x="0" y="4"/>
                    </a:cubicBezTo>
                    <a:cubicBezTo>
                      <a:pt x="0" y="5"/>
                      <a:pt x="0" y="6"/>
                      <a:pt x="1" y="6"/>
                    </a:cubicBezTo>
                    <a:cubicBezTo>
                      <a:pt x="2" y="7"/>
                      <a:pt x="3" y="6"/>
                      <a:pt x="3" y="6"/>
                    </a:cubicBezTo>
                    <a:cubicBezTo>
                      <a:pt x="4" y="6"/>
                      <a:pt x="9" y="8"/>
                      <a:pt x="8" y="6"/>
                    </a:cubicBezTo>
                    <a:cubicBezTo>
                      <a:pt x="8" y="5"/>
                      <a:pt x="7" y="4"/>
                      <a:pt x="6" y="4"/>
                    </a:cubicBezTo>
                    <a:cubicBezTo>
                      <a:pt x="6" y="3"/>
                      <a:pt x="5" y="3"/>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228">
                <a:extLst>
                  <a:ext uri="{FF2B5EF4-FFF2-40B4-BE49-F238E27FC236}">
                    <a16:creationId xmlns:a16="http://schemas.microsoft.com/office/drawing/2014/main" id="{D723F32F-C9C3-4301-A7A1-D19C66890A41}"/>
                  </a:ext>
                </a:extLst>
              </p:cNvPr>
              <p:cNvSpPr>
                <a:spLocks noEditPoints="1"/>
              </p:cNvSpPr>
              <p:nvPr/>
            </p:nvSpPr>
            <p:spPr bwMode="auto">
              <a:xfrm>
                <a:off x="2636" y="1922"/>
                <a:ext cx="24" cy="21"/>
              </a:xfrm>
              <a:custGeom>
                <a:avLst/>
                <a:gdLst>
                  <a:gd name="T0" fmla="*/ 5 w 10"/>
                  <a:gd name="T1" fmla="*/ 5 h 9"/>
                  <a:gd name="T2" fmla="*/ 4 w 10"/>
                  <a:gd name="T3" fmla="*/ 5 h 9"/>
                  <a:gd name="T4" fmla="*/ 5 w 10"/>
                  <a:gd name="T5" fmla="*/ 2 h 9"/>
                  <a:gd name="T6" fmla="*/ 6 w 10"/>
                  <a:gd name="T7" fmla="*/ 1 h 9"/>
                  <a:gd name="T8" fmla="*/ 7 w 10"/>
                  <a:gd name="T9" fmla="*/ 1 h 9"/>
                  <a:gd name="T10" fmla="*/ 7 w 10"/>
                  <a:gd name="T11" fmla="*/ 4 h 9"/>
                  <a:gd name="T12" fmla="*/ 5 w 10"/>
                  <a:gd name="T13" fmla="*/ 5 h 9"/>
                  <a:gd name="T14" fmla="*/ 8 w 10"/>
                  <a:gd name="T15" fmla="*/ 0 h 9"/>
                  <a:gd name="T16" fmla="*/ 8 w 10"/>
                  <a:gd name="T17" fmla="*/ 0 h 9"/>
                  <a:gd name="T18" fmla="*/ 2 w 10"/>
                  <a:gd name="T19" fmla="*/ 2 h 9"/>
                  <a:gd name="T20" fmla="*/ 1 w 10"/>
                  <a:gd name="T21" fmla="*/ 8 h 9"/>
                  <a:gd name="T22" fmla="*/ 3 w 10"/>
                  <a:gd name="T23" fmla="*/ 9 h 9"/>
                  <a:gd name="T24" fmla="*/ 7 w 10"/>
                  <a:gd name="T25" fmla="*/ 7 h 9"/>
                  <a:gd name="T26" fmla="*/ 9 w 10"/>
                  <a:gd name="T27" fmla="*/ 0 h 9"/>
                  <a:gd name="T28" fmla="*/ 8 w 10"/>
                  <a:gd name="T2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9">
                    <a:moveTo>
                      <a:pt x="5" y="5"/>
                    </a:moveTo>
                    <a:cubicBezTo>
                      <a:pt x="5" y="5"/>
                      <a:pt x="4" y="5"/>
                      <a:pt x="4" y="5"/>
                    </a:cubicBezTo>
                    <a:cubicBezTo>
                      <a:pt x="4" y="4"/>
                      <a:pt x="4" y="3"/>
                      <a:pt x="5" y="2"/>
                    </a:cubicBezTo>
                    <a:cubicBezTo>
                      <a:pt x="5" y="1"/>
                      <a:pt x="6" y="1"/>
                      <a:pt x="6" y="1"/>
                    </a:cubicBezTo>
                    <a:cubicBezTo>
                      <a:pt x="7" y="1"/>
                      <a:pt x="7" y="1"/>
                      <a:pt x="7" y="1"/>
                    </a:cubicBezTo>
                    <a:cubicBezTo>
                      <a:pt x="8" y="2"/>
                      <a:pt x="8" y="3"/>
                      <a:pt x="7" y="4"/>
                    </a:cubicBezTo>
                    <a:cubicBezTo>
                      <a:pt x="6" y="5"/>
                      <a:pt x="6" y="5"/>
                      <a:pt x="5" y="5"/>
                    </a:cubicBezTo>
                    <a:moveTo>
                      <a:pt x="8" y="0"/>
                    </a:moveTo>
                    <a:cubicBezTo>
                      <a:pt x="8" y="0"/>
                      <a:pt x="8" y="0"/>
                      <a:pt x="8" y="0"/>
                    </a:cubicBezTo>
                    <a:cubicBezTo>
                      <a:pt x="6" y="1"/>
                      <a:pt x="4" y="2"/>
                      <a:pt x="2" y="2"/>
                    </a:cubicBezTo>
                    <a:cubicBezTo>
                      <a:pt x="1" y="4"/>
                      <a:pt x="0" y="6"/>
                      <a:pt x="1" y="8"/>
                    </a:cubicBezTo>
                    <a:cubicBezTo>
                      <a:pt x="2" y="8"/>
                      <a:pt x="3" y="9"/>
                      <a:pt x="3" y="9"/>
                    </a:cubicBezTo>
                    <a:cubicBezTo>
                      <a:pt x="5" y="9"/>
                      <a:pt x="6" y="8"/>
                      <a:pt x="7" y="7"/>
                    </a:cubicBezTo>
                    <a:cubicBezTo>
                      <a:pt x="9" y="4"/>
                      <a:pt x="10" y="2"/>
                      <a:pt x="9" y="0"/>
                    </a:cubicBezTo>
                    <a:cubicBezTo>
                      <a:pt x="8" y="0"/>
                      <a:pt x="8" y="0"/>
                      <a:pt x="8"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229">
                <a:extLst>
                  <a:ext uri="{FF2B5EF4-FFF2-40B4-BE49-F238E27FC236}">
                    <a16:creationId xmlns:a16="http://schemas.microsoft.com/office/drawing/2014/main" id="{5F6412EF-AB07-4D5A-84F0-98FA2AF5BA83}"/>
                  </a:ext>
                </a:extLst>
              </p:cNvPr>
              <p:cNvSpPr>
                <a:spLocks/>
              </p:cNvSpPr>
              <p:nvPr/>
            </p:nvSpPr>
            <p:spPr bwMode="auto">
              <a:xfrm>
                <a:off x="2641" y="1919"/>
                <a:ext cx="14" cy="7"/>
              </a:xfrm>
              <a:custGeom>
                <a:avLst/>
                <a:gdLst>
                  <a:gd name="T0" fmla="*/ 5 w 6"/>
                  <a:gd name="T1" fmla="*/ 0 h 3"/>
                  <a:gd name="T2" fmla="*/ 1 w 6"/>
                  <a:gd name="T3" fmla="*/ 2 h 3"/>
                  <a:gd name="T4" fmla="*/ 0 w 6"/>
                  <a:gd name="T5" fmla="*/ 3 h 3"/>
                  <a:gd name="T6" fmla="*/ 6 w 6"/>
                  <a:gd name="T7" fmla="*/ 1 h 3"/>
                  <a:gd name="T8" fmla="*/ 6 w 6"/>
                  <a:gd name="T9" fmla="*/ 1 h 3"/>
                  <a:gd name="T10" fmla="*/ 5 w 6"/>
                  <a:gd name="T11" fmla="*/ 0 h 3"/>
                </a:gdLst>
                <a:ahLst/>
                <a:cxnLst>
                  <a:cxn ang="0">
                    <a:pos x="T0" y="T1"/>
                  </a:cxn>
                  <a:cxn ang="0">
                    <a:pos x="T2" y="T3"/>
                  </a:cxn>
                  <a:cxn ang="0">
                    <a:pos x="T4" y="T5"/>
                  </a:cxn>
                  <a:cxn ang="0">
                    <a:pos x="T6" y="T7"/>
                  </a:cxn>
                  <a:cxn ang="0">
                    <a:pos x="T8" y="T9"/>
                  </a:cxn>
                  <a:cxn ang="0">
                    <a:pos x="T10" y="T11"/>
                  </a:cxn>
                </a:cxnLst>
                <a:rect l="0" t="0" r="r" b="b"/>
                <a:pathLst>
                  <a:path w="6" h="3">
                    <a:moveTo>
                      <a:pt x="5" y="0"/>
                    </a:moveTo>
                    <a:cubicBezTo>
                      <a:pt x="3" y="0"/>
                      <a:pt x="2" y="1"/>
                      <a:pt x="1" y="2"/>
                    </a:cubicBezTo>
                    <a:cubicBezTo>
                      <a:pt x="0" y="3"/>
                      <a:pt x="0" y="3"/>
                      <a:pt x="0" y="3"/>
                    </a:cubicBezTo>
                    <a:cubicBezTo>
                      <a:pt x="2" y="3"/>
                      <a:pt x="4" y="2"/>
                      <a:pt x="6" y="1"/>
                    </a:cubicBezTo>
                    <a:cubicBezTo>
                      <a:pt x="6" y="1"/>
                      <a:pt x="6" y="1"/>
                      <a:pt x="6" y="1"/>
                    </a:cubicBezTo>
                    <a:cubicBezTo>
                      <a:pt x="6" y="1"/>
                      <a:pt x="5" y="0"/>
                      <a:pt x="5"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230">
                <a:extLst>
                  <a:ext uri="{FF2B5EF4-FFF2-40B4-BE49-F238E27FC236}">
                    <a16:creationId xmlns:a16="http://schemas.microsoft.com/office/drawing/2014/main" id="{982F5C5E-D5BA-42DD-A32B-4112D0C55D57}"/>
                  </a:ext>
                </a:extLst>
              </p:cNvPr>
              <p:cNvSpPr>
                <a:spLocks/>
              </p:cNvSpPr>
              <p:nvPr/>
            </p:nvSpPr>
            <p:spPr bwMode="auto">
              <a:xfrm>
                <a:off x="2646" y="1924"/>
                <a:ext cx="9" cy="10"/>
              </a:xfrm>
              <a:custGeom>
                <a:avLst/>
                <a:gdLst>
                  <a:gd name="T0" fmla="*/ 2 w 4"/>
                  <a:gd name="T1" fmla="*/ 0 h 4"/>
                  <a:gd name="T2" fmla="*/ 1 w 4"/>
                  <a:gd name="T3" fmla="*/ 1 h 4"/>
                  <a:gd name="T4" fmla="*/ 0 w 4"/>
                  <a:gd name="T5" fmla="*/ 4 h 4"/>
                  <a:gd name="T6" fmla="*/ 1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0" y="4"/>
                    </a:cubicBezTo>
                    <a:cubicBezTo>
                      <a:pt x="0" y="4"/>
                      <a:pt x="1" y="4"/>
                      <a:pt x="1" y="4"/>
                    </a:cubicBezTo>
                    <a:cubicBezTo>
                      <a:pt x="2" y="4"/>
                      <a:pt x="2" y="4"/>
                      <a:pt x="3" y="3"/>
                    </a:cubicBezTo>
                    <a:cubicBezTo>
                      <a:pt x="4" y="2"/>
                      <a:pt x="4" y="1"/>
                      <a:pt x="3" y="0"/>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231">
                <a:extLst>
                  <a:ext uri="{FF2B5EF4-FFF2-40B4-BE49-F238E27FC236}">
                    <a16:creationId xmlns:a16="http://schemas.microsoft.com/office/drawing/2014/main" id="{0C75D141-BF02-4DE0-AAE9-09DF195C4067}"/>
                  </a:ext>
                </a:extLst>
              </p:cNvPr>
              <p:cNvSpPr>
                <a:spLocks noEditPoints="1"/>
              </p:cNvSpPr>
              <p:nvPr/>
            </p:nvSpPr>
            <p:spPr bwMode="auto">
              <a:xfrm>
                <a:off x="2682" y="1955"/>
                <a:ext cx="26" cy="21"/>
              </a:xfrm>
              <a:custGeom>
                <a:avLst/>
                <a:gdLst>
                  <a:gd name="T0" fmla="*/ 5 w 11"/>
                  <a:gd name="T1" fmla="*/ 6 h 9"/>
                  <a:gd name="T2" fmla="*/ 3 w 11"/>
                  <a:gd name="T3" fmla="*/ 5 h 9"/>
                  <a:gd name="T4" fmla="*/ 3 w 11"/>
                  <a:gd name="T5" fmla="*/ 2 h 9"/>
                  <a:gd name="T6" fmla="*/ 4 w 11"/>
                  <a:gd name="T7" fmla="*/ 2 h 9"/>
                  <a:gd name="T8" fmla="*/ 5 w 11"/>
                  <a:gd name="T9" fmla="*/ 3 h 9"/>
                  <a:gd name="T10" fmla="*/ 6 w 11"/>
                  <a:gd name="T11" fmla="*/ 5 h 9"/>
                  <a:gd name="T12" fmla="*/ 5 w 11"/>
                  <a:gd name="T13" fmla="*/ 6 h 9"/>
                  <a:gd name="T14" fmla="*/ 4 w 11"/>
                  <a:gd name="T15" fmla="*/ 0 h 9"/>
                  <a:gd name="T16" fmla="*/ 1 w 11"/>
                  <a:gd name="T17" fmla="*/ 1 h 9"/>
                  <a:gd name="T18" fmla="*/ 3 w 11"/>
                  <a:gd name="T19" fmla="*/ 7 h 9"/>
                  <a:gd name="T20" fmla="*/ 7 w 11"/>
                  <a:gd name="T21" fmla="*/ 9 h 9"/>
                  <a:gd name="T22" fmla="*/ 9 w 11"/>
                  <a:gd name="T23" fmla="*/ 8 h 9"/>
                  <a:gd name="T24" fmla="*/ 7 w 11"/>
                  <a:gd name="T25" fmla="*/ 1 h 9"/>
                  <a:gd name="T26" fmla="*/ 4 w 11"/>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9">
                    <a:moveTo>
                      <a:pt x="5" y="6"/>
                    </a:moveTo>
                    <a:cubicBezTo>
                      <a:pt x="4" y="6"/>
                      <a:pt x="4" y="5"/>
                      <a:pt x="3" y="5"/>
                    </a:cubicBezTo>
                    <a:cubicBezTo>
                      <a:pt x="2" y="4"/>
                      <a:pt x="2" y="3"/>
                      <a:pt x="3" y="2"/>
                    </a:cubicBezTo>
                    <a:cubicBezTo>
                      <a:pt x="3" y="2"/>
                      <a:pt x="3" y="2"/>
                      <a:pt x="4" y="2"/>
                    </a:cubicBezTo>
                    <a:cubicBezTo>
                      <a:pt x="4" y="2"/>
                      <a:pt x="5" y="2"/>
                      <a:pt x="5" y="3"/>
                    </a:cubicBezTo>
                    <a:cubicBezTo>
                      <a:pt x="6" y="3"/>
                      <a:pt x="7" y="4"/>
                      <a:pt x="6" y="5"/>
                    </a:cubicBezTo>
                    <a:cubicBezTo>
                      <a:pt x="6" y="5"/>
                      <a:pt x="5" y="6"/>
                      <a:pt x="5" y="6"/>
                    </a:cubicBezTo>
                    <a:moveTo>
                      <a:pt x="4" y="0"/>
                    </a:moveTo>
                    <a:cubicBezTo>
                      <a:pt x="3" y="0"/>
                      <a:pt x="2" y="0"/>
                      <a:pt x="1" y="1"/>
                    </a:cubicBezTo>
                    <a:cubicBezTo>
                      <a:pt x="0" y="3"/>
                      <a:pt x="1" y="5"/>
                      <a:pt x="3" y="7"/>
                    </a:cubicBezTo>
                    <a:cubicBezTo>
                      <a:pt x="5" y="8"/>
                      <a:pt x="6" y="9"/>
                      <a:pt x="7" y="9"/>
                    </a:cubicBezTo>
                    <a:cubicBezTo>
                      <a:pt x="8" y="9"/>
                      <a:pt x="9" y="8"/>
                      <a:pt x="9" y="8"/>
                    </a:cubicBezTo>
                    <a:cubicBezTo>
                      <a:pt x="11" y="6"/>
                      <a:pt x="10" y="3"/>
                      <a:pt x="7" y="1"/>
                    </a:cubicBezTo>
                    <a:cubicBezTo>
                      <a:pt x="6"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232">
                <a:extLst>
                  <a:ext uri="{FF2B5EF4-FFF2-40B4-BE49-F238E27FC236}">
                    <a16:creationId xmlns:a16="http://schemas.microsoft.com/office/drawing/2014/main" id="{224331EB-12F5-4FAC-A229-07F3B3CEF6CC}"/>
                  </a:ext>
                </a:extLst>
              </p:cNvPr>
              <p:cNvSpPr>
                <a:spLocks/>
              </p:cNvSpPr>
              <p:nvPr/>
            </p:nvSpPr>
            <p:spPr bwMode="auto">
              <a:xfrm>
                <a:off x="2686" y="1960"/>
                <a:ext cx="12" cy="9"/>
              </a:xfrm>
              <a:custGeom>
                <a:avLst/>
                <a:gdLst>
                  <a:gd name="T0" fmla="*/ 2 w 5"/>
                  <a:gd name="T1" fmla="*/ 0 h 4"/>
                  <a:gd name="T2" fmla="*/ 1 w 5"/>
                  <a:gd name="T3" fmla="*/ 0 h 4"/>
                  <a:gd name="T4" fmla="*/ 1 w 5"/>
                  <a:gd name="T5" fmla="*/ 3 h 4"/>
                  <a:gd name="T6" fmla="*/ 3 w 5"/>
                  <a:gd name="T7" fmla="*/ 4 h 4"/>
                  <a:gd name="T8" fmla="*/ 4 w 5"/>
                  <a:gd name="T9" fmla="*/ 3 h 4"/>
                  <a:gd name="T10" fmla="*/ 3 w 5"/>
                  <a:gd name="T11" fmla="*/ 1 h 4"/>
                  <a:gd name="T12" fmla="*/ 2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2" y="0"/>
                    </a:moveTo>
                    <a:cubicBezTo>
                      <a:pt x="1" y="0"/>
                      <a:pt x="1" y="0"/>
                      <a:pt x="1" y="0"/>
                    </a:cubicBezTo>
                    <a:cubicBezTo>
                      <a:pt x="0" y="1"/>
                      <a:pt x="0" y="2"/>
                      <a:pt x="1" y="3"/>
                    </a:cubicBezTo>
                    <a:cubicBezTo>
                      <a:pt x="2" y="3"/>
                      <a:pt x="2" y="4"/>
                      <a:pt x="3" y="4"/>
                    </a:cubicBezTo>
                    <a:cubicBezTo>
                      <a:pt x="3" y="4"/>
                      <a:pt x="4" y="3"/>
                      <a:pt x="4" y="3"/>
                    </a:cubicBezTo>
                    <a:cubicBezTo>
                      <a:pt x="5" y="2"/>
                      <a:pt x="4" y="1"/>
                      <a:pt x="3" y="1"/>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233">
                <a:extLst>
                  <a:ext uri="{FF2B5EF4-FFF2-40B4-BE49-F238E27FC236}">
                    <a16:creationId xmlns:a16="http://schemas.microsoft.com/office/drawing/2014/main" id="{5AF23E99-F239-4DAA-935E-4959B236BA5D}"/>
                  </a:ext>
                </a:extLst>
              </p:cNvPr>
              <p:cNvSpPr>
                <a:spLocks noEditPoints="1"/>
              </p:cNvSpPr>
              <p:nvPr/>
            </p:nvSpPr>
            <p:spPr bwMode="auto">
              <a:xfrm>
                <a:off x="2691" y="1907"/>
                <a:ext cx="19" cy="15"/>
              </a:xfrm>
              <a:custGeom>
                <a:avLst/>
                <a:gdLst>
                  <a:gd name="T0" fmla="*/ 3 w 8"/>
                  <a:gd name="T1" fmla="*/ 5 h 6"/>
                  <a:gd name="T2" fmla="*/ 2 w 8"/>
                  <a:gd name="T3" fmla="*/ 4 h 6"/>
                  <a:gd name="T4" fmla="*/ 3 w 8"/>
                  <a:gd name="T5" fmla="*/ 3 h 6"/>
                  <a:gd name="T6" fmla="*/ 4 w 8"/>
                  <a:gd name="T7" fmla="*/ 2 h 6"/>
                  <a:gd name="T8" fmla="*/ 5 w 8"/>
                  <a:gd name="T9" fmla="*/ 3 h 6"/>
                  <a:gd name="T10" fmla="*/ 4 w 8"/>
                  <a:gd name="T11" fmla="*/ 5 h 6"/>
                  <a:gd name="T12" fmla="*/ 3 w 8"/>
                  <a:gd name="T13" fmla="*/ 5 h 6"/>
                  <a:gd name="T14" fmla="*/ 5 w 8"/>
                  <a:gd name="T15" fmla="*/ 0 h 6"/>
                  <a:gd name="T16" fmla="*/ 3 w 8"/>
                  <a:gd name="T17" fmla="*/ 1 h 6"/>
                  <a:gd name="T18" fmla="*/ 0 w 8"/>
                  <a:gd name="T19" fmla="*/ 5 h 6"/>
                  <a:gd name="T20" fmla="*/ 3 w 8"/>
                  <a:gd name="T21" fmla="*/ 6 h 6"/>
                  <a:gd name="T22" fmla="*/ 5 w 8"/>
                  <a:gd name="T23" fmla="*/ 5 h 6"/>
                  <a:gd name="T24" fmla="*/ 7 w 8"/>
                  <a:gd name="T25" fmla="*/ 1 h 6"/>
                  <a:gd name="T26" fmla="*/ 5 w 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6">
                    <a:moveTo>
                      <a:pt x="3" y="5"/>
                    </a:moveTo>
                    <a:cubicBezTo>
                      <a:pt x="2" y="5"/>
                      <a:pt x="2" y="5"/>
                      <a:pt x="2" y="4"/>
                    </a:cubicBezTo>
                    <a:cubicBezTo>
                      <a:pt x="1" y="4"/>
                      <a:pt x="2" y="3"/>
                      <a:pt x="3" y="3"/>
                    </a:cubicBezTo>
                    <a:cubicBezTo>
                      <a:pt x="3" y="2"/>
                      <a:pt x="3" y="2"/>
                      <a:pt x="4" y="2"/>
                    </a:cubicBezTo>
                    <a:cubicBezTo>
                      <a:pt x="4" y="2"/>
                      <a:pt x="4" y="3"/>
                      <a:pt x="5" y="3"/>
                    </a:cubicBezTo>
                    <a:cubicBezTo>
                      <a:pt x="5" y="4"/>
                      <a:pt x="4" y="4"/>
                      <a:pt x="4" y="5"/>
                    </a:cubicBezTo>
                    <a:cubicBezTo>
                      <a:pt x="3" y="5"/>
                      <a:pt x="3" y="5"/>
                      <a:pt x="3" y="5"/>
                    </a:cubicBezTo>
                    <a:moveTo>
                      <a:pt x="5" y="0"/>
                    </a:moveTo>
                    <a:cubicBezTo>
                      <a:pt x="4" y="0"/>
                      <a:pt x="4" y="0"/>
                      <a:pt x="3" y="1"/>
                    </a:cubicBezTo>
                    <a:cubicBezTo>
                      <a:pt x="1" y="2"/>
                      <a:pt x="0" y="3"/>
                      <a:pt x="0" y="5"/>
                    </a:cubicBezTo>
                    <a:cubicBezTo>
                      <a:pt x="1" y="5"/>
                      <a:pt x="2" y="6"/>
                      <a:pt x="3" y="6"/>
                    </a:cubicBezTo>
                    <a:cubicBezTo>
                      <a:pt x="3" y="6"/>
                      <a:pt x="4" y="6"/>
                      <a:pt x="5" y="5"/>
                    </a:cubicBezTo>
                    <a:cubicBezTo>
                      <a:pt x="7" y="5"/>
                      <a:pt x="8" y="3"/>
                      <a:pt x="7" y="1"/>
                    </a:cubicBezTo>
                    <a:cubicBezTo>
                      <a:pt x="7" y="1"/>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234">
                <a:extLst>
                  <a:ext uri="{FF2B5EF4-FFF2-40B4-BE49-F238E27FC236}">
                    <a16:creationId xmlns:a16="http://schemas.microsoft.com/office/drawing/2014/main" id="{0ECCAFC1-5249-4AF8-8F78-FC4BE082772F}"/>
                  </a:ext>
                </a:extLst>
              </p:cNvPr>
              <p:cNvSpPr>
                <a:spLocks/>
              </p:cNvSpPr>
              <p:nvPr/>
            </p:nvSpPr>
            <p:spPr bwMode="auto">
              <a:xfrm>
                <a:off x="2693" y="1912"/>
                <a:ext cx="10" cy="7"/>
              </a:xfrm>
              <a:custGeom>
                <a:avLst/>
                <a:gdLst>
                  <a:gd name="T0" fmla="*/ 3 w 4"/>
                  <a:gd name="T1" fmla="*/ 0 h 3"/>
                  <a:gd name="T2" fmla="*/ 2 w 4"/>
                  <a:gd name="T3" fmla="*/ 1 h 3"/>
                  <a:gd name="T4" fmla="*/ 1 w 4"/>
                  <a:gd name="T5" fmla="*/ 2 h 3"/>
                  <a:gd name="T6" fmla="*/ 2 w 4"/>
                  <a:gd name="T7" fmla="*/ 3 h 3"/>
                  <a:gd name="T8" fmla="*/ 3 w 4"/>
                  <a:gd name="T9" fmla="*/ 3 h 3"/>
                  <a:gd name="T10" fmla="*/ 4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2" y="0"/>
                      <a:pt x="2" y="0"/>
                      <a:pt x="2" y="1"/>
                    </a:cubicBezTo>
                    <a:cubicBezTo>
                      <a:pt x="1" y="1"/>
                      <a:pt x="0" y="2"/>
                      <a:pt x="1" y="2"/>
                    </a:cubicBezTo>
                    <a:cubicBezTo>
                      <a:pt x="1" y="3"/>
                      <a:pt x="1" y="3"/>
                      <a:pt x="2" y="3"/>
                    </a:cubicBezTo>
                    <a:cubicBezTo>
                      <a:pt x="2" y="3"/>
                      <a:pt x="2" y="3"/>
                      <a:pt x="3" y="3"/>
                    </a:cubicBezTo>
                    <a:cubicBezTo>
                      <a:pt x="3" y="2"/>
                      <a:pt x="4" y="2"/>
                      <a:pt x="4" y="1"/>
                    </a:cubicBezTo>
                    <a:cubicBezTo>
                      <a:pt x="3" y="1"/>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235">
                <a:extLst>
                  <a:ext uri="{FF2B5EF4-FFF2-40B4-BE49-F238E27FC236}">
                    <a16:creationId xmlns:a16="http://schemas.microsoft.com/office/drawing/2014/main" id="{437581D8-3128-4CE3-B14A-E2234D9906A2}"/>
                  </a:ext>
                </a:extLst>
              </p:cNvPr>
              <p:cNvSpPr>
                <a:spLocks/>
              </p:cNvSpPr>
              <p:nvPr/>
            </p:nvSpPr>
            <p:spPr bwMode="auto">
              <a:xfrm>
                <a:off x="2670" y="1888"/>
                <a:ext cx="12" cy="15"/>
              </a:xfrm>
              <a:custGeom>
                <a:avLst/>
                <a:gdLst>
                  <a:gd name="T0" fmla="*/ 2 w 5"/>
                  <a:gd name="T1" fmla="*/ 0 h 6"/>
                  <a:gd name="T2" fmla="*/ 0 w 5"/>
                  <a:gd name="T3" fmla="*/ 0 h 6"/>
                  <a:gd name="T4" fmla="*/ 0 w 5"/>
                  <a:gd name="T5" fmla="*/ 1 h 6"/>
                  <a:gd name="T6" fmla="*/ 1 w 5"/>
                  <a:gd name="T7" fmla="*/ 2 h 6"/>
                  <a:gd name="T8" fmla="*/ 1 w 5"/>
                  <a:gd name="T9" fmla="*/ 2 h 6"/>
                  <a:gd name="T10" fmla="*/ 2 w 5"/>
                  <a:gd name="T11" fmla="*/ 3 h 6"/>
                  <a:gd name="T12" fmla="*/ 1 w 5"/>
                  <a:gd name="T13" fmla="*/ 4 h 6"/>
                  <a:gd name="T14" fmla="*/ 1 w 5"/>
                  <a:gd name="T15" fmla="*/ 6 h 6"/>
                  <a:gd name="T16" fmla="*/ 2 w 5"/>
                  <a:gd name="T17" fmla="*/ 5 h 6"/>
                  <a:gd name="T18" fmla="*/ 4 w 5"/>
                  <a:gd name="T19" fmla="*/ 1 h 6"/>
                  <a:gd name="T20" fmla="*/ 2 w 5"/>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6">
                    <a:moveTo>
                      <a:pt x="2" y="0"/>
                    </a:moveTo>
                    <a:cubicBezTo>
                      <a:pt x="1" y="0"/>
                      <a:pt x="1" y="0"/>
                      <a:pt x="0" y="0"/>
                    </a:cubicBezTo>
                    <a:cubicBezTo>
                      <a:pt x="0" y="0"/>
                      <a:pt x="0" y="1"/>
                      <a:pt x="0" y="1"/>
                    </a:cubicBezTo>
                    <a:cubicBezTo>
                      <a:pt x="0" y="1"/>
                      <a:pt x="1" y="1"/>
                      <a:pt x="1" y="2"/>
                    </a:cubicBezTo>
                    <a:cubicBezTo>
                      <a:pt x="1" y="2"/>
                      <a:pt x="1" y="2"/>
                      <a:pt x="1" y="2"/>
                    </a:cubicBezTo>
                    <a:cubicBezTo>
                      <a:pt x="1" y="2"/>
                      <a:pt x="2" y="2"/>
                      <a:pt x="2" y="3"/>
                    </a:cubicBezTo>
                    <a:cubicBezTo>
                      <a:pt x="2" y="3"/>
                      <a:pt x="2" y="4"/>
                      <a:pt x="1" y="4"/>
                    </a:cubicBezTo>
                    <a:cubicBezTo>
                      <a:pt x="1" y="5"/>
                      <a:pt x="1" y="5"/>
                      <a:pt x="1" y="6"/>
                    </a:cubicBezTo>
                    <a:cubicBezTo>
                      <a:pt x="1" y="6"/>
                      <a:pt x="2" y="5"/>
                      <a:pt x="2" y="5"/>
                    </a:cubicBezTo>
                    <a:cubicBezTo>
                      <a:pt x="4" y="4"/>
                      <a:pt x="5" y="3"/>
                      <a:pt x="4" y="1"/>
                    </a:cubicBezTo>
                    <a:cubicBezTo>
                      <a:pt x="4" y="0"/>
                      <a:pt x="3"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236">
                <a:extLst>
                  <a:ext uri="{FF2B5EF4-FFF2-40B4-BE49-F238E27FC236}">
                    <a16:creationId xmlns:a16="http://schemas.microsoft.com/office/drawing/2014/main" id="{91D21FFC-7370-4373-A4D3-30E7FB1881E0}"/>
                  </a:ext>
                </a:extLst>
              </p:cNvPr>
              <p:cNvSpPr>
                <a:spLocks/>
              </p:cNvSpPr>
              <p:nvPr/>
            </p:nvSpPr>
            <p:spPr bwMode="auto">
              <a:xfrm>
                <a:off x="2663" y="1891"/>
                <a:ext cx="9" cy="12"/>
              </a:xfrm>
              <a:custGeom>
                <a:avLst/>
                <a:gdLst>
                  <a:gd name="T0" fmla="*/ 3 w 4"/>
                  <a:gd name="T1" fmla="*/ 0 h 5"/>
                  <a:gd name="T2" fmla="*/ 1 w 4"/>
                  <a:gd name="T3" fmla="*/ 3 h 5"/>
                  <a:gd name="T4" fmla="*/ 3 w 4"/>
                  <a:gd name="T5" fmla="*/ 5 h 5"/>
                  <a:gd name="T6" fmla="*/ 4 w 4"/>
                  <a:gd name="T7" fmla="*/ 5 h 5"/>
                  <a:gd name="T8" fmla="*/ 4 w 4"/>
                  <a:gd name="T9" fmla="*/ 3 h 5"/>
                  <a:gd name="T10" fmla="*/ 4 w 4"/>
                  <a:gd name="T11" fmla="*/ 4 h 5"/>
                  <a:gd name="T12" fmla="*/ 3 w 4"/>
                  <a:gd name="T13" fmla="*/ 4 h 5"/>
                  <a:gd name="T14" fmla="*/ 2 w 4"/>
                  <a:gd name="T15" fmla="*/ 3 h 5"/>
                  <a:gd name="T16" fmla="*/ 3 w 4"/>
                  <a:gd name="T17" fmla="*/ 1 h 5"/>
                  <a:gd name="T18" fmla="*/ 4 w 4"/>
                  <a:gd name="T19" fmla="*/ 1 h 5"/>
                  <a:gd name="T20" fmla="*/ 4 w 4"/>
                  <a:gd name="T21" fmla="*/ 1 h 5"/>
                  <a:gd name="T22" fmla="*/ 4 w 4"/>
                  <a:gd name="T23" fmla="*/ 1 h 5"/>
                  <a:gd name="T24" fmla="*/ 3 w 4"/>
                  <a:gd name="T2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3" y="0"/>
                    </a:moveTo>
                    <a:cubicBezTo>
                      <a:pt x="1" y="0"/>
                      <a:pt x="0" y="2"/>
                      <a:pt x="1" y="3"/>
                    </a:cubicBezTo>
                    <a:cubicBezTo>
                      <a:pt x="1" y="4"/>
                      <a:pt x="2" y="5"/>
                      <a:pt x="3" y="5"/>
                    </a:cubicBezTo>
                    <a:cubicBezTo>
                      <a:pt x="3" y="5"/>
                      <a:pt x="4" y="5"/>
                      <a:pt x="4" y="5"/>
                    </a:cubicBezTo>
                    <a:cubicBezTo>
                      <a:pt x="4" y="4"/>
                      <a:pt x="4" y="4"/>
                      <a:pt x="4" y="3"/>
                    </a:cubicBezTo>
                    <a:cubicBezTo>
                      <a:pt x="4" y="3"/>
                      <a:pt x="4" y="3"/>
                      <a:pt x="4" y="4"/>
                    </a:cubicBezTo>
                    <a:cubicBezTo>
                      <a:pt x="3" y="4"/>
                      <a:pt x="3" y="4"/>
                      <a:pt x="3" y="4"/>
                    </a:cubicBezTo>
                    <a:cubicBezTo>
                      <a:pt x="2" y="4"/>
                      <a:pt x="2" y="3"/>
                      <a:pt x="2" y="3"/>
                    </a:cubicBezTo>
                    <a:cubicBezTo>
                      <a:pt x="2" y="3"/>
                      <a:pt x="2" y="2"/>
                      <a:pt x="3" y="1"/>
                    </a:cubicBezTo>
                    <a:cubicBezTo>
                      <a:pt x="3" y="1"/>
                      <a:pt x="3" y="1"/>
                      <a:pt x="4" y="1"/>
                    </a:cubicBezTo>
                    <a:cubicBezTo>
                      <a:pt x="4" y="1"/>
                      <a:pt x="4" y="1"/>
                      <a:pt x="4" y="1"/>
                    </a:cubicBezTo>
                    <a:cubicBezTo>
                      <a:pt x="4" y="1"/>
                      <a:pt x="4" y="1"/>
                      <a:pt x="4" y="1"/>
                    </a:cubicBezTo>
                    <a:cubicBezTo>
                      <a:pt x="4" y="0"/>
                      <a:pt x="3"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237">
                <a:extLst>
                  <a:ext uri="{FF2B5EF4-FFF2-40B4-BE49-F238E27FC236}">
                    <a16:creationId xmlns:a16="http://schemas.microsoft.com/office/drawing/2014/main" id="{2EEC4B04-31F2-42DC-AF6B-4201F65D6BB4}"/>
                  </a:ext>
                </a:extLst>
              </p:cNvPr>
              <p:cNvSpPr>
                <a:spLocks/>
              </p:cNvSpPr>
              <p:nvPr/>
            </p:nvSpPr>
            <p:spPr bwMode="auto">
              <a:xfrm>
                <a:off x="2672" y="1893"/>
                <a:ext cx="2" cy="5"/>
              </a:xfrm>
              <a:custGeom>
                <a:avLst/>
                <a:gdLst>
                  <a:gd name="T0" fmla="*/ 0 w 1"/>
                  <a:gd name="T1" fmla="*/ 0 h 2"/>
                  <a:gd name="T2" fmla="*/ 0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1"/>
                      <a:pt x="0" y="1"/>
                      <a:pt x="0" y="2"/>
                    </a:cubicBezTo>
                    <a:cubicBezTo>
                      <a:pt x="1" y="2"/>
                      <a:pt x="1" y="1"/>
                      <a:pt x="1" y="1"/>
                    </a:cubicBezTo>
                    <a:cubicBezTo>
                      <a:pt x="1" y="0"/>
                      <a:pt x="0"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238">
                <a:extLst>
                  <a:ext uri="{FF2B5EF4-FFF2-40B4-BE49-F238E27FC236}">
                    <a16:creationId xmlns:a16="http://schemas.microsoft.com/office/drawing/2014/main" id="{616975EF-3CBB-4FA3-B5E1-666DAE66AAC7}"/>
                  </a:ext>
                </a:extLst>
              </p:cNvPr>
              <p:cNvSpPr>
                <a:spLocks/>
              </p:cNvSpPr>
              <p:nvPr/>
            </p:nvSpPr>
            <p:spPr bwMode="auto">
              <a:xfrm>
                <a:off x="2667" y="1893"/>
                <a:ext cx="5" cy="7"/>
              </a:xfrm>
              <a:custGeom>
                <a:avLst/>
                <a:gdLst>
                  <a:gd name="T0" fmla="*/ 2 w 2"/>
                  <a:gd name="T1" fmla="*/ 0 h 3"/>
                  <a:gd name="T2" fmla="*/ 1 w 2"/>
                  <a:gd name="T3" fmla="*/ 0 h 3"/>
                  <a:gd name="T4" fmla="*/ 0 w 2"/>
                  <a:gd name="T5" fmla="*/ 2 h 3"/>
                  <a:gd name="T6" fmla="*/ 1 w 2"/>
                  <a:gd name="T7" fmla="*/ 3 h 3"/>
                  <a:gd name="T8" fmla="*/ 2 w 2"/>
                  <a:gd name="T9" fmla="*/ 3 h 3"/>
                  <a:gd name="T10" fmla="*/ 2 w 2"/>
                  <a:gd name="T11" fmla="*/ 2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cubicBezTo>
                      <a:pt x="1" y="0"/>
                      <a:pt x="1" y="0"/>
                      <a:pt x="1" y="0"/>
                    </a:cubicBezTo>
                    <a:cubicBezTo>
                      <a:pt x="0" y="1"/>
                      <a:pt x="0" y="2"/>
                      <a:pt x="0" y="2"/>
                    </a:cubicBezTo>
                    <a:cubicBezTo>
                      <a:pt x="0" y="2"/>
                      <a:pt x="0" y="3"/>
                      <a:pt x="1" y="3"/>
                    </a:cubicBezTo>
                    <a:cubicBezTo>
                      <a:pt x="1" y="3"/>
                      <a:pt x="1" y="3"/>
                      <a:pt x="2" y="3"/>
                    </a:cubicBezTo>
                    <a:cubicBezTo>
                      <a:pt x="2" y="2"/>
                      <a:pt x="2" y="2"/>
                      <a:pt x="2" y="2"/>
                    </a:cubicBezTo>
                    <a:cubicBezTo>
                      <a:pt x="2" y="1"/>
                      <a:pt x="2" y="1"/>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239">
                <a:extLst>
                  <a:ext uri="{FF2B5EF4-FFF2-40B4-BE49-F238E27FC236}">
                    <a16:creationId xmlns:a16="http://schemas.microsoft.com/office/drawing/2014/main" id="{BE6D21A6-1306-4901-9664-D7815439EF54}"/>
                  </a:ext>
                </a:extLst>
              </p:cNvPr>
              <p:cNvSpPr>
                <a:spLocks noEditPoints="1"/>
              </p:cNvSpPr>
              <p:nvPr/>
            </p:nvSpPr>
            <p:spPr bwMode="auto">
              <a:xfrm>
                <a:off x="2639" y="1974"/>
                <a:ext cx="19" cy="14"/>
              </a:xfrm>
              <a:custGeom>
                <a:avLst/>
                <a:gdLst>
                  <a:gd name="T0" fmla="*/ 4 w 8"/>
                  <a:gd name="T1" fmla="*/ 4 h 6"/>
                  <a:gd name="T2" fmla="*/ 3 w 8"/>
                  <a:gd name="T3" fmla="*/ 3 h 6"/>
                  <a:gd name="T4" fmla="*/ 4 w 8"/>
                  <a:gd name="T5" fmla="*/ 1 h 6"/>
                  <a:gd name="T6" fmla="*/ 5 w 8"/>
                  <a:gd name="T7" fmla="*/ 1 h 6"/>
                  <a:gd name="T8" fmla="*/ 6 w 8"/>
                  <a:gd name="T9" fmla="*/ 2 h 6"/>
                  <a:gd name="T10" fmla="*/ 5 w 8"/>
                  <a:gd name="T11" fmla="*/ 3 h 6"/>
                  <a:gd name="T12" fmla="*/ 4 w 8"/>
                  <a:gd name="T13" fmla="*/ 4 h 6"/>
                  <a:gd name="T14" fmla="*/ 5 w 8"/>
                  <a:gd name="T15" fmla="*/ 0 h 6"/>
                  <a:gd name="T16" fmla="*/ 3 w 8"/>
                  <a:gd name="T17" fmla="*/ 0 h 6"/>
                  <a:gd name="T18" fmla="*/ 0 w 8"/>
                  <a:gd name="T19" fmla="*/ 4 h 6"/>
                  <a:gd name="T20" fmla="*/ 3 w 8"/>
                  <a:gd name="T21" fmla="*/ 6 h 6"/>
                  <a:gd name="T22" fmla="*/ 5 w 8"/>
                  <a:gd name="T23" fmla="*/ 5 h 6"/>
                  <a:gd name="T24" fmla="*/ 8 w 8"/>
                  <a:gd name="T25" fmla="*/ 1 h 6"/>
                  <a:gd name="T26" fmla="*/ 5 w 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6">
                    <a:moveTo>
                      <a:pt x="4" y="4"/>
                    </a:moveTo>
                    <a:cubicBezTo>
                      <a:pt x="4" y="4"/>
                      <a:pt x="3" y="3"/>
                      <a:pt x="3" y="3"/>
                    </a:cubicBezTo>
                    <a:cubicBezTo>
                      <a:pt x="3" y="2"/>
                      <a:pt x="3" y="2"/>
                      <a:pt x="4" y="1"/>
                    </a:cubicBezTo>
                    <a:cubicBezTo>
                      <a:pt x="5" y="1"/>
                      <a:pt x="5" y="1"/>
                      <a:pt x="5" y="1"/>
                    </a:cubicBezTo>
                    <a:cubicBezTo>
                      <a:pt x="6" y="1"/>
                      <a:pt x="6" y="1"/>
                      <a:pt x="6" y="2"/>
                    </a:cubicBezTo>
                    <a:cubicBezTo>
                      <a:pt x="7" y="2"/>
                      <a:pt x="6" y="3"/>
                      <a:pt x="5" y="3"/>
                    </a:cubicBezTo>
                    <a:cubicBezTo>
                      <a:pt x="5" y="4"/>
                      <a:pt x="5" y="4"/>
                      <a:pt x="4" y="4"/>
                    </a:cubicBezTo>
                    <a:moveTo>
                      <a:pt x="5" y="0"/>
                    </a:moveTo>
                    <a:cubicBezTo>
                      <a:pt x="4" y="0"/>
                      <a:pt x="4" y="0"/>
                      <a:pt x="3" y="0"/>
                    </a:cubicBezTo>
                    <a:cubicBezTo>
                      <a:pt x="1" y="1"/>
                      <a:pt x="0" y="3"/>
                      <a:pt x="0" y="4"/>
                    </a:cubicBezTo>
                    <a:cubicBezTo>
                      <a:pt x="1" y="5"/>
                      <a:pt x="2" y="6"/>
                      <a:pt x="3" y="6"/>
                    </a:cubicBezTo>
                    <a:cubicBezTo>
                      <a:pt x="4" y="6"/>
                      <a:pt x="4" y="6"/>
                      <a:pt x="5" y="5"/>
                    </a:cubicBezTo>
                    <a:cubicBezTo>
                      <a:pt x="7" y="4"/>
                      <a:pt x="8" y="3"/>
                      <a:pt x="8" y="1"/>
                    </a:cubicBezTo>
                    <a:cubicBezTo>
                      <a:pt x="7" y="0"/>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240">
                <a:extLst>
                  <a:ext uri="{FF2B5EF4-FFF2-40B4-BE49-F238E27FC236}">
                    <a16:creationId xmlns:a16="http://schemas.microsoft.com/office/drawing/2014/main" id="{DDE8764B-0C7D-485E-B26E-D7623B6D4A81}"/>
                  </a:ext>
                </a:extLst>
              </p:cNvPr>
              <p:cNvSpPr>
                <a:spLocks/>
              </p:cNvSpPr>
              <p:nvPr/>
            </p:nvSpPr>
            <p:spPr bwMode="auto">
              <a:xfrm>
                <a:off x="2646" y="1976"/>
                <a:ext cx="9" cy="7"/>
              </a:xfrm>
              <a:custGeom>
                <a:avLst/>
                <a:gdLst>
                  <a:gd name="T0" fmla="*/ 2 w 4"/>
                  <a:gd name="T1" fmla="*/ 0 h 3"/>
                  <a:gd name="T2" fmla="*/ 1 w 4"/>
                  <a:gd name="T3" fmla="*/ 0 h 3"/>
                  <a:gd name="T4" fmla="*/ 0 w 4"/>
                  <a:gd name="T5" fmla="*/ 2 h 3"/>
                  <a:gd name="T6" fmla="*/ 1 w 4"/>
                  <a:gd name="T7" fmla="*/ 3 h 3"/>
                  <a:gd name="T8" fmla="*/ 2 w 4"/>
                  <a:gd name="T9" fmla="*/ 2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0"/>
                    </a:cubicBezTo>
                    <a:cubicBezTo>
                      <a:pt x="0" y="1"/>
                      <a:pt x="0" y="1"/>
                      <a:pt x="0" y="2"/>
                    </a:cubicBezTo>
                    <a:cubicBezTo>
                      <a:pt x="0" y="2"/>
                      <a:pt x="1" y="3"/>
                      <a:pt x="1" y="3"/>
                    </a:cubicBezTo>
                    <a:cubicBezTo>
                      <a:pt x="2" y="3"/>
                      <a:pt x="2" y="3"/>
                      <a:pt x="2" y="2"/>
                    </a:cubicBezTo>
                    <a:cubicBezTo>
                      <a:pt x="3" y="2"/>
                      <a:pt x="4" y="1"/>
                      <a:pt x="3" y="1"/>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241">
                <a:extLst>
                  <a:ext uri="{FF2B5EF4-FFF2-40B4-BE49-F238E27FC236}">
                    <a16:creationId xmlns:a16="http://schemas.microsoft.com/office/drawing/2014/main" id="{E6ECBF7C-4908-4574-9D11-A8EA660AF3F9}"/>
                  </a:ext>
                </a:extLst>
              </p:cNvPr>
              <p:cNvSpPr>
                <a:spLocks noEditPoints="1"/>
              </p:cNvSpPr>
              <p:nvPr/>
            </p:nvSpPr>
            <p:spPr bwMode="auto">
              <a:xfrm>
                <a:off x="2727" y="1903"/>
                <a:ext cx="12" cy="40"/>
              </a:xfrm>
              <a:custGeom>
                <a:avLst/>
                <a:gdLst>
                  <a:gd name="T0" fmla="*/ 2 w 5"/>
                  <a:gd name="T1" fmla="*/ 3 h 17"/>
                  <a:gd name="T2" fmla="*/ 2 w 5"/>
                  <a:gd name="T3" fmla="*/ 3 h 17"/>
                  <a:gd name="T4" fmla="*/ 5 w 5"/>
                  <a:gd name="T5" fmla="*/ 17 h 17"/>
                  <a:gd name="T6" fmla="*/ 5 w 5"/>
                  <a:gd name="T7" fmla="*/ 17 h 17"/>
                  <a:gd name="T8" fmla="*/ 2 w 5"/>
                  <a:gd name="T9" fmla="*/ 3 h 17"/>
                  <a:gd name="T10" fmla="*/ 0 w 5"/>
                  <a:gd name="T11" fmla="*/ 0 h 17"/>
                  <a:gd name="T12" fmla="*/ 0 w 5"/>
                  <a:gd name="T13" fmla="*/ 0 h 17"/>
                  <a:gd name="T14" fmla="*/ 1 w 5"/>
                  <a:gd name="T15" fmla="*/ 1 h 17"/>
                  <a:gd name="T16" fmla="*/ 1 w 5"/>
                  <a:gd name="T17" fmla="*/ 1 h 17"/>
                  <a:gd name="T18" fmla="*/ 0 w 5"/>
                  <a:gd name="T1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7">
                    <a:moveTo>
                      <a:pt x="2" y="3"/>
                    </a:moveTo>
                    <a:cubicBezTo>
                      <a:pt x="2" y="3"/>
                      <a:pt x="2" y="3"/>
                      <a:pt x="2" y="3"/>
                    </a:cubicBezTo>
                    <a:cubicBezTo>
                      <a:pt x="4" y="7"/>
                      <a:pt x="5" y="12"/>
                      <a:pt x="5" y="17"/>
                    </a:cubicBezTo>
                    <a:cubicBezTo>
                      <a:pt x="5" y="17"/>
                      <a:pt x="5" y="17"/>
                      <a:pt x="5" y="17"/>
                    </a:cubicBezTo>
                    <a:cubicBezTo>
                      <a:pt x="5" y="12"/>
                      <a:pt x="4" y="7"/>
                      <a:pt x="2" y="3"/>
                    </a:cubicBezTo>
                    <a:moveTo>
                      <a:pt x="0" y="0"/>
                    </a:moveTo>
                    <a:cubicBezTo>
                      <a:pt x="0" y="0"/>
                      <a:pt x="0" y="0"/>
                      <a:pt x="0" y="0"/>
                    </a:cubicBezTo>
                    <a:cubicBezTo>
                      <a:pt x="1" y="0"/>
                      <a:pt x="1" y="1"/>
                      <a:pt x="1" y="1"/>
                    </a:cubicBezTo>
                    <a:cubicBezTo>
                      <a:pt x="1" y="1"/>
                      <a:pt x="1" y="1"/>
                      <a:pt x="1" y="1"/>
                    </a:cubicBezTo>
                    <a:cubicBezTo>
                      <a:pt x="1" y="1"/>
                      <a:pt x="1" y="0"/>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242">
                <a:extLst>
                  <a:ext uri="{FF2B5EF4-FFF2-40B4-BE49-F238E27FC236}">
                    <a16:creationId xmlns:a16="http://schemas.microsoft.com/office/drawing/2014/main" id="{C8E6C2DA-BC0D-44F4-A4D1-8CD8338EE2D5}"/>
                  </a:ext>
                </a:extLst>
              </p:cNvPr>
              <p:cNvSpPr>
                <a:spLocks noEditPoints="1"/>
              </p:cNvSpPr>
              <p:nvPr/>
            </p:nvSpPr>
            <p:spPr bwMode="auto">
              <a:xfrm>
                <a:off x="2606" y="1903"/>
                <a:ext cx="133" cy="111"/>
              </a:xfrm>
              <a:custGeom>
                <a:avLst/>
                <a:gdLst>
                  <a:gd name="T0" fmla="*/ 53 w 56"/>
                  <a:gd name="T1" fmla="*/ 3 h 47"/>
                  <a:gd name="T2" fmla="*/ 53 w 56"/>
                  <a:gd name="T3" fmla="*/ 4 h 47"/>
                  <a:gd name="T4" fmla="*/ 53 w 56"/>
                  <a:gd name="T5" fmla="*/ 4 h 47"/>
                  <a:gd name="T6" fmla="*/ 53 w 56"/>
                  <a:gd name="T7" fmla="*/ 4 h 47"/>
                  <a:gd name="T8" fmla="*/ 53 w 56"/>
                  <a:gd name="T9" fmla="*/ 10 h 47"/>
                  <a:gd name="T10" fmla="*/ 24 w 56"/>
                  <a:gd name="T11" fmla="*/ 41 h 47"/>
                  <a:gd name="T12" fmla="*/ 0 w 56"/>
                  <a:gd name="T13" fmla="*/ 27 h 47"/>
                  <a:gd name="T14" fmla="*/ 9 w 56"/>
                  <a:gd name="T15" fmla="*/ 40 h 47"/>
                  <a:gd name="T16" fmla="*/ 12 w 56"/>
                  <a:gd name="T17" fmla="*/ 39 h 47"/>
                  <a:gd name="T18" fmla="*/ 12 w 56"/>
                  <a:gd name="T19" fmla="*/ 39 h 47"/>
                  <a:gd name="T20" fmla="*/ 12 w 56"/>
                  <a:gd name="T21" fmla="*/ 41 h 47"/>
                  <a:gd name="T22" fmla="*/ 11 w 56"/>
                  <a:gd name="T23" fmla="*/ 42 h 47"/>
                  <a:gd name="T24" fmla="*/ 22 w 56"/>
                  <a:gd name="T25" fmla="*/ 47 h 47"/>
                  <a:gd name="T26" fmla="*/ 22 w 56"/>
                  <a:gd name="T27" fmla="*/ 45 h 47"/>
                  <a:gd name="T28" fmla="*/ 23 w 56"/>
                  <a:gd name="T29" fmla="*/ 44 h 47"/>
                  <a:gd name="T30" fmla="*/ 23 w 56"/>
                  <a:gd name="T31" fmla="*/ 44 h 47"/>
                  <a:gd name="T32" fmla="*/ 25 w 56"/>
                  <a:gd name="T33" fmla="*/ 46 h 47"/>
                  <a:gd name="T34" fmla="*/ 25 w 56"/>
                  <a:gd name="T35" fmla="*/ 47 h 47"/>
                  <a:gd name="T36" fmla="*/ 27 w 56"/>
                  <a:gd name="T37" fmla="*/ 47 h 47"/>
                  <a:gd name="T38" fmla="*/ 42 w 56"/>
                  <a:gd name="T39" fmla="*/ 43 h 47"/>
                  <a:gd name="T40" fmla="*/ 42 w 56"/>
                  <a:gd name="T41" fmla="*/ 42 h 47"/>
                  <a:gd name="T42" fmla="*/ 40 w 56"/>
                  <a:gd name="T43" fmla="*/ 40 h 47"/>
                  <a:gd name="T44" fmla="*/ 41 w 56"/>
                  <a:gd name="T45" fmla="*/ 39 h 47"/>
                  <a:gd name="T46" fmla="*/ 41 w 56"/>
                  <a:gd name="T47" fmla="*/ 39 h 47"/>
                  <a:gd name="T48" fmla="*/ 45 w 56"/>
                  <a:gd name="T49" fmla="*/ 40 h 47"/>
                  <a:gd name="T50" fmla="*/ 46 w 56"/>
                  <a:gd name="T51" fmla="*/ 41 h 47"/>
                  <a:gd name="T52" fmla="*/ 54 w 56"/>
                  <a:gd name="T53" fmla="*/ 29 h 47"/>
                  <a:gd name="T54" fmla="*/ 52 w 56"/>
                  <a:gd name="T55" fmla="*/ 27 h 47"/>
                  <a:gd name="T56" fmla="*/ 55 w 56"/>
                  <a:gd name="T57" fmla="*/ 26 h 47"/>
                  <a:gd name="T58" fmla="*/ 55 w 56"/>
                  <a:gd name="T59" fmla="*/ 25 h 47"/>
                  <a:gd name="T60" fmla="*/ 56 w 56"/>
                  <a:gd name="T61" fmla="*/ 17 h 47"/>
                  <a:gd name="T62" fmla="*/ 53 w 56"/>
                  <a:gd name="T63" fmla="*/ 3 h 47"/>
                  <a:gd name="T64" fmla="*/ 51 w 56"/>
                  <a:gd name="T65" fmla="*/ 0 h 47"/>
                  <a:gd name="T66" fmla="*/ 52 w 56"/>
                  <a:gd name="T67" fmla="*/ 2 h 47"/>
                  <a:gd name="T68" fmla="*/ 52 w 56"/>
                  <a:gd name="T69" fmla="*/ 1 h 47"/>
                  <a:gd name="T70" fmla="*/ 51 w 56"/>
                  <a:gd name="T7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6" h="47">
                    <a:moveTo>
                      <a:pt x="53" y="3"/>
                    </a:moveTo>
                    <a:cubicBezTo>
                      <a:pt x="53" y="4"/>
                      <a:pt x="53" y="4"/>
                      <a:pt x="53" y="4"/>
                    </a:cubicBezTo>
                    <a:cubicBezTo>
                      <a:pt x="53" y="4"/>
                      <a:pt x="53" y="4"/>
                      <a:pt x="53" y="4"/>
                    </a:cubicBezTo>
                    <a:cubicBezTo>
                      <a:pt x="53" y="4"/>
                      <a:pt x="53" y="4"/>
                      <a:pt x="53" y="4"/>
                    </a:cubicBezTo>
                    <a:cubicBezTo>
                      <a:pt x="53" y="6"/>
                      <a:pt x="53" y="8"/>
                      <a:pt x="53" y="10"/>
                    </a:cubicBezTo>
                    <a:cubicBezTo>
                      <a:pt x="53" y="27"/>
                      <a:pt x="40" y="41"/>
                      <a:pt x="24" y="41"/>
                    </a:cubicBezTo>
                    <a:cubicBezTo>
                      <a:pt x="14" y="41"/>
                      <a:pt x="5" y="36"/>
                      <a:pt x="0" y="27"/>
                    </a:cubicBezTo>
                    <a:cubicBezTo>
                      <a:pt x="2" y="32"/>
                      <a:pt x="5" y="37"/>
                      <a:pt x="9" y="40"/>
                    </a:cubicBezTo>
                    <a:cubicBezTo>
                      <a:pt x="10" y="39"/>
                      <a:pt x="11" y="39"/>
                      <a:pt x="12" y="39"/>
                    </a:cubicBezTo>
                    <a:cubicBezTo>
                      <a:pt x="12" y="39"/>
                      <a:pt x="12" y="39"/>
                      <a:pt x="12" y="39"/>
                    </a:cubicBezTo>
                    <a:cubicBezTo>
                      <a:pt x="13" y="40"/>
                      <a:pt x="12" y="41"/>
                      <a:pt x="12" y="41"/>
                    </a:cubicBezTo>
                    <a:cubicBezTo>
                      <a:pt x="11" y="42"/>
                      <a:pt x="11" y="42"/>
                      <a:pt x="11" y="42"/>
                    </a:cubicBezTo>
                    <a:cubicBezTo>
                      <a:pt x="14" y="45"/>
                      <a:pt x="18" y="46"/>
                      <a:pt x="22" y="47"/>
                    </a:cubicBezTo>
                    <a:cubicBezTo>
                      <a:pt x="22" y="46"/>
                      <a:pt x="22" y="46"/>
                      <a:pt x="22" y="45"/>
                    </a:cubicBezTo>
                    <a:cubicBezTo>
                      <a:pt x="22" y="44"/>
                      <a:pt x="22" y="44"/>
                      <a:pt x="23" y="44"/>
                    </a:cubicBezTo>
                    <a:cubicBezTo>
                      <a:pt x="23" y="44"/>
                      <a:pt x="23" y="44"/>
                      <a:pt x="23" y="44"/>
                    </a:cubicBezTo>
                    <a:cubicBezTo>
                      <a:pt x="24" y="45"/>
                      <a:pt x="25" y="45"/>
                      <a:pt x="25" y="46"/>
                    </a:cubicBezTo>
                    <a:cubicBezTo>
                      <a:pt x="25" y="47"/>
                      <a:pt x="25" y="47"/>
                      <a:pt x="25" y="47"/>
                    </a:cubicBezTo>
                    <a:cubicBezTo>
                      <a:pt x="26" y="47"/>
                      <a:pt x="27" y="47"/>
                      <a:pt x="27" y="47"/>
                    </a:cubicBezTo>
                    <a:cubicBezTo>
                      <a:pt x="33" y="47"/>
                      <a:pt x="38" y="46"/>
                      <a:pt x="42" y="43"/>
                    </a:cubicBezTo>
                    <a:cubicBezTo>
                      <a:pt x="42" y="43"/>
                      <a:pt x="42" y="43"/>
                      <a:pt x="42" y="42"/>
                    </a:cubicBezTo>
                    <a:cubicBezTo>
                      <a:pt x="41" y="42"/>
                      <a:pt x="41" y="41"/>
                      <a:pt x="40" y="40"/>
                    </a:cubicBezTo>
                    <a:cubicBezTo>
                      <a:pt x="40" y="39"/>
                      <a:pt x="40" y="39"/>
                      <a:pt x="41" y="39"/>
                    </a:cubicBezTo>
                    <a:cubicBezTo>
                      <a:pt x="41" y="39"/>
                      <a:pt x="41" y="39"/>
                      <a:pt x="41" y="39"/>
                    </a:cubicBezTo>
                    <a:cubicBezTo>
                      <a:pt x="42" y="39"/>
                      <a:pt x="44" y="39"/>
                      <a:pt x="45" y="40"/>
                    </a:cubicBezTo>
                    <a:cubicBezTo>
                      <a:pt x="45" y="40"/>
                      <a:pt x="45" y="40"/>
                      <a:pt x="46" y="41"/>
                    </a:cubicBezTo>
                    <a:cubicBezTo>
                      <a:pt x="49" y="38"/>
                      <a:pt x="52" y="34"/>
                      <a:pt x="54" y="29"/>
                    </a:cubicBezTo>
                    <a:cubicBezTo>
                      <a:pt x="53" y="29"/>
                      <a:pt x="52" y="28"/>
                      <a:pt x="52" y="27"/>
                    </a:cubicBezTo>
                    <a:cubicBezTo>
                      <a:pt x="53" y="26"/>
                      <a:pt x="54" y="26"/>
                      <a:pt x="55" y="26"/>
                    </a:cubicBezTo>
                    <a:cubicBezTo>
                      <a:pt x="55" y="25"/>
                      <a:pt x="55" y="25"/>
                      <a:pt x="55" y="25"/>
                    </a:cubicBezTo>
                    <a:cubicBezTo>
                      <a:pt x="56" y="22"/>
                      <a:pt x="56" y="20"/>
                      <a:pt x="56" y="17"/>
                    </a:cubicBezTo>
                    <a:cubicBezTo>
                      <a:pt x="56" y="12"/>
                      <a:pt x="55" y="7"/>
                      <a:pt x="53" y="3"/>
                    </a:cubicBezTo>
                    <a:moveTo>
                      <a:pt x="51" y="0"/>
                    </a:moveTo>
                    <a:cubicBezTo>
                      <a:pt x="52" y="0"/>
                      <a:pt x="52" y="1"/>
                      <a:pt x="52" y="2"/>
                    </a:cubicBezTo>
                    <a:cubicBezTo>
                      <a:pt x="52" y="1"/>
                      <a:pt x="52" y="1"/>
                      <a:pt x="52" y="1"/>
                    </a:cubicBezTo>
                    <a:cubicBezTo>
                      <a:pt x="52" y="1"/>
                      <a:pt x="52" y="0"/>
                      <a:pt x="5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243">
                <a:extLst>
                  <a:ext uri="{FF2B5EF4-FFF2-40B4-BE49-F238E27FC236}">
                    <a16:creationId xmlns:a16="http://schemas.microsoft.com/office/drawing/2014/main" id="{2C413B91-FACB-470A-9D41-24014BFFADBE}"/>
                  </a:ext>
                </a:extLst>
              </p:cNvPr>
              <p:cNvSpPr>
                <a:spLocks/>
              </p:cNvSpPr>
              <p:nvPr/>
            </p:nvSpPr>
            <p:spPr bwMode="auto">
              <a:xfrm>
                <a:off x="2729" y="1905"/>
                <a:ext cx="2" cy="7"/>
              </a:xfrm>
              <a:custGeom>
                <a:avLst/>
                <a:gdLst>
                  <a:gd name="T0" fmla="*/ 0 w 1"/>
                  <a:gd name="T1" fmla="*/ 0 h 3"/>
                  <a:gd name="T2" fmla="*/ 0 w 1"/>
                  <a:gd name="T3" fmla="*/ 0 h 3"/>
                  <a:gd name="T4" fmla="*/ 0 w 1"/>
                  <a:gd name="T5" fmla="*/ 1 h 3"/>
                  <a:gd name="T6" fmla="*/ 1 w 1"/>
                  <a:gd name="T7" fmla="*/ 3 h 3"/>
                  <a:gd name="T8" fmla="*/ 1 w 1"/>
                  <a:gd name="T9" fmla="*/ 3 h 3"/>
                  <a:gd name="T10" fmla="*/ 1 w 1"/>
                  <a:gd name="T11" fmla="*/ 3 h 3"/>
                  <a:gd name="T12" fmla="*/ 1 w 1"/>
                  <a:gd name="T13" fmla="*/ 2 h 3"/>
                  <a:gd name="T14" fmla="*/ 1 w 1"/>
                  <a:gd name="T15" fmla="*/ 2 h 3"/>
                  <a:gd name="T16" fmla="*/ 0 w 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3">
                    <a:moveTo>
                      <a:pt x="0" y="0"/>
                    </a:moveTo>
                    <a:cubicBezTo>
                      <a:pt x="0" y="0"/>
                      <a:pt x="0" y="0"/>
                      <a:pt x="0" y="0"/>
                    </a:cubicBezTo>
                    <a:cubicBezTo>
                      <a:pt x="0" y="0"/>
                      <a:pt x="0" y="0"/>
                      <a:pt x="0" y="1"/>
                    </a:cubicBezTo>
                    <a:cubicBezTo>
                      <a:pt x="0" y="1"/>
                      <a:pt x="0" y="2"/>
                      <a:pt x="1" y="3"/>
                    </a:cubicBezTo>
                    <a:cubicBezTo>
                      <a:pt x="1" y="3"/>
                      <a:pt x="1" y="3"/>
                      <a:pt x="1" y="3"/>
                    </a:cubicBezTo>
                    <a:cubicBezTo>
                      <a:pt x="1" y="3"/>
                      <a:pt x="1" y="3"/>
                      <a:pt x="1" y="3"/>
                    </a:cubicBezTo>
                    <a:cubicBezTo>
                      <a:pt x="1" y="3"/>
                      <a:pt x="1" y="3"/>
                      <a:pt x="1" y="2"/>
                    </a:cubicBezTo>
                    <a:cubicBezTo>
                      <a:pt x="1" y="2"/>
                      <a:pt x="1" y="2"/>
                      <a:pt x="1" y="2"/>
                    </a:cubicBezTo>
                    <a:cubicBezTo>
                      <a:pt x="1" y="2"/>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244">
                <a:extLst>
                  <a:ext uri="{FF2B5EF4-FFF2-40B4-BE49-F238E27FC236}">
                    <a16:creationId xmlns:a16="http://schemas.microsoft.com/office/drawing/2014/main" id="{73101C40-268C-4803-A5CB-2BA12BC402F6}"/>
                  </a:ext>
                </a:extLst>
              </p:cNvPr>
              <p:cNvSpPr>
                <a:spLocks/>
              </p:cNvSpPr>
              <p:nvPr/>
            </p:nvSpPr>
            <p:spPr bwMode="auto">
              <a:xfrm>
                <a:off x="2701" y="1995"/>
                <a:ext cx="14" cy="10"/>
              </a:xfrm>
              <a:custGeom>
                <a:avLst/>
                <a:gdLst>
                  <a:gd name="T0" fmla="*/ 1 w 6"/>
                  <a:gd name="T1" fmla="*/ 0 h 4"/>
                  <a:gd name="T2" fmla="*/ 1 w 6"/>
                  <a:gd name="T3" fmla="*/ 0 h 4"/>
                  <a:gd name="T4" fmla="*/ 0 w 6"/>
                  <a:gd name="T5" fmla="*/ 1 h 4"/>
                  <a:gd name="T6" fmla="*/ 2 w 6"/>
                  <a:gd name="T7" fmla="*/ 3 h 4"/>
                  <a:gd name="T8" fmla="*/ 2 w 6"/>
                  <a:gd name="T9" fmla="*/ 4 h 4"/>
                  <a:gd name="T10" fmla="*/ 6 w 6"/>
                  <a:gd name="T11" fmla="*/ 2 h 4"/>
                  <a:gd name="T12" fmla="*/ 5 w 6"/>
                  <a:gd name="T13" fmla="*/ 1 h 4"/>
                  <a:gd name="T14" fmla="*/ 1 w 6"/>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1" y="0"/>
                    </a:moveTo>
                    <a:cubicBezTo>
                      <a:pt x="1" y="0"/>
                      <a:pt x="1" y="0"/>
                      <a:pt x="1" y="0"/>
                    </a:cubicBezTo>
                    <a:cubicBezTo>
                      <a:pt x="0" y="0"/>
                      <a:pt x="0" y="0"/>
                      <a:pt x="0" y="1"/>
                    </a:cubicBezTo>
                    <a:cubicBezTo>
                      <a:pt x="1" y="2"/>
                      <a:pt x="1" y="3"/>
                      <a:pt x="2" y="3"/>
                    </a:cubicBezTo>
                    <a:cubicBezTo>
                      <a:pt x="2" y="4"/>
                      <a:pt x="2" y="4"/>
                      <a:pt x="2" y="4"/>
                    </a:cubicBezTo>
                    <a:cubicBezTo>
                      <a:pt x="3" y="3"/>
                      <a:pt x="5" y="3"/>
                      <a:pt x="6" y="2"/>
                    </a:cubicBezTo>
                    <a:cubicBezTo>
                      <a:pt x="5" y="1"/>
                      <a:pt x="5" y="1"/>
                      <a:pt x="5" y="1"/>
                    </a:cubicBezTo>
                    <a:cubicBezTo>
                      <a:pt x="4" y="0"/>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Freeform 245">
                <a:extLst>
                  <a:ext uri="{FF2B5EF4-FFF2-40B4-BE49-F238E27FC236}">
                    <a16:creationId xmlns:a16="http://schemas.microsoft.com/office/drawing/2014/main" id="{C40B1598-B1C3-4395-882E-FC6EA2E48E95}"/>
                  </a:ext>
                </a:extLst>
              </p:cNvPr>
              <p:cNvSpPr>
                <a:spLocks/>
              </p:cNvSpPr>
              <p:nvPr/>
            </p:nvSpPr>
            <p:spPr bwMode="auto">
              <a:xfrm>
                <a:off x="2729" y="1962"/>
                <a:ext cx="7" cy="10"/>
              </a:xfrm>
              <a:custGeom>
                <a:avLst/>
                <a:gdLst>
                  <a:gd name="T0" fmla="*/ 3 w 3"/>
                  <a:gd name="T1" fmla="*/ 0 h 4"/>
                  <a:gd name="T2" fmla="*/ 3 w 3"/>
                  <a:gd name="T3" fmla="*/ 1 h 4"/>
                  <a:gd name="T4" fmla="*/ 0 w 3"/>
                  <a:gd name="T5" fmla="*/ 2 h 4"/>
                  <a:gd name="T6" fmla="*/ 2 w 3"/>
                  <a:gd name="T7" fmla="*/ 4 h 4"/>
                  <a:gd name="T8" fmla="*/ 3 w 3"/>
                  <a:gd name="T9" fmla="*/ 0 h 4"/>
                </a:gdLst>
                <a:ahLst/>
                <a:cxnLst>
                  <a:cxn ang="0">
                    <a:pos x="T0" y="T1"/>
                  </a:cxn>
                  <a:cxn ang="0">
                    <a:pos x="T2" y="T3"/>
                  </a:cxn>
                  <a:cxn ang="0">
                    <a:pos x="T4" y="T5"/>
                  </a:cxn>
                  <a:cxn ang="0">
                    <a:pos x="T6" y="T7"/>
                  </a:cxn>
                  <a:cxn ang="0">
                    <a:pos x="T8" y="T9"/>
                  </a:cxn>
                </a:cxnLst>
                <a:rect l="0" t="0" r="r" b="b"/>
                <a:pathLst>
                  <a:path w="3" h="4">
                    <a:moveTo>
                      <a:pt x="3" y="0"/>
                    </a:moveTo>
                    <a:cubicBezTo>
                      <a:pt x="3" y="0"/>
                      <a:pt x="3" y="0"/>
                      <a:pt x="3" y="1"/>
                    </a:cubicBezTo>
                    <a:cubicBezTo>
                      <a:pt x="2" y="1"/>
                      <a:pt x="1" y="1"/>
                      <a:pt x="0" y="2"/>
                    </a:cubicBezTo>
                    <a:cubicBezTo>
                      <a:pt x="0" y="3"/>
                      <a:pt x="1" y="4"/>
                      <a:pt x="2" y="4"/>
                    </a:cubicBezTo>
                    <a:cubicBezTo>
                      <a:pt x="3" y="3"/>
                      <a:pt x="3" y="1"/>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246">
                <a:extLst>
                  <a:ext uri="{FF2B5EF4-FFF2-40B4-BE49-F238E27FC236}">
                    <a16:creationId xmlns:a16="http://schemas.microsoft.com/office/drawing/2014/main" id="{23EABBEF-3CB5-4DE6-82DC-EEE3C7F94BE8}"/>
                  </a:ext>
                </a:extLst>
              </p:cNvPr>
              <p:cNvSpPr>
                <a:spLocks/>
              </p:cNvSpPr>
              <p:nvPr/>
            </p:nvSpPr>
            <p:spPr bwMode="auto">
              <a:xfrm>
                <a:off x="2658" y="2007"/>
                <a:ext cx="7" cy="7"/>
              </a:xfrm>
              <a:custGeom>
                <a:avLst/>
                <a:gdLst>
                  <a:gd name="T0" fmla="*/ 1 w 3"/>
                  <a:gd name="T1" fmla="*/ 0 h 3"/>
                  <a:gd name="T2" fmla="*/ 0 w 3"/>
                  <a:gd name="T3" fmla="*/ 1 h 3"/>
                  <a:gd name="T4" fmla="*/ 0 w 3"/>
                  <a:gd name="T5" fmla="*/ 3 h 3"/>
                  <a:gd name="T6" fmla="*/ 3 w 3"/>
                  <a:gd name="T7" fmla="*/ 3 h 3"/>
                  <a:gd name="T8" fmla="*/ 3 w 3"/>
                  <a:gd name="T9" fmla="*/ 2 h 3"/>
                  <a:gd name="T10" fmla="*/ 1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1"/>
                    </a:cubicBezTo>
                    <a:cubicBezTo>
                      <a:pt x="0" y="2"/>
                      <a:pt x="0" y="2"/>
                      <a:pt x="0" y="3"/>
                    </a:cubicBezTo>
                    <a:cubicBezTo>
                      <a:pt x="1" y="3"/>
                      <a:pt x="2" y="3"/>
                      <a:pt x="3" y="3"/>
                    </a:cubicBezTo>
                    <a:cubicBezTo>
                      <a:pt x="3" y="3"/>
                      <a:pt x="3" y="3"/>
                      <a:pt x="3" y="2"/>
                    </a:cubicBezTo>
                    <a:cubicBezTo>
                      <a:pt x="3" y="1"/>
                      <a:pt x="2" y="1"/>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247">
                <a:extLst>
                  <a:ext uri="{FF2B5EF4-FFF2-40B4-BE49-F238E27FC236}">
                    <a16:creationId xmlns:a16="http://schemas.microsoft.com/office/drawing/2014/main" id="{0C3F8471-D6CF-4A9D-BD01-4B4ADEC0C0B2}"/>
                  </a:ext>
                </a:extLst>
              </p:cNvPr>
              <p:cNvSpPr>
                <a:spLocks/>
              </p:cNvSpPr>
              <p:nvPr/>
            </p:nvSpPr>
            <p:spPr bwMode="auto">
              <a:xfrm>
                <a:off x="2627" y="1995"/>
                <a:ext cx="9" cy="7"/>
              </a:xfrm>
              <a:custGeom>
                <a:avLst/>
                <a:gdLst>
                  <a:gd name="T0" fmla="*/ 3 w 4"/>
                  <a:gd name="T1" fmla="*/ 0 h 3"/>
                  <a:gd name="T2" fmla="*/ 0 w 4"/>
                  <a:gd name="T3" fmla="*/ 1 h 3"/>
                  <a:gd name="T4" fmla="*/ 2 w 4"/>
                  <a:gd name="T5" fmla="*/ 3 h 3"/>
                  <a:gd name="T6" fmla="*/ 3 w 4"/>
                  <a:gd name="T7" fmla="*/ 2 h 3"/>
                  <a:gd name="T8" fmla="*/ 3 w 4"/>
                  <a:gd name="T9" fmla="*/ 0 h 3"/>
                  <a:gd name="T10" fmla="*/ 3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3" y="0"/>
                    </a:moveTo>
                    <a:cubicBezTo>
                      <a:pt x="2" y="0"/>
                      <a:pt x="1" y="0"/>
                      <a:pt x="0" y="1"/>
                    </a:cubicBezTo>
                    <a:cubicBezTo>
                      <a:pt x="0" y="2"/>
                      <a:pt x="1" y="3"/>
                      <a:pt x="2" y="3"/>
                    </a:cubicBezTo>
                    <a:cubicBezTo>
                      <a:pt x="2" y="3"/>
                      <a:pt x="2" y="3"/>
                      <a:pt x="3" y="2"/>
                    </a:cubicBezTo>
                    <a:cubicBezTo>
                      <a:pt x="3" y="2"/>
                      <a:pt x="4" y="1"/>
                      <a:pt x="3" y="0"/>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Oval 248">
                <a:extLst>
                  <a:ext uri="{FF2B5EF4-FFF2-40B4-BE49-F238E27FC236}">
                    <a16:creationId xmlns:a16="http://schemas.microsoft.com/office/drawing/2014/main" id="{4B94FA0F-E63A-4BE8-8A3A-0E615836E17D}"/>
                  </a:ext>
                </a:extLst>
              </p:cNvPr>
              <p:cNvSpPr>
                <a:spLocks noChangeArrowheads="1"/>
              </p:cNvSpPr>
              <p:nvPr/>
            </p:nvSpPr>
            <p:spPr bwMode="auto">
              <a:xfrm>
                <a:off x="2917" y="1974"/>
                <a:ext cx="99" cy="100"/>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249">
                <a:extLst>
                  <a:ext uri="{FF2B5EF4-FFF2-40B4-BE49-F238E27FC236}">
                    <a16:creationId xmlns:a16="http://schemas.microsoft.com/office/drawing/2014/main" id="{F9F6F1E0-4EA7-4FDD-BB43-F3EA230A3AFF}"/>
                  </a:ext>
                </a:extLst>
              </p:cNvPr>
              <p:cNvSpPr>
                <a:spLocks noEditPoints="1"/>
              </p:cNvSpPr>
              <p:nvPr/>
            </p:nvSpPr>
            <p:spPr bwMode="auto">
              <a:xfrm>
                <a:off x="2929" y="1986"/>
                <a:ext cx="38" cy="26"/>
              </a:xfrm>
              <a:custGeom>
                <a:avLst/>
                <a:gdLst>
                  <a:gd name="T0" fmla="*/ 6 w 16"/>
                  <a:gd name="T1" fmla="*/ 6 h 11"/>
                  <a:gd name="T2" fmla="*/ 5 w 16"/>
                  <a:gd name="T3" fmla="*/ 5 h 11"/>
                  <a:gd name="T4" fmla="*/ 7 w 16"/>
                  <a:gd name="T5" fmla="*/ 2 h 11"/>
                  <a:gd name="T6" fmla="*/ 9 w 16"/>
                  <a:gd name="T7" fmla="*/ 2 h 11"/>
                  <a:gd name="T8" fmla="*/ 10 w 16"/>
                  <a:gd name="T9" fmla="*/ 2 h 11"/>
                  <a:gd name="T10" fmla="*/ 8 w 16"/>
                  <a:gd name="T11" fmla="*/ 5 h 11"/>
                  <a:gd name="T12" fmla="*/ 6 w 16"/>
                  <a:gd name="T13" fmla="*/ 6 h 11"/>
                  <a:gd name="T14" fmla="*/ 12 w 16"/>
                  <a:gd name="T15" fmla="*/ 0 h 11"/>
                  <a:gd name="T16" fmla="*/ 7 w 16"/>
                  <a:gd name="T17" fmla="*/ 1 h 11"/>
                  <a:gd name="T18" fmla="*/ 2 w 16"/>
                  <a:gd name="T19" fmla="*/ 9 h 11"/>
                  <a:gd name="T20" fmla="*/ 6 w 16"/>
                  <a:gd name="T21" fmla="*/ 11 h 11"/>
                  <a:gd name="T22" fmla="*/ 7 w 16"/>
                  <a:gd name="T23" fmla="*/ 11 h 11"/>
                  <a:gd name="T24" fmla="*/ 8 w 16"/>
                  <a:gd name="T25" fmla="*/ 11 h 11"/>
                  <a:gd name="T26" fmla="*/ 10 w 16"/>
                  <a:gd name="T27" fmla="*/ 9 h 11"/>
                  <a:gd name="T28" fmla="*/ 12 w 16"/>
                  <a:gd name="T29" fmla="*/ 10 h 11"/>
                  <a:gd name="T30" fmla="*/ 16 w 16"/>
                  <a:gd name="T31" fmla="*/ 4 h 11"/>
                  <a:gd name="T32" fmla="*/ 16 w 16"/>
                  <a:gd name="T33" fmla="*/ 4 h 11"/>
                  <a:gd name="T34" fmla="*/ 14 w 16"/>
                  <a:gd name="T35" fmla="*/ 3 h 11"/>
                  <a:gd name="T36" fmla="*/ 15 w 16"/>
                  <a:gd name="T37" fmla="*/ 1 h 11"/>
                  <a:gd name="T38" fmla="*/ 12 w 16"/>
                  <a:gd name="T3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 h="11">
                    <a:moveTo>
                      <a:pt x="6" y="6"/>
                    </a:moveTo>
                    <a:cubicBezTo>
                      <a:pt x="6" y="6"/>
                      <a:pt x="5" y="6"/>
                      <a:pt x="5" y="5"/>
                    </a:cubicBezTo>
                    <a:cubicBezTo>
                      <a:pt x="4" y="4"/>
                      <a:pt x="5" y="3"/>
                      <a:pt x="7" y="2"/>
                    </a:cubicBezTo>
                    <a:cubicBezTo>
                      <a:pt x="7" y="2"/>
                      <a:pt x="8" y="2"/>
                      <a:pt x="9" y="2"/>
                    </a:cubicBezTo>
                    <a:cubicBezTo>
                      <a:pt x="9" y="2"/>
                      <a:pt x="10" y="2"/>
                      <a:pt x="10" y="2"/>
                    </a:cubicBezTo>
                    <a:cubicBezTo>
                      <a:pt x="11" y="3"/>
                      <a:pt x="10" y="5"/>
                      <a:pt x="8" y="5"/>
                    </a:cubicBezTo>
                    <a:cubicBezTo>
                      <a:pt x="8" y="6"/>
                      <a:pt x="7" y="6"/>
                      <a:pt x="6" y="6"/>
                    </a:cubicBezTo>
                    <a:moveTo>
                      <a:pt x="12" y="0"/>
                    </a:moveTo>
                    <a:cubicBezTo>
                      <a:pt x="10" y="0"/>
                      <a:pt x="8" y="0"/>
                      <a:pt x="7" y="1"/>
                    </a:cubicBezTo>
                    <a:cubicBezTo>
                      <a:pt x="3" y="3"/>
                      <a:pt x="0" y="7"/>
                      <a:pt x="2" y="9"/>
                    </a:cubicBezTo>
                    <a:cubicBezTo>
                      <a:pt x="2" y="10"/>
                      <a:pt x="4" y="11"/>
                      <a:pt x="6" y="11"/>
                    </a:cubicBezTo>
                    <a:cubicBezTo>
                      <a:pt x="6" y="11"/>
                      <a:pt x="7" y="11"/>
                      <a:pt x="7" y="11"/>
                    </a:cubicBezTo>
                    <a:cubicBezTo>
                      <a:pt x="7" y="11"/>
                      <a:pt x="7" y="11"/>
                      <a:pt x="8" y="11"/>
                    </a:cubicBezTo>
                    <a:cubicBezTo>
                      <a:pt x="8" y="10"/>
                      <a:pt x="10" y="9"/>
                      <a:pt x="10" y="9"/>
                    </a:cubicBezTo>
                    <a:cubicBezTo>
                      <a:pt x="11" y="9"/>
                      <a:pt x="11" y="9"/>
                      <a:pt x="12" y="10"/>
                    </a:cubicBezTo>
                    <a:cubicBezTo>
                      <a:pt x="14" y="8"/>
                      <a:pt x="16" y="6"/>
                      <a:pt x="16" y="4"/>
                    </a:cubicBezTo>
                    <a:cubicBezTo>
                      <a:pt x="16" y="4"/>
                      <a:pt x="16" y="4"/>
                      <a:pt x="16" y="4"/>
                    </a:cubicBezTo>
                    <a:cubicBezTo>
                      <a:pt x="15" y="4"/>
                      <a:pt x="14" y="4"/>
                      <a:pt x="14" y="3"/>
                    </a:cubicBezTo>
                    <a:cubicBezTo>
                      <a:pt x="14" y="2"/>
                      <a:pt x="14" y="1"/>
                      <a:pt x="15" y="1"/>
                    </a:cubicBezTo>
                    <a:cubicBezTo>
                      <a:pt x="15" y="0"/>
                      <a:pt x="13" y="0"/>
                      <a:pt x="12"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250">
                <a:extLst>
                  <a:ext uri="{FF2B5EF4-FFF2-40B4-BE49-F238E27FC236}">
                    <a16:creationId xmlns:a16="http://schemas.microsoft.com/office/drawing/2014/main" id="{4C673318-D558-4FCE-8484-5C3EA987B0EA}"/>
                  </a:ext>
                </a:extLst>
              </p:cNvPr>
              <p:cNvSpPr>
                <a:spLocks/>
              </p:cNvSpPr>
              <p:nvPr/>
            </p:nvSpPr>
            <p:spPr bwMode="auto">
              <a:xfrm>
                <a:off x="2938" y="1991"/>
                <a:ext cx="17" cy="9"/>
              </a:xfrm>
              <a:custGeom>
                <a:avLst/>
                <a:gdLst>
                  <a:gd name="T0" fmla="*/ 5 w 7"/>
                  <a:gd name="T1" fmla="*/ 0 h 4"/>
                  <a:gd name="T2" fmla="*/ 3 w 7"/>
                  <a:gd name="T3" fmla="*/ 0 h 4"/>
                  <a:gd name="T4" fmla="*/ 1 w 7"/>
                  <a:gd name="T5" fmla="*/ 3 h 4"/>
                  <a:gd name="T6" fmla="*/ 2 w 7"/>
                  <a:gd name="T7" fmla="*/ 4 h 4"/>
                  <a:gd name="T8" fmla="*/ 4 w 7"/>
                  <a:gd name="T9" fmla="*/ 3 h 4"/>
                  <a:gd name="T10" fmla="*/ 6 w 7"/>
                  <a:gd name="T11" fmla="*/ 0 h 4"/>
                  <a:gd name="T12" fmla="*/ 5 w 7"/>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5" y="0"/>
                    </a:moveTo>
                    <a:cubicBezTo>
                      <a:pt x="4" y="0"/>
                      <a:pt x="3" y="0"/>
                      <a:pt x="3" y="0"/>
                    </a:cubicBezTo>
                    <a:cubicBezTo>
                      <a:pt x="1" y="1"/>
                      <a:pt x="0" y="2"/>
                      <a:pt x="1" y="3"/>
                    </a:cubicBezTo>
                    <a:cubicBezTo>
                      <a:pt x="1" y="4"/>
                      <a:pt x="2" y="4"/>
                      <a:pt x="2" y="4"/>
                    </a:cubicBezTo>
                    <a:cubicBezTo>
                      <a:pt x="3" y="4"/>
                      <a:pt x="4" y="4"/>
                      <a:pt x="4" y="3"/>
                    </a:cubicBezTo>
                    <a:cubicBezTo>
                      <a:pt x="6" y="3"/>
                      <a:pt x="7" y="1"/>
                      <a:pt x="6" y="0"/>
                    </a:cubicBezTo>
                    <a:cubicBezTo>
                      <a:pt x="6" y="0"/>
                      <a:pt x="5" y="0"/>
                      <a:pt x="5"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251">
                <a:extLst>
                  <a:ext uri="{FF2B5EF4-FFF2-40B4-BE49-F238E27FC236}">
                    <a16:creationId xmlns:a16="http://schemas.microsoft.com/office/drawing/2014/main" id="{E782ECFF-8A30-4708-8059-A785E70850EC}"/>
                  </a:ext>
                </a:extLst>
              </p:cNvPr>
              <p:cNvSpPr>
                <a:spLocks/>
              </p:cNvSpPr>
              <p:nvPr/>
            </p:nvSpPr>
            <p:spPr bwMode="auto">
              <a:xfrm>
                <a:off x="2955" y="1960"/>
                <a:ext cx="19" cy="21"/>
              </a:xfrm>
              <a:custGeom>
                <a:avLst/>
                <a:gdLst>
                  <a:gd name="T0" fmla="*/ 2 w 8"/>
                  <a:gd name="T1" fmla="*/ 1 h 9"/>
                  <a:gd name="T2" fmla="*/ 5 w 8"/>
                  <a:gd name="T3" fmla="*/ 0 h 9"/>
                  <a:gd name="T4" fmla="*/ 6 w 8"/>
                  <a:gd name="T5" fmla="*/ 0 h 9"/>
                  <a:gd name="T6" fmla="*/ 8 w 8"/>
                  <a:gd name="T7" fmla="*/ 1 h 9"/>
                  <a:gd name="T8" fmla="*/ 7 w 8"/>
                  <a:gd name="T9" fmla="*/ 3 h 9"/>
                  <a:gd name="T10" fmla="*/ 7 w 8"/>
                  <a:gd name="T11" fmla="*/ 7 h 9"/>
                  <a:gd name="T12" fmla="*/ 5 w 8"/>
                  <a:gd name="T13" fmla="*/ 8 h 9"/>
                  <a:gd name="T14" fmla="*/ 2 w 8"/>
                  <a:gd name="T15" fmla="*/ 1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9">
                    <a:moveTo>
                      <a:pt x="2" y="1"/>
                    </a:moveTo>
                    <a:cubicBezTo>
                      <a:pt x="3" y="0"/>
                      <a:pt x="4" y="0"/>
                      <a:pt x="5" y="0"/>
                    </a:cubicBezTo>
                    <a:cubicBezTo>
                      <a:pt x="5" y="0"/>
                      <a:pt x="6" y="0"/>
                      <a:pt x="6" y="0"/>
                    </a:cubicBezTo>
                    <a:cubicBezTo>
                      <a:pt x="7" y="0"/>
                      <a:pt x="8" y="1"/>
                      <a:pt x="8" y="1"/>
                    </a:cubicBezTo>
                    <a:cubicBezTo>
                      <a:pt x="8" y="2"/>
                      <a:pt x="7" y="2"/>
                      <a:pt x="7" y="3"/>
                    </a:cubicBezTo>
                    <a:cubicBezTo>
                      <a:pt x="5" y="5"/>
                      <a:pt x="7" y="5"/>
                      <a:pt x="7" y="7"/>
                    </a:cubicBezTo>
                    <a:cubicBezTo>
                      <a:pt x="7" y="9"/>
                      <a:pt x="6" y="8"/>
                      <a:pt x="5" y="8"/>
                    </a:cubicBezTo>
                    <a:cubicBezTo>
                      <a:pt x="3" y="7"/>
                      <a:pt x="0" y="2"/>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252">
                <a:extLst>
                  <a:ext uri="{FF2B5EF4-FFF2-40B4-BE49-F238E27FC236}">
                    <a16:creationId xmlns:a16="http://schemas.microsoft.com/office/drawing/2014/main" id="{DA478E8A-9895-451D-A54B-BD74EE9BCF8B}"/>
                  </a:ext>
                </a:extLst>
              </p:cNvPr>
              <p:cNvSpPr>
                <a:spLocks/>
              </p:cNvSpPr>
              <p:nvPr/>
            </p:nvSpPr>
            <p:spPr bwMode="auto">
              <a:xfrm>
                <a:off x="2910" y="2026"/>
                <a:ext cx="14" cy="14"/>
              </a:xfrm>
              <a:custGeom>
                <a:avLst/>
                <a:gdLst>
                  <a:gd name="T0" fmla="*/ 5 w 6"/>
                  <a:gd name="T1" fmla="*/ 0 h 6"/>
                  <a:gd name="T2" fmla="*/ 5 w 6"/>
                  <a:gd name="T3" fmla="*/ 1 h 6"/>
                  <a:gd name="T4" fmla="*/ 3 w 6"/>
                  <a:gd name="T5" fmla="*/ 1 h 6"/>
                  <a:gd name="T6" fmla="*/ 2 w 6"/>
                  <a:gd name="T7" fmla="*/ 1 h 6"/>
                  <a:gd name="T8" fmla="*/ 1 w 6"/>
                  <a:gd name="T9" fmla="*/ 1 h 6"/>
                  <a:gd name="T10" fmla="*/ 0 w 6"/>
                  <a:gd name="T11" fmla="*/ 2 h 6"/>
                  <a:gd name="T12" fmla="*/ 0 w 6"/>
                  <a:gd name="T13" fmla="*/ 4 h 6"/>
                  <a:gd name="T14" fmla="*/ 1 w 6"/>
                  <a:gd name="T15" fmla="*/ 5 h 6"/>
                  <a:gd name="T16" fmla="*/ 2 w 6"/>
                  <a:gd name="T17" fmla="*/ 5 h 6"/>
                  <a:gd name="T18" fmla="*/ 3 w 6"/>
                  <a:gd name="T19" fmla="*/ 4 h 6"/>
                  <a:gd name="T20" fmla="*/ 4 w 6"/>
                  <a:gd name="T21" fmla="*/ 4 h 6"/>
                  <a:gd name="T22" fmla="*/ 6 w 6"/>
                  <a:gd name="T23" fmla="*/ 1 h 6"/>
                  <a:gd name="T24" fmla="*/ 5 w 6"/>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6">
                    <a:moveTo>
                      <a:pt x="5" y="0"/>
                    </a:moveTo>
                    <a:cubicBezTo>
                      <a:pt x="5" y="1"/>
                      <a:pt x="5" y="1"/>
                      <a:pt x="5" y="1"/>
                    </a:cubicBezTo>
                    <a:cubicBezTo>
                      <a:pt x="4" y="1"/>
                      <a:pt x="4" y="1"/>
                      <a:pt x="3" y="1"/>
                    </a:cubicBezTo>
                    <a:cubicBezTo>
                      <a:pt x="3" y="1"/>
                      <a:pt x="3" y="1"/>
                      <a:pt x="2" y="1"/>
                    </a:cubicBezTo>
                    <a:cubicBezTo>
                      <a:pt x="2" y="0"/>
                      <a:pt x="2" y="0"/>
                      <a:pt x="1" y="1"/>
                    </a:cubicBezTo>
                    <a:cubicBezTo>
                      <a:pt x="1" y="1"/>
                      <a:pt x="0" y="1"/>
                      <a:pt x="0" y="2"/>
                    </a:cubicBezTo>
                    <a:cubicBezTo>
                      <a:pt x="0" y="2"/>
                      <a:pt x="0" y="3"/>
                      <a:pt x="0" y="4"/>
                    </a:cubicBezTo>
                    <a:cubicBezTo>
                      <a:pt x="0" y="4"/>
                      <a:pt x="0" y="5"/>
                      <a:pt x="1" y="5"/>
                    </a:cubicBezTo>
                    <a:cubicBezTo>
                      <a:pt x="1" y="6"/>
                      <a:pt x="2" y="5"/>
                      <a:pt x="2" y="5"/>
                    </a:cubicBezTo>
                    <a:cubicBezTo>
                      <a:pt x="3" y="4"/>
                      <a:pt x="3" y="4"/>
                      <a:pt x="3" y="4"/>
                    </a:cubicBezTo>
                    <a:cubicBezTo>
                      <a:pt x="4" y="4"/>
                      <a:pt x="4" y="4"/>
                      <a:pt x="4" y="4"/>
                    </a:cubicBezTo>
                    <a:cubicBezTo>
                      <a:pt x="5" y="3"/>
                      <a:pt x="6" y="2"/>
                      <a:pt x="6" y="1"/>
                    </a:cubicBezTo>
                    <a:cubicBezTo>
                      <a:pt x="5" y="0"/>
                      <a:pt x="5" y="0"/>
                      <a:pt x="5"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Freeform 253">
                <a:extLst>
                  <a:ext uri="{FF2B5EF4-FFF2-40B4-BE49-F238E27FC236}">
                    <a16:creationId xmlns:a16="http://schemas.microsoft.com/office/drawing/2014/main" id="{5936DB47-6CC0-483C-B08D-05A4B32F1EB8}"/>
                  </a:ext>
                </a:extLst>
              </p:cNvPr>
              <p:cNvSpPr>
                <a:spLocks/>
              </p:cNvSpPr>
              <p:nvPr/>
            </p:nvSpPr>
            <p:spPr bwMode="auto">
              <a:xfrm>
                <a:off x="3007" y="1995"/>
                <a:ext cx="12" cy="7"/>
              </a:xfrm>
              <a:custGeom>
                <a:avLst/>
                <a:gdLst>
                  <a:gd name="T0" fmla="*/ 4 w 5"/>
                  <a:gd name="T1" fmla="*/ 0 h 3"/>
                  <a:gd name="T2" fmla="*/ 5 w 5"/>
                  <a:gd name="T3" fmla="*/ 1 h 3"/>
                  <a:gd name="T4" fmla="*/ 5 w 5"/>
                  <a:gd name="T5" fmla="*/ 2 h 3"/>
                  <a:gd name="T6" fmla="*/ 5 w 5"/>
                  <a:gd name="T7" fmla="*/ 3 h 3"/>
                  <a:gd name="T8" fmla="*/ 4 w 5"/>
                  <a:gd name="T9" fmla="*/ 3 h 3"/>
                  <a:gd name="T10" fmla="*/ 3 w 5"/>
                  <a:gd name="T11" fmla="*/ 3 h 3"/>
                  <a:gd name="T12" fmla="*/ 2 w 5"/>
                  <a:gd name="T13" fmla="*/ 2 h 3"/>
                  <a:gd name="T14" fmla="*/ 1 w 5"/>
                  <a:gd name="T15" fmla="*/ 3 h 3"/>
                  <a:gd name="T16" fmla="*/ 0 w 5"/>
                  <a:gd name="T17" fmla="*/ 2 h 3"/>
                  <a:gd name="T18" fmla="*/ 4 w 5"/>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3">
                    <a:moveTo>
                      <a:pt x="4" y="0"/>
                    </a:moveTo>
                    <a:cubicBezTo>
                      <a:pt x="4" y="0"/>
                      <a:pt x="5" y="1"/>
                      <a:pt x="5" y="1"/>
                    </a:cubicBezTo>
                    <a:cubicBezTo>
                      <a:pt x="5" y="2"/>
                      <a:pt x="5" y="2"/>
                      <a:pt x="5" y="2"/>
                    </a:cubicBezTo>
                    <a:cubicBezTo>
                      <a:pt x="5" y="3"/>
                      <a:pt x="5" y="3"/>
                      <a:pt x="5" y="3"/>
                    </a:cubicBezTo>
                    <a:cubicBezTo>
                      <a:pt x="5" y="3"/>
                      <a:pt x="4" y="3"/>
                      <a:pt x="4" y="3"/>
                    </a:cubicBezTo>
                    <a:cubicBezTo>
                      <a:pt x="4" y="3"/>
                      <a:pt x="3" y="3"/>
                      <a:pt x="3" y="3"/>
                    </a:cubicBezTo>
                    <a:cubicBezTo>
                      <a:pt x="2" y="2"/>
                      <a:pt x="2" y="2"/>
                      <a:pt x="2" y="2"/>
                    </a:cubicBezTo>
                    <a:cubicBezTo>
                      <a:pt x="1" y="3"/>
                      <a:pt x="1" y="3"/>
                      <a:pt x="1" y="3"/>
                    </a:cubicBezTo>
                    <a:cubicBezTo>
                      <a:pt x="1" y="3"/>
                      <a:pt x="0" y="2"/>
                      <a:pt x="0" y="2"/>
                    </a:cubicBezTo>
                    <a:cubicBezTo>
                      <a:pt x="1" y="1"/>
                      <a:pt x="3" y="0"/>
                      <a:pt x="4"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254">
                <a:extLst>
                  <a:ext uri="{FF2B5EF4-FFF2-40B4-BE49-F238E27FC236}">
                    <a16:creationId xmlns:a16="http://schemas.microsoft.com/office/drawing/2014/main" id="{E0B435BB-0B54-467E-9DAA-814BC4989975}"/>
                  </a:ext>
                </a:extLst>
              </p:cNvPr>
              <p:cNvSpPr>
                <a:spLocks/>
              </p:cNvSpPr>
              <p:nvPr/>
            </p:nvSpPr>
            <p:spPr bwMode="auto">
              <a:xfrm>
                <a:off x="2988" y="2059"/>
                <a:ext cx="14" cy="15"/>
              </a:xfrm>
              <a:custGeom>
                <a:avLst/>
                <a:gdLst>
                  <a:gd name="T0" fmla="*/ 2 w 6"/>
                  <a:gd name="T1" fmla="*/ 4 h 6"/>
                  <a:gd name="T2" fmla="*/ 2 w 6"/>
                  <a:gd name="T3" fmla="*/ 5 h 6"/>
                  <a:gd name="T4" fmla="*/ 3 w 6"/>
                  <a:gd name="T5" fmla="*/ 5 h 6"/>
                  <a:gd name="T6" fmla="*/ 5 w 6"/>
                  <a:gd name="T7" fmla="*/ 5 h 6"/>
                  <a:gd name="T8" fmla="*/ 5 w 6"/>
                  <a:gd name="T9" fmla="*/ 2 h 6"/>
                  <a:gd name="T10" fmla="*/ 3 w 6"/>
                  <a:gd name="T11" fmla="*/ 0 h 6"/>
                  <a:gd name="T12" fmla="*/ 1 w 6"/>
                  <a:gd name="T13" fmla="*/ 0 h 6"/>
                  <a:gd name="T14" fmla="*/ 0 w 6"/>
                  <a:gd name="T15" fmla="*/ 0 h 6"/>
                  <a:gd name="T16" fmla="*/ 1 w 6"/>
                  <a:gd name="T17" fmla="*/ 2 h 6"/>
                  <a:gd name="T18" fmla="*/ 2 w 6"/>
                  <a:gd name="T19"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6">
                    <a:moveTo>
                      <a:pt x="2" y="4"/>
                    </a:moveTo>
                    <a:cubicBezTo>
                      <a:pt x="2" y="5"/>
                      <a:pt x="2" y="5"/>
                      <a:pt x="2" y="5"/>
                    </a:cubicBezTo>
                    <a:cubicBezTo>
                      <a:pt x="3" y="6"/>
                      <a:pt x="3" y="5"/>
                      <a:pt x="3" y="5"/>
                    </a:cubicBezTo>
                    <a:cubicBezTo>
                      <a:pt x="4" y="5"/>
                      <a:pt x="4" y="5"/>
                      <a:pt x="5" y="5"/>
                    </a:cubicBezTo>
                    <a:cubicBezTo>
                      <a:pt x="5" y="4"/>
                      <a:pt x="6" y="3"/>
                      <a:pt x="5" y="2"/>
                    </a:cubicBezTo>
                    <a:cubicBezTo>
                      <a:pt x="5" y="1"/>
                      <a:pt x="4" y="1"/>
                      <a:pt x="3" y="0"/>
                    </a:cubicBezTo>
                    <a:cubicBezTo>
                      <a:pt x="3" y="0"/>
                      <a:pt x="1" y="0"/>
                      <a:pt x="1" y="0"/>
                    </a:cubicBezTo>
                    <a:cubicBezTo>
                      <a:pt x="0" y="0"/>
                      <a:pt x="0" y="0"/>
                      <a:pt x="0" y="0"/>
                    </a:cubicBezTo>
                    <a:cubicBezTo>
                      <a:pt x="1" y="1"/>
                      <a:pt x="1" y="1"/>
                      <a:pt x="1" y="2"/>
                    </a:cubicBezTo>
                    <a:cubicBezTo>
                      <a:pt x="2" y="3"/>
                      <a:pt x="2" y="4"/>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255">
                <a:extLst>
                  <a:ext uri="{FF2B5EF4-FFF2-40B4-BE49-F238E27FC236}">
                    <a16:creationId xmlns:a16="http://schemas.microsoft.com/office/drawing/2014/main" id="{E2D30DFC-9CE2-4148-85F9-21463EB028CF}"/>
                  </a:ext>
                </a:extLst>
              </p:cNvPr>
              <p:cNvSpPr>
                <a:spLocks/>
              </p:cNvSpPr>
              <p:nvPr/>
            </p:nvSpPr>
            <p:spPr bwMode="auto">
              <a:xfrm>
                <a:off x="3007" y="2033"/>
                <a:ext cx="12" cy="10"/>
              </a:xfrm>
              <a:custGeom>
                <a:avLst/>
                <a:gdLst>
                  <a:gd name="T0" fmla="*/ 4 w 5"/>
                  <a:gd name="T1" fmla="*/ 0 h 4"/>
                  <a:gd name="T2" fmla="*/ 5 w 5"/>
                  <a:gd name="T3" fmla="*/ 1 h 4"/>
                  <a:gd name="T4" fmla="*/ 5 w 5"/>
                  <a:gd name="T5" fmla="*/ 2 h 4"/>
                  <a:gd name="T6" fmla="*/ 4 w 5"/>
                  <a:gd name="T7" fmla="*/ 4 h 4"/>
                  <a:gd name="T8" fmla="*/ 1 w 5"/>
                  <a:gd name="T9" fmla="*/ 2 h 4"/>
                  <a:gd name="T10" fmla="*/ 2 w 5"/>
                  <a:gd name="T11" fmla="*/ 2 h 4"/>
                  <a:gd name="T12" fmla="*/ 4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4" y="0"/>
                    </a:moveTo>
                    <a:cubicBezTo>
                      <a:pt x="4" y="0"/>
                      <a:pt x="5" y="1"/>
                      <a:pt x="5" y="1"/>
                    </a:cubicBezTo>
                    <a:cubicBezTo>
                      <a:pt x="5" y="1"/>
                      <a:pt x="5" y="2"/>
                      <a:pt x="5" y="2"/>
                    </a:cubicBezTo>
                    <a:cubicBezTo>
                      <a:pt x="5" y="3"/>
                      <a:pt x="5" y="4"/>
                      <a:pt x="4" y="4"/>
                    </a:cubicBezTo>
                    <a:cubicBezTo>
                      <a:pt x="3" y="4"/>
                      <a:pt x="0" y="4"/>
                      <a:pt x="1" y="2"/>
                    </a:cubicBezTo>
                    <a:cubicBezTo>
                      <a:pt x="1" y="2"/>
                      <a:pt x="2" y="2"/>
                      <a:pt x="2" y="2"/>
                    </a:cubicBezTo>
                    <a:cubicBezTo>
                      <a:pt x="3" y="1"/>
                      <a:pt x="3" y="1"/>
                      <a:pt x="4"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256">
                <a:extLst>
                  <a:ext uri="{FF2B5EF4-FFF2-40B4-BE49-F238E27FC236}">
                    <a16:creationId xmlns:a16="http://schemas.microsoft.com/office/drawing/2014/main" id="{9E0E5AD9-5F1E-472E-BF1C-5B219CE65BFE}"/>
                  </a:ext>
                </a:extLst>
              </p:cNvPr>
              <p:cNvSpPr>
                <a:spLocks/>
              </p:cNvSpPr>
              <p:nvPr/>
            </p:nvSpPr>
            <p:spPr bwMode="auto">
              <a:xfrm>
                <a:off x="2921" y="1979"/>
                <a:ext cx="12" cy="16"/>
              </a:xfrm>
              <a:custGeom>
                <a:avLst/>
                <a:gdLst>
                  <a:gd name="T0" fmla="*/ 2 w 5"/>
                  <a:gd name="T1" fmla="*/ 4 h 7"/>
                  <a:gd name="T2" fmla="*/ 1 w 5"/>
                  <a:gd name="T3" fmla="*/ 4 h 7"/>
                  <a:gd name="T4" fmla="*/ 0 w 5"/>
                  <a:gd name="T5" fmla="*/ 2 h 7"/>
                  <a:gd name="T6" fmla="*/ 1 w 5"/>
                  <a:gd name="T7" fmla="*/ 1 h 7"/>
                  <a:gd name="T8" fmla="*/ 3 w 5"/>
                  <a:gd name="T9" fmla="*/ 0 h 7"/>
                  <a:gd name="T10" fmla="*/ 3 w 5"/>
                  <a:gd name="T11" fmla="*/ 1 h 7"/>
                  <a:gd name="T12" fmla="*/ 4 w 5"/>
                  <a:gd name="T13" fmla="*/ 4 h 7"/>
                  <a:gd name="T14" fmla="*/ 4 w 5"/>
                  <a:gd name="T15" fmla="*/ 5 h 7"/>
                  <a:gd name="T16" fmla="*/ 2 w 5"/>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7">
                    <a:moveTo>
                      <a:pt x="2" y="4"/>
                    </a:moveTo>
                    <a:cubicBezTo>
                      <a:pt x="2" y="4"/>
                      <a:pt x="1" y="4"/>
                      <a:pt x="1" y="4"/>
                    </a:cubicBezTo>
                    <a:cubicBezTo>
                      <a:pt x="0" y="3"/>
                      <a:pt x="0" y="3"/>
                      <a:pt x="0" y="2"/>
                    </a:cubicBezTo>
                    <a:cubicBezTo>
                      <a:pt x="0" y="1"/>
                      <a:pt x="1" y="1"/>
                      <a:pt x="1" y="1"/>
                    </a:cubicBezTo>
                    <a:cubicBezTo>
                      <a:pt x="2" y="0"/>
                      <a:pt x="2" y="0"/>
                      <a:pt x="3" y="0"/>
                    </a:cubicBezTo>
                    <a:cubicBezTo>
                      <a:pt x="3" y="1"/>
                      <a:pt x="3" y="1"/>
                      <a:pt x="3" y="1"/>
                    </a:cubicBezTo>
                    <a:cubicBezTo>
                      <a:pt x="4" y="2"/>
                      <a:pt x="4" y="3"/>
                      <a:pt x="4" y="4"/>
                    </a:cubicBezTo>
                    <a:cubicBezTo>
                      <a:pt x="4" y="5"/>
                      <a:pt x="5" y="7"/>
                      <a:pt x="4" y="5"/>
                    </a:cubicBezTo>
                    <a:cubicBezTo>
                      <a:pt x="3" y="5"/>
                      <a:pt x="3" y="4"/>
                      <a:pt x="2" y="4"/>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257">
                <a:extLst>
                  <a:ext uri="{FF2B5EF4-FFF2-40B4-BE49-F238E27FC236}">
                    <a16:creationId xmlns:a16="http://schemas.microsoft.com/office/drawing/2014/main" id="{3E0ADC64-2AF0-4FD7-B9DC-5132CAEA5F7D}"/>
                  </a:ext>
                </a:extLst>
              </p:cNvPr>
              <p:cNvSpPr>
                <a:spLocks/>
              </p:cNvSpPr>
              <p:nvPr/>
            </p:nvSpPr>
            <p:spPr bwMode="auto">
              <a:xfrm>
                <a:off x="2997" y="1981"/>
                <a:ext cx="8" cy="7"/>
              </a:xfrm>
              <a:custGeom>
                <a:avLst/>
                <a:gdLst>
                  <a:gd name="T0" fmla="*/ 0 w 3"/>
                  <a:gd name="T1" fmla="*/ 0 h 3"/>
                  <a:gd name="T2" fmla="*/ 2 w 3"/>
                  <a:gd name="T3" fmla="*/ 0 h 3"/>
                  <a:gd name="T4" fmla="*/ 3 w 3"/>
                  <a:gd name="T5" fmla="*/ 0 h 3"/>
                  <a:gd name="T6" fmla="*/ 3 w 3"/>
                  <a:gd name="T7" fmla="*/ 1 h 3"/>
                  <a:gd name="T8" fmla="*/ 2 w 3"/>
                  <a:gd name="T9" fmla="*/ 2 h 3"/>
                  <a:gd name="T10" fmla="*/ 1 w 3"/>
                  <a:gd name="T11" fmla="*/ 2 h 3"/>
                  <a:gd name="T12" fmla="*/ 0 w 3"/>
                  <a:gd name="T13" fmla="*/ 2 h 3"/>
                  <a:gd name="T14" fmla="*/ 0 w 3"/>
                  <a:gd name="T15" fmla="*/ 1 h 3"/>
                  <a:gd name="T16" fmla="*/ 0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0" y="0"/>
                    </a:moveTo>
                    <a:cubicBezTo>
                      <a:pt x="1" y="0"/>
                      <a:pt x="1" y="0"/>
                      <a:pt x="2" y="0"/>
                    </a:cubicBezTo>
                    <a:cubicBezTo>
                      <a:pt x="3" y="0"/>
                      <a:pt x="3" y="0"/>
                      <a:pt x="3" y="0"/>
                    </a:cubicBezTo>
                    <a:cubicBezTo>
                      <a:pt x="3" y="1"/>
                      <a:pt x="3" y="1"/>
                      <a:pt x="3" y="1"/>
                    </a:cubicBezTo>
                    <a:cubicBezTo>
                      <a:pt x="2" y="2"/>
                      <a:pt x="2" y="2"/>
                      <a:pt x="2" y="2"/>
                    </a:cubicBezTo>
                    <a:cubicBezTo>
                      <a:pt x="1" y="2"/>
                      <a:pt x="1" y="2"/>
                      <a:pt x="1" y="2"/>
                    </a:cubicBezTo>
                    <a:cubicBezTo>
                      <a:pt x="1" y="2"/>
                      <a:pt x="0" y="3"/>
                      <a:pt x="0" y="2"/>
                    </a:cubicBezTo>
                    <a:cubicBezTo>
                      <a:pt x="0" y="2"/>
                      <a:pt x="0" y="1"/>
                      <a:pt x="0" y="1"/>
                    </a:cubicBezTo>
                    <a:lnTo>
                      <a:pt x="0"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258">
                <a:extLst>
                  <a:ext uri="{FF2B5EF4-FFF2-40B4-BE49-F238E27FC236}">
                    <a16:creationId xmlns:a16="http://schemas.microsoft.com/office/drawing/2014/main" id="{709A9A14-6C1B-4B5E-AAD7-2B763C6A8B9D}"/>
                  </a:ext>
                </a:extLst>
              </p:cNvPr>
              <p:cNvSpPr>
                <a:spLocks/>
              </p:cNvSpPr>
              <p:nvPr/>
            </p:nvSpPr>
            <p:spPr bwMode="auto">
              <a:xfrm>
                <a:off x="2955" y="2066"/>
                <a:ext cx="7" cy="17"/>
              </a:xfrm>
              <a:custGeom>
                <a:avLst/>
                <a:gdLst>
                  <a:gd name="T0" fmla="*/ 1 w 3"/>
                  <a:gd name="T1" fmla="*/ 3 h 7"/>
                  <a:gd name="T2" fmla="*/ 0 w 3"/>
                  <a:gd name="T3" fmla="*/ 5 h 7"/>
                  <a:gd name="T4" fmla="*/ 0 w 3"/>
                  <a:gd name="T5" fmla="*/ 6 h 7"/>
                  <a:gd name="T6" fmla="*/ 2 w 3"/>
                  <a:gd name="T7" fmla="*/ 7 h 7"/>
                  <a:gd name="T8" fmla="*/ 3 w 3"/>
                  <a:gd name="T9" fmla="*/ 6 h 7"/>
                  <a:gd name="T10" fmla="*/ 3 w 3"/>
                  <a:gd name="T11" fmla="*/ 4 h 7"/>
                  <a:gd name="T12" fmla="*/ 3 w 3"/>
                  <a:gd name="T13" fmla="*/ 3 h 7"/>
                  <a:gd name="T14" fmla="*/ 3 w 3"/>
                  <a:gd name="T15" fmla="*/ 2 h 7"/>
                  <a:gd name="T16" fmla="*/ 2 w 3"/>
                  <a:gd name="T17" fmla="*/ 0 h 7"/>
                  <a:gd name="T18" fmla="*/ 1 w 3"/>
                  <a:gd name="T19" fmla="*/ 1 h 7"/>
                  <a:gd name="T20" fmla="*/ 1 w 3"/>
                  <a:gd name="T21"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7">
                    <a:moveTo>
                      <a:pt x="1" y="3"/>
                    </a:moveTo>
                    <a:cubicBezTo>
                      <a:pt x="1" y="4"/>
                      <a:pt x="0" y="4"/>
                      <a:pt x="0" y="5"/>
                    </a:cubicBezTo>
                    <a:cubicBezTo>
                      <a:pt x="0" y="5"/>
                      <a:pt x="0" y="6"/>
                      <a:pt x="0" y="6"/>
                    </a:cubicBezTo>
                    <a:cubicBezTo>
                      <a:pt x="0" y="7"/>
                      <a:pt x="1" y="7"/>
                      <a:pt x="2" y="7"/>
                    </a:cubicBezTo>
                    <a:cubicBezTo>
                      <a:pt x="2" y="6"/>
                      <a:pt x="2" y="6"/>
                      <a:pt x="3" y="6"/>
                    </a:cubicBezTo>
                    <a:cubicBezTo>
                      <a:pt x="3" y="5"/>
                      <a:pt x="3" y="5"/>
                      <a:pt x="3" y="4"/>
                    </a:cubicBezTo>
                    <a:cubicBezTo>
                      <a:pt x="3" y="4"/>
                      <a:pt x="3" y="3"/>
                      <a:pt x="3" y="3"/>
                    </a:cubicBezTo>
                    <a:cubicBezTo>
                      <a:pt x="3" y="3"/>
                      <a:pt x="3" y="2"/>
                      <a:pt x="3" y="2"/>
                    </a:cubicBezTo>
                    <a:cubicBezTo>
                      <a:pt x="3" y="1"/>
                      <a:pt x="3" y="0"/>
                      <a:pt x="2" y="0"/>
                    </a:cubicBezTo>
                    <a:cubicBezTo>
                      <a:pt x="2" y="0"/>
                      <a:pt x="1" y="0"/>
                      <a:pt x="1" y="1"/>
                    </a:cubicBezTo>
                    <a:cubicBezTo>
                      <a:pt x="1" y="2"/>
                      <a:pt x="1" y="2"/>
                      <a:pt x="1" y="3"/>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259">
                <a:extLst>
                  <a:ext uri="{FF2B5EF4-FFF2-40B4-BE49-F238E27FC236}">
                    <a16:creationId xmlns:a16="http://schemas.microsoft.com/office/drawing/2014/main" id="{F3EB3751-23A6-480D-B4E8-51F0CAA703AA}"/>
                  </a:ext>
                </a:extLst>
              </p:cNvPr>
              <p:cNvSpPr>
                <a:spLocks/>
              </p:cNvSpPr>
              <p:nvPr/>
            </p:nvSpPr>
            <p:spPr bwMode="auto">
              <a:xfrm>
                <a:off x="2929" y="2057"/>
                <a:ext cx="14" cy="17"/>
              </a:xfrm>
              <a:custGeom>
                <a:avLst/>
                <a:gdLst>
                  <a:gd name="T0" fmla="*/ 4 w 6"/>
                  <a:gd name="T1" fmla="*/ 4 h 7"/>
                  <a:gd name="T2" fmla="*/ 4 w 6"/>
                  <a:gd name="T3" fmla="*/ 6 h 7"/>
                  <a:gd name="T4" fmla="*/ 2 w 6"/>
                  <a:gd name="T5" fmla="*/ 6 h 7"/>
                  <a:gd name="T6" fmla="*/ 1 w 6"/>
                  <a:gd name="T7" fmla="*/ 5 h 7"/>
                  <a:gd name="T8" fmla="*/ 0 w 6"/>
                  <a:gd name="T9" fmla="*/ 3 h 7"/>
                  <a:gd name="T10" fmla="*/ 1 w 6"/>
                  <a:gd name="T11" fmla="*/ 3 h 7"/>
                  <a:gd name="T12" fmla="*/ 5 w 6"/>
                  <a:gd name="T13" fmla="*/ 1 h 7"/>
                  <a:gd name="T14" fmla="*/ 5 w 6"/>
                  <a:gd name="T15" fmla="*/ 2 h 7"/>
                  <a:gd name="T16" fmla="*/ 4 w 6"/>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4" y="4"/>
                    </a:moveTo>
                    <a:cubicBezTo>
                      <a:pt x="4" y="5"/>
                      <a:pt x="4" y="6"/>
                      <a:pt x="4" y="6"/>
                    </a:cubicBezTo>
                    <a:cubicBezTo>
                      <a:pt x="3" y="7"/>
                      <a:pt x="2" y="7"/>
                      <a:pt x="2" y="6"/>
                    </a:cubicBezTo>
                    <a:cubicBezTo>
                      <a:pt x="1" y="6"/>
                      <a:pt x="1" y="6"/>
                      <a:pt x="1" y="5"/>
                    </a:cubicBezTo>
                    <a:cubicBezTo>
                      <a:pt x="0" y="5"/>
                      <a:pt x="0" y="4"/>
                      <a:pt x="0" y="3"/>
                    </a:cubicBezTo>
                    <a:cubicBezTo>
                      <a:pt x="1" y="3"/>
                      <a:pt x="1" y="3"/>
                      <a:pt x="1" y="3"/>
                    </a:cubicBezTo>
                    <a:cubicBezTo>
                      <a:pt x="1" y="2"/>
                      <a:pt x="5" y="0"/>
                      <a:pt x="5" y="1"/>
                    </a:cubicBezTo>
                    <a:cubicBezTo>
                      <a:pt x="6" y="1"/>
                      <a:pt x="5" y="2"/>
                      <a:pt x="5" y="2"/>
                    </a:cubicBezTo>
                    <a:cubicBezTo>
                      <a:pt x="4" y="3"/>
                      <a:pt x="4" y="4"/>
                      <a:pt x="4"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260">
                <a:extLst>
                  <a:ext uri="{FF2B5EF4-FFF2-40B4-BE49-F238E27FC236}">
                    <a16:creationId xmlns:a16="http://schemas.microsoft.com/office/drawing/2014/main" id="{066A92F5-F1CF-49FB-AE60-4F971EE041E6}"/>
                  </a:ext>
                </a:extLst>
              </p:cNvPr>
              <p:cNvSpPr>
                <a:spLocks/>
              </p:cNvSpPr>
              <p:nvPr/>
            </p:nvSpPr>
            <p:spPr bwMode="auto">
              <a:xfrm>
                <a:off x="2910" y="1998"/>
                <a:ext cx="14" cy="14"/>
              </a:xfrm>
              <a:custGeom>
                <a:avLst/>
                <a:gdLst>
                  <a:gd name="T0" fmla="*/ 3 w 6"/>
                  <a:gd name="T1" fmla="*/ 2 h 6"/>
                  <a:gd name="T2" fmla="*/ 2 w 6"/>
                  <a:gd name="T3" fmla="*/ 1 h 6"/>
                  <a:gd name="T4" fmla="*/ 1 w 6"/>
                  <a:gd name="T5" fmla="*/ 0 h 6"/>
                  <a:gd name="T6" fmla="*/ 0 w 6"/>
                  <a:gd name="T7" fmla="*/ 1 h 6"/>
                  <a:gd name="T8" fmla="*/ 0 w 6"/>
                  <a:gd name="T9" fmla="*/ 4 h 6"/>
                  <a:gd name="T10" fmla="*/ 0 w 6"/>
                  <a:gd name="T11" fmla="*/ 5 h 6"/>
                  <a:gd name="T12" fmla="*/ 2 w 6"/>
                  <a:gd name="T13" fmla="*/ 5 h 6"/>
                  <a:gd name="T14" fmla="*/ 5 w 6"/>
                  <a:gd name="T15" fmla="*/ 4 h 6"/>
                  <a:gd name="T16" fmla="*/ 4 w 6"/>
                  <a:gd name="T17" fmla="*/ 3 h 6"/>
                  <a:gd name="T18" fmla="*/ 3 w 6"/>
                  <a:gd name="T19"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6">
                    <a:moveTo>
                      <a:pt x="3" y="2"/>
                    </a:moveTo>
                    <a:cubicBezTo>
                      <a:pt x="2" y="1"/>
                      <a:pt x="2" y="1"/>
                      <a:pt x="2" y="1"/>
                    </a:cubicBezTo>
                    <a:cubicBezTo>
                      <a:pt x="1" y="0"/>
                      <a:pt x="1" y="0"/>
                      <a:pt x="1" y="0"/>
                    </a:cubicBezTo>
                    <a:cubicBezTo>
                      <a:pt x="1" y="0"/>
                      <a:pt x="1" y="1"/>
                      <a:pt x="0" y="1"/>
                    </a:cubicBezTo>
                    <a:cubicBezTo>
                      <a:pt x="0" y="2"/>
                      <a:pt x="0" y="3"/>
                      <a:pt x="0" y="4"/>
                    </a:cubicBezTo>
                    <a:cubicBezTo>
                      <a:pt x="0" y="4"/>
                      <a:pt x="0" y="5"/>
                      <a:pt x="0" y="5"/>
                    </a:cubicBezTo>
                    <a:cubicBezTo>
                      <a:pt x="1" y="5"/>
                      <a:pt x="1" y="5"/>
                      <a:pt x="2" y="5"/>
                    </a:cubicBezTo>
                    <a:cubicBezTo>
                      <a:pt x="2" y="5"/>
                      <a:pt x="6" y="6"/>
                      <a:pt x="5" y="4"/>
                    </a:cubicBezTo>
                    <a:cubicBezTo>
                      <a:pt x="5" y="4"/>
                      <a:pt x="4" y="4"/>
                      <a:pt x="4" y="3"/>
                    </a:cubicBezTo>
                    <a:cubicBezTo>
                      <a:pt x="3" y="3"/>
                      <a:pt x="3" y="2"/>
                      <a:pt x="3"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261">
                <a:extLst>
                  <a:ext uri="{FF2B5EF4-FFF2-40B4-BE49-F238E27FC236}">
                    <a16:creationId xmlns:a16="http://schemas.microsoft.com/office/drawing/2014/main" id="{3CB7443F-9102-41D0-AE45-F9DF18FBA745}"/>
                  </a:ext>
                </a:extLst>
              </p:cNvPr>
              <p:cNvSpPr>
                <a:spLocks/>
              </p:cNvSpPr>
              <p:nvPr/>
            </p:nvSpPr>
            <p:spPr bwMode="auto">
              <a:xfrm>
                <a:off x="2943" y="2010"/>
                <a:ext cx="16" cy="11"/>
              </a:xfrm>
              <a:custGeom>
                <a:avLst/>
                <a:gdLst>
                  <a:gd name="T0" fmla="*/ 6 w 7"/>
                  <a:gd name="T1" fmla="*/ 0 h 5"/>
                  <a:gd name="T2" fmla="*/ 5 w 7"/>
                  <a:gd name="T3" fmla="*/ 0 h 5"/>
                  <a:gd name="T4" fmla="*/ 4 w 7"/>
                  <a:gd name="T5" fmla="*/ 0 h 5"/>
                  <a:gd name="T6" fmla="*/ 4 w 7"/>
                  <a:gd name="T7" fmla="*/ 0 h 5"/>
                  <a:gd name="T8" fmla="*/ 5 w 7"/>
                  <a:gd name="T9" fmla="*/ 1 h 5"/>
                  <a:gd name="T10" fmla="*/ 5 w 7"/>
                  <a:gd name="T11" fmla="*/ 2 h 5"/>
                  <a:gd name="T12" fmla="*/ 3 w 7"/>
                  <a:gd name="T13" fmla="*/ 3 h 5"/>
                  <a:gd name="T14" fmla="*/ 3 w 7"/>
                  <a:gd name="T15" fmla="*/ 3 h 5"/>
                  <a:gd name="T16" fmla="*/ 3 w 7"/>
                  <a:gd name="T17" fmla="*/ 1 h 5"/>
                  <a:gd name="T18" fmla="*/ 4 w 7"/>
                  <a:gd name="T19" fmla="*/ 0 h 5"/>
                  <a:gd name="T20" fmla="*/ 1 w 7"/>
                  <a:gd name="T21" fmla="*/ 1 h 5"/>
                  <a:gd name="T22" fmla="*/ 1 w 7"/>
                  <a:gd name="T23" fmla="*/ 5 h 5"/>
                  <a:gd name="T24" fmla="*/ 2 w 7"/>
                  <a:gd name="T25" fmla="*/ 5 h 5"/>
                  <a:gd name="T26" fmla="*/ 5 w 7"/>
                  <a:gd name="T27" fmla="*/ 4 h 5"/>
                  <a:gd name="T28" fmla="*/ 6 w 7"/>
                  <a:gd name="T29" fmla="*/ 0 h 5"/>
                  <a:gd name="T30" fmla="*/ 6 w 7"/>
                  <a:gd name="T3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5">
                    <a:moveTo>
                      <a:pt x="6" y="0"/>
                    </a:moveTo>
                    <a:cubicBezTo>
                      <a:pt x="5" y="0"/>
                      <a:pt x="5" y="0"/>
                      <a:pt x="5" y="0"/>
                    </a:cubicBezTo>
                    <a:cubicBezTo>
                      <a:pt x="5" y="0"/>
                      <a:pt x="4" y="0"/>
                      <a:pt x="4" y="0"/>
                    </a:cubicBezTo>
                    <a:cubicBezTo>
                      <a:pt x="4" y="0"/>
                      <a:pt x="4" y="0"/>
                      <a:pt x="4" y="0"/>
                    </a:cubicBezTo>
                    <a:cubicBezTo>
                      <a:pt x="5" y="0"/>
                      <a:pt x="5" y="0"/>
                      <a:pt x="5" y="1"/>
                    </a:cubicBezTo>
                    <a:cubicBezTo>
                      <a:pt x="5" y="1"/>
                      <a:pt x="5" y="2"/>
                      <a:pt x="5" y="2"/>
                    </a:cubicBezTo>
                    <a:cubicBezTo>
                      <a:pt x="4" y="3"/>
                      <a:pt x="4" y="3"/>
                      <a:pt x="3" y="3"/>
                    </a:cubicBezTo>
                    <a:cubicBezTo>
                      <a:pt x="3" y="3"/>
                      <a:pt x="3" y="3"/>
                      <a:pt x="3" y="3"/>
                    </a:cubicBezTo>
                    <a:cubicBezTo>
                      <a:pt x="2" y="2"/>
                      <a:pt x="2" y="2"/>
                      <a:pt x="3" y="1"/>
                    </a:cubicBezTo>
                    <a:cubicBezTo>
                      <a:pt x="3" y="1"/>
                      <a:pt x="3" y="0"/>
                      <a:pt x="4" y="0"/>
                    </a:cubicBezTo>
                    <a:cubicBezTo>
                      <a:pt x="3" y="1"/>
                      <a:pt x="2" y="1"/>
                      <a:pt x="1" y="1"/>
                    </a:cubicBezTo>
                    <a:cubicBezTo>
                      <a:pt x="0" y="2"/>
                      <a:pt x="0" y="4"/>
                      <a:pt x="1" y="5"/>
                    </a:cubicBezTo>
                    <a:cubicBezTo>
                      <a:pt x="1" y="5"/>
                      <a:pt x="2" y="5"/>
                      <a:pt x="2" y="5"/>
                    </a:cubicBezTo>
                    <a:cubicBezTo>
                      <a:pt x="3" y="5"/>
                      <a:pt x="4" y="5"/>
                      <a:pt x="5" y="4"/>
                    </a:cubicBezTo>
                    <a:cubicBezTo>
                      <a:pt x="6" y="3"/>
                      <a:pt x="7" y="1"/>
                      <a:pt x="6" y="0"/>
                    </a:cubicBezTo>
                    <a:cubicBezTo>
                      <a:pt x="6" y="0"/>
                      <a:pt x="6"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262">
                <a:extLst>
                  <a:ext uri="{FF2B5EF4-FFF2-40B4-BE49-F238E27FC236}">
                    <a16:creationId xmlns:a16="http://schemas.microsoft.com/office/drawing/2014/main" id="{333FFDC8-8747-4B4F-9B61-A1A1F2B59DCD}"/>
                  </a:ext>
                </a:extLst>
              </p:cNvPr>
              <p:cNvSpPr>
                <a:spLocks/>
              </p:cNvSpPr>
              <p:nvPr/>
            </p:nvSpPr>
            <p:spPr bwMode="auto">
              <a:xfrm>
                <a:off x="2945" y="2007"/>
                <a:ext cx="12" cy="5"/>
              </a:xfrm>
              <a:custGeom>
                <a:avLst/>
                <a:gdLst>
                  <a:gd name="T0" fmla="*/ 3 w 5"/>
                  <a:gd name="T1" fmla="*/ 0 h 2"/>
                  <a:gd name="T2" fmla="*/ 1 w 5"/>
                  <a:gd name="T3" fmla="*/ 2 h 2"/>
                  <a:gd name="T4" fmla="*/ 0 w 5"/>
                  <a:gd name="T5" fmla="*/ 2 h 2"/>
                  <a:gd name="T6" fmla="*/ 3 w 5"/>
                  <a:gd name="T7" fmla="*/ 1 h 2"/>
                  <a:gd name="T8" fmla="*/ 3 w 5"/>
                  <a:gd name="T9" fmla="*/ 1 h 2"/>
                  <a:gd name="T10" fmla="*/ 4 w 5"/>
                  <a:gd name="T11" fmla="*/ 1 h 2"/>
                  <a:gd name="T12" fmla="*/ 5 w 5"/>
                  <a:gd name="T13" fmla="*/ 1 h 2"/>
                  <a:gd name="T14" fmla="*/ 3 w 5"/>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
                    <a:moveTo>
                      <a:pt x="3" y="0"/>
                    </a:moveTo>
                    <a:cubicBezTo>
                      <a:pt x="3" y="0"/>
                      <a:pt x="1" y="1"/>
                      <a:pt x="1" y="2"/>
                    </a:cubicBezTo>
                    <a:cubicBezTo>
                      <a:pt x="0" y="2"/>
                      <a:pt x="0" y="2"/>
                      <a:pt x="0" y="2"/>
                    </a:cubicBezTo>
                    <a:cubicBezTo>
                      <a:pt x="1" y="2"/>
                      <a:pt x="2" y="2"/>
                      <a:pt x="3" y="1"/>
                    </a:cubicBezTo>
                    <a:cubicBezTo>
                      <a:pt x="3" y="1"/>
                      <a:pt x="3" y="1"/>
                      <a:pt x="3" y="1"/>
                    </a:cubicBezTo>
                    <a:cubicBezTo>
                      <a:pt x="3" y="1"/>
                      <a:pt x="4" y="1"/>
                      <a:pt x="4" y="1"/>
                    </a:cubicBezTo>
                    <a:cubicBezTo>
                      <a:pt x="4" y="1"/>
                      <a:pt x="4" y="1"/>
                      <a:pt x="5" y="1"/>
                    </a:cubicBezTo>
                    <a:cubicBezTo>
                      <a:pt x="4" y="0"/>
                      <a:pt x="4"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263">
                <a:extLst>
                  <a:ext uri="{FF2B5EF4-FFF2-40B4-BE49-F238E27FC236}">
                    <a16:creationId xmlns:a16="http://schemas.microsoft.com/office/drawing/2014/main" id="{BC112245-DCD0-4426-8CFA-9FBE7B2FCBB6}"/>
                  </a:ext>
                </a:extLst>
              </p:cNvPr>
              <p:cNvSpPr>
                <a:spLocks/>
              </p:cNvSpPr>
              <p:nvPr/>
            </p:nvSpPr>
            <p:spPr bwMode="auto">
              <a:xfrm>
                <a:off x="2948" y="2010"/>
                <a:ext cx="7" cy="7"/>
              </a:xfrm>
              <a:custGeom>
                <a:avLst/>
                <a:gdLst>
                  <a:gd name="T0" fmla="*/ 2 w 3"/>
                  <a:gd name="T1" fmla="*/ 0 h 3"/>
                  <a:gd name="T2" fmla="*/ 2 w 3"/>
                  <a:gd name="T3" fmla="*/ 0 h 3"/>
                  <a:gd name="T4" fmla="*/ 2 w 3"/>
                  <a:gd name="T5" fmla="*/ 0 h 3"/>
                  <a:gd name="T6" fmla="*/ 1 w 3"/>
                  <a:gd name="T7" fmla="*/ 1 h 3"/>
                  <a:gd name="T8" fmla="*/ 1 w 3"/>
                  <a:gd name="T9" fmla="*/ 3 h 3"/>
                  <a:gd name="T10" fmla="*/ 1 w 3"/>
                  <a:gd name="T11" fmla="*/ 3 h 3"/>
                  <a:gd name="T12" fmla="*/ 3 w 3"/>
                  <a:gd name="T13" fmla="*/ 2 h 3"/>
                  <a:gd name="T14" fmla="*/ 3 w 3"/>
                  <a:gd name="T15" fmla="*/ 1 h 3"/>
                  <a:gd name="T16" fmla="*/ 2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2" y="0"/>
                    </a:moveTo>
                    <a:cubicBezTo>
                      <a:pt x="2" y="0"/>
                      <a:pt x="2" y="0"/>
                      <a:pt x="2" y="0"/>
                    </a:cubicBezTo>
                    <a:cubicBezTo>
                      <a:pt x="2" y="0"/>
                      <a:pt x="2" y="0"/>
                      <a:pt x="2" y="0"/>
                    </a:cubicBezTo>
                    <a:cubicBezTo>
                      <a:pt x="1" y="0"/>
                      <a:pt x="1" y="1"/>
                      <a:pt x="1" y="1"/>
                    </a:cubicBezTo>
                    <a:cubicBezTo>
                      <a:pt x="0" y="2"/>
                      <a:pt x="0" y="2"/>
                      <a:pt x="1" y="3"/>
                    </a:cubicBezTo>
                    <a:cubicBezTo>
                      <a:pt x="1" y="3"/>
                      <a:pt x="1" y="3"/>
                      <a:pt x="1" y="3"/>
                    </a:cubicBezTo>
                    <a:cubicBezTo>
                      <a:pt x="2" y="3"/>
                      <a:pt x="2" y="3"/>
                      <a:pt x="3" y="2"/>
                    </a:cubicBezTo>
                    <a:cubicBezTo>
                      <a:pt x="3" y="2"/>
                      <a:pt x="3" y="1"/>
                      <a:pt x="3" y="1"/>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264">
                <a:extLst>
                  <a:ext uri="{FF2B5EF4-FFF2-40B4-BE49-F238E27FC236}">
                    <a16:creationId xmlns:a16="http://schemas.microsoft.com/office/drawing/2014/main" id="{DB816130-EB23-4A69-BB46-23EFF7D0FACB}"/>
                  </a:ext>
                </a:extLst>
              </p:cNvPr>
              <p:cNvSpPr>
                <a:spLocks/>
              </p:cNvSpPr>
              <p:nvPr/>
            </p:nvSpPr>
            <p:spPr bwMode="auto">
              <a:xfrm>
                <a:off x="2952" y="201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265">
                <a:extLst>
                  <a:ext uri="{FF2B5EF4-FFF2-40B4-BE49-F238E27FC236}">
                    <a16:creationId xmlns:a16="http://schemas.microsoft.com/office/drawing/2014/main" id="{D31EE169-A7DA-4D4A-914E-3E2816F81CB8}"/>
                  </a:ext>
                </a:extLst>
              </p:cNvPr>
              <p:cNvSpPr>
                <a:spLocks noEditPoints="1"/>
              </p:cNvSpPr>
              <p:nvPr/>
            </p:nvSpPr>
            <p:spPr bwMode="auto">
              <a:xfrm>
                <a:off x="2974" y="2031"/>
                <a:ext cx="19" cy="14"/>
              </a:xfrm>
              <a:custGeom>
                <a:avLst/>
                <a:gdLst>
                  <a:gd name="T0" fmla="*/ 4 w 8"/>
                  <a:gd name="T1" fmla="*/ 4 h 6"/>
                  <a:gd name="T2" fmla="*/ 3 w 8"/>
                  <a:gd name="T3" fmla="*/ 4 h 6"/>
                  <a:gd name="T4" fmla="*/ 2 w 8"/>
                  <a:gd name="T5" fmla="*/ 2 h 6"/>
                  <a:gd name="T6" fmla="*/ 3 w 8"/>
                  <a:gd name="T7" fmla="*/ 1 h 6"/>
                  <a:gd name="T8" fmla="*/ 4 w 8"/>
                  <a:gd name="T9" fmla="*/ 2 h 6"/>
                  <a:gd name="T10" fmla="*/ 5 w 8"/>
                  <a:gd name="T11" fmla="*/ 4 h 6"/>
                  <a:gd name="T12" fmla="*/ 4 w 8"/>
                  <a:gd name="T13" fmla="*/ 4 h 6"/>
                  <a:gd name="T14" fmla="*/ 3 w 8"/>
                  <a:gd name="T15" fmla="*/ 0 h 6"/>
                  <a:gd name="T16" fmla="*/ 1 w 8"/>
                  <a:gd name="T17" fmla="*/ 1 h 6"/>
                  <a:gd name="T18" fmla="*/ 3 w 8"/>
                  <a:gd name="T19" fmla="*/ 5 h 6"/>
                  <a:gd name="T20" fmla="*/ 5 w 8"/>
                  <a:gd name="T21" fmla="*/ 6 h 6"/>
                  <a:gd name="T22" fmla="*/ 7 w 8"/>
                  <a:gd name="T23" fmla="*/ 5 h 6"/>
                  <a:gd name="T24" fmla="*/ 6 w 8"/>
                  <a:gd name="T25" fmla="*/ 1 h 6"/>
                  <a:gd name="T26" fmla="*/ 3 w 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6">
                    <a:moveTo>
                      <a:pt x="4" y="4"/>
                    </a:moveTo>
                    <a:cubicBezTo>
                      <a:pt x="3" y="4"/>
                      <a:pt x="3" y="4"/>
                      <a:pt x="3" y="4"/>
                    </a:cubicBezTo>
                    <a:cubicBezTo>
                      <a:pt x="2" y="3"/>
                      <a:pt x="2" y="2"/>
                      <a:pt x="2" y="2"/>
                    </a:cubicBezTo>
                    <a:cubicBezTo>
                      <a:pt x="2" y="2"/>
                      <a:pt x="2" y="1"/>
                      <a:pt x="3" y="1"/>
                    </a:cubicBezTo>
                    <a:cubicBezTo>
                      <a:pt x="3" y="1"/>
                      <a:pt x="4" y="2"/>
                      <a:pt x="4" y="2"/>
                    </a:cubicBezTo>
                    <a:cubicBezTo>
                      <a:pt x="5" y="2"/>
                      <a:pt x="5" y="3"/>
                      <a:pt x="5" y="4"/>
                    </a:cubicBezTo>
                    <a:cubicBezTo>
                      <a:pt x="4" y="4"/>
                      <a:pt x="4" y="4"/>
                      <a:pt x="4" y="4"/>
                    </a:cubicBezTo>
                    <a:moveTo>
                      <a:pt x="3" y="0"/>
                    </a:moveTo>
                    <a:cubicBezTo>
                      <a:pt x="2" y="0"/>
                      <a:pt x="2" y="0"/>
                      <a:pt x="1" y="1"/>
                    </a:cubicBezTo>
                    <a:cubicBezTo>
                      <a:pt x="0" y="2"/>
                      <a:pt x="1" y="4"/>
                      <a:pt x="3" y="5"/>
                    </a:cubicBezTo>
                    <a:cubicBezTo>
                      <a:pt x="4" y="6"/>
                      <a:pt x="4" y="6"/>
                      <a:pt x="5" y="6"/>
                    </a:cubicBezTo>
                    <a:cubicBezTo>
                      <a:pt x="6" y="6"/>
                      <a:pt x="7" y="6"/>
                      <a:pt x="7" y="5"/>
                    </a:cubicBezTo>
                    <a:cubicBezTo>
                      <a:pt x="8" y="4"/>
                      <a:pt x="7" y="2"/>
                      <a:pt x="6" y="1"/>
                    </a:cubicBezTo>
                    <a:cubicBezTo>
                      <a:pt x="5" y="0"/>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266">
                <a:extLst>
                  <a:ext uri="{FF2B5EF4-FFF2-40B4-BE49-F238E27FC236}">
                    <a16:creationId xmlns:a16="http://schemas.microsoft.com/office/drawing/2014/main" id="{35676C88-92FD-4E33-A1AF-DB40892750E5}"/>
                  </a:ext>
                </a:extLst>
              </p:cNvPr>
              <p:cNvSpPr>
                <a:spLocks/>
              </p:cNvSpPr>
              <p:nvPr/>
            </p:nvSpPr>
            <p:spPr bwMode="auto">
              <a:xfrm>
                <a:off x="2978" y="2033"/>
                <a:ext cx="8" cy="7"/>
              </a:xfrm>
              <a:custGeom>
                <a:avLst/>
                <a:gdLst>
                  <a:gd name="T0" fmla="*/ 1 w 3"/>
                  <a:gd name="T1" fmla="*/ 0 h 3"/>
                  <a:gd name="T2" fmla="*/ 0 w 3"/>
                  <a:gd name="T3" fmla="*/ 1 h 3"/>
                  <a:gd name="T4" fmla="*/ 1 w 3"/>
                  <a:gd name="T5" fmla="*/ 3 h 3"/>
                  <a:gd name="T6" fmla="*/ 2 w 3"/>
                  <a:gd name="T7" fmla="*/ 3 h 3"/>
                  <a:gd name="T8" fmla="*/ 3 w 3"/>
                  <a:gd name="T9" fmla="*/ 3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1"/>
                      <a:pt x="0" y="1"/>
                    </a:cubicBezTo>
                    <a:cubicBezTo>
                      <a:pt x="0" y="1"/>
                      <a:pt x="0" y="2"/>
                      <a:pt x="1" y="3"/>
                    </a:cubicBezTo>
                    <a:cubicBezTo>
                      <a:pt x="1" y="3"/>
                      <a:pt x="1" y="3"/>
                      <a:pt x="2" y="3"/>
                    </a:cubicBezTo>
                    <a:cubicBezTo>
                      <a:pt x="2" y="3"/>
                      <a:pt x="2" y="3"/>
                      <a:pt x="3" y="3"/>
                    </a:cubicBezTo>
                    <a:cubicBezTo>
                      <a:pt x="3" y="2"/>
                      <a:pt x="3" y="1"/>
                      <a:pt x="2" y="1"/>
                    </a:cubicBezTo>
                    <a:cubicBezTo>
                      <a:pt x="2" y="1"/>
                      <a:pt x="1"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267">
                <a:extLst>
                  <a:ext uri="{FF2B5EF4-FFF2-40B4-BE49-F238E27FC236}">
                    <a16:creationId xmlns:a16="http://schemas.microsoft.com/office/drawing/2014/main" id="{B736AEF0-2FF1-4159-ACFF-E56D3FB4A706}"/>
                  </a:ext>
                </a:extLst>
              </p:cNvPr>
              <p:cNvSpPr>
                <a:spLocks noEditPoints="1"/>
              </p:cNvSpPr>
              <p:nvPr/>
            </p:nvSpPr>
            <p:spPr bwMode="auto">
              <a:xfrm>
                <a:off x="2981" y="2000"/>
                <a:ext cx="14" cy="10"/>
              </a:xfrm>
              <a:custGeom>
                <a:avLst/>
                <a:gdLst>
                  <a:gd name="T0" fmla="*/ 2 w 6"/>
                  <a:gd name="T1" fmla="*/ 3 h 4"/>
                  <a:gd name="T2" fmla="*/ 1 w 6"/>
                  <a:gd name="T3" fmla="*/ 3 h 4"/>
                  <a:gd name="T4" fmla="*/ 2 w 6"/>
                  <a:gd name="T5" fmla="*/ 1 h 4"/>
                  <a:gd name="T6" fmla="*/ 3 w 6"/>
                  <a:gd name="T7" fmla="*/ 1 h 4"/>
                  <a:gd name="T8" fmla="*/ 3 w 6"/>
                  <a:gd name="T9" fmla="*/ 2 h 4"/>
                  <a:gd name="T10" fmla="*/ 3 w 6"/>
                  <a:gd name="T11" fmla="*/ 3 h 4"/>
                  <a:gd name="T12" fmla="*/ 2 w 6"/>
                  <a:gd name="T13" fmla="*/ 3 h 4"/>
                  <a:gd name="T14" fmla="*/ 4 w 6"/>
                  <a:gd name="T15" fmla="*/ 0 h 4"/>
                  <a:gd name="T16" fmla="*/ 2 w 6"/>
                  <a:gd name="T17" fmla="*/ 0 h 4"/>
                  <a:gd name="T18" fmla="*/ 0 w 6"/>
                  <a:gd name="T19" fmla="*/ 3 h 4"/>
                  <a:gd name="T20" fmla="*/ 2 w 6"/>
                  <a:gd name="T21" fmla="*/ 4 h 4"/>
                  <a:gd name="T22" fmla="*/ 4 w 6"/>
                  <a:gd name="T23" fmla="*/ 3 h 4"/>
                  <a:gd name="T24" fmla="*/ 5 w 6"/>
                  <a:gd name="T25" fmla="*/ 1 h 4"/>
                  <a:gd name="T26" fmla="*/ 4 w 6"/>
                  <a:gd name="T2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4">
                    <a:moveTo>
                      <a:pt x="2" y="3"/>
                    </a:moveTo>
                    <a:cubicBezTo>
                      <a:pt x="2" y="3"/>
                      <a:pt x="1" y="3"/>
                      <a:pt x="1" y="3"/>
                    </a:cubicBezTo>
                    <a:cubicBezTo>
                      <a:pt x="1" y="2"/>
                      <a:pt x="1" y="2"/>
                      <a:pt x="2" y="1"/>
                    </a:cubicBezTo>
                    <a:cubicBezTo>
                      <a:pt x="2" y="1"/>
                      <a:pt x="2" y="1"/>
                      <a:pt x="3" y="1"/>
                    </a:cubicBezTo>
                    <a:cubicBezTo>
                      <a:pt x="3" y="1"/>
                      <a:pt x="3" y="1"/>
                      <a:pt x="3" y="2"/>
                    </a:cubicBezTo>
                    <a:cubicBezTo>
                      <a:pt x="4" y="2"/>
                      <a:pt x="3" y="3"/>
                      <a:pt x="3" y="3"/>
                    </a:cubicBezTo>
                    <a:cubicBezTo>
                      <a:pt x="2" y="3"/>
                      <a:pt x="2" y="3"/>
                      <a:pt x="2" y="3"/>
                    </a:cubicBezTo>
                    <a:moveTo>
                      <a:pt x="4" y="0"/>
                    </a:moveTo>
                    <a:cubicBezTo>
                      <a:pt x="3" y="0"/>
                      <a:pt x="3" y="0"/>
                      <a:pt x="2" y="0"/>
                    </a:cubicBezTo>
                    <a:cubicBezTo>
                      <a:pt x="1" y="1"/>
                      <a:pt x="0" y="2"/>
                      <a:pt x="0" y="3"/>
                    </a:cubicBezTo>
                    <a:cubicBezTo>
                      <a:pt x="1" y="3"/>
                      <a:pt x="1" y="4"/>
                      <a:pt x="2" y="4"/>
                    </a:cubicBezTo>
                    <a:cubicBezTo>
                      <a:pt x="3" y="4"/>
                      <a:pt x="3" y="4"/>
                      <a:pt x="4" y="3"/>
                    </a:cubicBezTo>
                    <a:cubicBezTo>
                      <a:pt x="5" y="3"/>
                      <a:pt x="6" y="2"/>
                      <a:pt x="5" y="1"/>
                    </a:cubicBezTo>
                    <a:cubicBezTo>
                      <a:pt x="5" y="0"/>
                      <a:pt x="4"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268">
                <a:extLst>
                  <a:ext uri="{FF2B5EF4-FFF2-40B4-BE49-F238E27FC236}">
                    <a16:creationId xmlns:a16="http://schemas.microsoft.com/office/drawing/2014/main" id="{B43659D2-36C7-4A7C-9C6E-5BEA5F1BE797}"/>
                  </a:ext>
                </a:extLst>
              </p:cNvPr>
              <p:cNvSpPr>
                <a:spLocks/>
              </p:cNvSpPr>
              <p:nvPr/>
            </p:nvSpPr>
            <p:spPr bwMode="auto">
              <a:xfrm>
                <a:off x="2983" y="2002"/>
                <a:ext cx="7" cy="5"/>
              </a:xfrm>
              <a:custGeom>
                <a:avLst/>
                <a:gdLst>
                  <a:gd name="T0" fmla="*/ 2 w 3"/>
                  <a:gd name="T1" fmla="*/ 0 h 2"/>
                  <a:gd name="T2" fmla="*/ 1 w 3"/>
                  <a:gd name="T3" fmla="*/ 0 h 2"/>
                  <a:gd name="T4" fmla="*/ 0 w 3"/>
                  <a:gd name="T5" fmla="*/ 2 h 2"/>
                  <a:gd name="T6" fmla="*/ 1 w 3"/>
                  <a:gd name="T7" fmla="*/ 2 h 2"/>
                  <a:gd name="T8" fmla="*/ 2 w 3"/>
                  <a:gd name="T9" fmla="*/ 2 h 2"/>
                  <a:gd name="T10" fmla="*/ 2 w 3"/>
                  <a:gd name="T11" fmla="*/ 1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1" y="0"/>
                      <a:pt x="1" y="0"/>
                      <a:pt x="1" y="0"/>
                    </a:cubicBezTo>
                    <a:cubicBezTo>
                      <a:pt x="0" y="1"/>
                      <a:pt x="0" y="1"/>
                      <a:pt x="0" y="2"/>
                    </a:cubicBezTo>
                    <a:cubicBezTo>
                      <a:pt x="0" y="2"/>
                      <a:pt x="1" y="2"/>
                      <a:pt x="1" y="2"/>
                    </a:cubicBezTo>
                    <a:cubicBezTo>
                      <a:pt x="1" y="2"/>
                      <a:pt x="1" y="2"/>
                      <a:pt x="2" y="2"/>
                    </a:cubicBezTo>
                    <a:cubicBezTo>
                      <a:pt x="2" y="2"/>
                      <a:pt x="3" y="1"/>
                      <a:pt x="2" y="1"/>
                    </a:cubicBezTo>
                    <a:cubicBezTo>
                      <a:pt x="2"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269">
                <a:extLst>
                  <a:ext uri="{FF2B5EF4-FFF2-40B4-BE49-F238E27FC236}">
                    <a16:creationId xmlns:a16="http://schemas.microsoft.com/office/drawing/2014/main" id="{18D1666E-CB66-4BE2-988E-69054F7531DF}"/>
                  </a:ext>
                </a:extLst>
              </p:cNvPr>
              <p:cNvSpPr>
                <a:spLocks/>
              </p:cNvSpPr>
              <p:nvPr/>
            </p:nvSpPr>
            <p:spPr bwMode="auto">
              <a:xfrm>
                <a:off x="2964" y="1986"/>
                <a:ext cx="10" cy="9"/>
              </a:xfrm>
              <a:custGeom>
                <a:avLst/>
                <a:gdLst>
                  <a:gd name="T0" fmla="*/ 2 w 4"/>
                  <a:gd name="T1" fmla="*/ 0 h 4"/>
                  <a:gd name="T2" fmla="*/ 1 w 4"/>
                  <a:gd name="T3" fmla="*/ 1 h 4"/>
                  <a:gd name="T4" fmla="*/ 0 w 4"/>
                  <a:gd name="T5" fmla="*/ 1 h 4"/>
                  <a:gd name="T6" fmla="*/ 1 w 4"/>
                  <a:gd name="T7" fmla="*/ 2 h 4"/>
                  <a:gd name="T8" fmla="*/ 1 w 4"/>
                  <a:gd name="T9" fmla="*/ 2 h 4"/>
                  <a:gd name="T10" fmla="*/ 2 w 4"/>
                  <a:gd name="T11" fmla="*/ 2 h 4"/>
                  <a:gd name="T12" fmla="*/ 2 w 4"/>
                  <a:gd name="T13" fmla="*/ 3 h 4"/>
                  <a:gd name="T14" fmla="*/ 1 w 4"/>
                  <a:gd name="T15" fmla="*/ 4 h 4"/>
                  <a:gd name="T16" fmla="*/ 2 w 4"/>
                  <a:gd name="T17" fmla="*/ 4 h 4"/>
                  <a:gd name="T18" fmla="*/ 4 w 4"/>
                  <a:gd name="T19" fmla="*/ 1 h 4"/>
                  <a:gd name="T20" fmla="*/ 2 w 4"/>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4">
                    <a:moveTo>
                      <a:pt x="2" y="0"/>
                    </a:moveTo>
                    <a:cubicBezTo>
                      <a:pt x="2" y="0"/>
                      <a:pt x="1" y="0"/>
                      <a:pt x="1" y="1"/>
                    </a:cubicBezTo>
                    <a:cubicBezTo>
                      <a:pt x="1" y="1"/>
                      <a:pt x="1" y="1"/>
                      <a:pt x="0" y="1"/>
                    </a:cubicBezTo>
                    <a:cubicBezTo>
                      <a:pt x="1" y="1"/>
                      <a:pt x="1" y="1"/>
                      <a:pt x="1" y="2"/>
                    </a:cubicBezTo>
                    <a:cubicBezTo>
                      <a:pt x="1" y="2"/>
                      <a:pt x="1" y="2"/>
                      <a:pt x="1" y="2"/>
                    </a:cubicBezTo>
                    <a:cubicBezTo>
                      <a:pt x="2" y="2"/>
                      <a:pt x="2" y="2"/>
                      <a:pt x="2" y="2"/>
                    </a:cubicBezTo>
                    <a:cubicBezTo>
                      <a:pt x="2" y="2"/>
                      <a:pt x="2" y="3"/>
                      <a:pt x="2" y="3"/>
                    </a:cubicBezTo>
                    <a:cubicBezTo>
                      <a:pt x="2" y="3"/>
                      <a:pt x="2" y="4"/>
                      <a:pt x="1" y="4"/>
                    </a:cubicBezTo>
                    <a:cubicBezTo>
                      <a:pt x="2" y="4"/>
                      <a:pt x="2" y="4"/>
                      <a:pt x="2" y="4"/>
                    </a:cubicBezTo>
                    <a:cubicBezTo>
                      <a:pt x="3" y="3"/>
                      <a:pt x="4" y="2"/>
                      <a:pt x="4" y="1"/>
                    </a:cubicBezTo>
                    <a:cubicBezTo>
                      <a:pt x="4" y="1"/>
                      <a:pt x="3"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270">
                <a:extLst>
                  <a:ext uri="{FF2B5EF4-FFF2-40B4-BE49-F238E27FC236}">
                    <a16:creationId xmlns:a16="http://schemas.microsoft.com/office/drawing/2014/main" id="{C1CBC4EE-A541-421F-B8FB-AE34C3C3ED01}"/>
                  </a:ext>
                </a:extLst>
              </p:cNvPr>
              <p:cNvSpPr>
                <a:spLocks/>
              </p:cNvSpPr>
              <p:nvPr/>
            </p:nvSpPr>
            <p:spPr bwMode="auto">
              <a:xfrm>
                <a:off x="2962" y="1988"/>
                <a:ext cx="7" cy="7"/>
              </a:xfrm>
              <a:custGeom>
                <a:avLst/>
                <a:gdLst>
                  <a:gd name="T0" fmla="*/ 1 w 3"/>
                  <a:gd name="T1" fmla="*/ 0 h 3"/>
                  <a:gd name="T2" fmla="*/ 0 w 3"/>
                  <a:gd name="T3" fmla="*/ 2 h 3"/>
                  <a:gd name="T4" fmla="*/ 2 w 3"/>
                  <a:gd name="T5" fmla="*/ 3 h 3"/>
                  <a:gd name="T6" fmla="*/ 2 w 3"/>
                  <a:gd name="T7" fmla="*/ 3 h 3"/>
                  <a:gd name="T8" fmla="*/ 3 w 3"/>
                  <a:gd name="T9" fmla="*/ 2 h 3"/>
                  <a:gd name="T10" fmla="*/ 2 w 3"/>
                  <a:gd name="T11" fmla="*/ 2 h 3"/>
                  <a:gd name="T12" fmla="*/ 2 w 3"/>
                  <a:gd name="T13" fmla="*/ 2 h 3"/>
                  <a:gd name="T14" fmla="*/ 1 w 3"/>
                  <a:gd name="T15" fmla="*/ 2 h 3"/>
                  <a:gd name="T16" fmla="*/ 2 w 3"/>
                  <a:gd name="T17" fmla="*/ 1 h 3"/>
                  <a:gd name="T18" fmla="*/ 2 w 3"/>
                  <a:gd name="T19" fmla="*/ 1 h 3"/>
                  <a:gd name="T20" fmla="*/ 2 w 3"/>
                  <a:gd name="T21" fmla="*/ 1 h 3"/>
                  <a:gd name="T22" fmla="*/ 2 w 3"/>
                  <a:gd name="T23" fmla="*/ 1 h 3"/>
                  <a:gd name="T24" fmla="*/ 1 w 3"/>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3">
                    <a:moveTo>
                      <a:pt x="1" y="0"/>
                    </a:moveTo>
                    <a:cubicBezTo>
                      <a:pt x="0" y="0"/>
                      <a:pt x="0" y="1"/>
                      <a:pt x="0" y="2"/>
                    </a:cubicBezTo>
                    <a:cubicBezTo>
                      <a:pt x="0" y="3"/>
                      <a:pt x="1" y="3"/>
                      <a:pt x="2" y="3"/>
                    </a:cubicBezTo>
                    <a:cubicBezTo>
                      <a:pt x="2" y="3"/>
                      <a:pt x="2" y="3"/>
                      <a:pt x="2" y="3"/>
                    </a:cubicBezTo>
                    <a:cubicBezTo>
                      <a:pt x="3" y="3"/>
                      <a:pt x="3" y="2"/>
                      <a:pt x="3" y="2"/>
                    </a:cubicBezTo>
                    <a:cubicBezTo>
                      <a:pt x="2" y="2"/>
                      <a:pt x="2" y="2"/>
                      <a:pt x="2" y="2"/>
                    </a:cubicBezTo>
                    <a:cubicBezTo>
                      <a:pt x="2" y="2"/>
                      <a:pt x="2" y="2"/>
                      <a:pt x="2" y="2"/>
                    </a:cubicBezTo>
                    <a:cubicBezTo>
                      <a:pt x="1" y="2"/>
                      <a:pt x="1" y="2"/>
                      <a:pt x="1" y="2"/>
                    </a:cubicBezTo>
                    <a:cubicBezTo>
                      <a:pt x="1" y="2"/>
                      <a:pt x="1" y="1"/>
                      <a:pt x="2" y="1"/>
                    </a:cubicBezTo>
                    <a:cubicBezTo>
                      <a:pt x="2" y="1"/>
                      <a:pt x="2" y="1"/>
                      <a:pt x="2" y="1"/>
                    </a:cubicBezTo>
                    <a:cubicBezTo>
                      <a:pt x="2" y="1"/>
                      <a:pt x="2" y="1"/>
                      <a:pt x="2" y="1"/>
                    </a:cubicBezTo>
                    <a:cubicBezTo>
                      <a:pt x="2" y="1"/>
                      <a:pt x="2" y="1"/>
                      <a:pt x="2" y="1"/>
                    </a:cubicBezTo>
                    <a:cubicBezTo>
                      <a:pt x="2" y="0"/>
                      <a:pt x="2" y="0"/>
                      <a:pt x="1"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9" name="Freeform 271">
                <a:extLst>
                  <a:ext uri="{FF2B5EF4-FFF2-40B4-BE49-F238E27FC236}">
                    <a16:creationId xmlns:a16="http://schemas.microsoft.com/office/drawing/2014/main" id="{DE72F34E-BE8A-4421-B969-76BB90C81D14}"/>
                  </a:ext>
                </a:extLst>
              </p:cNvPr>
              <p:cNvSpPr>
                <a:spLocks/>
              </p:cNvSpPr>
              <p:nvPr/>
            </p:nvSpPr>
            <p:spPr bwMode="auto">
              <a:xfrm>
                <a:off x="2967" y="1991"/>
                <a:ext cx="2" cy="2"/>
              </a:xfrm>
              <a:custGeom>
                <a:avLst/>
                <a:gdLst>
                  <a:gd name="T0" fmla="*/ 0 w 1"/>
                  <a:gd name="T1" fmla="*/ 0 h 1"/>
                  <a:gd name="T2" fmla="*/ 1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1" y="1"/>
                      <a:pt x="1" y="1"/>
                    </a:cubicBezTo>
                    <a:cubicBezTo>
                      <a:pt x="1" y="1"/>
                      <a:pt x="1" y="0"/>
                      <a:pt x="1" y="0"/>
                    </a:cubicBezTo>
                    <a:cubicBezTo>
                      <a:pt x="1" y="0"/>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0" name="Freeform 272">
                <a:extLst>
                  <a:ext uri="{FF2B5EF4-FFF2-40B4-BE49-F238E27FC236}">
                    <a16:creationId xmlns:a16="http://schemas.microsoft.com/office/drawing/2014/main" id="{C5D8F8EF-A5EC-4D3A-A624-E998B2B25B2F}"/>
                  </a:ext>
                </a:extLst>
              </p:cNvPr>
              <p:cNvSpPr>
                <a:spLocks/>
              </p:cNvSpPr>
              <p:nvPr/>
            </p:nvSpPr>
            <p:spPr bwMode="auto">
              <a:xfrm>
                <a:off x="2964" y="1991"/>
                <a:ext cx="5" cy="2"/>
              </a:xfrm>
              <a:custGeom>
                <a:avLst/>
                <a:gdLst>
                  <a:gd name="T0" fmla="*/ 1 w 2"/>
                  <a:gd name="T1" fmla="*/ 0 h 1"/>
                  <a:gd name="T2" fmla="*/ 1 w 2"/>
                  <a:gd name="T3" fmla="*/ 0 h 1"/>
                  <a:gd name="T4" fmla="*/ 0 w 2"/>
                  <a:gd name="T5" fmla="*/ 1 h 1"/>
                  <a:gd name="T6" fmla="*/ 1 w 2"/>
                  <a:gd name="T7" fmla="*/ 1 h 1"/>
                  <a:gd name="T8" fmla="*/ 1 w 2"/>
                  <a:gd name="T9" fmla="*/ 1 h 1"/>
                  <a:gd name="T10" fmla="*/ 2 w 2"/>
                  <a:gd name="T11" fmla="*/ 1 h 1"/>
                  <a:gd name="T12" fmla="*/ 1 w 2"/>
                  <a:gd name="T13" fmla="*/ 0 h 1"/>
                  <a:gd name="T14" fmla="*/ 1 w 2"/>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
                    <a:moveTo>
                      <a:pt x="1" y="0"/>
                    </a:moveTo>
                    <a:cubicBezTo>
                      <a:pt x="1" y="0"/>
                      <a:pt x="1" y="0"/>
                      <a:pt x="1" y="0"/>
                    </a:cubicBezTo>
                    <a:cubicBezTo>
                      <a:pt x="0" y="0"/>
                      <a:pt x="0" y="1"/>
                      <a:pt x="0" y="1"/>
                    </a:cubicBezTo>
                    <a:cubicBezTo>
                      <a:pt x="0" y="1"/>
                      <a:pt x="0" y="1"/>
                      <a:pt x="1" y="1"/>
                    </a:cubicBezTo>
                    <a:cubicBezTo>
                      <a:pt x="1" y="1"/>
                      <a:pt x="1" y="1"/>
                      <a:pt x="1" y="1"/>
                    </a:cubicBezTo>
                    <a:cubicBezTo>
                      <a:pt x="1" y="1"/>
                      <a:pt x="1" y="1"/>
                      <a:pt x="2" y="1"/>
                    </a:cubicBezTo>
                    <a:cubicBezTo>
                      <a:pt x="2" y="1"/>
                      <a:pt x="1" y="0"/>
                      <a:pt x="1" y="0"/>
                    </a:cubicBezTo>
                    <a:cubicBezTo>
                      <a:pt x="1" y="0"/>
                      <a:pt x="1" y="0"/>
                      <a:pt x="1"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273">
                <a:extLst>
                  <a:ext uri="{FF2B5EF4-FFF2-40B4-BE49-F238E27FC236}">
                    <a16:creationId xmlns:a16="http://schemas.microsoft.com/office/drawing/2014/main" id="{5D39F593-79A5-48B7-B4C5-C5CBA9888DCF}"/>
                  </a:ext>
                </a:extLst>
              </p:cNvPr>
              <p:cNvSpPr>
                <a:spLocks noEditPoints="1"/>
              </p:cNvSpPr>
              <p:nvPr/>
            </p:nvSpPr>
            <p:spPr bwMode="auto">
              <a:xfrm>
                <a:off x="2943" y="2043"/>
                <a:ext cx="14" cy="12"/>
              </a:xfrm>
              <a:custGeom>
                <a:avLst/>
                <a:gdLst>
                  <a:gd name="T0" fmla="*/ 4 w 6"/>
                  <a:gd name="T1" fmla="*/ 3 h 5"/>
                  <a:gd name="T2" fmla="*/ 3 w 6"/>
                  <a:gd name="T3" fmla="*/ 3 h 5"/>
                  <a:gd name="T4" fmla="*/ 4 w 6"/>
                  <a:gd name="T5" fmla="*/ 1 h 5"/>
                  <a:gd name="T6" fmla="*/ 4 w 6"/>
                  <a:gd name="T7" fmla="*/ 1 h 5"/>
                  <a:gd name="T8" fmla="*/ 5 w 6"/>
                  <a:gd name="T9" fmla="*/ 2 h 5"/>
                  <a:gd name="T10" fmla="*/ 4 w 6"/>
                  <a:gd name="T11" fmla="*/ 3 h 5"/>
                  <a:gd name="T12" fmla="*/ 4 w 6"/>
                  <a:gd name="T13" fmla="*/ 3 h 5"/>
                  <a:gd name="T14" fmla="*/ 4 w 6"/>
                  <a:gd name="T15" fmla="*/ 0 h 5"/>
                  <a:gd name="T16" fmla="*/ 3 w 6"/>
                  <a:gd name="T17" fmla="*/ 1 h 5"/>
                  <a:gd name="T18" fmla="*/ 1 w 6"/>
                  <a:gd name="T19" fmla="*/ 4 h 5"/>
                  <a:gd name="T20" fmla="*/ 3 w 6"/>
                  <a:gd name="T21" fmla="*/ 5 h 5"/>
                  <a:gd name="T22" fmla="*/ 4 w 6"/>
                  <a:gd name="T23" fmla="*/ 4 h 5"/>
                  <a:gd name="T24" fmla="*/ 6 w 6"/>
                  <a:gd name="T25" fmla="*/ 1 h 5"/>
                  <a:gd name="T26" fmla="*/ 4 w 6"/>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5">
                    <a:moveTo>
                      <a:pt x="4" y="3"/>
                    </a:moveTo>
                    <a:cubicBezTo>
                      <a:pt x="3" y="3"/>
                      <a:pt x="3" y="3"/>
                      <a:pt x="3" y="3"/>
                    </a:cubicBezTo>
                    <a:cubicBezTo>
                      <a:pt x="3" y="2"/>
                      <a:pt x="3" y="2"/>
                      <a:pt x="4" y="1"/>
                    </a:cubicBezTo>
                    <a:cubicBezTo>
                      <a:pt x="4" y="1"/>
                      <a:pt x="4" y="1"/>
                      <a:pt x="4" y="1"/>
                    </a:cubicBezTo>
                    <a:cubicBezTo>
                      <a:pt x="5" y="1"/>
                      <a:pt x="5" y="1"/>
                      <a:pt x="5" y="2"/>
                    </a:cubicBezTo>
                    <a:cubicBezTo>
                      <a:pt x="5" y="2"/>
                      <a:pt x="5" y="3"/>
                      <a:pt x="4" y="3"/>
                    </a:cubicBezTo>
                    <a:cubicBezTo>
                      <a:pt x="4" y="3"/>
                      <a:pt x="4" y="3"/>
                      <a:pt x="4" y="3"/>
                    </a:cubicBezTo>
                    <a:moveTo>
                      <a:pt x="4" y="0"/>
                    </a:moveTo>
                    <a:cubicBezTo>
                      <a:pt x="4" y="0"/>
                      <a:pt x="3" y="1"/>
                      <a:pt x="3" y="1"/>
                    </a:cubicBezTo>
                    <a:cubicBezTo>
                      <a:pt x="1" y="1"/>
                      <a:pt x="0" y="3"/>
                      <a:pt x="1" y="4"/>
                    </a:cubicBezTo>
                    <a:cubicBezTo>
                      <a:pt x="1" y="4"/>
                      <a:pt x="2" y="5"/>
                      <a:pt x="3" y="5"/>
                    </a:cubicBezTo>
                    <a:cubicBezTo>
                      <a:pt x="3" y="5"/>
                      <a:pt x="4" y="4"/>
                      <a:pt x="4" y="4"/>
                    </a:cubicBezTo>
                    <a:cubicBezTo>
                      <a:pt x="5" y="4"/>
                      <a:pt x="6" y="2"/>
                      <a:pt x="6" y="1"/>
                    </a:cubicBezTo>
                    <a:cubicBezTo>
                      <a:pt x="6" y="1"/>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274">
                <a:extLst>
                  <a:ext uri="{FF2B5EF4-FFF2-40B4-BE49-F238E27FC236}">
                    <a16:creationId xmlns:a16="http://schemas.microsoft.com/office/drawing/2014/main" id="{285AA28E-40A9-4819-B6F0-FE2A15BA4234}"/>
                  </a:ext>
                </a:extLst>
              </p:cNvPr>
              <p:cNvSpPr>
                <a:spLocks/>
              </p:cNvSpPr>
              <p:nvPr/>
            </p:nvSpPr>
            <p:spPr bwMode="auto">
              <a:xfrm>
                <a:off x="2950" y="2045"/>
                <a:ext cx="5" cy="5"/>
              </a:xfrm>
              <a:custGeom>
                <a:avLst/>
                <a:gdLst>
                  <a:gd name="T0" fmla="*/ 1 w 2"/>
                  <a:gd name="T1" fmla="*/ 0 h 2"/>
                  <a:gd name="T2" fmla="*/ 1 w 2"/>
                  <a:gd name="T3" fmla="*/ 0 h 2"/>
                  <a:gd name="T4" fmla="*/ 0 w 2"/>
                  <a:gd name="T5" fmla="*/ 2 h 2"/>
                  <a:gd name="T6" fmla="*/ 1 w 2"/>
                  <a:gd name="T7" fmla="*/ 2 h 2"/>
                  <a:gd name="T8" fmla="*/ 1 w 2"/>
                  <a:gd name="T9" fmla="*/ 2 h 2"/>
                  <a:gd name="T10" fmla="*/ 2 w 2"/>
                  <a:gd name="T11" fmla="*/ 1 h 2"/>
                  <a:gd name="T12" fmla="*/ 1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1" y="0"/>
                    </a:moveTo>
                    <a:cubicBezTo>
                      <a:pt x="1" y="0"/>
                      <a:pt x="1" y="0"/>
                      <a:pt x="1" y="0"/>
                    </a:cubicBezTo>
                    <a:cubicBezTo>
                      <a:pt x="0" y="1"/>
                      <a:pt x="0" y="1"/>
                      <a:pt x="0" y="2"/>
                    </a:cubicBezTo>
                    <a:cubicBezTo>
                      <a:pt x="0" y="2"/>
                      <a:pt x="0" y="2"/>
                      <a:pt x="1" y="2"/>
                    </a:cubicBezTo>
                    <a:cubicBezTo>
                      <a:pt x="1" y="2"/>
                      <a:pt x="1" y="2"/>
                      <a:pt x="1" y="2"/>
                    </a:cubicBezTo>
                    <a:cubicBezTo>
                      <a:pt x="2" y="2"/>
                      <a:pt x="2" y="1"/>
                      <a:pt x="2" y="1"/>
                    </a:cubicBezTo>
                    <a:cubicBezTo>
                      <a:pt x="2" y="0"/>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275">
                <a:extLst>
                  <a:ext uri="{FF2B5EF4-FFF2-40B4-BE49-F238E27FC236}">
                    <a16:creationId xmlns:a16="http://schemas.microsoft.com/office/drawing/2014/main" id="{9F937552-CE85-424D-B890-36BF17E67D54}"/>
                  </a:ext>
                </a:extLst>
              </p:cNvPr>
              <p:cNvSpPr>
                <a:spLocks noEditPoints="1"/>
              </p:cNvSpPr>
              <p:nvPr/>
            </p:nvSpPr>
            <p:spPr bwMode="auto">
              <a:xfrm>
                <a:off x="3007" y="1995"/>
                <a:ext cx="9" cy="29"/>
              </a:xfrm>
              <a:custGeom>
                <a:avLst/>
                <a:gdLst>
                  <a:gd name="T0" fmla="*/ 2 w 4"/>
                  <a:gd name="T1" fmla="*/ 3 h 12"/>
                  <a:gd name="T2" fmla="*/ 2 w 4"/>
                  <a:gd name="T3" fmla="*/ 3 h 12"/>
                  <a:gd name="T4" fmla="*/ 4 w 4"/>
                  <a:gd name="T5" fmla="*/ 12 h 12"/>
                  <a:gd name="T6" fmla="*/ 4 w 4"/>
                  <a:gd name="T7" fmla="*/ 12 h 12"/>
                  <a:gd name="T8" fmla="*/ 2 w 4"/>
                  <a:gd name="T9" fmla="*/ 3 h 12"/>
                  <a:gd name="T10" fmla="*/ 0 w 4"/>
                  <a:gd name="T11" fmla="*/ 0 h 12"/>
                  <a:gd name="T12" fmla="*/ 0 w 4"/>
                  <a:gd name="T13" fmla="*/ 0 h 12"/>
                  <a:gd name="T14" fmla="*/ 1 w 4"/>
                  <a:gd name="T15" fmla="*/ 1 h 12"/>
                  <a:gd name="T16" fmla="*/ 1 w 4"/>
                  <a:gd name="T17" fmla="*/ 1 h 12"/>
                  <a:gd name="T18" fmla="*/ 0 w 4"/>
                  <a:gd name="T19"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2">
                    <a:moveTo>
                      <a:pt x="2" y="3"/>
                    </a:moveTo>
                    <a:cubicBezTo>
                      <a:pt x="2" y="3"/>
                      <a:pt x="2" y="3"/>
                      <a:pt x="2" y="3"/>
                    </a:cubicBezTo>
                    <a:cubicBezTo>
                      <a:pt x="3" y="5"/>
                      <a:pt x="4" y="8"/>
                      <a:pt x="4" y="12"/>
                    </a:cubicBezTo>
                    <a:cubicBezTo>
                      <a:pt x="4" y="12"/>
                      <a:pt x="4" y="12"/>
                      <a:pt x="4" y="12"/>
                    </a:cubicBezTo>
                    <a:cubicBezTo>
                      <a:pt x="4" y="8"/>
                      <a:pt x="3" y="5"/>
                      <a:pt x="2" y="3"/>
                    </a:cubicBezTo>
                    <a:moveTo>
                      <a:pt x="0" y="0"/>
                    </a:moveTo>
                    <a:cubicBezTo>
                      <a:pt x="0" y="0"/>
                      <a:pt x="0" y="0"/>
                      <a:pt x="0" y="0"/>
                    </a:cubicBezTo>
                    <a:cubicBezTo>
                      <a:pt x="0" y="1"/>
                      <a:pt x="1" y="1"/>
                      <a:pt x="1" y="1"/>
                    </a:cubicBezTo>
                    <a:cubicBezTo>
                      <a:pt x="1" y="1"/>
                      <a:pt x="1" y="1"/>
                      <a:pt x="1" y="1"/>
                    </a:cubicBezTo>
                    <a:cubicBezTo>
                      <a:pt x="1" y="1"/>
                      <a:pt x="0" y="0"/>
                      <a:pt x="0" y="0"/>
                    </a:cubicBezTo>
                  </a:path>
                </a:pathLst>
              </a:custGeom>
              <a:solidFill>
                <a:srgbClr val="0009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276">
                <a:extLst>
                  <a:ext uri="{FF2B5EF4-FFF2-40B4-BE49-F238E27FC236}">
                    <a16:creationId xmlns:a16="http://schemas.microsoft.com/office/drawing/2014/main" id="{F4D082AB-B0FD-40AE-AFD1-A087E3F1B73C}"/>
                  </a:ext>
                </a:extLst>
              </p:cNvPr>
              <p:cNvSpPr>
                <a:spLocks noEditPoints="1"/>
              </p:cNvSpPr>
              <p:nvPr/>
            </p:nvSpPr>
            <p:spPr bwMode="auto">
              <a:xfrm>
                <a:off x="2921" y="1995"/>
                <a:ext cx="95" cy="76"/>
              </a:xfrm>
              <a:custGeom>
                <a:avLst/>
                <a:gdLst>
                  <a:gd name="T0" fmla="*/ 38 w 40"/>
                  <a:gd name="T1" fmla="*/ 3 h 32"/>
                  <a:gd name="T2" fmla="*/ 37 w 40"/>
                  <a:gd name="T3" fmla="*/ 3 h 32"/>
                  <a:gd name="T4" fmla="*/ 37 w 40"/>
                  <a:gd name="T5" fmla="*/ 3 h 32"/>
                  <a:gd name="T6" fmla="*/ 37 w 40"/>
                  <a:gd name="T7" fmla="*/ 3 h 32"/>
                  <a:gd name="T8" fmla="*/ 37 w 40"/>
                  <a:gd name="T9" fmla="*/ 7 h 32"/>
                  <a:gd name="T10" fmla="*/ 17 w 40"/>
                  <a:gd name="T11" fmla="*/ 28 h 32"/>
                  <a:gd name="T12" fmla="*/ 0 w 40"/>
                  <a:gd name="T13" fmla="*/ 19 h 32"/>
                  <a:gd name="T14" fmla="*/ 6 w 40"/>
                  <a:gd name="T15" fmla="*/ 27 h 32"/>
                  <a:gd name="T16" fmla="*/ 8 w 40"/>
                  <a:gd name="T17" fmla="*/ 26 h 32"/>
                  <a:gd name="T18" fmla="*/ 8 w 40"/>
                  <a:gd name="T19" fmla="*/ 27 h 32"/>
                  <a:gd name="T20" fmla="*/ 8 w 40"/>
                  <a:gd name="T21" fmla="*/ 28 h 32"/>
                  <a:gd name="T22" fmla="*/ 7 w 40"/>
                  <a:gd name="T23" fmla="*/ 29 h 32"/>
                  <a:gd name="T24" fmla="*/ 15 w 40"/>
                  <a:gd name="T25" fmla="*/ 32 h 32"/>
                  <a:gd name="T26" fmla="*/ 15 w 40"/>
                  <a:gd name="T27" fmla="*/ 31 h 32"/>
                  <a:gd name="T28" fmla="*/ 16 w 40"/>
                  <a:gd name="T29" fmla="*/ 30 h 32"/>
                  <a:gd name="T30" fmla="*/ 16 w 40"/>
                  <a:gd name="T31" fmla="*/ 30 h 32"/>
                  <a:gd name="T32" fmla="*/ 17 w 40"/>
                  <a:gd name="T33" fmla="*/ 32 h 32"/>
                  <a:gd name="T34" fmla="*/ 17 w 40"/>
                  <a:gd name="T35" fmla="*/ 32 h 32"/>
                  <a:gd name="T36" fmla="*/ 19 w 40"/>
                  <a:gd name="T37" fmla="*/ 32 h 32"/>
                  <a:gd name="T38" fmla="*/ 30 w 40"/>
                  <a:gd name="T39" fmla="*/ 30 h 32"/>
                  <a:gd name="T40" fmla="*/ 29 w 40"/>
                  <a:gd name="T41" fmla="*/ 29 h 32"/>
                  <a:gd name="T42" fmla="*/ 28 w 40"/>
                  <a:gd name="T43" fmla="*/ 27 h 32"/>
                  <a:gd name="T44" fmla="*/ 29 w 40"/>
                  <a:gd name="T45" fmla="*/ 27 h 32"/>
                  <a:gd name="T46" fmla="*/ 29 w 40"/>
                  <a:gd name="T47" fmla="*/ 27 h 32"/>
                  <a:gd name="T48" fmla="*/ 31 w 40"/>
                  <a:gd name="T49" fmla="*/ 27 h 32"/>
                  <a:gd name="T50" fmla="*/ 32 w 40"/>
                  <a:gd name="T51" fmla="*/ 28 h 32"/>
                  <a:gd name="T52" fmla="*/ 38 w 40"/>
                  <a:gd name="T53" fmla="*/ 20 h 32"/>
                  <a:gd name="T54" fmla="*/ 37 w 40"/>
                  <a:gd name="T55" fmla="*/ 18 h 32"/>
                  <a:gd name="T56" fmla="*/ 38 w 40"/>
                  <a:gd name="T57" fmla="*/ 18 h 32"/>
                  <a:gd name="T58" fmla="*/ 39 w 40"/>
                  <a:gd name="T59" fmla="*/ 17 h 32"/>
                  <a:gd name="T60" fmla="*/ 40 w 40"/>
                  <a:gd name="T61" fmla="*/ 12 h 32"/>
                  <a:gd name="T62" fmla="*/ 38 w 40"/>
                  <a:gd name="T63" fmla="*/ 3 h 32"/>
                  <a:gd name="T64" fmla="*/ 36 w 40"/>
                  <a:gd name="T65" fmla="*/ 0 h 32"/>
                  <a:gd name="T66" fmla="*/ 37 w 40"/>
                  <a:gd name="T67" fmla="*/ 1 h 32"/>
                  <a:gd name="T68" fmla="*/ 37 w 40"/>
                  <a:gd name="T69" fmla="*/ 1 h 32"/>
                  <a:gd name="T70" fmla="*/ 36 w 40"/>
                  <a:gd name="T7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0" h="32">
                    <a:moveTo>
                      <a:pt x="38" y="3"/>
                    </a:moveTo>
                    <a:cubicBezTo>
                      <a:pt x="37" y="3"/>
                      <a:pt x="37" y="3"/>
                      <a:pt x="37" y="3"/>
                    </a:cubicBezTo>
                    <a:cubicBezTo>
                      <a:pt x="37" y="3"/>
                      <a:pt x="37" y="3"/>
                      <a:pt x="37" y="3"/>
                    </a:cubicBezTo>
                    <a:cubicBezTo>
                      <a:pt x="37" y="3"/>
                      <a:pt x="37" y="3"/>
                      <a:pt x="37" y="3"/>
                    </a:cubicBezTo>
                    <a:cubicBezTo>
                      <a:pt x="37" y="4"/>
                      <a:pt x="37" y="6"/>
                      <a:pt x="37" y="7"/>
                    </a:cubicBezTo>
                    <a:cubicBezTo>
                      <a:pt x="37" y="19"/>
                      <a:pt x="28" y="28"/>
                      <a:pt x="17" y="28"/>
                    </a:cubicBezTo>
                    <a:cubicBezTo>
                      <a:pt x="10" y="28"/>
                      <a:pt x="3" y="24"/>
                      <a:pt x="0" y="19"/>
                    </a:cubicBezTo>
                    <a:cubicBezTo>
                      <a:pt x="1" y="22"/>
                      <a:pt x="3" y="25"/>
                      <a:pt x="6" y="27"/>
                    </a:cubicBezTo>
                    <a:cubicBezTo>
                      <a:pt x="6" y="27"/>
                      <a:pt x="7" y="26"/>
                      <a:pt x="8" y="26"/>
                    </a:cubicBezTo>
                    <a:cubicBezTo>
                      <a:pt x="8" y="26"/>
                      <a:pt x="8" y="26"/>
                      <a:pt x="8" y="27"/>
                    </a:cubicBezTo>
                    <a:cubicBezTo>
                      <a:pt x="9" y="27"/>
                      <a:pt x="8" y="28"/>
                      <a:pt x="8" y="28"/>
                    </a:cubicBezTo>
                    <a:cubicBezTo>
                      <a:pt x="8" y="28"/>
                      <a:pt x="7" y="29"/>
                      <a:pt x="7" y="29"/>
                    </a:cubicBezTo>
                    <a:cubicBezTo>
                      <a:pt x="10" y="30"/>
                      <a:pt x="12" y="32"/>
                      <a:pt x="15" y="32"/>
                    </a:cubicBezTo>
                    <a:cubicBezTo>
                      <a:pt x="15" y="32"/>
                      <a:pt x="15" y="31"/>
                      <a:pt x="15" y="31"/>
                    </a:cubicBezTo>
                    <a:cubicBezTo>
                      <a:pt x="15" y="30"/>
                      <a:pt x="15" y="30"/>
                      <a:pt x="16" y="30"/>
                    </a:cubicBezTo>
                    <a:cubicBezTo>
                      <a:pt x="16" y="30"/>
                      <a:pt x="16" y="30"/>
                      <a:pt x="16" y="30"/>
                    </a:cubicBezTo>
                    <a:cubicBezTo>
                      <a:pt x="17" y="30"/>
                      <a:pt x="17" y="31"/>
                      <a:pt x="17" y="32"/>
                    </a:cubicBezTo>
                    <a:cubicBezTo>
                      <a:pt x="17" y="32"/>
                      <a:pt x="17" y="32"/>
                      <a:pt x="17" y="32"/>
                    </a:cubicBezTo>
                    <a:cubicBezTo>
                      <a:pt x="18" y="32"/>
                      <a:pt x="18" y="32"/>
                      <a:pt x="19" y="32"/>
                    </a:cubicBezTo>
                    <a:cubicBezTo>
                      <a:pt x="23" y="32"/>
                      <a:pt x="26" y="31"/>
                      <a:pt x="30" y="30"/>
                    </a:cubicBezTo>
                    <a:cubicBezTo>
                      <a:pt x="30" y="29"/>
                      <a:pt x="29" y="29"/>
                      <a:pt x="29" y="29"/>
                    </a:cubicBezTo>
                    <a:cubicBezTo>
                      <a:pt x="29" y="28"/>
                      <a:pt x="29" y="28"/>
                      <a:pt x="28" y="27"/>
                    </a:cubicBezTo>
                    <a:cubicBezTo>
                      <a:pt x="28" y="27"/>
                      <a:pt x="28" y="27"/>
                      <a:pt x="29" y="27"/>
                    </a:cubicBezTo>
                    <a:cubicBezTo>
                      <a:pt x="29" y="27"/>
                      <a:pt x="29" y="27"/>
                      <a:pt x="29" y="27"/>
                    </a:cubicBezTo>
                    <a:cubicBezTo>
                      <a:pt x="30" y="27"/>
                      <a:pt x="31" y="27"/>
                      <a:pt x="31" y="27"/>
                    </a:cubicBezTo>
                    <a:cubicBezTo>
                      <a:pt x="32" y="27"/>
                      <a:pt x="32" y="28"/>
                      <a:pt x="32" y="28"/>
                    </a:cubicBezTo>
                    <a:cubicBezTo>
                      <a:pt x="35" y="26"/>
                      <a:pt x="37" y="23"/>
                      <a:pt x="38" y="20"/>
                    </a:cubicBezTo>
                    <a:cubicBezTo>
                      <a:pt x="37" y="20"/>
                      <a:pt x="37" y="19"/>
                      <a:pt x="37" y="18"/>
                    </a:cubicBezTo>
                    <a:cubicBezTo>
                      <a:pt x="37" y="18"/>
                      <a:pt x="38" y="18"/>
                      <a:pt x="38" y="18"/>
                    </a:cubicBezTo>
                    <a:cubicBezTo>
                      <a:pt x="39" y="17"/>
                      <a:pt x="39" y="17"/>
                      <a:pt x="39" y="17"/>
                    </a:cubicBezTo>
                    <a:cubicBezTo>
                      <a:pt x="39" y="15"/>
                      <a:pt x="40" y="14"/>
                      <a:pt x="40" y="12"/>
                    </a:cubicBezTo>
                    <a:cubicBezTo>
                      <a:pt x="40" y="8"/>
                      <a:pt x="39" y="5"/>
                      <a:pt x="38" y="3"/>
                    </a:cubicBezTo>
                    <a:moveTo>
                      <a:pt x="36" y="0"/>
                    </a:moveTo>
                    <a:cubicBezTo>
                      <a:pt x="36" y="1"/>
                      <a:pt x="36" y="1"/>
                      <a:pt x="37" y="1"/>
                    </a:cubicBezTo>
                    <a:cubicBezTo>
                      <a:pt x="37" y="1"/>
                      <a:pt x="37" y="1"/>
                      <a:pt x="37" y="1"/>
                    </a:cubicBezTo>
                    <a:cubicBezTo>
                      <a:pt x="37" y="1"/>
                      <a:pt x="36" y="1"/>
                      <a:pt x="36"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277">
                <a:extLst>
                  <a:ext uri="{FF2B5EF4-FFF2-40B4-BE49-F238E27FC236}">
                    <a16:creationId xmlns:a16="http://schemas.microsoft.com/office/drawing/2014/main" id="{67C13F25-C1B5-4F3B-9F11-9C0691A1E0CA}"/>
                  </a:ext>
                </a:extLst>
              </p:cNvPr>
              <p:cNvSpPr>
                <a:spLocks/>
              </p:cNvSpPr>
              <p:nvPr/>
            </p:nvSpPr>
            <p:spPr bwMode="auto">
              <a:xfrm>
                <a:off x="3009" y="1998"/>
                <a:ext cx="3" cy="4"/>
              </a:xfrm>
              <a:custGeom>
                <a:avLst/>
                <a:gdLst>
                  <a:gd name="T0" fmla="*/ 0 w 1"/>
                  <a:gd name="T1" fmla="*/ 0 h 2"/>
                  <a:gd name="T2" fmla="*/ 0 w 1"/>
                  <a:gd name="T3" fmla="*/ 0 h 2"/>
                  <a:gd name="T4" fmla="*/ 0 w 1"/>
                  <a:gd name="T5" fmla="*/ 0 h 2"/>
                  <a:gd name="T6" fmla="*/ 0 w 1"/>
                  <a:gd name="T7" fmla="*/ 2 h 2"/>
                  <a:gd name="T8" fmla="*/ 0 w 1"/>
                  <a:gd name="T9" fmla="*/ 2 h 2"/>
                  <a:gd name="T10" fmla="*/ 0 w 1"/>
                  <a:gd name="T11" fmla="*/ 2 h 2"/>
                  <a:gd name="T12" fmla="*/ 1 w 1"/>
                  <a:gd name="T13" fmla="*/ 2 h 2"/>
                  <a:gd name="T14" fmla="*/ 1 w 1"/>
                  <a:gd name="T15" fmla="*/ 2 h 2"/>
                  <a:gd name="T16" fmla="*/ 0 w 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
                    <a:moveTo>
                      <a:pt x="0" y="0"/>
                    </a:moveTo>
                    <a:cubicBezTo>
                      <a:pt x="0" y="0"/>
                      <a:pt x="0" y="0"/>
                      <a:pt x="0" y="0"/>
                    </a:cubicBezTo>
                    <a:cubicBezTo>
                      <a:pt x="0" y="0"/>
                      <a:pt x="0" y="0"/>
                      <a:pt x="0" y="0"/>
                    </a:cubicBezTo>
                    <a:cubicBezTo>
                      <a:pt x="0" y="1"/>
                      <a:pt x="0" y="1"/>
                      <a:pt x="0" y="2"/>
                    </a:cubicBezTo>
                    <a:cubicBezTo>
                      <a:pt x="0" y="2"/>
                      <a:pt x="0" y="2"/>
                      <a:pt x="0" y="2"/>
                    </a:cubicBezTo>
                    <a:cubicBezTo>
                      <a:pt x="0" y="2"/>
                      <a:pt x="0" y="2"/>
                      <a:pt x="0" y="2"/>
                    </a:cubicBezTo>
                    <a:cubicBezTo>
                      <a:pt x="1" y="2"/>
                      <a:pt x="1" y="2"/>
                      <a:pt x="1" y="2"/>
                    </a:cubicBezTo>
                    <a:cubicBezTo>
                      <a:pt x="1" y="2"/>
                      <a:pt x="1" y="2"/>
                      <a:pt x="1" y="2"/>
                    </a:cubicBezTo>
                    <a:cubicBezTo>
                      <a:pt x="0" y="1"/>
                      <a:pt x="0"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278">
                <a:extLst>
                  <a:ext uri="{FF2B5EF4-FFF2-40B4-BE49-F238E27FC236}">
                    <a16:creationId xmlns:a16="http://schemas.microsoft.com/office/drawing/2014/main" id="{DF4AFD7A-E8CF-40EF-B211-DABFB2C68B6D}"/>
                  </a:ext>
                </a:extLst>
              </p:cNvPr>
              <p:cNvSpPr>
                <a:spLocks/>
              </p:cNvSpPr>
              <p:nvPr/>
            </p:nvSpPr>
            <p:spPr bwMode="auto">
              <a:xfrm>
                <a:off x="2988" y="2059"/>
                <a:ext cx="9" cy="7"/>
              </a:xfrm>
              <a:custGeom>
                <a:avLst/>
                <a:gdLst>
                  <a:gd name="T0" fmla="*/ 1 w 4"/>
                  <a:gd name="T1" fmla="*/ 0 h 3"/>
                  <a:gd name="T2" fmla="*/ 1 w 4"/>
                  <a:gd name="T3" fmla="*/ 0 h 3"/>
                  <a:gd name="T4" fmla="*/ 0 w 4"/>
                  <a:gd name="T5" fmla="*/ 0 h 3"/>
                  <a:gd name="T6" fmla="*/ 1 w 4"/>
                  <a:gd name="T7" fmla="*/ 2 h 3"/>
                  <a:gd name="T8" fmla="*/ 2 w 4"/>
                  <a:gd name="T9" fmla="*/ 3 h 3"/>
                  <a:gd name="T10" fmla="*/ 4 w 4"/>
                  <a:gd name="T11" fmla="*/ 1 h 3"/>
                  <a:gd name="T12" fmla="*/ 3 w 4"/>
                  <a:gd name="T13" fmla="*/ 0 h 3"/>
                  <a:gd name="T14" fmla="*/ 1 w 4"/>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0"/>
                    </a:moveTo>
                    <a:cubicBezTo>
                      <a:pt x="1" y="0"/>
                      <a:pt x="1" y="0"/>
                      <a:pt x="1" y="0"/>
                    </a:cubicBezTo>
                    <a:cubicBezTo>
                      <a:pt x="0" y="0"/>
                      <a:pt x="0" y="0"/>
                      <a:pt x="0" y="0"/>
                    </a:cubicBezTo>
                    <a:cubicBezTo>
                      <a:pt x="1" y="1"/>
                      <a:pt x="1" y="1"/>
                      <a:pt x="1" y="2"/>
                    </a:cubicBezTo>
                    <a:cubicBezTo>
                      <a:pt x="1" y="2"/>
                      <a:pt x="2" y="2"/>
                      <a:pt x="2" y="3"/>
                    </a:cubicBezTo>
                    <a:cubicBezTo>
                      <a:pt x="2" y="2"/>
                      <a:pt x="3" y="1"/>
                      <a:pt x="4" y="1"/>
                    </a:cubicBezTo>
                    <a:cubicBezTo>
                      <a:pt x="4" y="1"/>
                      <a:pt x="4" y="0"/>
                      <a:pt x="3" y="0"/>
                    </a:cubicBezTo>
                    <a:cubicBezTo>
                      <a:pt x="3" y="0"/>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279">
                <a:extLst>
                  <a:ext uri="{FF2B5EF4-FFF2-40B4-BE49-F238E27FC236}">
                    <a16:creationId xmlns:a16="http://schemas.microsoft.com/office/drawing/2014/main" id="{73127E15-47A0-447D-859C-CA87888FC179}"/>
                  </a:ext>
                </a:extLst>
              </p:cNvPr>
              <p:cNvSpPr>
                <a:spLocks/>
              </p:cNvSpPr>
              <p:nvPr/>
            </p:nvSpPr>
            <p:spPr bwMode="auto">
              <a:xfrm>
                <a:off x="3009" y="2036"/>
                <a:ext cx="5" cy="7"/>
              </a:xfrm>
              <a:custGeom>
                <a:avLst/>
                <a:gdLst>
                  <a:gd name="T0" fmla="*/ 2 w 2"/>
                  <a:gd name="T1" fmla="*/ 0 h 3"/>
                  <a:gd name="T2" fmla="*/ 1 w 2"/>
                  <a:gd name="T3" fmla="*/ 1 h 3"/>
                  <a:gd name="T4" fmla="*/ 0 w 2"/>
                  <a:gd name="T5" fmla="*/ 1 h 3"/>
                  <a:gd name="T6" fmla="*/ 1 w 2"/>
                  <a:gd name="T7" fmla="*/ 3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cubicBezTo>
                      <a:pt x="2" y="0"/>
                      <a:pt x="2" y="0"/>
                      <a:pt x="1" y="1"/>
                    </a:cubicBezTo>
                    <a:cubicBezTo>
                      <a:pt x="1" y="1"/>
                      <a:pt x="0" y="1"/>
                      <a:pt x="0" y="1"/>
                    </a:cubicBezTo>
                    <a:cubicBezTo>
                      <a:pt x="0" y="2"/>
                      <a:pt x="0" y="3"/>
                      <a:pt x="1" y="3"/>
                    </a:cubicBezTo>
                    <a:cubicBezTo>
                      <a:pt x="1" y="2"/>
                      <a:pt x="2" y="1"/>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280">
                <a:extLst>
                  <a:ext uri="{FF2B5EF4-FFF2-40B4-BE49-F238E27FC236}">
                    <a16:creationId xmlns:a16="http://schemas.microsoft.com/office/drawing/2014/main" id="{284BB5CF-221E-42D4-A99A-0EBFBB23A105}"/>
                  </a:ext>
                </a:extLst>
              </p:cNvPr>
              <p:cNvSpPr>
                <a:spLocks/>
              </p:cNvSpPr>
              <p:nvPr/>
            </p:nvSpPr>
            <p:spPr bwMode="auto">
              <a:xfrm>
                <a:off x="2957" y="2066"/>
                <a:ext cx="5" cy="5"/>
              </a:xfrm>
              <a:custGeom>
                <a:avLst/>
                <a:gdLst>
                  <a:gd name="T0" fmla="*/ 1 w 2"/>
                  <a:gd name="T1" fmla="*/ 0 h 2"/>
                  <a:gd name="T2" fmla="*/ 0 w 2"/>
                  <a:gd name="T3" fmla="*/ 1 h 2"/>
                  <a:gd name="T4" fmla="*/ 0 w 2"/>
                  <a:gd name="T5" fmla="*/ 2 h 2"/>
                  <a:gd name="T6" fmla="*/ 2 w 2"/>
                  <a:gd name="T7" fmla="*/ 2 h 2"/>
                  <a:gd name="T8" fmla="*/ 2 w 2"/>
                  <a:gd name="T9" fmla="*/ 2 h 2"/>
                  <a:gd name="T10" fmla="*/ 1 w 2"/>
                  <a:gd name="T11" fmla="*/ 0 h 2"/>
                  <a:gd name="T12" fmla="*/ 1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1" y="0"/>
                    </a:moveTo>
                    <a:cubicBezTo>
                      <a:pt x="0" y="0"/>
                      <a:pt x="0" y="0"/>
                      <a:pt x="0" y="1"/>
                    </a:cubicBezTo>
                    <a:cubicBezTo>
                      <a:pt x="0" y="1"/>
                      <a:pt x="0" y="2"/>
                      <a:pt x="0" y="2"/>
                    </a:cubicBezTo>
                    <a:cubicBezTo>
                      <a:pt x="1" y="2"/>
                      <a:pt x="1" y="2"/>
                      <a:pt x="2" y="2"/>
                    </a:cubicBezTo>
                    <a:cubicBezTo>
                      <a:pt x="2" y="2"/>
                      <a:pt x="2" y="2"/>
                      <a:pt x="2" y="2"/>
                    </a:cubicBezTo>
                    <a:cubicBezTo>
                      <a:pt x="2" y="1"/>
                      <a:pt x="2" y="0"/>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281">
                <a:extLst>
                  <a:ext uri="{FF2B5EF4-FFF2-40B4-BE49-F238E27FC236}">
                    <a16:creationId xmlns:a16="http://schemas.microsoft.com/office/drawing/2014/main" id="{C56EB29A-E2E3-449A-BC5D-169C7FACA481}"/>
                  </a:ext>
                </a:extLst>
              </p:cNvPr>
              <p:cNvSpPr>
                <a:spLocks/>
              </p:cNvSpPr>
              <p:nvPr/>
            </p:nvSpPr>
            <p:spPr bwMode="auto">
              <a:xfrm>
                <a:off x="2936" y="2057"/>
                <a:ext cx="7" cy="7"/>
              </a:xfrm>
              <a:custGeom>
                <a:avLst/>
                <a:gdLst>
                  <a:gd name="T0" fmla="*/ 2 w 3"/>
                  <a:gd name="T1" fmla="*/ 0 h 3"/>
                  <a:gd name="T2" fmla="*/ 0 w 3"/>
                  <a:gd name="T3" fmla="*/ 1 h 3"/>
                  <a:gd name="T4" fmla="*/ 1 w 3"/>
                  <a:gd name="T5" fmla="*/ 3 h 3"/>
                  <a:gd name="T6" fmla="*/ 2 w 3"/>
                  <a:gd name="T7" fmla="*/ 2 h 3"/>
                  <a:gd name="T8" fmla="*/ 2 w 3"/>
                  <a:gd name="T9" fmla="*/ 1 h 3"/>
                  <a:gd name="T10" fmla="*/ 2 w 3"/>
                  <a:gd name="T11" fmla="*/ 0 h 3"/>
                </a:gdLst>
                <a:ahLst/>
                <a:cxnLst>
                  <a:cxn ang="0">
                    <a:pos x="T0" y="T1"/>
                  </a:cxn>
                  <a:cxn ang="0">
                    <a:pos x="T2" y="T3"/>
                  </a:cxn>
                  <a:cxn ang="0">
                    <a:pos x="T4" y="T5"/>
                  </a:cxn>
                  <a:cxn ang="0">
                    <a:pos x="T6" y="T7"/>
                  </a:cxn>
                  <a:cxn ang="0">
                    <a:pos x="T8" y="T9"/>
                  </a:cxn>
                  <a:cxn ang="0">
                    <a:pos x="T10" y="T11"/>
                  </a:cxn>
                </a:cxnLst>
                <a:rect l="0" t="0" r="r" b="b"/>
                <a:pathLst>
                  <a:path w="3" h="3">
                    <a:moveTo>
                      <a:pt x="2" y="0"/>
                    </a:moveTo>
                    <a:cubicBezTo>
                      <a:pt x="1" y="0"/>
                      <a:pt x="0" y="1"/>
                      <a:pt x="0" y="1"/>
                    </a:cubicBezTo>
                    <a:cubicBezTo>
                      <a:pt x="0" y="2"/>
                      <a:pt x="1" y="2"/>
                      <a:pt x="1" y="3"/>
                    </a:cubicBezTo>
                    <a:cubicBezTo>
                      <a:pt x="1" y="3"/>
                      <a:pt x="2" y="2"/>
                      <a:pt x="2" y="2"/>
                    </a:cubicBezTo>
                    <a:cubicBezTo>
                      <a:pt x="2" y="2"/>
                      <a:pt x="3" y="1"/>
                      <a:pt x="2" y="1"/>
                    </a:cubicBezTo>
                    <a:cubicBezTo>
                      <a:pt x="2" y="0"/>
                      <a:pt x="2" y="0"/>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Oval 282">
                <a:extLst>
                  <a:ext uri="{FF2B5EF4-FFF2-40B4-BE49-F238E27FC236}">
                    <a16:creationId xmlns:a16="http://schemas.microsoft.com/office/drawing/2014/main" id="{4D377035-FE48-4539-A609-710A73E05D40}"/>
                  </a:ext>
                </a:extLst>
              </p:cNvPr>
              <p:cNvSpPr>
                <a:spLocks noChangeArrowheads="1"/>
              </p:cNvSpPr>
              <p:nvPr/>
            </p:nvSpPr>
            <p:spPr bwMode="auto">
              <a:xfrm>
                <a:off x="2430" y="1615"/>
                <a:ext cx="111" cy="112"/>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283">
                <a:extLst>
                  <a:ext uri="{FF2B5EF4-FFF2-40B4-BE49-F238E27FC236}">
                    <a16:creationId xmlns:a16="http://schemas.microsoft.com/office/drawing/2014/main" id="{CE1AE514-BC84-4243-8807-9BDC61AD6939}"/>
                  </a:ext>
                </a:extLst>
              </p:cNvPr>
              <p:cNvSpPr>
                <a:spLocks noEditPoints="1"/>
              </p:cNvSpPr>
              <p:nvPr/>
            </p:nvSpPr>
            <p:spPr bwMode="auto">
              <a:xfrm>
                <a:off x="2444" y="1627"/>
                <a:ext cx="43" cy="31"/>
              </a:xfrm>
              <a:custGeom>
                <a:avLst/>
                <a:gdLst>
                  <a:gd name="T0" fmla="*/ 7 w 18"/>
                  <a:gd name="T1" fmla="*/ 7 h 13"/>
                  <a:gd name="T2" fmla="*/ 5 w 18"/>
                  <a:gd name="T3" fmla="*/ 6 h 13"/>
                  <a:gd name="T4" fmla="*/ 7 w 18"/>
                  <a:gd name="T5" fmla="*/ 3 h 13"/>
                  <a:gd name="T6" fmla="*/ 9 w 18"/>
                  <a:gd name="T7" fmla="*/ 2 h 13"/>
                  <a:gd name="T8" fmla="*/ 11 w 18"/>
                  <a:gd name="T9" fmla="*/ 3 h 13"/>
                  <a:gd name="T10" fmla="*/ 9 w 18"/>
                  <a:gd name="T11" fmla="*/ 7 h 13"/>
                  <a:gd name="T12" fmla="*/ 7 w 18"/>
                  <a:gd name="T13" fmla="*/ 7 h 13"/>
                  <a:gd name="T14" fmla="*/ 13 w 18"/>
                  <a:gd name="T15" fmla="*/ 0 h 13"/>
                  <a:gd name="T16" fmla="*/ 7 w 18"/>
                  <a:gd name="T17" fmla="*/ 2 h 13"/>
                  <a:gd name="T18" fmla="*/ 1 w 18"/>
                  <a:gd name="T19" fmla="*/ 11 h 13"/>
                  <a:gd name="T20" fmla="*/ 6 w 18"/>
                  <a:gd name="T21" fmla="*/ 13 h 13"/>
                  <a:gd name="T22" fmla="*/ 7 w 18"/>
                  <a:gd name="T23" fmla="*/ 13 h 13"/>
                  <a:gd name="T24" fmla="*/ 8 w 18"/>
                  <a:gd name="T25" fmla="*/ 13 h 13"/>
                  <a:gd name="T26" fmla="*/ 11 w 18"/>
                  <a:gd name="T27" fmla="*/ 11 h 13"/>
                  <a:gd name="T28" fmla="*/ 12 w 18"/>
                  <a:gd name="T29" fmla="*/ 11 h 13"/>
                  <a:gd name="T30" fmla="*/ 18 w 18"/>
                  <a:gd name="T31" fmla="*/ 5 h 13"/>
                  <a:gd name="T32" fmla="*/ 17 w 18"/>
                  <a:gd name="T33" fmla="*/ 5 h 13"/>
                  <a:gd name="T34" fmla="*/ 15 w 18"/>
                  <a:gd name="T35" fmla="*/ 4 h 13"/>
                  <a:gd name="T36" fmla="*/ 17 w 18"/>
                  <a:gd name="T37" fmla="*/ 1 h 13"/>
                  <a:gd name="T38" fmla="*/ 13 w 18"/>
                  <a:gd name="T3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3">
                    <a:moveTo>
                      <a:pt x="7" y="7"/>
                    </a:moveTo>
                    <a:cubicBezTo>
                      <a:pt x="6" y="7"/>
                      <a:pt x="5" y="7"/>
                      <a:pt x="5" y="6"/>
                    </a:cubicBezTo>
                    <a:cubicBezTo>
                      <a:pt x="4" y="5"/>
                      <a:pt x="5" y="4"/>
                      <a:pt x="7" y="3"/>
                    </a:cubicBezTo>
                    <a:cubicBezTo>
                      <a:pt x="8" y="3"/>
                      <a:pt x="8" y="2"/>
                      <a:pt x="9" y="2"/>
                    </a:cubicBezTo>
                    <a:cubicBezTo>
                      <a:pt x="10" y="2"/>
                      <a:pt x="11" y="3"/>
                      <a:pt x="11" y="3"/>
                    </a:cubicBezTo>
                    <a:cubicBezTo>
                      <a:pt x="11" y="4"/>
                      <a:pt x="11" y="6"/>
                      <a:pt x="9" y="7"/>
                    </a:cubicBezTo>
                    <a:cubicBezTo>
                      <a:pt x="8" y="7"/>
                      <a:pt x="7" y="7"/>
                      <a:pt x="7" y="7"/>
                    </a:cubicBezTo>
                    <a:moveTo>
                      <a:pt x="13" y="0"/>
                    </a:moveTo>
                    <a:cubicBezTo>
                      <a:pt x="11" y="0"/>
                      <a:pt x="9" y="1"/>
                      <a:pt x="7" y="2"/>
                    </a:cubicBezTo>
                    <a:cubicBezTo>
                      <a:pt x="2" y="4"/>
                      <a:pt x="0" y="8"/>
                      <a:pt x="1" y="11"/>
                    </a:cubicBezTo>
                    <a:cubicBezTo>
                      <a:pt x="2" y="12"/>
                      <a:pt x="4" y="13"/>
                      <a:pt x="6" y="13"/>
                    </a:cubicBezTo>
                    <a:cubicBezTo>
                      <a:pt x="7" y="13"/>
                      <a:pt x="7" y="13"/>
                      <a:pt x="7" y="13"/>
                    </a:cubicBezTo>
                    <a:cubicBezTo>
                      <a:pt x="8" y="13"/>
                      <a:pt x="8" y="13"/>
                      <a:pt x="8" y="13"/>
                    </a:cubicBezTo>
                    <a:cubicBezTo>
                      <a:pt x="9" y="12"/>
                      <a:pt x="10" y="11"/>
                      <a:pt x="11" y="11"/>
                    </a:cubicBezTo>
                    <a:cubicBezTo>
                      <a:pt x="12" y="11"/>
                      <a:pt x="12" y="11"/>
                      <a:pt x="12" y="11"/>
                    </a:cubicBezTo>
                    <a:cubicBezTo>
                      <a:pt x="15" y="10"/>
                      <a:pt x="17" y="7"/>
                      <a:pt x="18" y="5"/>
                    </a:cubicBezTo>
                    <a:cubicBezTo>
                      <a:pt x="18" y="5"/>
                      <a:pt x="17" y="5"/>
                      <a:pt x="17" y="5"/>
                    </a:cubicBezTo>
                    <a:cubicBezTo>
                      <a:pt x="16" y="5"/>
                      <a:pt x="15" y="5"/>
                      <a:pt x="15" y="4"/>
                    </a:cubicBezTo>
                    <a:cubicBezTo>
                      <a:pt x="15" y="3"/>
                      <a:pt x="15" y="2"/>
                      <a:pt x="17" y="1"/>
                    </a:cubicBezTo>
                    <a:cubicBezTo>
                      <a:pt x="16" y="1"/>
                      <a:pt x="14" y="0"/>
                      <a:pt x="13"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284">
                <a:extLst>
                  <a:ext uri="{FF2B5EF4-FFF2-40B4-BE49-F238E27FC236}">
                    <a16:creationId xmlns:a16="http://schemas.microsoft.com/office/drawing/2014/main" id="{097DF012-76F5-45B0-A56C-AC33B199369F}"/>
                  </a:ext>
                </a:extLst>
              </p:cNvPr>
              <p:cNvSpPr>
                <a:spLocks/>
              </p:cNvSpPr>
              <p:nvPr/>
            </p:nvSpPr>
            <p:spPr bwMode="auto">
              <a:xfrm>
                <a:off x="2454" y="1632"/>
                <a:ext cx="16" cy="12"/>
              </a:xfrm>
              <a:custGeom>
                <a:avLst/>
                <a:gdLst>
                  <a:gd name="T0" fmla="*/ 5 w 7"/>
                  <a:gd name="T1" fmla="*/ 0 h 5"/>
                  <a:gd name="T2" fmla="*/ 3 w 7"/>
                  <a:gd name="T3" fmla="*/ 1 h 5"/>
                  <a:gd name="T4" fmla="*/ 1 w 7"/>
                  <a:gd name="T5" fmla="*/ 4 h 5"/>
                  <a:gd name="T6" fmla="*/ 3 w 7"/>
                  <a:gd name="T7" fmla="*/ 5 h 5"/>
                  <a:gd name="T8" fmla="*/ 5 w 7"/>
                  <a:gd name="T9" fmla="*/ 5 h 5"/>
                  <a:gd name="T10" fmla="*/ 7 w 7"/>
                  <a:gd name="T11" fmla="*/ 1 h 5"/>
                  <a:gd name="T12" fmla="*/ 5 w 7"/>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7" h="5">
                    <a:moveTo>
                      <a:pt x="5" y="0"/>
                    </a:moveTo>
                    <a:cubicBezTo>
                      <a:pt x="4" y="0"/>
                      <a:pt x="4" y="1"/>
                      <a:pt x="3" y="1"/>
                    </a:cubicBezTo>
                    <a:cubicBezTo>
                      <a:pt x="1" y="2"/>
                      <a:pt x="0" y="3"/>
                      <a:pt x="1" y="4"/>
                    </a:cubicBezTo>
                    <a:cubicBezTo>
                      <a:pt x="1" y="5"/>
                      <a:pt x="2" y="5"/>
                      <a:pt x="3" y="5"/>
                    </a:cubicBezTo>
                    <a:cubicBezTo>
                      <a:pt x="3" y="5"/>
                      <a:pt x="4" y="5"/>
                      <a:pt x="5" y="5"/>
                    </a:cubicBezTo>
                    <a:cubicBezTo>
                      <a:pt x="7" y="4"/>
                      <a:pt x="7" y="2"/>
                      <a:pt x="7" y="1"/>
                    </a:cubicBezTo>
                    <a:cubicBezTo>
                      <a:pt x="7" y="1"/>
                      <a:pt x="6" y="0"/>
                      <a:pt x="5"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285">
                <a:extLst>
                  <a:ext uri="{FF2B5EF4-FFF2-40B4-BE49-F238E27FC236}">
                    <a16:creationId xmlns:a16="http://schemas.microsoft.com/office/drawing/2014/main" id="{7F5DD100-ABF8-4A9D-A0AE-E803CA09B1B8}"/>
                  </a:ext>
                </a:extLst>
              </p:cNvPr>
              <p:cNvSpPr>
                <a:spLocks/>
              </p:cNvSpPr>
              <p:nvPr/>
            </p:nvSpPr>
            <p:spPr bwMode="auto">
              <a:xfrm>
                <a:off x="2473" y="1599"/>
                <a:ext cx="21" cy="24"/>
              </a:xfrm>
              <a:custGeom>
                <a:avLst/>
                <a:gdLst>
                  <a:gd name="T0" fmla="*/ 2 w 9"/>
                  <a:gd name="T1" fmla="*/ 1 h 10"/>
                  <a:gd name="T2" fmla="*/ 5 w 9"/>
                  <a:gd name="T3" fmla="*/ 0 h 10"/>
                  <a:gd name="T4" fmla="*/ 7 w 9"/>
                  <a:gd name="T5" fmla="*/ 0 h 10"/>
                  <a:gd name="T6" fmla="*/ 8 w 9"/>
                  <a:gd name="T7" fmla="*/ 2 h 10"/>
                  <a:gd name="T8" fmla="*/ 8 w 9"/>
                  <a:gd name="T9" fmla="*/ 4 h 10"/>
                  <a:gd name="T10" fmla="*/ 7 w 9"/>
                  <a:gd name="T11" fmla="*/ 8 h 10"/>
                  <a:gd name="T12" fmla="*/ 6 w 9"/>
                  <a:gd name="T13" fmla="*/ 9 h 10"/>
                  <a:gd name="T14" fmla="*/ 2 w 9"/>
                  <a:gd name="T15" fmla="*/ 1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0">
                    <a:moveTo>
                      <a:pt x="2" y="1"/>
                    </a:moveTo>
                    <a:cubicBezTo>
                      <a:pt x="3" y="0"/>
                      <a:pt x="4" y="0"/>
                      <a:pt x="5" y="0"/>
                    </a:cubicBezTo>
                    <a:cubicBezTo>
                      <a:pt x="6" y="0"/>
                      <a:pt x="6" y="0"/>
                      <a:pt x="7" y="0"/>
                    </a:cubicBezTo>
                    <a:cubicBezTo>
                      <a:pt x="8" y="0"/>
                      <a:pt x="8" y="1"/>
                      <a:pt x="8" y="2"/>
                    </a:cubicBezTo>
                    <a:cubicBezTo>
                      <a:pt x="9" y="2"/>
                      <a:pt x="8" y="3"/>
                      <a:pt x="8" y="4"/>
                    </a:cubicBezTo>
                    <a:cubicBezTo>
                      <a:pt x="6" y="6"/>
                      <a:pt x="7" y="6"/>
                      <a:pt x="7" y="8"/>
                    </a:cubicBezTo>
                    <a:cubicBezTo>
                      <a:pt x="8" y="10"/>
                      <a:pt x="7" y="10"/>
                      <a:pt x="6" y="9"/>
                    </a:cubicBezTo>
                    <a:cubicBezTo>
                      <a:pt x="4" y="8"/>
                      <a:pt x="0" y="3"/>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286">
                <a:extLst>
                  <a:ext uri="{FF2B5EF4-FFF2-40B4-BE49-F238E27FC236}">
                    <a16:creationId xmlns:a16="http://schemas.microsoft.com/office/drawing/2014/main" id="{E2247FFC-D81B-4C0F-AA91-E379B3CAD155}"/>
                  </a:ext>
                </a:extLst>
              </p:cNvPr>
              <p:cNvSpPr>
                <a:spLocks/>
              </p:cNvSpPr>
              <p:nvPr/>
            </p:nvSpPr>
            <p:spPr bwMode="auto">
              <a:xfrm>
                <a:off x="2420" y="1675"/>
                <a:ext cx="17" cy="14"/>
              </a:xfrm>
              <a:custGeom>
                <a:avLst/>
                <a:gdLst>
                  <a:gd name="T0" fmla="*/ 6 w 7"/>
                  <a:gd name="T1" fmla="*/ 0 h 6"/>
                  <a:gd name="T2" fmla="*/ 5 w 7"/>
                  <a:gd name="T3" fmla="*/ 1 h 6"/>
                  <a:gd name="T4" fmla="*/ 4 w 7"/>
                  <a:gd name="T5" fmla="*/ 1 h 6"/>
                  <a:gd name="T6" fmla="*/ 3 w 7"/>
                  <a:gd name="T7" fmla="*/ 1 h 6"/>
                  <a:gd name="T8" fmla="*/ 2 w 7"/>
                  <a:gd name="T9" fmla="*/ 0 h 6"/>
                  <a:gd name="T10" fmla="*/ 1 w 7"/>
                  <a:gd name="T11" fmla="*/ 2 h 6"/>
                  <a:gd name="T12" fmla="*/ 0 w 7"/>
                  <a:gd name="T13" fmla="*/ 4 h 6"/>
                  <a:gd name="T14" fmla="*/ 1 w 7"/>
                  <a:gd name="T15" fmla="*/ 6 h 6"/>
                  <a:gd name="T16" fmla="*/ 3 w 7"/>
                  <a:gd name="T17" fmla="*/ 6 h 6"/>
                  <a:gd name="T18" fmla="*/ 4 w 7"/>
                  <a:gd name="T19" fmla="*/ 5 h 6"/>
                  <a:gd name="T20" fmla="*/ 5 w 7"/>
                  <a:gd name="T21" fmla="*/ 4 h 6"/>
                  <a:gd name="T22" fmla="*/ 7 w 7"/>
                  <a:gd name="T23" fmla="*/ 1 h 6"/>
                  <a:gd name="T24" fmla="*/ 6 w 7"/>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6">
                    <a:moveTo>
                      <a:pt x="6" y="0"/>
                    </a:moveTo>
                    <a:cubicBezTo>
                      <a:pt x="6" y="1"/>
                      <a:pt x="6" y="1"/>
                      <a:pt x="5" y="1"/>
                    </a:cubicBezTo>
                    <a:cubicBezTo>
                      <a:pt x="5" y="1"/>
                      <a:pt x="5" y="1"/>
                      <a:pt x="4" y="1"/>
                    </a:cubicBezTo>
                    <a:cubicBezTo>
                      <a:pt x="4" y="1"/>
                      <a:pt x="3" y="1"/>
                      <a:pt x="3" y="1"/>
                    </a:cubicBezTo>
                    <a:cubicBezTo>
                      <a:pt x="2" y="0"/>
                      <a:pt x="2" y="0"/>
                      <a:pt x="2" y="0"/>
                    </a:cubicBezTo>
                    <a:cubicBezTo>
                      <a:pt x="1" y="1"/>
                      <a:pt x="1" y="1"/>
                      <a:pt x="1" y="2"/>
                    </a:cubicBezTo>
                    <a:cubicBezTo>
                      <a:pt x="0" y="3"/>
                      <a:pt x="0" y="3"/>
                      <a:pt x="0" y="4"/>
                    </a:cubicBezTo>
                    <a:cubicBezTo>
                      <a:pt x="0" y="5"/>
                      <a:pt x="1" y="5"/>
                      <a:pt x="1" y="6"/>
                    </a:cubicBezTo>
                    <a:cubicBezTo>
                      <a:pt x="2" y="6"/>
                      <a:pt x="3" y="6"/>
                      <a:pt x="3" y="6"/>
                    </a:cubicBezTo>
                    <a:cubicBezTo>
                      <a:pt x="4" y="5"/>
                      <a:pt x="4" y="5"/>
                      <a:pt x="4" y="5"/>
                    </a:cubicBezTo>
                    <a:cubicBezTo>
                      <a:pt x="5" y="4"/>
                      <a:pt x="5" y="4"/>
                      <a:pt x="5" y="4"/>
                    </a:cubicBezTo>
                    <a:cubicBezTo>
                      <a:pt x="6" y="4"/>
                      <a:pt x="7" y="2"/>
                      <a:pt x="7" y="1"/>
                    </a:cubicBezTo>
                    <a:cubicBezTo>
                      <a:pt x="6" y="0"/>
                      <a:pt x="6" y="0"/>
                      <a:pt x="6"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287">
                <a:extLst>
                  <a:ext uri="{FF2B5EF4-FFF2-40B4-BE49-F238E27FC236}">
                    <a16:creationId xmlns:a16="http://schemas.microsoft.com/office/drawing/2014/main" id="{FF696837-B3CB-41F1-A5C6-ADA7C99832EB}"/>
                  </a:ext>
                </a:extLst>
              </p:cNvPr>
              <p:cNvSpPr>
                <a:spLocks/>
              </p:cNvSpPr>
              <p:nvPr/>
            </p:nvSpPr>
            <p:spPr bwMode="auto">
              <a:xfrm>
                <a:off x="2532" y="1639"/>
                <a:ext cx="14" cy="10"/>
              </a:xfrm>
              <a:custGeom>
                <a:avLst/>
                <a:gdLst>
                  <a:gd name="T0" fmla="*/ 4 w 6"/>
                  <a:gd name="T1" fmla="*/ 0 h 4"/>
                  <a:gd name="T2" fmla="*/ 5 w 6"/>
                  <a:gd name="T3" fmla="*/ 2 h 4"/>
                  <a:gd name="T4" fmla="*/ 6 w 6"/>
                  <a:gd name="T5" fmla="*/ 3 h 4"/>
                  <a:gd name="T6" fmla="*/ 6 w 6"/>
                  <a:gd name="T7" fmla="*/ 4 h 4"/>
                  <a:gd name="T8" fmla="*/ 4 w 6"/>
                  <a:gd name="T9" fmla="*/ 4 h 4"/>
                  <a:gd name="T10" fmla="*/ 3 w 6"/>
                  <a:gd name="T11" fmla="*/ 3 h 4"/>
                  <a:gd name="T12" fmla="*/ 2 w 6"/>
                  <a:gd name="T13" fmla="*/ 3 h 4"/>
                  <a:gd name="T14" fmla="*/ 1 w 6"/>
                  <a:gd name="T15" fmla="*/ 3 h 4"/>
                  <a:gd name="T16" fmla="*/ 0 w 6"/>
                  <a:gd name="T17" fmla="*/ 2 h 4"/>
                  <a:gd name="T18" fmla="*/ 4 w 6"/>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4">
                    <a:moveTo>
                      <a:pt x="4" y="0"/>
                    </a:moveTo>
                    <a:cubicBezTo>
                      <a:pt x="5" y="1"/>
                      <a:pt x="5" y="1"/>
                      <a:pt x="5" y="2"/>
                    </a:cubicBezTo>
                    <a:cubicBezTo>
                      <a:pt x="6" y="3"/>
                      <a:pt x="6" y="3"/>
                      <a:pt x="6" y="3"/>
                    </a:cubicBezTo>
                    <a:cubicBezTo>
                      <a:pt x="6" y="4"/>
                      <a:pt x="6" y="4"/>
                      <a:pt x="6" y="4"/>
                    </a:cubicBezTo>
                    <a:cubicBezTo>
                      <a:pt x="5" y="4"/>
                      <a:pt x="5" y="4"/>
                      <a:pt x="4" y="4"/>
                    </a:cubicBezTo>
                    <a:cubicBezTo>
                      <a:pt x="4" y="4"/>
                      <a:pt x="3" y="3"/>
                      <a:pt x="3" y="3"/>
                    </a:cubicBezTo>
                    <a:cubicBezTo>
                      <a:pt x="3" y="3"/>
                      <a:pt x="2" y="3"/>
                      <a:pt x="2" y="3"/>
                    </a:cubicBezTo>
                    <a:cubicBezTo>
                      <a:pt x="1" y="3"/>
                      <a:pt x="1" y="3"/>
                      <a:pt x="1" y="3"/>
                    </a:cubicBezTo>
                    <a:cubicBezTo>
                      <a:pt x="0" y="3"/>
                      <a:pt x="0" y="3"/>
                      <a:pt x="0" y="2"/>
                    </a:cubicBezTo>
                    <a:cubicBezTo>
                      <a:pt x="0" y="1"/>
                      <a:pt x="3" y="0"/>
                      <a:pt x="4"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288">
                <a:extLst>
                  <a:ext uri="{FF2B5EF4-FFF2-40B4-BE49-F238E27FC236}">
                    <a16:creationId xmlns:a16="http://schemas.microsoft.com/office/drawing/2014/main" id="{02CEA556-A6EE-4950-B701-C3942DE7D777}"/>
                  </a:ext>
                </a:extLst>
              </p:cNvPr>
              <p:cNvSpPr>
                <a:spLocks/>
              </p:cNvSpPr>
              <p:nvPr/>
            </p:nvSpPr>
            <p:spPr bwMode="auto">
              <a:xfrm>
                <a:off x="2511" y="1710"/>
                <a:ext cx="14" cy="17"/>
              </a:xfrm>
              <a:custGeom>
                <a:avLst/>
                <a:gdLst>
                  <a:gd name="T0" fmla="*/ 2 w 6"/>
                  <a:gd name="T1" fmla="*/ 6 h 7"/>
                  <a:gd name="T2" fmla="*/ 2 w 6"/>
                  <a:gd name="T3" fmla="*/ 7 h 7"/>
                  <a:gd name="T4" fmla="*/ 3 w 6"/>
                  <a:gd name="T5" fmla="*/ 7 h 7"/>
                  <a:gd name="T6" fmla="*/ 5 w 6"/>
                  <a:gd name="T7" fmla="*/ 6 h 7"/>
                  <a:gd name="T8" fmla="*/ 6 w 6"/>
                  <a:gd name="T9" fmla="*/ 3 h 7"/>
                  <a:gd name="T10" fmla="*/ 3 w 6"/>
                  <a:gd name="T11" fmla="*/ 1 h 7"/>
                  <a:gd name="T12" fmla="*/ 0 w 6"/>
                  <a:gd name="T13" fmla="*/ 0 h 7"/>
                  <a:gd name="T14" fmla="*/ 0 w 6"/>
                  <a:gd name="T15" fmla="*/ 1 h 7"/>
                  <a:gd name="T16" fmla="*/ 1 w 6"/>
                  <a:gd name="T17" fmla="*/ 3 h 7"/>
                  <a:gd name="T18" fmla="*/ 2 w 6"/>
                  <a:gd name="T19"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7">
                    <a:moveTo>
                      <a:pt x="2" y="6"/>
                    </a:moveTo>
                    <a:cubicBezTo>
                      <a:pt x="2" y="7"/>
                      <a:pt x="2" y="7"/>
                      <a:pt x="2" y="7"/>
                    </a:cubicBezTo>
                    <a:cubicBezTo>
                      <a:pt x="3" y="7"/>
                      <a:pt x="3" y="7"/>
                      <a:pt x="3" y="7"/>
                    </a:cubicBezTo>
                    <a:cubicBezTo>
                      <a:pt x="4" y="7"/>
                      <a:pt x="4" y="6"/>
                      <a:pt x="5" y="6"/>
                    </a:cubicBezTo>
                    <a:cubicBezTo>
                      <a:pt x="6" y="6"/>
                      <a:pt x="6" y="4"/>
                      <a:pt x="6" y="3"/>
                    </a:cubicBezTo>
                    <a:cubicBezTo>
                      <a:pt x="5" y="2"/>
                      <a:pt x="4" y="2"/>
                      <a:pt x="3" y="1"/>
                    </a:cubicBezTo>
                    <a:cubicBezTo>
                      <a:pt x="2" y="1"/>
                      <a:pt x="1" y="0"/>
                      <a:pt x="0" y="0"/>
                    </a:cubicBezTo>
                    <a:cubicBezTo>
                      <a:pt x="0" y="0"/>
                      <a:pt x="0" y="1"/>
                      <a:pt x="0" y="1"/>
                    </a:cubicBezTo>
                    <a:cubicBezTo>
                      <a:pt x="0" y="2"/>
                      <a:pt x="1" y="2"/>
                      <a:pt x="1" y="3"/>
                    </a:cubicBezTo>
                    <a:cubicBezTo>
                      <a:pt x="2" y="4"/>
                      <a:pt x="2" y="5"/>
                      <a:pt x="2"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289">
                <a:extLst>
                  <a:ext uri="{FF2B5EF4-FFF2-40B4-BE49-F238E27FC236}">
                    <a16:creationId xmlns:a16="http://schemas.microsoft.com/office/drawing/2014/main" id="{FE8CFD42-5BA1-4357-AFE3-6EEE7F12AF2F}"/>
                  </a:ext>
                </a:extLst>
              </p:cNvPr>
              <p:cNvSpPr>
                <a:spLocks/>
              </p:cNvSpPr>
              <p:nvPr/>
            </p:nvSpPr>
            <p:spPr bwMode="auto">
              <a:xfrm>
                <a:off x="2532" y="1684"/>
                <a:ext cx="14" cy="10"/>
              </a:xfrm>
              <a:custGeom>
                <a:avLst/>
                <a:gdLst>
                  <a:gd name="T0" fmla="*/ 4 w 6"/>
                  <a:gd name="T1" fmla="*/ 0 h 4"/>
                  <a:gd name="T2" fmla="*/ 5 w 6"/>
                  <a:gd name="T3" fmla="*/ 0 h 4"/>
                  <a:gd name="T4" fmla="*/ 6 w 6"/>
                  <a:gd name="T5" fmla="*/ 1 h 4"/>
                  <a:gd name="T6" fmla="*/ 4 w 6"/>
                  <a:gd name="T7" fmla="*/ 4 h 4"/>
                  <a:gd name="T8" fmla="*/ 1 w 6"/>
                  <a:gd name="T9" fmla="*/ 2 h 4"/>
                  <a:gd name="T10" fmla="*/ 2 w 6"/>
                  <a:gd name="T11" fmla="*/ 1 h 4"/>
                  <a:gd name="T12" fmla="*/ 4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4" y="0"/>
                    </a:moveTo>
                    <a:cubicBezTo>
                      <a:pt x="5" y="0"/>
                      <a:pt x="5" y="0"/>
                      <a:pt x="5" y="0"/>
                    </a:cubicBezTo>
                    <a:cubicBezTo>
                      <a:pt x="5" y="1"/>
                      <a:pt x="6" y="1"/>
                      <a:pt x="6" y="1"/>
                    </a:cubicBezTo>
                    <a:cubicBezTo>
                      <a:pt x="6" y="2"/>
                      <a:pt x="5" y="3"/>
                      <a:pt x="4" y="4"/>
                    </a:cubicBezTo>
                    <a:cubicBezTo>
                      <a:pt x="3" y="4"/>
                      <a:pt x="0" y="4"/>
                      <a:pt x="1" y="2"/>
                    </a:cubicBezTo>
                    <a:cubicBezTo>
                      <a:pt x="1" y="1"/>
                      <a:pt x="2" y="1"/>
                      <a:pt x="2" y="1"/>
                    </a:cubicBezTo>
                    <a:cubicBezTo>
                      <a:pt x="3" y="1"/>
                      <a:pt x="3" y="0"/>
                      <a:pt x="4"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290">
                <a:extLst>
                  <a:ext uri="{FF2B5EF4-FFF2-40B4-BE49-F238E27FC236}">
                    <a16:creationId xmlns:a16="http://schemas.microsoft.com/office/drawing/2014/main" id="{9E6B191C-E589-4722-A295-B3F279A5F72B}"/>
                  </a:ext>
                </a:extLst>
              </p:cNvPr>
              <p:cNvSpPr>
                <a:spLocks/>
              </p:cNvSpPr>
              <p:nvPr/>
            </p:nvSpPr>
            <p:spPr bwMode="auto">
              <a:xfrm>
                <a:off x="2435" y="1620"/>
                <a:ext cx="11" cy="19"/>
              </a:xfrm>
              <a:custGeom>
                <a:avLst/>
                <a:gdLst>
                  <a:gd name="T0" fmla="*/ 2 w 5"/>
                  <a:gd name="T1" fmla="*/ 5 h 8"/>
                  <a:gd name="T2" fmla="*/ 1 w 5"/>
                  <a:gd name="T3" fmla="*/ 4 h 8"/>
                  <a:gd name="T4" fmla="*/ 0 w 5"/>
                  <a:gd name="T5" fmla="*/ 3 h 8"/>
                  <a:gd name="T6" fmla="*/ 2 w 5"/>
                  <a:gd name="T7" fmla="*/ 1 h 8"/>
                  <a:gd name="T8" fmla="*/ 3 w 5"/>
                  <a:gd name="T9" fmla="*/ 1 h 8"/>
                  <a:gd name="T10" fmla="*/ 4 w 5"/>
                  <a:gd name="T11" fmla="*/ 2 h 8"/>
                  <a:gd name="T12" fmla="*/ 5 w 5"/>
                  <a:gd name="T13" fmla="*/ 5 h 8"/>
                  <a:gd name="T14" fmla="*/ 4 w 5"/>
                  <a:gd name="T15" fmla="*/ 6 h 8"/>
                  <a:gd name="T16" fmla="*/ 2 w 5"/>
                  <a:gd name="T1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2" y="5"/>
                    </a:moveTo>
                    <a:cubicBezTo>
                      <a:pt x="2" y="5"/>
                      <a:pt x="1" y="5"/>
                      <a:pt x="1" y="4"/>
                    </a:cubicBezTo>
                    <a:cubicBezTo>
                      <a:pt x="0" y="4"/>
                      <a:pt x="0" y="3"/>
                      <a:pt x="0" y="3"/>
                    </a:cubicBezTo>
                    <a:cubicBezTo>
                      <a:pt x="0" y="2"/>
                      <a:pt x="1" y="1"/>
                      <a:pt x="2" y="1"/>
                    </a:cubicBezTo>
                    <a:cubicBezTo>
                      <a:pt x="2" y="1"/>
                      <a:pt x="3" y="0"/>
                      <a:pt x="3" y="1"/>
                    </a:cubicBezTo>
                    <a:cubicBezTo>
                      <a:pt x="4" y="2"/>
                      <a:pt x="4" y="2"/>
                      <a:pt x="4" y="2"/>
                    </a:cubicBezTo>
                    <a:cubicBezTo>
                      <a:pt x="4" y="3"/>
                      <a:pt x="4" y="4"/>
                      <a:pt x="5" y="5"/>
                    </a:cubicBezTo>
                    <a:cubicBezTo>
                      <a:pt x="5" y="5"/>
                      <a:pt x="5" y="8"/>
                      <a:pt x="4" y="6"/>
                    </a:cubicBezTo>
                    <a:cubicBezTo>
                      <a:pt x="4" y="6"/>
                      <a:pt x="3" y="5"/>
                      <a:pt x="2" y="5"/>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291">
                <a:extLst>
                  <a:ext uri="{FF2B5EF4-FFF2-40B4-BE49-F238E27FC236}">
                    <a16:creationId xmlns:a16="http://schemas.microsoft.com/office/drawing/2014/main" id="{8999A7A6-A7CD-47B1-9077-C3883BDFCE05}"/>
                  </a:ext>
                </a:extLst>
              </p:cNvPr>
              <p:cNvSpPr>
                <a:spLocks/>
              </p:cNvSpPr>
              <p:nvPr/>
            </p:nvSpPr>
            <p:spPr bwMode="auto">
              <a:xfrm>
                <a:off x="2520" y="1623"/>
                <a:ext cx="7" cy="9"/>
              </a:xfrm>
              <a:custGeom>
                <a:avLst/>
                <a:gdLst>
                  <a:gd name="T0" fmla="*/ 1 w 3"/>
                  <a:gd name="T1" fmla="*/ 0 h 4"/>
                  <a:gd name="T2" fmla="*/ 2 w 3"/>
                  <a:gd name="T3" fmla="*/ 0 h 4"/>
                  <a:gd name="T4" fmla="*/ 3 w 3"/>
                  <a:gd name="T5" fmla="*/ 1 h 4"/>
                  <a:gd name="T6" fmla="*/ 3 w 3"/>
                  <a:gd name="T7" fmla="*/ 2 h 4"/>
                  <a:gd name="T8" fmla="*/ 3 w 3"/>
                  <a:gd name="T9" fmla="*/ 2 h 4"/>
                  <a:gd name="T10" fmla="*/ 2 w 3"/>
                  <a:gd name="T11" fmla="*/ 3 h 4"/>
                  <a:gd name="T12" fmla="*/ 0 w 3"/>
                  <a:gd name="T13" fmla="*/ 3 h 4"/>
                  <a:gd name="T14" fmla="*/ 0 w 3"/>
                  <a:gd name="T15" fmla="*/ 1 h 4"/>
                  <a:gd name="T16" fmla="*/ 1 w 3"/>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4">
                    <a:moveTo>
                      <a:pt x="1" y="0"/>
                    </a:moveTo>
                    <a:cubicBezTo>
                      <a:pt x="1" y="0"/>
                      <a:pt x="2" y="0"/>
                      <a:pt x="2" y="0"/>
                    </a:cubicBezTo>
                    <a:cubicBezTo>
                      <a:pt x="3" y="1"/>
                      <a:pt x="3" y="1"/>
                      <a:pt x="3" y="1"/>
                    </a:cubicBezTo>
                    <a:cubicBezTo>
                      <a:pt x="3" y="2"/>
                      <a:pt x="3" y="2"/>
                      <a:pt x="3" y="2"/>
                    </a:cubicBezTo>
                    <a:cubicBezTo>
                      <a:pt x="3" y="2"/>
                      <a:pt x="3" y="2"/>
                      <a:pt x="3" y="2"/>
                    </a:cubicBezTo>
                    <a:cubicBezTo>
                      <a:pt x="2" y="2"/>
                      <a:pt x="2" y="2"/>
                      <a:pt x="2" y="3"/>
                    </a:cubicBezTo>
                    <a:cubicBezTo>
                      <a:pt x="1" y="3"/>
                      <a:pt x="0" y="4"/>
                      <a:pt x="0" y="3"/>
                    </a:cubicBezTo>
                    <a:cubicBezTo>
                      <a:pt x="0" y="2"/>
                      <a:pt x="0" y="2"/>
                      <a:pt x="0" y="1"/>
                    </a:cubicBezTo>
                    <a:cubicBezTo>
                      <a:pt x="0" y="1"/>
                      <a:pt x="0" y="1"/>
                      <a:pt x="1" y="0"/>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292">
                <a:extLst>
                  <a:ext uri="{FF2B5EF4-FFF2-40B4-BE49-F238E27FC236}">
                    <a16:creationId xmlns:a16="http://schemas.microsoft.com/office/drawing/2014/main" id="{F14ECB6F-A0EA-465F-8C4A-FA3FC49587D0}"/>
                  </a:ext>
                </a:extLst>
              </p:cNvPr>
              <p:cNvSpPr>
                <a:spLocks/>
              </p:cNvSpPr>
              <p:nvPr/>
            </p:nvSpPr>
            <p:spPr bwMode="auto">
              <a:xfrm>
                <a:off x="2473" y="1720"/>
                <a:ext cx="7" cy="19"/>
              </a:xfrm>
              <a:custGeom>
                <a:avLst/>
                <a:gdLst>
                  <a:gd name="T0" fmla="*/ 1 w 3"/>
                  <a:gd name="T1" fmla="*/ 3 h 8"/>
                  <a:gd name="T2" fmla="*/ 0 w 3"/>
                  <a:gd name="T3" fmla="*/ 6 h 8"/>
                  <a:gd name="T4" fmla="*/ 0 w 3"/>
                  <a:gd name="T5" fmla="*/ 7 h 8"/>
                  <a:gd name="T6" fmla="*/ 1 w 3"/>
                  <a:gd name="T7" fmla="*/ 8 h 8"/>
                  <a:gd name="T8" fmla="*/ 3 w 3"/>
                  <a:gd name="T9" fmla="*/ 6 h 8"/>
                  <a:gd name="T10" fmla="*/ 3 w 3"/>
                  <a:gd name="T11" fmla="*/ 5 h 8"/>
                  <a:gd name="T12" fmla="*/ 3 w 3"/>
                  <a:gd name="T13" fmla="*/ 4 h 8"/>
                  <a:gd name="T14" fmla="*/ 3 w 3"/>
                  <a:gd name="T15" fmla="*/ 2 h 8"/>
                  <a:gd name="T16" fmla="*/ 2 w 3"/>
                  <a:gd name="T17" fmla="*/ 0 h 8"/>
                  <a:gd name="T18" fmla="*/ 1 w 3"/>
                  <a:gd name="T19" fmla="*/ 1 h 8"/>
                  <a:gd name="T20" fmla="*/ 1 w 3"/>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8">
                    <a:moveTo>
                      <a:pt x="1" y="3"/>
                    </a:moveTo>
                    <a:cubicBezTo>
                      <a:pt x="1" y="4"/>
                      <a:pt x="0" y="5"/>
                      <a:pt x="0" y="6"/>
                    </a:cubicBezTo>
                    <a:cubicBezTo>
                      <a:pt x="0" y="6"/>
                      <a:pt x="0" y="7"/>
                      <a:pt x="0" y="7"/>
                    </a:cubicBezTo>
                    <a:cubicBezTo>
                      <a:pt x="0" y="8"/>
                      <a:pt x="1" y="8"/>
                      <a:pt x="1" y="8"/>
                    </a:cubicBezTo>
                    <a:cubicBezTo>
                      <a:pt x="2" y="7"/>
                      <a:pt x="2" y="7"/>
                      <a:pt x="3" y="6"/>
                    </a:cubicBezTo>
                    <a:cubicBezTo>
                      <a:pt x="3" y="6"/>
                      <a:pt x="3" y="5"/>
                      <a:pt x="3" y="5"/>
                    </a:cubicBezTo>
                    <a:cubicBezTo>
                      <a:pt x="3" y="4"/>
                      <a:pt x="3" y="4"/>
                      <a:pt x="3" y="4"/>
                    </a:cubicBezTo>
                    <a:cubicBezTo>
                      <a:pt x="3" y="3"/>
                      <a:pt x="3" y="2"/>
                      <a:pt x="3" y="2"/>
                    </a:cubicBezTo>
                    <a:cubicBezTo>
                      <a:pt x="3" y="1"/>
                      <a:pt x="3" y="1"/>
                      <a:pt x="2" y="0"/>
                    </a:cubicBezTo>
                    <a:cubicBezTo>
                      <a:pt x="1" y="0"/>
                      <a:pt x="1" y="0"/>
                      <a:pt x="1" y="1"/>
                    </a:cubicBezTo>
                    <a:cubicBezTo>
                      <a:pt x="1" y="2"/>
                      <a:pt x="1" y="2"/>
                      <a:pt x="1" y="3"/>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293">
                <a:extLst>
                  <a:ext uri="{FF2B5EF4-FFF2-40B4-BE49-F238E27FC236}">
                    <a16:creationId xmlns:a16="http://schemas.microsoft.com/office/drawing/2014/main" id="{46F409C0-A248-4F74-94B1-904A61396A43}"/>
                  </a:ext>
                </a:extLst>
              </p:cNvPr>
              <p:cNvSpPr>
                <a:spLocks/>
              </p:cNvSpPr>
              <p:nvPr/>
            </p:nvSpPr>
            <p:spPr bwMode="auto">
              <a:xfrm>
                <a:off x="2442" y="1708"/>
                <a:ext cx="16" cy="19"/>
              </a:xfrm>
              <a:custGeom>
                <a:avLst/>
                <a:gdLst>
                  <a:gd name="T0" fmla="*/ 5 w 7"/>
                  <a:gd name="T1" fmla="*/ 6 h 8"/>
                  <a:gd name="T2" fmla="*/ 4 w 7"/>
                  <a:gd name="T3" fmla="*/ 8 h 8"/>
                  <a:gd name="T4" fmla="*/ 2 w 7"/>
                  <a:gd name="T5" fmla="*/ 8 h 8"/>
                  <a:gd name="T6" fmla="*/ 1 w 7"/>
                  <a:gd name="T7" fmla="*/ 6 h 8"/>
                  <a:gd name="T8" fmla="*/ 0 w 7"/>
                  <a:gd name="T9" fmla="*/ 4 h 8"/>
                  <a:gd name="T10" fmla="*/ 1 w 7"/>
                  <a:gd name="T11" fmla="*/ 4 h 8"/>
                  <a:gd name="T12" fmla="*/ 6 w 7"/>
                  <a:gd name="T13" fmla="*/ 1 h 8"/>
                  <a:gd name="T14" fmla="*/ 6 w 7"/>
                  <a:gd name="T15" fmla="*/ 3 h 8"/>
                  <a:gd name="T16" fmla="*/ 5 w 7"/>
                  <a:gd name="T17"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8">
                    <a:moveTo>
                      <a:pt x="5" y="6"/>
                    </a:moveTo>
                    <a:cubicBezTo>
                      <a:pt x="5" y="6"/>
                      <a:pt x="5" y="7"/>
                      <a:pt x="4" y="8"/>
                    </a:cubicBezTo>
                    <a:cubicBezTo>
                      <a:pt x="4" y="8"/>
                      <a:pt x="3" y="8"/>
                      <a:pt x="2" y="8"/>
                    </a:cubicBezTo>
                    <a:cubicBezTo>
                      <a:pt x="2" y="7"/>
                      <a:pt x="1" y="7"/>
                      <a:pt x="1" y="6"/>
                    </a:cubicBezTo>
                    <a:cubicBezTo>
                      <a:pt x="1" y="6"/>
                      <a:pt x="0" y="5"/>
                      <a:pt x="0" y="4"/>
                    </a:cubicBezTo>
                    <a:cubicBezTo>
                      <a:pt x="1" y="4"/>
                      <a:pt x="1" y="4"/>
                      <a:pt x="1" y="4"/>
                    </a:cubicBezTo>
                    <a:cubicBezTo>
                      <a:pt x="2" y="3"/>
                      <a:pt x="5" y="0"/>
                      <a:pt x="6" y="1"/>
                    </a:cubicBezTo>
                    <a:cubicBezTo>
                      <a:pt x="7" y="2"/>
                      <a:pt x="6" y="3"/>
                      <a:pt x="6" y="3"/>
                    </a:cubicBezTo>
                    <a:cubicBezTo>
                      <a:pt x="5" y="4"/>
                      <a:pt x="5" y="5"/>
                      <a:pt x="5"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294">
                <a:extLst>
                  <a:ext uri="{FF2B5EF4-FFF2-40B4-BE49-F238E27FC236}">
                    <a16:creationId xmlns:a16="http://schemas.microsoft.com/office/drawing/2014/main" id="{FF4D8870-9573-4D59-99D5-50E971B4D40F}"/>
                  </a:ext>
                </a:extLst>
              </p:cNvPr>
              <p:cNvSpPr>
                <a:spLocks/>
              </p:cNvSpPr>
              <p:nvPr/>
            </p:nvSpPr>
            <p:spPr bwMode="auto">
              <a:xfrm>
                <a:off x="2420" y="1644"/>
                <a:ext cx="17" cy="14"/>
              </a:xfrm>
              <a:custGeom>
                <a:avLst/>
                <a:gdLst>
                  <a:gd name="T0" fmla="*/ 3 w 7"/>
                  <a:gd name="T1" fmla="*/ 1 h 6"/>
                  <a:gd name="T2" fmla="*/ 3 w 7"/>
                  <a:gd name="T3" fmla="*/ 0 h 6"/>
                  <a:gd name="T4" fmla="*/ 2 w 7"/>
                  <a:gd name="T5" fmla="*/ 0 h 6"/>
                  <a:gd name="T6" fmla="*/ 1 w 7"/>
                  <a:gd name="T7" fmla="*/ 1 h 6"/>
                  <a:gd name="T8" fmla="*/ 0 w 7"/>
                  <a:gd name="T9" fmla="*/ 3 h 6"/>
                  <a:gd name="T10" fmla="*/ 0 w 7"/>
                  <a:gd name="T11" fmla="*/ 5 h 6"/>
                  <a:gd name="T12" fmla="*/ 2 w 7"/>
                  <a:gd name="T13" fmla="*/ 5 h 6"/>
                  <a:gd name="T14" fmla="*/ 6 w 7"/>
                  <a:gd name="T15" fmla="*/ 4 h 6"/>
                  <a:gd name="T16" fmla="*/ 5 w 7"/>
                  <a:gd name="T17" fmla="*/ 3 h 6"/>
                  <a:gd name="T18" fmla="*/ 3 w 7"/>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6">
                    <a:moveTo>
                      <a:pt x="3" y="1"/>
                    </a:moveTo>
                    <a:cubicBezTo>
                      <a:pt x="3" y="0"/>
                      <a:pt x="3" y="0"/>
                      <a:pt x="3" y="0"/>
                    </a:cubicBezTo>
                    <a:cubicBezTo>
                      <a:pt x="3" y="0"/>
                      <a:pt x="2" y="0"/>
                      <a:pt x="2" y="0"/>
                    </a:cubicBezTo>
                    <a:cubicBezTo>
                      <a:pt x="1" y="0"/>
                      <a:pt x="1" y="0"/>
                      <a:pt x="1" y="1"/>
                    </a:cubicBezTo>
                    <a:cubicBezTo>
                      <a:pt x="0" y="1"/>
                      <a:pt x="0" y="2"/>
                      <a:pt x="0" y="3"/>
                    </a:cubicBezTo>
                    <a:cubicBezTo>
                      <a:pt x="0" y="4"/>
                      <a:pt x="0" y="5"/>
                      <a:pt x="0" y="5"/>
                    </a:cubicBezTo>
                    <a:cubicBezTo>
                      <a:pt x="1" y="5"/>
                      <a:pt x="2" y="5"/>
                      <a:pt x="2" y="5"/>
                    </a:cubicBezTo>
                    <a:cubicBezTo>
                      <a:pt x="3" y="4"/>
                      <a:pt x="7" y="6"/>
                      <a:pt x="6" y="4"/>
                    </a:cubicBezTo>
                    <a:cubicBezTo>
                      <a:pt x="6" y="4"/>
                      <a:pt x="5" y="3"/>
                      <a:pt x="5" y="3"/>
                    </a:cubicBezTo>
                    <a:cubicBezTo>
                      <a:pt x="4" y="3"/>
                      <a:pt x="4" y="2"/>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295">
                <a:extLst>
                  <a:ext uri="{FF2B5EF4-FFF2-40B4-BE49-F238E27FC236}">
                    <a16:creationId xmlns:a16="http://schemas.microsoft.com/office/drawing/2014/main" id="{B62EF2B7-36D9-4C38-848E-BA8943E7A357}"/>
                  </a:ext>
                </a:extLst>
              </p:cNvPr>
              <p:cNvSpPr>
                <a:spLocks/>
              </p:cNvSpPr>
              <p:nvPr/>
            </p:nvSpPr>
            <p:spPr bwMode="auto">
              <a:xfrm>
                <a:off x="2458" y="1653"/>
                <a:ext cx="19" cy="17"/>
              </a:xfrm>
              <a:custGeom>
                <a:avLst/>
                <a:gdLst>
                  <a:gd name="T0" fmla="*/ 6 w 8"/>
                  <a:gd name="T1" fmla="*/ 0 h 7"/>
                  <a:gd name="T2" fmla="*/ 6 w 8"/>
                  <a:gd name="T3" fmla="*/ 1 h 7"/>
                  <a:gd name="T4" fmla="*/ 4 w 8"/>
                  <a:gd name="T5" fmla="*/ 1 h 7"/>
                  <a:gd name="T6" fmla="*/ 5 w 8"/>
                  <a:gd name="T7" fmla="*/ 1 h 7"/>
                  <a:gd name="T8" fmla="*/ 6 w 8"/>
                  <a:gd name="T9" fmla="*/ 2 h 7"/>
                  <a:gd name="T10" fmla="*/ 5 w 8"/>
                  <a:gd name="T11" fmla="*/ 4 h 7"/>
                  <a:gd name="T12" fmla="*/ 4 w 8"/>
                  <a:gd name="T13" fmla="*/ 4 h 7"/>
                  <a:gd name="T14" fmla="*/ 3 w 8"/>
                  <a:gd name="T15" fmla="*/ 4 h 7"/>
                  <a:gd name="T16" fmla="*/ 3 w 8"/>
                  <a:gd name="T17" fmla="*/ 2 h 7"/>
                  <a:gd name="T18" fmla="*/ 4 w 8"/>
                  <a:gd name="T19" fmla="*/ 1 h 7"/>
                  <a:gd name="T20" fmla="*/ 1 w 8"/>
                  <a:gd name="T21" fmla="*/ 2 h 7"/>
                  <a:gd name="T22" fmla="*/ 1 w 8"/>
                  <a:gd name="T23" fmla="*/ 7 h 7"/>
                  <a:gd name="T24" fmla="*/ 2 w 8"/>
                  <a:gd name="T25" fmla="*/ 7 h 7"/>
                  <a:gd name="T26" fmla="*/ 6 w 8"/>
                  <a:gd name="T27" fmla="*/ 6 h 7"/>
                  <a:gd name="T28" fmla="*/ 7 w 8"/>
                  <a:gd name="T29" fmla="*/ 1 h 7"/>
                  <a:gd name="T30" fmla="*/ 6 w 8"/>
                  <a:gd name="T31"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7">
                    <a:moveTo>
                      <a:pt x="6" y="0"/>
                    </a:moveTo>
                    <a:cubicBezTo>
                      <a:pt x="6" y="1"/>
                      <a:pt x="6" y="1"/>
                      <a:pt x="6" y="1"/>
                    </a:cubicBezTo>
                    <a:cubicBezTo>
                      <a:pt x="5" y="1"/>
                      <a:pt x="5" y="1"/>
                      <a:pt x="4" y="1"/>
                    </a:cubicBezTo>
                    <a:cubicBezTo>
                      <a:pt x="5" y="1"/>
                      <a:pt x="5" y="1"/>
                      <a:pt x="5" y="1"/>
                    </a:cubicBezTo>
                    <a:cubicBezTo>
                      <a:pt x="5" y="1"/>
                      <a:pt x="5" y="1"/>
                      <a:pt x="6" y="2"/>
                    </a:cubicBezTo>
                    <a:cubicBezTo>
                      <a:pt x="6" y="2"/>
                      <a:pt x="6" y="3"/>
                      <a:pt x="5" y="4"/>
                    </a:cubicBezTo>
                    <a:cubicBezTo>
                      <a:pt x="5" y="4"/>
                      <a:pt x="4" y="4"/>
                      <a:pt x="4" y="4"/>
                    </a:cubicBezTo>
                    <a:cubicBezTo>
                      <a:pt x="3" y="4"/>
                      <a:pt x="3" y="4"/>
                      <a:pt x="3" y="4"/>
                    </a:cubicBezTo>
                    <a:cubicBezTo>
                      <a:pt x="3" y="4"/>
                      <a:pt x="3" y="3"/>
                      <a:pt x="3" y="2"/>
                    </a:cubicBezTo>
                    <a:cubicBezTo>
                      <a:pt x="4" y="2"/>
                      <a:pt x="4" y="2"/>
                      <a:pt x="4" y="1"/>
                    </a:cubicBezTo>
                    <a:cubicBezTo>
                      <a:pt x="3" y="2"/>
                      <a:pt x="2" y="2"/>
                      <a:pt x="1" y="2"/>
                    </a:cubicBezTo>
                    <a:cubicBezTo>
                      <a:pt x="0" y="4"/>
                      <a:pt x="0" y="6"/>
                      <a:pt x="1" y="7"/>
                    </a:cubicBezTo>
                    <a:cubicBezTo>
                      <a:pt x="1" y="7"/>
                      <a:pt x="2" y="7"/>
                      <a:pt x="2" y="7"/>
                    </a:cubicBezTo>
                    <a:cubicBezTo>
                      <a:pt x="4" y="7"/>
                      <a:pt x="5" y="7"/>
                      <a:pt x="6" y="6"/>
                    </a:cubicBezTo>
                    <a:cubicBezTo>
                      <a:pt x="7" y="4"/>
                      <a:pt x="8" y="2"/>
                      <a:pt x="7" y="1"/>
                    </a:cubicBezTo>
                    <a:cubicBezTo>
                      <a:pt x="7" y="1"/>
                      <a:pt x="6" y="1"/>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296">
                <a:extLst>
                  <a:ext uri="{FF2B5EF4-FFF2-40B4-BE49-F238E27FC236}">
                    <a16:creationId xmlns:a16="http://schemas.microsoft.com/office/drawing/2014/main" id="{A58F4D55-2111-488F-ACF6-0C0903A00532}"/>
                  </a:ext>
                </a:extLst>
              </p:cNvPr>
              <p:cNvSpPr>
                <a:spLocks/>
              </p:cNvSpPr>
              <p:nvPr/>
            </p:nvSpPr>
            <p:spPr bwMode="auto">
              <a:xfrm>
                <a:off x="2461" y="1653"/>
                <a:ext cx="12" cy="5"/>
              </a:xfrm>
              <a:custGeom>
                <a:avLst/>
                <a:gdLst>
                  <a:gd name="T0" fmla="*/ 4 w 5"/>
                  <a:gd name="T1" fmla="*/ 0 h 2"/>
                  <a:gd name="T2" fmla="*/ 1 w 5"/>
                  <a:gd name="T3" fmla="*/ 2 h 2"/>
                  <a:gd name="T4" fmla="*/ 0 w 5"/>
                  <a:gd name="T5" fmla="*/ 2 h 2"/>
                  <a:gd name="T6" fmla="*/ 3 w 5"/>
                  <a:gd name="T7" fmla="*/ 1 h 2"/>
                  <a:gd name="T8" fmla="*/ 3 w 5"/>
                  <a:gd name="T9" fmla="*/ 1 h 2"/>
                  <a:gd name="T10" fmla="*/ 5 w 5"/>
                  <a:gd name="T11" fmla="*/ 1 h 2"/>
                  <a:gd name="T12" fmla="*/ 5 w 5"/>
                  <a:gd name="T13" fmla="*/ 0 h 2"/>
                  <a:gd name="T14" fmla="*/ 4 w 5"/>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
                    <a:moveTo>
                      <a:pt x="4" y="0"/>
                    </a:moveTo>
                    <a:cubicBezTo>
                      <a:pt x="3" y="0"/>
                      <a:pt x="2" y="1"/>
                      <a:pt x="1" y="2"/>
                    </a:cubicBezTo>
                    <a:cubicBezTo>
                      <a:pt x="1" y="2"/>
                      <a:pt x="1" y="2"/>
                      <a:pt x="0" y="2"/>
                    </a:cubicBezTo>
                    <a:cubicBezTo>
                      <a:pt x="1" y="2"/>
                      <a:pt x="2" y="2"/>
                      <a:pt x="3" y="1"/>
                    </a:cubicBezTo>
                    <a:cubicBezTo>
                      <a:pt x="3" y="1"/>
                      <a:pt x="3" y="1"/>
                      <a:pt x="3" y="1"/>
                    </a:cubicBezTo>
                    <a:cubicBezTo>
                      <a:pt x="4" y="1"/>
                      <a:pt x="4" y="1"/>
                      <a:pt x="5" y="1"/>
                    </a:cubicBezTo>
                    <a:cubicBezTo>
                      <a:pt x="5" y="1"/>
                      <a:pt x="5" y="1"/>
                      <a:pt x="5" y="0"/>
                    </a:cubicBezTo>
                    <a:cubicBezTo>
                      <a:pt x="5" y="0"/>
                      <a:pt x="5" y="0"/>
                      <a:pt x="4"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297">
                <a:extLst>
                  <a:ext uri="{FF2B5EF4-FFF2-40B4-BE49-F238E27FC236}">
                    <a16:creationId xmlns:a16="http://schemas.microsoft.com/office/drawing/2014/main" id="{EA4A8786-1A32-4BCE-A259-49E4278FB4CC}"/>
                  </a:ext>
                </a:extLst>
              </p:cNvPr>
              <p:cNvSpPr>
                <a:spLocks/>
              </p:cNvSpPr>
              <p:nvPr/>
            </p:nvSpPr>
            <p:spPr bwMode="auto">
              <a:xfrm>
                <a:off x="2465" y="1656"/>
                <a:ext cx="8" cy="7"/>
              </a:xfrm>
              <a:custGeom>
                <a:avLst/>
                <a:gdLst>
                  <a:gd name="T0" fmla="*/ 2 w 3"/>
                  <a:gd name="T1" fmla="*/ 0 h 3"/>
                  <a:gd name="T2" fmla="*/ 1 w 3"/>
                  <a:gd name="T3" fmla="*/ 0 h 3"/>
                  <a:gd name="T4" fmla="*/ 1 w 3"/>
                  <a:gd name="T5" fmla="*/ 0 h 3"/>
                  <a:gd name="T6" fmla="*/ 0 w 3"/>
                  <a:gd name="T7" fmla="*/ 1 h 3"/>
                  <a:gd name="T8" fmla="*/ 0 w 3"/>
                  <a:gd name="T9" fmla="*/ 3 h 3"/>
                  <a:gd name="T10" fmla="*/ 1 w 3"/>
                  <a:gd name="T11" fmla="*/ 3 h 3"/>
                  <a:gd name="T12" fmla="*/ 2 w 3"/>
                  <a:gd name="T13" fmla="*/ 3 h 3"/>
                  <a:gd name="T14" fmla="*/ 3 w 3"/>
                  <a:gd name="T15" fmla="*/ 1 h 3"/>
                  <a:gd name="T16" fmla="*/ 2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2" y="0"/>
                    </a:moveTo>
                    <a:cubicBezTo>
                      <a:pt x="2" y="0"/>
                      <a:pt x="2" y="0"/>
                      <a:pt x="1" y="0"/>
                    </a:cubicBezTo>
                    <a:cubicBezTo>
                      <a:pt x="1" y="0"/>
                      <a:pt x="1" y="0"/>
                      <a:pt x="1" y="0"/>
                    </a:cubicBezTo>
                    <a:cubicBezTo>
                      <a:pt x="1" y="1"/>
                      <a:pt x="1" y="1"/>
                      <a:pt x="0" y="1"/>
                    </a:cubicBezTo>
                    <a:cubicBezTo>
                      <a:pt x="0" y="2"/>
                      <a:pt x="0" y="3"/>
                      <a:pt x="0" y="3"/>
                    </a:cubicBezTo>
                    <a:cubicBezTo>
                      <a:pt x="0" y="3"/>
                      <a:pt x="0" y="3"/>
                      <a:pt x="1" y="3"/>
                    </a:cubicBezTo>
                    <a:cubicBezTo>
                      <a:pt x="1" y="3"/>
                      <a:pt x="2" y="3"/>
                      <a:pt x="2" y="3"/>
                    </a:cubicBezTo>
                    <a:cubicBezTo>
                      <a:pt x="3" y="2"/>
                      <a:pt x="3" y="1"/>
                      <a:pt x="3" y="1"/>
                    </a:cubicBezTo>
                    <a:cubicBezTo>
                      <a:pt x="2"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298">
                <a:extLst>
                  <a:ext uri="{FF2B5EF4-FFF2-40B4-BE49-F238E27FC236}">
                    <a16:creationId xmlns:a16="http://schemas.microsoft.com/office/drawing/2014/main" id="{2C5736B3-312B-4022-BE96-1E55047A3198}"/>
                  </a:ext>
                </a:extLst>
              </p:cNvPr>
              <p:cNvSpPr>
                <a:spLocks/>
              </p:cNvSpPr>
              <p:nvPr/>
            </p:nvSpPr>
            <p:spPr bwMode="auto">
              <a:xfrm>
                <a:off x="2468" y="1656"/>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299">
                <a:extLst>
                  <a:ext uri="{FF2B5EF4-FFF2-40B4-BE49-F238E27FC236}">
                    <a16:creationId xmlns:a16="http://schemas.microsoft.com/office/drawing/2014/main" id="{10416408-D16F-4B0F-8AFB-C62A6B3701BE}"/>
                  </a:ext>
                </a:extLst>
              </p:cNvPr>
              <p:cNvSpPr>
                <a:spLocks noEditPoints="1"/>
              </p:cNvSpPr>
              <p:nvPr/>
            </p:nvSpPr>
            <p:spPr bwMode="auto">
              <a:xfrm>
                <a:off x="2494" y="1679"/>
                <a:ext cx="21" cy="17"/>
              </a:xfrm>
              <a:custGeom>
                <a:avLst/>
                <a:gdLst>
                  <a:gd name="T0" fmla="*/ 4 w 9"/>
                  <a:gd name="T1" fmla="*/ 5 h 7"/>
                  <a:gd name="T2" fmla="*/ 3 w 9"/>
                  <a:gd name="T3" fmla="*/ 4 h 7"/>
                  <a:gd name="T4" fmla="*/ 2 w 9"/>
                  <a:gd name="T5" fmla="*/ 2 h 7"/>
                  <a:gd name="T6" fmla="*/ 3 w 9"/>
                  <a:gd name="T7" fmla="*/ 2 h 7"/>
                  <a:gd name="T8" fmla="*/ 4 w 9"/>
                  <a:gd name="T9" fmla="*/ 2 h 7"/>
                  <a:gd name="T10" fmla="*/ 5 w 9"/>
                  <a:gd name="T11" fmla="*/ 4 h 7"/>
                  <a:gd name="T12" fmla="*/ 4 w 9"/>
                  <a:gd name="T13" fmla="*/ 5 h 7"/>
                  <a:gd name="T14" fmla="*/ 3 w 9"/>
                  <a:gd name="T15" fmla="*/ 0 h 7"/>
                  <a:gd name="T16" fmla="*/ 1 w 9"/>
                  <a:gd name="T17" fmla="*/ 1 h 7"/>
                  <a:gd name="T18" fmla="*/ 3 w 9"/>
                  <a:gd name="T19" fmla="*/ 6 h 7"/>
                  <a:gd name="T20" fmla="*/ 6 w 9"/>
                  <a:gd name="T21" fmla="*/ 7 h 7"/>
                  <a:gd name="T22" fmla="*/ 8 w 9"/>
                  <a:gd name="T23" fmla="*/ 6 h 7"/>
                  <a:gd name="T24" fmla="*/ 6 w 9"/>
                  <a:gd name="T25" fmla="*/ 1 h 7"/>
                  <a:gd name="T26" fmla="*/ 3 w 9"/>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7">
                    <a:moveTo>
                      <a:pt x="4" y="5"/>
                    </a:moveTo>
                    <a:cubicBezTo>
                      <a:pt x="4" y="5"/>
                      <a:pt x="3" y="4"/>
                      <a:pt x="3" y="4"/>
                    </a:cubicBezTo>
                    <a:cubicBezTo>
                      <a:pt x="2" y="4"/>
                      <a:pt x="2" y="3"/>
                      <a:pt x="2" y="2"/>
                    </a:cubicBezTo>
                    <a:cubicBezTo>
                      <a:pt x="2" y="2"/>
                      <a:pt x="3" y="2"/>
                      <a:pt x="3" y="2"/>
                    </a:cubicBezTo>
                    <a:cubicBezTo>
                      <a:pt x="3" y="2"/>
                      <a:pt x="4" y="2"/>
                      <a:pt x="4" y="2"/>
                    </a:cubicBezTo>
                    <a:cubicBezTo>
                      <a:pt x="5" y="3"/>
                      <a:pt x="5" y="4"/>
                      <a:pt x="5" y="4"/>
                    </a:cubicBezTo>
                    <a:cubicBezTo>
                      <a:pt x="5" y="5"/>
                      <a:pt x="4" y="5"/>
                      <a:pt x="4" y="5"/>
                    </a:cubicBezTo>
                    <a:moveTo>
                      <a:pt x="3" y="0"/>
                    </a:moveTo>
                    <a:cubicBezTo>
                      <a:pt x="2" y="0"/>
                      <a:pt x="2" y="1"/>
                      <a:pt x="1" y="1"/>
                    </a:cubicBezTo>
                    <a:cubicBezTo>
                      <a:pt x="0" y="2"/>
                      <a:pt x="1" y="4"/>
                      <a:pt x="3" y="6"/>
                    </a:cubicBezTo>
                    <a:cubicBezTo>
                      <a:pt x="4" y="7"/>
                      <a:pt x="5" y="7"/>
                      <a:pt x="6" y="7"/>
                    </a:cubicBezTo>
                    <a:cubicBezTo>
                      <a:pt x="7" y="7"/>
                      <a:pt x="7" y="7"/>
                      <a:pt x="8" y="6"/>
                    </a:cubicBezTo>
                    <a:cubicBezTo>
                      <a:pt x="9" y="5"/>
                      <a:pt x="8" y="3"/>
                      <a:pt x="6" y="1"/>
                    </a:cubicBezTo>
                    <a:cubicBezTo>
                      <a:pt x="5" y="1"/>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300">
                <a:extLst>
                  <a:ext uri="{FF2B5EF4-FFF2-40B4-BE49-F238E27FC236}">
                    <a16:creationId xmlns:a16="http://schemas.microsoft.com/office/drawing/2014/main" id="{F0CC90CC-292A-4040-8DA2-C7688310DEB4}"/>
                  </a:ext>
                </a:extLst>
              </p:cNvPr>
              <p:cNvSpPr>
                <a:spLocks/>
              </p:cNvSpPr>
              <p:nvPr/>
            </p:nvSpPr>
            <p:spPr bwMode="auto">
              <a:xfrm>
                <a:off x="2499" y="1684"/>
                <a:ext cx="7" cy="7"/>
              </a:xfrm>
              <a:custGeom>
                <a:avLst/>
                <a:gdLst>
                  <a:gd name="T0" fmla="*/ 1 w 3"/>
                  <a:gd name="T1" fmla="*/ 0 h 3"/>
                  <a:gd name="T2" fmla="*/ 0 w 3"/>
                  <a:gd name="T3" fmla="*/ 0 h 3"/>
                  <a:gd name="T4" fmla="*/ 1 w 3"/>
                  <a:gd name="T5" fmla="*/ 2 h 3"/>
                  <a:gd name="T6" fmla="*/ 2 w 3"/>
                  <a:gd name="T7" fmla="*/ 3 h 3"/>
                  <a:gd name="T8" fmla="*/ 3 w 3"/>
                  <a:gd name="T9" fmla="*/ 2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0" y="0"/>
                      <a:pt x="0" y="0"/>
                    </a:cubicBezTo>
                    <a:cubicBezTo>
                      <a:pt x="0" y="1"/>
                      <a:pt x="0" y="2"/>
                      <a:pt x="1" y="2"/>
                    </a:cubicBezTo>
                    <a:cubicBezTo>
                      <a:pt x="1" y="2"/>
                      <a:pt x="2" y="3"/>
                      <a:pt x="2" y="3"/>
                    </a:cubicBezTo>
                    <a:cubicBezTo>
                      <a:pt x="2" y="3"/>
                      <a:pt x="3" y="3"/>
                      <a:pt x="3" y="2"/>
                    </a:cubicBezTo>
                    <a:cubicBezTo>
                      <a:pt x="3" y="2"/>
                      <a:pt x="3" y="1"/>
                      <a:pt x="2" y="0"/>
                    </a:cubicBezTo>
                    <a:cubicBezTo>
                      <a:pt x="2" y="0"/>
                      <a:pt x="1"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301">
                <a:extLst>
                  <a:ext uri="{FF2B5EF4-FFF2-40B4-BE49-F238E27FC236}">
                    <a16:creationId xmlns:a16="http://schemas.microsoft.com/office/drawing/2014/main" id="{49004EAC-E1B8-4507-9D26-A30E6C94E521}"/>
                  </a:ext>
                </a:extLst>
              </p:cNvPr>
              <p:cNvSpPr>
                <a:spLocks noEditPoints="1"/>
              </p:cNvSpPr>
              <p:nvPr/>
            </p:nvSpPr>
            <p:spPr bwMode="auto">
              <a:xfrm>
                <a:off x="2501" y="1644"/>
                <a:ext cx="17" cy="12"/>
              </a:xfrm>
              <a:custGeom>
                <a:avLst/>
                <a:gdLst>
                  <a:gd name="T0" fmla="*/ 2 w 7"/>
                  <a:gd name="T1" fmla="*/ 4 h 5"/>
                  <a:gd name="T2" fmla="*/ 2 w 7"/>
                  <a:gd name="T3" fmla="*/ 3 h 5"/>
                  <a:gd name="T4" fmla="*/ 2 w 7"/>
                  <a:gd name="T5" fmla="*/ 2 h 5"/>
                  <a:gd name="T6" fmla="*/ 3 w 7"/>
                  <a:gd name="T7" fmla="*/ 2 h 5"/>
                  <a:gd name="T8" fmla="*/ 4 w 7"/>
                  <a:gd name="T9" fmla="*/ 2 h 5"/>
                  <a:gd name="T10" fmla="*/ 3 w 7"/>
                  <a:gd name="T11" fmla="*/ 4 h 5"/>
                  <a:gd name="T12" fmla="*/ 2 w 7"/>
                  <a:gd name="T13" fmla="*/ 4 h 5"/>
                  <a:gd name="T14" fmla="*/ 4 w 7"/>
                  <a:gd name="T15" fmla="*/ 0 h 5"/>
                  <a:gd name="T16" fmla="*/ 3 w 7"/>
                  <a:gd name="T17" fmla="*/ 1 h 5"/>
                  <a:gd name="T18" fmla="*/ 1 w 7"/>
                  <a:gd name="T19" fmla="*/ 4 h 5"/>
                  <a:gd name="T20" fmla="*/ 3 w 7"/>
                  <a:gd name="T21" fmla="*/ 5 h 5"/>
                  <a:gd name="T22" fmla="*/ 4 w 7"/>
                  <a:gd name="T23" fmla="*/ 4 h 5"/>
                  <a:gd name="T24" fmla="*/ 6 w 7"/>
                  <a:gd name="T25" fmla="*/ 1 h 5"/>
                  <a:gd name="T26" fmla="*/ 4 w 7"/>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5">
                    <a:moveTo>
                      <a:pt x="2" y="4"/>
                    </a:moveTo>
                    <a:cubicBezTo>
                      <a:pt x="2" y="4"/>
                      <a:pt x="2" y="4"/>
                      <a:pt x="2" y="3"/>
                    </a:cubicBezTo>
                    <a:cubicBezTo>
                      <a:pt x="1" y="3"/>
                      <a:pt x="2" y="2"/>
                      <a:pt x="2" y="2"/>
                    </a:cubicBezTo>
                    <a:cubicBezTo>
                      <a:pt x="3" y="2"/>
                      <a:pt x="3" y="2"/>
                      <a:pt x="3" y="2"/>
                    </a:cubicBezTo>
                    <a:cubicBezTo>
                      <a:pt x="4" y="2"/>
                      <a:pt x="4" y="2"/>
                      <a:pt x="4" y="2"/>
                    </a:cubicBezTo>
                    <a:cubicBezTo>
                      <a:pt x="4" y="3"/>
                      <a:pt x="4" y="3"/>
                      <a:pt x="3" y="4"/>
                    </a:cubicBezTo>
                    <a:cubicBezTo>
                      <a:pt x="3" y="4"/>
                      <a:pt x="3" y="4"/>
                      <a:pt x="2" y="4"/>
                    </a:cubicBezTo>
                    <a:moveTo>
                      <a:pt x="4" y="0"/>
                    </a:moveTo>
                    <a:cubicBezTo>
                      <a:pt x="4" y="0"/>
                      <a:pt x="3" y="0"/>
                      <a:pt x="3" y="1"/>
                    </a:cubicBezTo>
                    <a:cubicBezTo>
                      <a:pt x="1" y="1"/>
                      <a:pt x="0" y="3"/>
                      <a:pt x="1" y="4"/>
                    </a:cubicBezTo>
                    <a:cubicBezTo>
                      <a:pt x="1" y="4"/>
                      <a:pt x="2" y="5"/>
                      <a:pt x="3" y="5"/>
                    </a:cubicBezTo>
                    <a:cubicBezTo>
                      <a:pt x="3" y="5"/>
                      <a:pt x="4" y="4"/>
                      <a:pt x="4" y="4"/>
                    </a:cubicBezTo>
                    <a:cubicBezTo>
                      <a:pt x="6" y="4"/>
                      <a:pt x="7" y="2"/>
                      <a:pt x="6" y="1"/>
                    </a:cubicBezTo>
                    <a:cubicBezTo>
                      <a:pt x="6" y="1"/>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302">
                <a:extLst>
                  <a:ext uri="{FF2B5EF4-FFF2-40B4-BE49-F238E27FC236}">
                    <a16:creationId xmlns:a16="http://schemas.microsoft.com/office/drawing/2014/main" id="{930A2DE8-17D0-4F72-82C6-CE793DC9F550}"/>
                  </a:ext>
                </a:extLst>
              </p:cNvPr>
              <p:cNvSpPr>
                <a:spLocks/>
              </p:cNvSpPr>
              <p:nvPr/>
            </p:nvSpPr>
            <p:spPr bwMode="auto">
              <a:xfrm>
                <a:off x="2503" y="1649"/>
                <a:ext cx="8" cy="4"/>
              </a:xfrm>
              <a:custGeom>
                <a:avLst/>
                <a:gdLst>
                  <a:gd name="T0" fmla="*/ 2 w 3"/>
                  <a:gd name="T1" fmla="*/ 0 h 2"/>
                  <a:gd name="T2" fmla="*/ 1 w 3"/>
                  <a:gd name="T3" fmla="*/ 0 h 2"/>
                  <a:gd name="T4" fmla="*/ 1 w 3"/>
                  <a:gd name="T5" fmla="*/ 1 h 2"/>
                  <a:gd name="T6" fmla="*/ 1 w 3"/>
                  <a:gd name="T7" fmla="*/ 2 h 2"/>
                  <a:gd name="T8" fmla="*/ 2 w 3"/>
                  <a:gd name="T9" fmla="*/ 2 h 2"/>
                  <a:gd name="T10" fmla="*/ 3 w 3"/>
                  <a:gd name="T11" fmla="*/ 0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2" y="0"/>
                      <a:pt x="2" y="0"/>
                      <a:pt x="1" y="0"/>
                    </a:cubicBezTo>
                    <a:cubicBezTo>
                      <a:pt x="1" y="0"/>
                      <a:pt x="0" y="1"/>
                      <a:pt x="1" y="1"/>
                    </a:cubicBezTo>
                    <a:cubicBezTo>
                      <a:pt x="1" y="2"/>
                      <a:pt x="1" y="2"/>
                      <a:pt x="1" y="2"/>
                    </a:cubicBezTo>
                    <a:cubicBezTo>
                      <a:pt x="2" y="2"/>
                      <a:pt x="2" y="2"/>
                      <a:pt x="2" y="2"/>
                    </a:cubicBezTo>
                    <a:cubicBezTo>
                      <a:pt x="3" y="1"/>
                      <a:pt x="3" y="1"/>
                      <a:pt x="3" y="0"/>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303">
                <a:extLst>
                  <a:ext uri="{FF2B5EF4-FFF2-40B4-BE49-F238E27FC236}">
                    <a16:creationId xmlns:a16="http://schemas.microsoft.com/office/drawing/2014/main" id="{0A3CD189-1906-45CE-BCF3-4252D8A278EE}"/>
                  </a:ext>
                </a:extLst>
              </p:cNvPr>
              <p:cNvSpPr>
                <a:spLocks/>
              </p:cNvSpPr>
              <p:nvPr/>
            </p:nvSpPr>
            <p:spPr bwMode="auto">
              <a:xfrm>
                <a:off x="2484" y="1630"/>
                <a:ext cx="10" cy="9"/>
              </a:xfrm>
              <a:custGeom>
                <a:avLst/>
                <a:gdLst>
                  <a:gd name="T0" fmla="*/ 2 w 4"/>
                  <a:gd name="T1" fmla="*/ 0 h 4"/>
                  <a:gd name="T2" fmla="*/ 0 w 4"/>
                  <a:gd name="T3" fmla="*/ 0 h 4"/>
                  <a:gd name="T4" fmla="*/ 0 w 4"/>
                  <a:gd name="T5" fmla="*/ 0 h 4"/>
                  <a:gd name="T6" fmla="*/ 1 w 4"/>
                  <a:gd name="T7" fmla="*/ 1 h 4"/>
                  <a:gd name="T8" fmla="*/ 1 w 4"/>
                  <a:gd name="T9" fmla="*/ 2 h 4"/>
                  <a:gd name="T10" fmla="*/ 1 w 4"/>
                  <a:gd name="T11" fmla="*/ 2 h 4"/>
                  <a:gd name="T12" fmla="*/ 1 w 4"/>
                  <a:gd name="T13" fmla="*/ 3 h 4"/>
                  <a:gd name="T14" fmla="*/ 1 w 4"/>
                  <a:gd name="T15" fmla="*/ 4 h 4"/>
                  <a:gd name="T16" fmla="*/ 2 w 4"/>
                  <a:gd name="T17" fmla="*/ 4 h 4"/>
                  <a:gd name="T18" fmla="*/ 4 w 4"/>
                  <a:gd name="T19" fmla="*/ 1 h 4"/>
                  <a:gd name="T20" fmla="*/ 2 w 4"/>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4">
                    <a:moveTo>
                      <a:pt x="2" y="0"/>
                    </a:moveTo>
                    <a:cubicBezTo>
                      <a:pt x="1" y="0"/>
                      <a:pt x="1" y="0"/>
                      <a:pt x="0" y="0"/>
                    </a:cubicBezTo>
                    <a:cubicBezTo>
                      <a:pt x="0" y="0"/>
                      <a:pt x="0" y="0"/>
                      <a:pt x="0" y="0"/>
                    </a:cubicBezTo>
                    <a:cubicBezTo>
                      <a:pt x="0" y="1"/>
                      <a:pt x="0" y="1"/>
                      <a:pt x="1" y="1"/>
                    </a:cubicBezTo>
                    <a:cubicBezTo>
                      <a:pt x="1" y="1"/>
                      <a:pt x="1" y="2"/>
                      <a:pt x="1" y="2"/>
                    </a:cubicBezTo>
                    <a:cubicBezTo>
                      <a:pt x="1" y="2"/>
                      <a:pt x="1" y="2"/>
                      <a:pt x="1" y="2"/>
                    </a:cubicBezTo>
                    <a:cubicBezTo>
                      <a:pt x="2" y="2"/>
                      <a:pt x="1" y="3"/>
                      <a:pt x="1" y="3"/>
                    </a:cubicBezTo>
                    <a:cubicBezTo>
                      <a:pt x="1" y="3"/>
                      <a:pt x="1" y="4"/>
                      <a:pt x="1" y="4"/>
                    </a:cubicBezTo>
                    <a:cubicBezTo>
                      <a:pt x="1" y="4"/>
                      <a:pt x="1" y="4"/>
                      <a:pt x="2" y="4"/>
                    </a:cubicBezTo>
                    <a:cubicBezTo>
                      <a:pt x="3" y="3"/>
                      <a:pt x="4" y="2"/>
                      <a:pt x="4" y="1"/>
                    </a:cubicBezTo>
                    <a:cubicBezTo>
                      <a:pt x="3" y="0"/>
                      <a:pt x="3"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304">
                <a:extLst>
                  <a:ext uri="{FF2B5EF4-FFF2-40B4-BE49-F238E27FC236}">
                    <a16:creationId xmlns:a16="http://schemas.microsoft.com/office/drawing/2014/main" id="{3E477B72-D691-447C-9496-24BB7267B616}"/>
                  </a:ext>
                </a:extLst>
              </p:cNvPr>
              <p:cNvSpPr>
                <a:spLocks/>
              </p:cNvSpPr>
              <p:nvPr/>
            </p:nvSpPr>
            <p:spPr bwMode="auto">
              <a:xfrm>
                <a:off x="2480" y="1630"/>
                <a:ext cx="7" cy="9"/>
              </a:xfrm>
              <a:custGeom>
                <a:avLst/>
                <a:gdLst>
                  <a:gd name="T0" fmla="*/ 2 w 3"/>
                  <a:gd name="T1" fmla="*/ 0 h 4"/>
                  <a:gd name="T2" fmla="*/ 0 w 3"/>
                  <a:gd name="T3" fmla="*/ 3 h 4"/>
                  <a:gd name="T4" fmla="*/ 2 w 3"/>
                  <a:gd name="T5" fmla="*/ 4 h 4"/>
                  <a:gd name="T6" fmla="*/ 3 w 3"/>
                  <a:gd name="T7" fmla="*/ 4 h 4"/>
                  <a:gd name="T8" fmla="*/ 3 w 3"/>
                  <a:gd name="T9" fmla="*/ 3 h 4"/>
                  <a:gd name="T10" fmla="*/ 3 w 3"/>
                  <a:gd name="T11" fmla="*/ 3 h 4"/>
                  <a:gd name="T12" fmla="*/ 2 w 3"/>
                  <a:gd name="T13" fmla="*/ 3 h 4"/>
                  <a:gd name="T14" fmla="*/ 1 w 3"/>
                  <a:gd name="T15" fmla="*/ 3 h 4"/>
                  <a:gd name="T16" fmla="*/ 2 w 3"/>
                  <a:gd name="T17" fmla="*/ 2 h 4"/>
                  <a:gd name="T18" fmla="*/ 3 w 3"/>
                  <a:gd name="T19" fmla="*/ 2 h 4"/>
                  <a:gd name="T20" fmla="*/ 3 w 3"/>
                  <a:gd name="T21" fmla="*/ 2 h 4"/>
                  <a:gd name="T22" fmla="*/ 3 w 3"/>
                  <a:gd name="T23" fmla="*/ 1 h 4"/>
                  <a:gd name="T24" fmla="*/ 2 w 3"/>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4">
                    <a:moveTo>
                      <a:pt x="2" y="0"/>
                    </a:moveTo>
                    <a:cubicBezTo>
                      <a:pt x="0" y="1"/>
                      <a:pt x="0" y="2"/>
                      <a:pt x="0" y="3"/>
                    </a:cubicBezTo>
                    <a:cubicBezTo>
                      <a:pt x="0" y="4"/>
                      <a:pt x="1" y="4"/>
                      <a:pt x="2" y="4"/>
                    </a:cubicBezTo>
                    <a:cubicBezTo>
                      <a:pt x="2" y="4"/>
                      <a:pt x="3" y="4"/>
                      <a:pt x="3" y="4"/>
                    </a:cubicBezTo>
                    <a:cubicBezTo>
                      <a:pt x="3" y="4"/>
                      <a:pt x="3" y="3"/>
                      <a:pt x="3" y="3"/>
                    </a:cubicBezTo>
                    <a:cubicBezTo>
                      <a:pt x="3" y="3"/>
                      <a:pt x="3" y="3"/>
                      <a:pt x="3" y="3"/>
                    </a:cubicBezTo>
                    <a:cubicBezTo>
                      <a:pt x="2" y="3"/>
                      <a:pt x="2" y="3"/>
                      <a:pt x="2" y="3"/>
                    </a:cubicBezTo>
                    <a:cubicBezTo>
                      <a:pt x="1" y="3"/>
                      <a:pt x="1" y="3"/>
                      <a:pt x="1" y="3"/>
                    </a:cubicBezTo>
                    <a:cubicBezTo>
                      <a:pt x="1" y="3"/>
                      <a:pt x="1" y="2"/>
                      <a:pt x="2" y="2"/>
                    </a:cubicBezTo>
                    <a:cubicBezTo>
                      <a:pt x="2" y="2"/>
                      <a:pt x="2" y="2"/>
                      <a:pt x="3" y="2"/>
                    </a:cubicBezTo>
                    <a:cubicBezTo>
                      <a:pt x="3" y="2"/>
                      <a:pt x="3" y="2"/>
                      <a:pt x="3" y="2"/>
                    </a:cubicBezTo>
                    <a:cubicBezTo>
                      <a:pt x="3" y="2"/>
                      <a:pt x="3" y="1"/>
                      <a:pt x="3" y="1"/>
                    </a:cubicBezTo>
                    <a:cubicBezTo>
                      <a:pt x="2" y="1"/>
                      <a:pt x="2" y="1"/>
                      <a:pt x="2"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305">
                <a:extLst>
                  <a:ext uri="{FF2B5EF4-FFF2-40B4-BE49-F238E27FC236}">
                    <a16:creationId xmlns:a16="http://schemas.microsoft.com/office/drawing/2014/main" id="{10A651D5-43AA-4C27-9A41-86E2DB962984}"/>
                  </a:ext>
                </a:extLst>
              </p:cNvPr>
              <p:cNvSpPr>
                <a:spLocks/>
              </p:cNvSpPr>
              <p:nvPr/>
            </p:nvSpPr>
            <p:spPr bwMode="auto">
              <a:xfrm>
                <a:off x="2487" y="1634"/>
                <a:ext cx="2" cy="3"/>
              </a:xfrm>
              <a:custGeom>
                <a:avLst/>
                <a:gdLst>
                  <a:gd name="T0" fmla="*/ 0 w 1"/>
                  <a:gd name="T1" fmla="*/ 0 h 1"/>
                  <a:gd name="T2" fmla="*/ 0 w 1"/>
                  <a:gd name="T3" fmla="*/ 1 h 1"/>
                  <a:gd name="T4" fmla="*/ 0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1"/>
                      <a:pt x="0" y="1"/>
                    </a:cubicBezTo>
                    <a:cubicBezTo>
                      <a:pt x="0" y="1"/>
                      <a:pt x="1" y="0"/>
                      <a:pt x="0" y="0"/>
                    </a:cubicBezTo>
                    <a:cubicBezTo>
                      <a:pt x="0" y="0"/>
                      <a:pt x="0"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306">
                <a:extLst>
                  <a:ext uri="{FF2B5EF4-FFF2-40B4-BE49-F238E27FC236}">
                    <a16:creationId xmlns:a16="http://schemas.microsoft.com/office/drawing/2014/main" id="{1E9AB357-BABA-42E7-81EE-6AE16CDB8EEC}"/>
                  </a:ext>
                </a:extLst>
              </p:cNvPr>
              <p:cNvSpPr>
                <a:spLocks/>
              </p:cNvSpPr>
              <p:nvPr/>
            </p:nvSpPr>
            <p:spPr bwMode="auto">
              <a:xfrm>
                <a:off x="2482" y="1634"/>
                <a:ext cx="5" cy="3"/>
              </a:xfrm>
              <a:custGeom>
                <a:avLst/>
                <a:gdLst>
                  <a:gd name="T0" fmla="*/ 2 w 2"/>
                  <a:gd name="T1" fmla="*/ 0 h 1"/>
                  <a:gd name="T2" fmla="*/ 1 w 2"/>
                  <a:gd name="T3" fmla="*/ 0 h 1"/>
                  <a:gd name="T4" fmla="*/ 0 w 2"/>
                  <a:gd name="T5" fmla="*/ 1 h 1"/>
                  <a:gd name="T6" fmla="*/ 1 w 2"/>
                  <a:gd name="T7" fmla="*/ 1 h 1"/>
                  <a:gd name="T8" fmla="*/ 2 w 2"/>
                  <a:gd name="T9" fmla="*/ 1 h 1"/>
                  <a:gd name="T10" fmla="*/ 2 w 2"/>
                  <a:gd name="T11" fmla="*/ 1 h 1"/>
                  <a:gd name="T12" fmla="*/ 2 w 2"/>
                  <a:gd name="T13" fmla="*/ 0 h 1"/>
                  <a:gd name="T14" fmla="*/ 2 w 2"/>
                  <a:gd name="T15" fmla="*/ 0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
                    <a:moveTo>
                      <a:pt x="2" y="0"/>
                    </a:moveTo>
                    <a:cubicBezTo>
                      <a:pt x="1" y="0"/>
                      <a:pt x="1" y="0"/>
                      <a:pt x="1" y="0"/>
                    </a:cubicBezTo>
                    <a:cubicBezTo>
                      <a:pt x="0" y="0"/>
                      <a:pt x="0" y="1"/>
                      <a:pt x="0" y="1"/>
                    </a:cubicBezTo>
                    <a:cubicBezTo>
                      <a:pt x="0" y="1"/>
                      <a:pt x="0" y="1"/>
                      <a:pt x="1" y="1"/>
                    </a:cubicBezTo>
                    <a:cubicBezTo>
                      <a:pt x="1" y="1"/>
                      <a:pt x="1" y="1"/>
                      <a:pt x="2" y="1"/>
                    </a:cubicBezTo>
                    <a:cubicBezTo>
                      <a:pt x="2" y="1"/>
                      <a:pt x="2" y="1"/>
                      <a:pt x="2" y="1"/>
                    </a:cubicBezTo>
                    <a:cubicBezTo>
                      <a:pt x="2" y="1"/>
                      <a:pt x="2" y="0"/>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307">
                <a:extLst>
                  <a:ext uri="{FF2B5EF4-FFF2-40B4-BE49-F238E27FC236}">
                    <a16:creationId xmlns:a16="http://schemas.microsoft.com/office/drawing/2014/main" id="{3C822A5F-2D90-4322-9548-DBE50CD15CD2}"/>
                  </a:ext>
                </a:extLst>
              </p:cNvPr>
              <p:cNvSpPr>
                <a:spLocks noEditPoints="1"/>
              </p:cNvSpPr>
              <p:nvPr/>
            </p:nvSpPr>
            <p:spPr bwMode="auto">
              <a:xfrm>
                <a:off x="2458" y="1694"/>
                <a:ext cx="17" cy="12"/>
              </a:xfrm>
              <a:custGeom>
                <a:avLst/>
                <a:gdLst>
                  <a:gd name="T0" fmla="*/ 4 w 7"/>
                  <a:gd name="T1" fmla="*/ 3 h 5"/>
                  <a:gd name="T2" fmla="*/ 3 w 7"/>
                  <a:gd name="T3" fmla="*/ 3 h 5"/>
                  <a:gd name="T4" fmla="*/ 4 w 7"/>
                  <a:gd name="T5" fmla="*/ 1 h 5"/>
                  <a:gd name="T6" fmla="*/ 5 w 7"/>
                  <a:gd name="T7" fmla="*/ 1 h 5"/>
                  <a:gd name="T8" fmla="*/ 6 w 7"/>
                  <a:gd name="T9" fmla="*/ 2 h 5"/>
                  <a:gd name="T10" fmla="*/ 5 w 7"/>
                  <a:gd name="T11" fmla="*/ 3 h 5"/>
                  <a:gd name="T12" fmla="*/ 4 w 7"/>
                  <a:gd name="T13" fmla="*/ 3 h 5"/>
                  <a:gd name="T14" fmla="*/ 5 w 7"/>
                  <a:gd name="T15" fmla="*/ 0 h 5"/>
                  <a:gd name="T16" fmla="*/ 3 w 7"/>
                  <a:gd name="T17" fmla="*/ 1 h 5"/>
                  <a:gd name="T18" fmla="*/ 1 w 7"/>
                  <a:gd name="T19" fmla="*/ 4 h 5"/>
                  <a:gd name="T20" fmla="*/ 3 w 7"/>
                  <a:gd name="T21" fmla="*/ 5 h 5"/>
                  <a:gd name="T22" fmla="*/ 5 w 7"/>
                  <a:gd name="T23" fmla="*/ 5 h 5"/>
                  <a:gd name="T24" fmla="*/ 7 w 7"/>
                  <a:gd name="T25" fmla="*/ 1 h 5"/>
                  <a:gd name="T26" fmla="*/ 5 w 7"/>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5">
                    <a:moveTo>
                      <a:pt x="4" y="3"/>
                    </a:moveTo>
                    <a:cubicBezTo>
                      <a:pt x="4" y="3"/>
                      <a:pt x="3" y="3"/>
                      <a:pt x="3" y="3"/>
                    </a:cubicBezTo>
                    <a:cubicBezTo>
                      <a:pt x="3" y="2"/>
                      <a:pt x="3" y="2"/>
                      <a:pt x="4" y="1"/>
                    </a:cubicBezTo>
                    <a:cubicBezTo>
                      <a:pt x="4" y="1"/>
                      <a:pt x="5" y="1"/>
                      <a:pt x="5" y="1"/>
                    </a:cubicBezTo>
                    <a:cubicBezTo>
                      <a:pt x="5" y="1"/>
                      <a:pt x="6" y="1"/>
                      <a:pt x="6" y="2"/>
                    </a:cubicBezTo>
                    <a:cubicBezTo>
                      <a:pt x="6" y="2"/>
                      <a:pt x="5" y="3"/>
                      <a:pt x="5" y="3"/>
                    </a:cubicBezTo>
                    <a:cubicBezTo>
                      <a:pt x="5" y="3"/>
                      <a:pt x="4" y="3"/>
                      <a:pt x="4" y="3"/>
                    </a:cubicBezTo>
                    <a:moveTo>
                      <a:pt x="5" y="0"/>
                    </a:moveTo>
                    <a:cubicBezTo>
                      <a:pt x="4" y="0"/>
                      <a:pt x="4" y="0"/>
                      <a:pt x="3" y="1"/>
                    </a:cubicBezTo>
                    <a:cubicBezTo>
                      <a:pt x="1" y="1"/>
                      <a:pt x="0" y="3"/>
                      <a:pt x="1" y="4"/>
                    </a:cubicBezTo>
                    <a:cubicBezTo>
                      <a:pt x="1" y="5"/>
                      <a:pt x="2" y="5"/>
                      <a:pt x="3" y="5"/>
                    </a:cubicBezTo>
                    <a:cubicBezTo>
                      <a:pt x="3" y="5"/>
                      <a:pt x="4" y="5"/>
                      <a:pt x="5" y="5"/>
                    </a:cubicBezTo>
                    <a:cubicBezTo>
                      <a:pt x="6" y="4"/>
                      <a:pt x="7" y="2"/>
                      <a:pt x="7" y="1"/>
                    </a:cubicBezTo>
                    <a:cubicBezTo>
                      <a:pt x="6" y="1"/>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308">
                <a:extLst>
                  <a:ext uri="{FF2B5EF4-FFF2-40B4-BE49-F238E27FC236}">
                    <a16:creationId xmlns:a16="http://schemas.microsoft.com/office/drawing/2014/main" id="{7E6B8FC7-CDE9-4319-87C6-B6944FB5C923}"/>
                  </a:ext>
                </a:extLst>
              </p:cNvPr>
              <p:cNvSpPr>
                <a:spLocks/>
              </p:cNvSpPr>
              <p:nvPr/>
            </p:nvSpPr>
            <p:spPr bwMode="auto">
              <a:xfrm>
                <a:off x="2465" y="1696"/>
                <a:ext cx="8" cy="5"/>
              </a:xfrm>
              <a:custGeom>
                <a:avLst/>
                <a:gdLst>
                  <a:gd name="T0" fmla="*/ 2 w 3"/>
                  <a:gd name="T1" fmla="*/ 0 h 2"/>
                  <a:gd name="T2" fmla="*/ 1 w 3"/>
                  <a:gd name="T3" fmla="*/ 0 h 2"/>
                  <a:gd name="T4" fmla="*/ 0 w 3"/>
                  <a:gd name="T5" fmla="*/ 2 h 2"/>
                  <a:gd name="T6" fmla="*/ 1 w 3"/>
                  <a:gd name="T7" fmla="*/ 2 h 2"/>
                  <a:gd name="T8" fmla="*/ 2 w 3"/>
                  <a:gd name="T9" fmla="*/ 2 h 2"/>
                  <a:gd name="T10" fmla="*/ 3 w 3"/>
                  <a:gd name="T11" fmla="*/ 1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2" y="0"/>
                      <a:pt x="1" y="0"/>
                      <a:pt x="1" y="0"/>
                    </a:cubicBezTo>
                    <a:cubicBezTo>
                      <a:pt x="0" y="1"/>
                      <a:pt x="0" y="1"/>
                      <a:pt x="0" y="2"/>
                    </a:cubicBezTo>
                    <a:cubicBezTo>
                      <a:pt x="0" y="2"/>
                      <a:pt x="1" y="2"/>
                      <a:pt x="1" y="2"/>
                    </a:cubicBezTo>
                    <a:cubicBezTo>
                      <a:pt x="1" y="2"/>
                      <a:pt x="2" y="2"/>
                      <a:pt x="2" y="2"/>
                    </a:cubicBezTo>
                    <a:cubicBezTo>
                      <a:pt x="2" y="2"/>
                      <a:pt x="3" y="1"/>
                      <a:pt x="3" y="1"/>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309">
                <a:extLst>
                  <a:ext uri="{FF2B5EF4-FFF2-40B4-BE49-F238E27FC236}">
                    <a16:creationId xmlns:a16="http://schemas.microsoft.com/office/drawing/2014/main" id="{24C80B99-EE77-4127-A9AF-B0740E9729D6}"/>
                  </a:ext>
                </a:extLst>
              </p:cNvPr>
              <p:cNvSpPr>
                <a:spLocks noEditPoints="1"/>
              </p:cNvSpPr>
              <p:nvPr/>
            </p:nvSpPr>
            <p:spPr bwMode="auto">
              <a:xfrm>
                <a:off x="2532" y="1639"/>
                <a:ext cx="9" cy="31"/>
              </a:xfrm>
              <a:custGeom>
                <a:avLst/>
                <a:gdLst>
                  <a:gd name="T0" fmla="*/ 1 w 4"/>
                  <a:gd name="T1" fmla="*/ 3 h 13"/>
                  <a:gd name="T2" fmla="*/ 1 w 4"/>
                  <a:gd name="T3" fmla="*/ 3 h 13"/>
                  <a:gd name="T4" fmla="*/ 4 w 4"/>
                  <a:gd name="T5" fmla="*/ 13 h 13"/>
                  <a:gd name="T6" fmla="*/ 4 w 4"/>
                  <a:gd name="T7" fmla="*/ 13 h 13"/>
                  <a:gd name="T8" fmla="*/ 1 w 4"/>
                  <a:gd name="T9" fmla="*/ 3 h 13"/>
                  <a:gd name="T10" fmla="*/ 0 w 4"/>
                  <a:gd name="T11" fmla="*/ 0 h 13"/>
                  <a:gd name="T12" fmla="*/ 0 w 4"/>
                  <a:gd name="T13" fmla="*/ 0 h 13"/>
                  <a:gd name="T14" fmla="*/ 0 w 4"/>
                  <a:gd name="T15" fmla="*/ 1 h 13"/>
                  <a:gd name="T16" fmla="*/ 0 w 4"/>
                  <a:gd name="T17" fmla="*/ 1 h 13"/>
                  <a:gd name="T18" fmla="*/ 0 w 4"/>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3">
                    <a:moveTo>
                      <a:pt x="1" y="3"/>
                    </a:moveTo>
                    <a:cubicBezTo>
                      <a:pt x="1" y="3"/>
                      <a:pt x="1" y="3"/>
                      <a:pt x="1" y="3"/>
                    </a:cubicBezTo>
                    <a:cubicBezTo>
                      <a:pt x="3" y="6"/>
                      <a:pt x="4" y="10"/>
                      <a:pt x="4" y="13"/>
                    </a:cubicBezTo>
                    <a:cubicBezTo>
                      <a:pt x="4" y="13"/>
                      <a:pt x="4" y="13"/>
                      <a:pt x="4" y="13"/>
                    </a:cubicBezTo>
                    <a:cubicBezTo>
                      <a:pt x="4" y="10"/>
                      <a:pt x="3" y="6"/>
                      <a:pt x="1" y="3"/>
                    </a:cubicBezTo>
                    <a:moveTo>
                      <a:pt x="0" y="0"/>
                    </a:moveTo>
                    <a:cubicBezTo>
                      <a:pt x="0" y="0"/>
                      <a:pt x="0" y="0"/>
                      <a:pt x="0" y="0"/>
                    </a:cubicBezTo>
                    <a:cubicBezTo>
                      <a:pt x="0" y="1"/>
                      <a:pt x="0" y="1"/>
                      <a:pt x="0" y="1"/>
                    </a:cubicBezTo>
                    <a:cubicBezTo>
                      <a:pt x="0" y="1"/>
                      <a:pt x="0" y="1"/>
                      <a:pt x="0" y="1"/>
                    </a:cubicBezTo>
                    <a:cubicBezTo>
                      <a:pt x="0" y="1"/>
                      <a:pt x="0" y="1"/>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310">
                <a:extLst>
                  <a:ext uri="{FF2B5EF4-FFF2-40B4-BE49-F238E27FC236}">
                    <a16:creationId xmlns:a16="http://schemas.microsoft.com/office/drawing/2014/main" id="{40AAABF0-A280-4CF1-A81E-C5FAD720AA30}"/>
                  </a:ext>
                </a:extLst>
              </p:cNvPr>
              <p:cNvSpPr>
                <a:spLocks noEditPoints="1"/>
              </p:cNvSpPr>
              <p:nvPr/>
            </p:nvSpPr>
            <p:spPr bwMode="auto">
              <a:xfrm>
                <a:off x="2432" y="1639"/>
                <a:ext cx="109" cy="88"/>
              </a:xfrm>
              <a:custGeom>
                <a:avLst/>
                <a:gdLst>
                  <a:gd name="T0" fmla="*/ 43 w 46"/>
                  <a:gd name="T1" fmla="*/ 3 h 37"/>
                  <a:gd name="T2" fmla="*/ 43 w 46"/>
                  <a:gd name="T3" fmla="*/ 3 h 37"/>
                  <a:gd name="T4" fmla="*/ 43 w 46"/>
                  <a:gd name="T5" fmla="*/ 3 h 37"/>
                  <a:gd name="T6" fmla="*/ 43 w 46"/>
                  <a:gd name="T7" fmla="*/ 3 h 37"/>
                  <a:gd name="T8" fmla="*/ 43 w 46"/>
                  <a:gd name="T9" fmla="*/ 8 h 37"/>
                  <a:gd name="T10" fmla="*/ 20 w 46"/>
                  <a:gd name="T11" fmla="*/ 32 h 37"/>
                  <a:gd name="T12" fmla="*/ 0 w 46"/>
                  <a:gd name="T13" fmla="*/ 22 h 37"/>
                  <a:gd name="T14" fmla="*/ 7 w 46"/>
                  <a:gd name="T15" fmla="*/ 31 h 37"/>
                  <a:gd name="T16" fmla="*/ 10 w 46"/>
                  <a:gd name="T17" fmla="*/ 30 h 37"/>
                  <a:gd name="T18" fmla="*/ 10 w 46"/>
                  <a:gd name="T19" fmla="*/ 30 h 37"/>
                  <a:gd name="T20" fmla="*/ 10 w 46"/>
                  <a:gd name="T21" fmla="*/ 32 h 37"/>
                  <a:gd name="T22" fmla="*/ 9 w 46"/>
                  <a:gd name="T23" fmla="*/ 33 h 37"/>
                  <a:gd name="T24" fmla="*/ 18 w 46"/>
                  <a:gd name="T25" fmla="*/ 36 h 37"/>
                  <a:gd name="T26" fmla="*/ 18 w 46"/>
                  <a:gd name="T27" fmla="*/ 35 h 37"/>
                  <a:gd name="T28" fmla="*/ 19 w 46"/>
                  <a:gd name="T29" fmla="*/ 34 h 37"/>
                  <a:gd name="T30" fmla="*/ 19 w 46"/>
                  <a:gd name="T31" fmla="*/ 34 h 37"/>
                  <a:gd name="T32" fmla="*/ 20 w 46"/>
                  <a:gd name="T33" fmla="*/ 36 h 37"/>
                  <a:gd name="T34" fmla="*/ 20 w 46"/>
                  <a:gd name="T35" fmla="*/ 37 h 37"/>
                  <a:gd name="T36" fmla="*/ 22 w 46"/>
                  <a:gd name="T37" fmla="*/ 37 h 37"/>
                  <a:gd name="T38" fmla="*/ 34 w 46"/>
                  <a:gd name="T39" fmla="*/ 34 h 37"/>
                  <a:gd name="T40" fmla="*/ 34 w 46"/>
                  <a:gd name="T41" fmla="*/ 33 h 37"/>
                  <a:gd name="T42" fmla="*/ 33 w 46"/>
                  <a:gd name="T43" fmla="*/ 31 h 37"/>
                  <a:gd name="T44" fmla="*/ 33 w 46"/>
                  <a:gd name="T45" fmla="*/ 30 h 37"/>
                  <a:gd name="T46" fmla="*/ 33 w 46"/>
                  <a:gd name="T47" fmla="*/ 30 h 37"/>
                  <a:gd name="T48" fmla="*/ 36 w 46"/>
                  <a:gd name="T49" fmla="*/ 31 h 37"/>
                  <a:gd name="T50" fmla="*/ 37 w 46"/>
                  <a:gd name="T51" fmla="*/ 32 h 37"/>
                  <a:gd name="T52" fmla="*/ 44 w 46"/>
                  <a:gd name="T53" fmla="*/ 23 h 37"/>
                  <a:gd name="T54" fmla="*/ 43 w 46"/>
                  <a:gd name="T55" fmla="*/ 21 h 37"/>
                  <a:gd name="T56" fmla="*/ 44 w 46"/>
                  <a:gd name="T57" fmla="*/ 20 h 37"/>
                  <a:gd name="T58" fmla="*/ 45 w 46"/>
                  <a:gd name="T59" fmla="*/ 20 h 37"/>
                  <a:gd name="T60" fmla="*/ 46 w 46"/>
                  <a:gd name="T61" fmla="*/ 13 h 37"/>
                  <a:gd name="T62" fmla="*/ 43 w 46"/>
                  <a:gd name="T63" fmla="*/ 3 h 37"/>
                  <a:gd name="T64" fmla="*/ 42 w 46"/>
                  <a:gd name="T65" fmla="*/ 0 h 37"/>
                  <a:gd name="T66" fmla="*/ 42 w 46"/>
                  <a:gd name="T67" fmla="*/ 2 h 37"/>
                  <a:gd name="T68" fmla="*/ 42 w 46"/>
                  <a:gd name="T69" fmla="*/ 1 h 37"/>
                  <a:gd name="T70" fmla="*/ 42 w 46"/>
                  <a:gd name="T71"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6" h="37">
                    <a:moveTo>
                      <a:pt x="43" y="3"/>
                    </a:moveTo>
                    <a:cubicBezTo>
                      <a:pt x="43" y="3"/>
                      <a:pt x="43" y="3"/>
                      <a:pt x="43" y="3"/>
                    </a:cubicBezTo>
                    <a:cubicBezTo>
                      <a:pt x="43" y="3"/>
                      <a:pt x="43" y="3"/>
                      <a:pt x="43" y="3"/>
                    </a:cubicBezTo>
                    <a:cubicBezTo>
                      <a:pt x="43" y="3"/>
                      <a:pt x="43" y="3"/>
                      <a:pt x="43" y="3"/>
                    </a:cubicBezTo>
                    <a:cubicBezTo>
                      <a:pt x="43" y="5"/>
                      <a:pt x="43" y="7"/>
                      <a:pt x="43" y="8"/>
                    </a:cubicBezTo>
                    <a:cubicBezTo>
                      <a:pt x="43" y="21"/>
                      <a:pt x="33" y="32"/>
                      <a:pt x="20" y="32"/>
                    </a:cubicBezTo>
                    <a:cubicBezTo>
                      <a:pt x="12" y="32"/>
                      <a:pt x="5" y="28"/>
                      <a:pt x="0" y="22"/>
                    </a:cubicBezTo>
                    <a:cubicBezTo>
                      <a:pt x="2" y="25"/>
                      <a:pt x="4" y="29"/>
                      <a:pt x="7" y="31"/>
                    </a:cubicBezTo>
                    <a:cubicBezTo>
                      <a:pt x="8" y="31"/>
                      <a:pt x="9" y="30"/>
                      <a:pt x="10" y="30"/>
                    </a:cubicBezTo>
                    <a:cubicBezTo>
                      <a:pt x="10" y="30"/>
                      <a:pt x="10" y="30"/>
                      <a:pt x="10" y="30"/>
                    </a:cubicBezTo>
                    <a:cubicBezTo>
                      <a:pt x="11" y="31"/>
                      <a:pt x="10" y="32"/>
                      <a:pt x="10" y="32"/>
                    </a:cubicBezTo>
                    <a:cubicBezTo>
                      <a:pt x="9" y="32"/>
                      <a:pt x="9" y="33"/>
                      <a:pt x="9" y="33"/>
                    </a:cubicBezTo>
                    <a:cubicBezTo>
                      <a:pt x="12" y="35"/>
                      <a:pt x="15" y="36"/>
                      <a:pt x="18" y="36"/>
                    </a:cubicBezTo>
                    <a:cubicBezTo>
                      <a:pt x="18" y="36"/>
                      <a:pt x="18" y="36"/>
                      <a:pt x="18" y="35"/>
                    </a:cubicBezTo>
                    <a:cubicBezTo>
                      <a:pt x="18" y="35"/>
                      <a:pt x="18" y="34"/>
                      <a:pt x="19" y="34"/>
                    </a:cubicBezTo>
                    <a:cubicBezTo>
                      <a:pt x="19" y="34"/>
                      <a:pt x="19" y="34"/>
                      <a:pt x="19" y="34"/>
                    </a:cubicBezTo>
                    <a:cubicBezTo>
                      <a:pt x="20" y="35"/>
                      <a:pt x="20" y="35"/>
                      <a:pt x="20" y="36"/>
                    </a:cubicBezTo>
                    <a:cubicBezTo>
                      <a:pt x="20" y="36"/>
                      <a:pt x="20" y="36"/>
                      <a:pt x="20" y="37"/>
                    </a:cubicBezTo>
                    <a:cubicBezTo>
                      <a:pt x="21" y="37"/>
                      <a:pt x="22" y="37"/>
                      <a:pt x="22" y="37"/>
                    </a:cubicBezTo>
                    <a:cubicBezTo>
                      <a:pt x="27" y="37"/>
                      <a:pt x="31" y="36"/>
                      <a:pt x="34" y="34"/>
                    </a:cubicBezTo>
                    <a:cubicBezTo>
                      <a:pt x="34" y="33"/>
                      <a:pt x="34" y="33"/>
                      <a:pt x="34" y="33"/>
                    </a:cubicBezTo>
                    <a:cubicBezTo>
                      <a:pt x="34" y="32"/>
                      <a:pt x="33" y="32"/>
                      <a:pt x="33" y="31"/>
                    </a:cubicBezTo>
                    <a:cubicBezTo>
                      <a:pt x="33" y="31"/>
                      <a:pt x="33" y="30"/>
                      <a:pt x="33" y="30"/>
                    </a:cubicBezTo>
                    <a:cubicBezTo>
                      <a:pt x="33" y="30"/>
                      <a:pt x="33" y="30"/>
                      <a:pt x="33" y="30"/>
                    </a:cubicBezTo>
                    <a:cubicBezTo>
                      <a:pt x="34" y="30"/>
                      <a:pt x="36" y="31"/>
                      <a:pt x="36" y="31"/>
                    </a:cubicBezTo>
                    <a:cubicBezTo>
                      <a:pt x="37" y="31"/>
                      <a:pt x="37" y="31"/>
                      <a:pt x="37" y="32"/>
                    </a:cubicBezTo>
                    <a:cubicBezTo>
                      <a:pt x="40" y="29"/>
                      <a:pt x="42" y="26"/>
                      <a:pt x="44" y="23"/>
                    </a:cubicBezTo>
                    <a:cubicBezTo>
                      <a:pt x="43" y="22"/>
                      <a:pt x="42" y="22"/>
                      <a:pt x="43" y="21"/>
                    </a:cubicBezTo>
                    <a:cubicBezTo>
                      <a:pt x="43" y="20"/>
                      <a:pt x="44" y="20"/>
                      <a:pt x="44" y="20"/>
                    </a:cubicBezTo>
                    <a:cubicBezTo>
                      <a:pt x="45" y="20"/>
                      <a:pt x="45" y="20"/>
                      <a:pt x="45" y="20"/>
                    </a:cubicBezTo>
                    <a:cubicBezTo>
                      <a:pt x="46" y="18"/>
                      <a:pt x="46" y="16"/>
                      <a:pt x="46" y="13"/>
                    </a:cubicBezTo>
                    <a:cubicBezTo>
                      <a:pt x="46" y="10"/>
                      <a:pt x="45" y="6"/>
                      <a:pt x="43" y="3"/>
                    </a:cubicBezTo>
                    <a:moveTo>
                      <a:pt x="42" y="0"/>
                    </a:moveTo>
                    <a:cubicBezTo>
                      <a:pt x="42" y="1"/>
                      <a:pt x="42" y="1"/>
                      <a:pt x="42" y="2"/>
                    </a:cubicBezTo>
                    <a:cubicBezTo>
                      <a:pt x="42" y="2"/>
                      <a:pt x="42" y="1"/>
                      <a:pt x="42" y="1"/>
                    </a:cubicBezTo>
                    <a:cubicBezTo>
                      <a:pt x="42" y="1"/>
                      <a:pt x="42" y="1"/>
                      <a:pt x="4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311">
                <a:extLst>
                  <a:ext uri="{FF2B5EF4-FFF2-40B4-BE49-F238E27FC236}">
                    <a16:creationId xmlns:a16="http://schemas.microsoft.com/office/drawing/2014/main" id="{FA966C76-C463-4251-8C5A-5ED70AC10084}"/>
                  </a:ext>
                </a:extLst>
              </p:cNvPr>
              <p:cNvSpPr>
                <a:spLocks/>
              </p:cNvSpPr>
              <p:nvPr/>
            </p:nvSpPr>
            <p:spPr bwMode="auto">
              <a:xfrm>
                <a:off x="2532" y="1642"/>
                <a:ext cx="2" cy="4"/>
              </a:xfrm>
              <a:custGeom>
                <a:avLst/>
                <a:gdLst>
                  <a:gd name="T0" fmla="*/ 0 w 1"/>
                  <a:gd name="T1" fmla="*/ 0 h 2"/>
                  <a:gd name="T2" fmla="*/ 0 w 1"/>
                  <a:gd name="T3" fmla="*/ 0 h 2"/>
                  <a:gd name="T4" fmla="*/ 0 w 1"/>
                  <a:gd name="T5" fmla="*/ 1 h 2"/>
                  <a:gd name="T6" fmla="*/ 1 w 1"/>
                  <a:gd name="T7" fmla="*/ 2 h 2"/>
                  <a:gd name="T8" fmla="*/ 1 w 1"/>
                  <a:gd name="T9" fmla="*/ 2 h 2"/>
                  <a:gd name="T10" fmla="*/ 1 w 1"/>
                  <a:gd name="T11" fmla="*/ 2 h 2"/>
                  <a:gd name="T12" fmla="*/ 1 w 1"/>
                  <a:gd name="T13" fmla="*/ 2 h 2"/>
                  <a:gd name="T14" fmla="*/ 1 w 1"/>
                  <a:gd name="T15" fmla="*/ 2 h 2"/>
                  <a:gd name="T16" fmla="*/ 0 w 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
                    <a:moveTo>
                      <a:pt x="0" y="0"/>
                    </a:moveTo>
                    <a:cubicBezTo>
                      <a:pt x="0" y="0"/>
                      <a:pt x="0" y="0"/>
                      <a:pt x="0" y="0"/>
                    </a:cubicBezTo>
                    <a:cubicBezTo>
                      <a:pt x="0" y="0"/>
                      <a:pt x="0" y="1"/>
                      <a:pt x="0" y="1"/>
                    </a:cubicBezTo>
                    <a:cubicBezTo>
                      <a:pt x="0" y="1"/>
                      <a:pt x="1" y="2"/>
                      <a:pt x="1" y="2"/>
                    </a:cubicBezTo>
                    <a:cubicBezTo>
                      <a:pt x="1" y="2"/>
                      <a:pt x="1" y="2"/>
                      <a:pt x="1" y="2"/>
                    </a:cubicBezTo>
                    <a:cubicBezTo>
                      <a:pt x="1" y="2"/>
                      <a:pt x="1" y="2"/>
                      <a:pt x="1" y="2"/>
                    </a:cubicBezTo>
                    <a:cubicBezTo>
                      <a:pt x="1" y="2"/>
                      <a:pt x="1" y="2"/>
                      <a:pt x="1" y="2"/>
                    </a:cubicBezTo>
                    <a:cubicBezTo>
                      <a:pt x="1" y="2"/>
                      <a:pt x="1" y="2"/>
                      <a:pt x="1" y="2"/>
                    </a:cubicBezTo>
                    <a:cubicBezTo>
                      <a:pt x="1" y="1"/>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312">
                <a:extLst>
                  <a:ext uri="{FF2B5EF4-FFF2-40B4-BE49-F238E27FC236}">
                    <a16:creationId xmlns:a16="http://schemas.microsoft.com/office/drawing/2014/main" id="{53385ABD-7996-4321-8424-01032AACE4A3}"/>
                  </a:ext>
                </a:extLst>
              </p:cNvPr>
              <p:cNvSpPr>
                <a:spLocks/>
              </p:cNvSpPr>
              <p:nvPr/>
            </p:nvSpPr>
            <p:spPr bwMode="auto">
              <a:xfrm>
                <a:off x="2511" y="1710"/>
                <a:ext cx="9" cy="10"/>
              </a:xfrm>
              <a:custGeom>
                <a:avLst/>
                <a:gdLst>
                  <a:gd name="T0" fmla="*/ 0 w 4"/>
                  <a:gd name="T1" fmla="*/ 0 h 4"/>
                  <a:gd name="T2" fmla="*/ 0 w 4"/>
                  <a:gd name="T3" fmla="*/ 0 h 4"/>
                  <a:gd name="T4" fmla="*/ 0 w 4"/>
                  <a:gd name="T5" fmla="*/ 1 h 4"/>
                  <a:gd name="T6" fmla="*/ 1 w 4"/>
                  <a:gd name="T7" fmla="*/ 3 h 4"/>
                  <a:gd name="T8" fmla="*/ 1 w 4"/>
                  <a:gd name="T9" fmla="*/ 4 h 4"/>
                  <a:gd name="T10" fmla="*/ 4 w 4"/>
                  <a:gd name="T11" fmla="*/ 2 h 4"/>
                  <a:gd name="T12" fmla="*/ 3 w 4"/>
                  <a:gd name="T13" fmla="*/ 1 h 4"/>
                  <a:gd name="T14" fmla="*/ 0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0" y="0"/>
                    </a:moveTo>
                    <a:cubicBezTo>
                      <a:pt x="0" y="0"/>
                      <a:pt x="0" y="0"/>
                      <a:pt x="0" y="0"/>
                    </a:cubicBezTo>
                    <a:cubicBezTo>
                      <a:pt x="0" y="0"/>
                      <a:pt x="0" y="1"/>
                      <a:pt x="0" y="1"/>
                    </a:cubicBezTo>
                    <a:cubicBezTo>
                      <a:pt x="0" y="2"/>
                      <a:pt x="1" y="2"/>
                      <a:pt x="1" y="3"/>
                    </a:cubicBezTo>
                    <a:cubicBezTo>
                      <a:pt x="1" y="3"/>
                      <a:pt x="1" y="3"/>
                      <a:pt x="1" y="4"/>
                    </a:cubicBezTo>
                    <a:cubicBezTo>
                      <a:pt x="2" y="3"/>
                      <a:pt x="3" y="2"/>
                      <a:pt x="4" y="2"/>
                    </a:cubicBezTo>
                    <a:cubicBezTo>
                      <a:pt x="4" y="1"/>
                      <a:pt x="4" y="1"/>
                      <a:pt x="3" y="1"/>
                    </a:cubicBezTo>
                    <a:cubicBezTo>
                      <a:pt x="3" y="1"/>
                      <a:pt x="1" y="0"/>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313">
                <a:extLst>
                  <a:ext uri="{FF2B5EF4-FFF2-40B4-BE49-F238E27FC236}">
                    <a16:creationId xmlns:a16="http://schemas.microsoft.com/office/drawing/2014/main" id="{A9EB92A6-207A-41CC-8E4A-65D749E691A9}"/>
                  </a:ext>
                </a:extLst>
              </p:cNvPr>
              <p:cNvSpPr>
                <a:spLocks/>
              </p:cNvSpPr>
              <p:nvPr/>
            </p:nvSpPr>
            <p:spPr bwMode="auto">
              <a:xfrm>
                <a:off x="2532" y="1687"/>
                <a:ext cx="7" cy="7"/>
              </a:xfrm>
              <a:custGeom>
                <a:avLst/>
                <a:gdLst>
                  <a:gd name="T0" fmla="*/ 3 w 3"/>
                  <a:gd name="T1" fmla="*/ 0 h 3"/>
                  <a:gd name="T2" fmla="*/ 2 w 3"/>
                  <a:gd name="T3" fmla="*/ 0 h 3"/>
                  <a:gd name="T4" fmla="*/ 1 w 3"/>
                  <a:gd name="T5" fmla="*/ 1 h 3"/>
                  <a:gd name="T6" fmla="*/ 2 w 3"/>
                  <a:gd name="T7" fmla="*/ 3 h 3"/>
                  <a:gd name="T8" fmla="*/ 3 w 3"/>
                  <a:gd name="T9" fmla="*/ 0 h 3"/>
                </a:gdLst>
                <a:ahLst/>
                <a:cxnLst>
                  <a:cxn ang="0">
                    <a:pos x="T0" y="T1"/>
                  </a:cxn>
                  <a:cxn ang="0">
                    <a:pos x="T2" y="T3"/>
                  </a:cxn>
                  <a:cxn ang="0">
                    <a:pos x="T4" y="T5"/>
                  </a:cxn>
                  <a:cxn ang="0">
                    <a:pos x="T6" y="T7"/>
                  </a:cxn>
                  <a:cxn ang="0">
                    <a:pos x="T8" y="T9"/>
                  </a:cxn>
                </a:cxnLst>
                <a:rect l="0" t="0" r="r" b="b"/>
                <a:pathLst>
                  <a:path w="3" h="3">
                    <a:moveTo>
                      <a:pt x="3" y="0"/>
                    </a:moveTo>
                    <a:cubicBezTo>
                      <a:pt x="3" y="0"/>
                      <a:pt x="3" y="0"/>
                      <a:pt x="2" y="0"/>
                    </a:cubicBezTo>
                    <a:cubicBezTo>
                      <a:pt x="2" y="0"/>
                      <a:pt x="1" y="0"/>
                      <a:pt x="1" y="1"/>
                    </a:cubicBezTo>
                    <a:cubicBezTo>
                      <a:pt x="0" y="2"/>
                      <a:pt x="1" y="2"/>
                      <a:pt x="2" y="3"/>
                    </a:cubicBezTo>
                    <a:cubicBezTo>
                      <a:pt x="2" y="2"/>
                      <a:pt x="3" y="1"/>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314">
                <a:extLst>
                  <a:ext uri="{FF2B5EF4-FFF2-40B4-BE49-F238E27FC236}">
                    <a16:creationId xmlns:a16="http://schemas.microsoft.com/office/drawing/2014/main" id="{3194CBD0-55F1-444C-ADD3-1AA1F8BFE579}"/>
                  </a:ext>
                </a:extLst>
              </p:cNvPr>
              <p:cNvSpPr>
                <a:spLocks/>
              </p:cNvSpPr>
              <p:nvPr/>
            </p:nvSpPr>
            <p:spPr bwMode="auto">
              <a:xfrm>
                <a:off x="2475" y="1720"/>
                <a:ext cx="5" cy="7"/>
              </a:xfrm>
              <a:custGeom>
                <a:avLst/>
                <a:gdLst>
                  <a:gd name="T0" fmla="*/ 1 w 2"/>
                  <a:gd name="T1" fmla="*/ 0 h 3"/>
                  <a:gd name="T2" fmla="*/ 0 w 2"/>
                  <a:gd name="T3" fmla="*/ 1 h 3"/>
                  <a:gd name="T4" fmla="*/ 0 w 2"/>
                  <a:gd name="T5" fmla="*/ 2 h 3"/>
                  <a:gd name="T6" fmla="*/ 2 w 2"/>
                  <a:gd name="T7" fmla="*/ 3 h 3"/>
                  <a:gd name="T8" fmla="*/ 2 w 2"/>
                  <a:gd name="T9" fmla="*/ 2 h 3"/>
                  <a:gd name="T10" fmla="*/ 1 w 2"/>
                  <a:gd name="T11" fmla="*/ 0 h 3"/>
                  <a:gd name="T12" fmla="*/ 1 w 2"/>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1" y="0"/>
                    </a:moveTo>
                    <a:cubicBezTo>
                      <a:pt x="0" y="0"/>
                      <a:pt x="0" y="1"/>
                      <a:pt x="0" y="1"/>
                    </a:cubicBezTo>
                    <a:cubicBezTo>
                      <a:pt x="0" y="2"/>
                      <a:pt x="0" y="2"/>
                      <a:pt x="0" y="2"/>
                    </a:cubicBezTo>
                    <a:cubicBezTo>
                      <a:pt x="1" y="3"/>
                      <a:pt x="2" y="3"/>
                      <a:pt x="2" y="3"/>
                    </a:cubicBezTo>
                    <a:cubicBezTo>
                      <a:pt x="2" y="2"/>
                      <a:pt x="2" y="2"/>
                      <a:pt x="2" y="2"/>
                    </a:cubicBezTo>
                    <a:cubicBezTo>
                      <a:pt x="2" y="1"/>
                      <a:pt x="2" y="1"/>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315">
                <a:extLst>
                  <a:ext uri="{FF2B5EF4-FFF2-40B4-BE49-F238E27FC236}">
                    <a16:creationId xmlns:a16="http://schemas.microsoft.com/office/drawing/2014/main" id="{8DF5CCEA-BA5C-48D5-BB14-8848E2C02EBE}"/>
                  </a:ext>
                </a:extLst>
              </p:cNvPr>
              <p:cNvSpPr>
                <a:spLocks/>
              </p:cNvSpPr>
              <p:nvPr/>
            </p:nvSpPr>
            <p:spPr bwMode="auto">
              <a:xfrm>
                <a:off x="2449" y="1710"/>
                <a:ext cx="9" cy="7"/>
              </a:xfrm>
              <a:custGeom>
                <a:avLst/>
                <a:gdLst>
                  <a:gd name="T0" fmla="*/ 3 w 4"/>
                  <a:gd name="T1" fmla="*/ 0 h 3"/>
                  <a:gd name="T2" fmla="*/ 0 w 4"/>
                  <a:gd name="T3" fmla="*/ 1 h 3"/>
                  <a:gd name="T4" fmla="*/ 2 w 4"/>
                  <a:gd name="T5" fmla="*/ 3 h 3"/>
                  <a:gd name="T6" fmla="*/ 3 w 4"/>
                  <a:gd name="T7" fmla="*/ 2 h 3"/>
                  <a:gd name="T8" fmla="*/ 3 w 4"/>
                  <a:gd name="T9" fmla="*/ 0 h 3"/>
                  <a:gd name="T10" fmla="*/ 3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3" y="0"/>
                    </a:moveTo>
                    <a:cubicBezTo>
                      <a:pt x="2" y="0"/>
                      <a:pt x="1" y="1"/>
                      <a:pt x="0" y="1"/>
                    </a:cubicBezTo>
                    <a:cubicBezTo>
                      <a:pt x="1" y="2"/>
                      <a:pt x="2" y="2"/>
                      <a:pt x="2" y="3"/>
                    </a:cubicBezTo>
                    <a:cubicBezTo>
                      <a:pt x="2" y="3"/>
                      <a:pt x="2" y="2"/>
                      <a:pt x="3" y="2"/>
                    </a:cubicBezTo>
                    <a:cubicBezTo>
                      <a:pt x="3" y="2"/>
                      <a:pt x="4" y="1"/>
                      <a:pt x="3" y="0"/>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Oval 316">
                <a:extLst>
                  <a:ext uri="{FF2B5EF4-FFF2-40B4-BE49-F238E27FC236}">
                    <a16:creationId xmlns:a16="http://schemas.microsoft.com/office/drawing/2014/main" id="{82324503-7142-4FB8-8646-0999EEA3D11A}"/>
                  </a:ext>
                </a:extLst>
              </p:cNvPr>
              <p:cNvSpPr>
                <a:spLocks noChangeArrowheads="1"/>
              </p:cNvSpPr>
              <p:nvPr/>
            </p:nvSpPr>
            <p:spPr bwMode="auto">
              <a:xfrm>
                <a:off x="2969" y="1414"/>
                <a:ext cx="147" cy="147"/>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5" name="Freeform 317">
                <a:extLst>
                  <a:ext uri="{FF2B5EF4-FFF2-40B4-BE49-F238E27FC236}">
                    <a16:creationId xmlns:a16="http://schemas.microsoft.com/office/drawing/2014/main" id="{DBCE022F-C6FF-4C8D-8749-DF62E4E641BB}"/>
                  </a:ext>
                </a:extLst>
              </p:cNvPr>
              <p:cNvSpPr>
                <a:spLocks noEditPoints="1"/>
              </p:cNvSpPr>
              <p:nvPr/>
            </p:nvSpPr>
            <p:spPr bwMode="auto">
              <a:xfrm>
                <a:off x="2986" y="1430"/>
                <a:ext cx="57" cy="41"/>
              </a:xfrm>
              <a:custGeom>
                <a:avLst/>
                <a:gdLst>
                  <a:gd name="T0" fmla="*/ 9 w 24"/>
                  <a:gd name="T1" fmla="*/ 10 h 17"/>
                  <a:gd name="T2" fmla="*/ 7 w 24"/>
                  <a:gd name="T3" fmla="*/ 8 h 17"/>
                  <a:gd name="T4" fmla="*/ 10 w 24"/>
                  <a:gd name="T5" fmla="*/ 4 h 17"/>
                  <a:gd name="T6" fmla="*/ 13 w 24"/>
                  <a:gd name="T7" fmla="*/ 3 h 17"/>
                  <a:gd name="T8" fmla="*/ 15 w 24"/>
                  <a:gd name="T9" fmla="*/ 4 h 17"/>
                  <a:gd name="T10" fmla="*/ 12 w 24"/>
                  <a:gd name="T11" fmla="*/ 9 h 17"/>
                  <a:gd name="T12" fmla="*/ 9 w 24"/>
                  <a:gd name="T13" fmla="*/ 10 h 17"/>
                  <a:gd name="T14" fmla="*/ 18 w 24"/>
                  <a:gd name="T15" fmla="*/ 0 h 17"/>
                  <a:gd name="T16" fmla="*/ 10 w 24"/>
                  <a:gd name="T17" fmla="*/ 2 h 17"/>
                  <a:gd name="T18" fmla="*/ 2 w 24"/>
                  <a:gd name="T19" fmla="*/ 14 h 17"/>
                  <a:gd name="T20" fmla="*/ 9 w 24"/>
                  <a:gd name="T21" fmla="*/ 17 h 17"/>
                  <a:gd name="T22" fmla="*/ 11 w 24"/>
                  <a:gd name="T23" fmla="*/ 17 h 17"/>
                  <a:gd name="T24" fmla="*/ 11 w 24"/>
                  <a:gd name="T25" fmla="*/ 17 h 17"/>
                  <a:gd name="T26" fmla="*/ 15 w 24"/>
                  <a:gd name="T27" fmla="*/ 15 h 17"/>
                  <a:gd name="T28" fmla="*/ 17 w 24"/>
                  <a:gd name="T29" fmla="*/ 15 h 17"/>
                  <a:gd name="T30" fmla="*/ 24 w 24"/>
                  <a:gd name="T31" fmla="*/ 7 h 17"/>
                  <a:gd name="T32" fmla="*/ 23 w 24"/>
                  <a:gd name="T33" fmla="*/ 7 h 17"/>
                  <a:gd name="T34" fmla="*/ 21 w 24"/>
                  <a:gd name="T35" fmla="*/ 6 h 17"/>
                  <a:gd name="T36" fmla="*/ 23 w 24"/>
                  <a:gd name="T37" fmla="*/ 2 h 17"/>
                  <a:gd name="T38" fmla="*/ 18 w 24"/>
                  <a:gd name="T3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17">
                    <a:moveTo>
                      <a:pt x="9" y="10"/>
                    </a:moveTo>
                    <a:cubicBezTo>
                      <a:pt x="8" y="10"/>
                      <a:pt x="7" y="9"/>
                      <a:pt x="7" y="8"/>
                    </a:cubicBezTo>
                    <a:cubicBezTo>
                      <a:pt x="6" y="7"/>
                      <a:pt x="8" y="5"/>
                      <a:pt x="10" y="4"/>
                    </a:cubicBezTo>
                    <a:cubicBezTo>
                      <a:pt x="11" y="3"/>
                      <a:pt x="12" y="3"/>
                      <a:pt x="13" y="3"/>
                    </a:cubicBezTo>
                    <a:cubicBezTo>
                      <a:pt x="14" y="3"/>
                      <a:pt x="15" y="3"/>
                      <a:pt x="15" y="4"/>
                    </a:cubicBezTo>
                    <a:cubicBezTo>
                      <a:pt x="16" y="6"/>
                      <a:pt x="15" y="8"/>
                      <a:pt x="12" y="9"/>
                    </a:cubicBezTo>
                    <a:cubicBezTo>
                      <a:pt x="11" y="9"/>
                      <a:pt x="10" y="10"/>
                      <a:pt x="9" y="10"/>
                    </a:cubicBezTo>
                    <a:moveTo>
                      <a:pt x="18" y="0"/>
                    </a:moveTo>
                    <a:cubicBezTo>
                      <a:pt x="15" y="0"/>
                      <a:pt x="12" y="1"/>
                      <a:pt x="10" y="2"/>
                    </a:cubicBezTo>
                    <a:cubicBezTo>
                      <a:pt x="4" y="5"/>
                      <a:pt x="0" y="11"/>
                      <a:pt x="2" y="14"/>
                    </a:cubicBezTo>
                    <a:cubicBezTo>
                      <a:pt x="3" y="16"/>
                      <a:pt x="6" y="17"/>
                      <a:pt x="9" y="17"/>
                    </a:cubicBezTo>
                    <a:cubicBezTo>
                      <a:pt x="9" y="17"/>
                      <a:pt x="10" y="17"/>
                      <a:pt x="11" y="17"/>
                    </a:cubicBezTo>
                    <a:cubicBezTo>
                      <a:pt x="11" y="17"/>
                      <a:pt x="11" y="17"/>
                      <a:pt x="11" y="17"/>
                    </a:cubicBezTo>
                    <a:cubicBezTo>
                      <a:pt x="12" y="15"/>
                      <a:pt x="14" y="15"/>
                      <a:pt x="15" y="15"/>
                    </a:cubicBezTo>
                    <a:cubicBezTo>
                      <a:pt x="16" y="15"/>
                      <a:pt x="16" y="15"/>
                      <a:pt x="17" y="15"/>
                    </a:cubicBezTo>
                    <a:cubicBezTo>
                      <a:pt x="21" y="13"/>
                      <a:pt x="24" y="10"/>
                      <a:pt x="24" y="7"/>
                    </a:cubicBezTo>
                    <a:cubicBezTo>
                      <a:pt x="24" y="7"/>
                      <a:pt x="24" y="7"/>
                      <a:pt x="23" y="7"/>
                    </a:cubicBezTo>
                    <a:cubicBezTo>
                      <a:pt x="22" y="7"/>
                      <a:pt x="21" y="6"/>
                      <a:pt x="21" y="6"/>
                    </a:cubicBezTo>
                    <a:cubicBezTo>
                      <a:pt x="20" y="4"/>
                      <a:pt x="21" y="3"/>
                      <a:pt x="23" y="2"/>
                    </a:cubicBezTo>
                    <a:cubicBezTo>
                      <a:pt x="22" y="1"/>
                      <a:pt x="20" y="0"/>
                      <a:pt x="18"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6" name="Freeform 318">
                <a:extLst>
                  <a:ext uri="{FF2B5EF4-FFF2-40B4-BE49-F238E27FC236}">
                    <a16:creationId xmlns:a16="http://schemas.microsoft.com/office/drawing/2014/main" id="{3DCA3E4E-0CDF-4BDF-917C-F265971456B8}"/>
                  </a:ext>
                </a:extLst>
              </p:cNvPr>
              <p:cNvSpPr>
                <a:spLocks/>
              </p:cNvSpPr>
              <p:nvPr/>
            </p:nvSpPr>
            <p:spPr bwMode="auto">
              <a:xfrm>
                <a:off x="3000" y="1437"/>
                <a:ext cx="24" cy="17"/>
              </a:xfrm>
              <a:custGeom>
                <a:avLst/>
                <a:gdLst>
                  <a:gd name="T0" fmla="*/ 7 w 10"/>
                  <a:gd name="T1" fmla="*/ 0 h 7"/>
                  <a:gd name="T2" fmla="*/ 4 w 10"/>
                  <a:gd name="T3" fmla="*/ 1 h 7"/>
                  <a:gd name="T4" fmla="*/ 1 w 10"/>
                  <a:gd name="T5" fmla="*/ 5 h 7"/>
                  <a:gd name="T6" fmla="*/ 3 w 10"/>
                  <a:gd name="T7" fmla="*/ 7 h 7"/>
                  <a:gd name="T8" fmla="*/ 6 w 10"/>
                  <a:gd name="T9" fmla="*/ 6 h 7"/>
                  <a:gd name="T10" fmla="*/ 9 w 10"/>
                  <a:gd name="T11" fmla="*/ 1 h 7"/>
                  <a:gd name="T12" fmla="*/ 7 w 10"/>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0" h="7">
                    <a:moveTo>
                      <a:pt x="7" y="0"/>
                    </a:moveTo>
                    <a:cubicBezTo>
                      <a:pt x="6" y="0"/>
                      <a:pt x="5" y="0"/>
                      <a:pt x="4" y="1"/>
                    </a:cubicBezTo>
                    <a:cubicBezTo>
                      <a:pt x="2" y="2"/>
                      <a:pt x="0" y="4"/>
                      <a:pt x="1" y="5"/>
                    </a:cubicBezTo>
                    <a:cubicBezTo>
                      <a:pt x="1" y="6"/>
                      <a:pt x="2" y="7"/>
                      <a:pt x="3" y="7"/>
                    </a:cubicBezTo>
                    <a:cubicBezTo>
                      <a:pt x="4" y="7"/>
                      <a:pt x="5" y="6"/>
                      <a:pt x="6" y="6"/>
                    </a:cubicBezTo>
                    <a:cubicBezTo>
                      <a:pt x="9" y="5"/>
                      <a:pt x="10" y="3"/>
                      <a:pt x="9" y="1"/>
                    </a:cubicBezTo>
                    <a:cubicBezTo>
                      <a:pt x="9" y="0"/>
                      <a:pt x="8" y="0"/>
                      <a:pt x="7"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7" name="Freeform 319">
                <a:extLst>
                  <a:ext uri="{FF2B5EF4-FFF2-40B4-BE49-F238E27FC236}">
                    <a16:creationId xmlns:a16="http://schemas.microsoft.com/office/drawing/2014/main" id="{3F00F756-F4AA-40F9-B2F2-A388B38CC17B}"/>
                  </a:ext>
                </a:extLst>
              </p:cNvPr>
              <p:cNvSpPr>
                <a:spLocks/>
              </p:cNvSpPr>
              <p:nvPr/>
            </p:nvSpPr>
            <p:spPr bwMode="auto">
              <a:xfrm>
                <a:off x="3026" y="1392"/>
                <a:ext cx="26" cy="31"/>
              </a:xfrm>
              <a:custGeom>
                <a:avLst/>
                <a:gdLst>
                  <a:gd name="T0" fmla="*/ 3 w 11"/>
                  <a:gd name="T1" fmla="*/ 1 h 13"/>
                  <a:gd name="T2" fmla="*/ 6 w 11"/>
                  <a:gd name="T3" fmla="*/ 0 h 13"/>
                  <a:gd name="T4" fmla="*/ 9 w 11"/>
                  <a:gd name="T5" fmla="*/ 0 h 13"/>
                  <a:gd name="T6" fmla="*/ 11 w 11"/>
                  <a:gd name="T7" fmla="*/ 2 h 13"/>
                  <a:gd name="T8" fmla="*/ 10 w 11"/>
                  <a:gd name="T9" fmla="*/ 5 h 13"/>
                  <a:gd name="T10" fmla="*/ 9 w 11"/>
                  <a:gd name="T11" fmla="*/ 11 h 13"/>
                  <a:gd name="T12" fmla="*/ 7 w 11"/>
                  <a:gd name="T13" fmla="*/ 12 h 13"/>
                  <a:gd name="T14" fmla="*/ 3 w 11"/>
                  <a:gd name="T15" fmla="*/ 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3">
                    <a:moveTo>
                      <a:pt x="3" y="1"/>
                    </a:moveTo>
                    <a:cubicBezTo>
                      <a:pt x="4" y="0"/>
                      <a:pt x="5" y="0"/>
                      <a:pt x="6" y="0"/>
                    </a:cubicBezTo>
                    <a:cubicBezTo>
                      <a:pt x="7" y="0"/>
                      <a:pt x="8" y="0"/>
                      <a:pt x="9" y="0"/>
                    </a:cubicBezTo>
                    <a:cubicBezTo>
                      <a:pt x="10" y="0"/>
                      <a:pt x="10" y="1"/>
                      <a:pt x="11" y="2"/>
                    </a:cubicBezTo>
                    <a:cubicBezTo>
                      <a:pt x="11" y="3"/>
                      <a:pt x="10" y="4"/>
                      <a:pt x="10" y="5"/>
                    </a:cubicBezTo>
                    <a:cubicBezTo>
                      <a:pt x="7" y="8"/>
                      <a:pt x="9" y="8"/>
                      <a:pt x="9" y="11"/>
                    </a:cubicBezTo>
                    <a:cubicBezTo>
                      <a:pt x="9" y="13"/>
                      <a:pt x="8" y="13"/>
                      <a:pt x="7" y="12"/>
                    </a:cubicBezTo>
                    <a:cubicBezTo>
                      <a:pt x="4" y="10"/>
                      <a:pt x="0" y="4"/>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8" name="Freeform 320">
                <a:extLst>
                  <a:ext uri="{FF2B5EF4-FFF2-40B4-BE49-F238E27FC236}">
                    <a16:creationId xmlns:a16="http://schemas.microsoft.com/office/drawing/2014/main" id="{47333228-043B-4226-9297-796D6E140E91}"/>
                  </a:ext>
                </a:extLst>
              </p:cNvPr>
              <p:cNvSpPr>
                <a:spLocks/>
              </p:cNvSpPr>
              <p:nvPr/>
            </p:nvSpPr>
            <p:spPr bwMode="auto">
              <a:xfrm>
                <a:off x="2957" y="1494"/>
                <a:ext cx="19" cy="19"/>
              </a:xfrm>
              <a:custGeom>
                <a:avLst/>
                <a:gdLst>
                  <a:gd name="T0" fmla="*/ 7 w 8"/>
                  <a:gd name="T1" fmla="*/ 0 h 8"/>
                  <a:gd name="T2" fmla="*/ 7 w 8"/>
                  <a:gd name="T3" fmla="*/ 1 h 8"/>
                  <a:gd name="T4" fmla="*/ 5 w 8"/>
                  <a:gd name="T5" fmla="*/ 1 h 8"/>
                  <a:gd name="T6" fmla="*/ 3 w 8"/>
                  <a:gd name="T7" fmla="*/ 0 h 8"/>
                  <a:gd name="T8" fmla="*/ 1 w 8"/>
                  <a:gd name="T9" fmla="*/ 0 h 8"/>
                  <a:gd name="T10" fmla="*/ 0 w 8"/>
                  <a:gd name="T11" fmla="*/ 2 h 8"/>
                  <a:gd name="T12" fmla="*/ 0 w 8"/>
                  <a:gd name="T13" fmla="*/ 5 h 8"/>
                  <a:gd name="T14" fmla="*/ 1 w 8"/>
                  <a:gd name="T15" fmla="*/ 7 h 8"/>
                  <a:gd name="T16" fmla="*/ 3 w 8"/>
                  <a:gd name="T17" fmla="*/ 7 h 8"/>
                  <a:gd name="T18" fmla="*/ 4 w 8"/>
                  <a:gd name="T19" fmla="*/ 6 h 8"/>
                  <a:gd name="T20" fmla="*/ 6 w 8"/>
                  <a:gd name="T21" fmla="*/ 5 h 8"/>
                  <a:gd name="T22" fmla="*/ 8 w 8"/>
                  <a:gd name="T23" fmla="*/ 1 h 8"/>
                  <a:gd name="T24" fmla="*/ 7 w 8"/>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8">
                    <a:moveTo>
                      <a:pt x="7" y="0"/>
                    </a:moveTo>
                    <a:cubicBezTo>
                      <a:pt x="8" y="0"/>
                      <a:pt x="7" y="1"/>
                      <a:pt x="7" y="1"/>
                    </a:cubicBezTo>
                    <a:cubicBezTo>
                      <a:pt x="6" y="1"/>
                      <a:pt x="5" y="1"/>
                      <a:pt x="5" y="1"/>
                    </a:cubicBezTo>
                    <a:cubicBezTo>
                      <a:pt x="4" y="1"/>
                      <a:pt x="4" y="0"/>
                      <a:pt x="3" y="0"/>
                    </a:cubicBezTo>
                    <a:cubicBezTo>
                      <a:pt x="3" y="0"/>
                      <a:pt x="2" y="0"/>
                      <a:pt x="1" y="0"/>
                    </a:cubicBezTo>
                    <a:cubicBezTo>
                      <a:pt x="1" y="0"/>
                      <a:pt x="0" y="1"/>
                      <a:pt x="0" y="2"/>
                    </a:cubicBezTo>
                    <a:cubicBezTo>
                      <a:pt x="0" y="3"/>
                      <a:pt x="0" y="4"/>
                      <a:pt x="0" y="5"/>
                    </a:cubicBezTo>
                    <a:cubicBezTo>
                      <a:pt x="0" y="6"/>
                      <a:pt x="0" y="7"/>
                      <a:pt x="1" y="7"/>
                    </a:cubicBezTo>
                    <a:cubicBezTo>
                      <a:pt x="2" y="8"/>
                      <a:pt x="3" y="7"/>
                      <a:pt x="3" y="7"/>
                    </a:cubicBezTo>
                    <a:cubicBezTo>
                      <a:pt x="3" y="6"/>
                      <a:pt x="4" y="6"/>
                      <a:pt x="4" y="6"/>
                    </a:cubicBezTo>
                    <a:cubicBezTo>
                      <a:pt x="5" y="5"/>
                      <a:pt x="5" y="5"/>
                      <a:pt x="6" y="5"/>
                    </a:cubicBezTo>
                    <a:cubicBezTo>
                      <a:pt x="7" y="4"/>
                      <a:pt x="8" y="3"/>
                      <a:pt x="8" y="1"/>
                    </a:cubicBezTo>
                    <a:lnTo>
                      <a:pt x="7"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321">
                <a:extLst>
                  <a:ext uri="{FF2B5EF4-FFF2-40B4-BE49-F238E27FC236}">
                    <a16:creationId xmlns:a16="http://schemas.microsoft.com/office/drawing/2014/main" id="{7799E702-31EC-4228-9D2E-2CF988475EF0}"/>
                  </a:ext>
                </a:extLst>
              </p:cNvPr>
              <p:cNvSpPr>
                <a:spLocks/>
              </p:cNvSpPr>
              <p:nvPr/>
            </p:nvSpPr>
            <p:spPr bwMode="auto">
              <a:xfrm>
                <a:off x="3102" y="1444"/>
                <a:ext cx="19" cy="15"/>
              </a:xfrm>
              <a:custGeom>
                <a:avLst/>
                <a:gdLst>
                  <a:gd name="T0" fmla="*/ 6 w 8"/>
                  <a:gd name="T1" fmla="*/ 1 h 6"/>
                  <a:gd name="T2" fmla="*/ 8 w 8"/>
                  <a:gd name="T3" fmla="*/ 3 h 6"/>
                  <a:gd name="T4" fmla="*/ 8 w 8"/>
                  <a:gd name="T5" fmla="*/ 4 h 6"/>
                  <a:gd name="T6" fmla="*/ 8 w 8"/>
                  <a:gd name="T7" fmla="*/ 5 h 6"/>
                  <a:gd name="T8" fmla="*/ 6 w 8"/>
                  <a:gd name="T9" fmla="*/ 6 h 6"/>
                  <a:gd name="T10" fmla="*/ 4 w 8"/>
                  <a:gd name="T11" fmla="*/ 5 h 6"/>
                  <a:gd name="T12" fmla="*/ 3 w 8"/>
                  <a:gd name="T13" fmla="*/ 4 h 6"/>
                  <a:gd name="T14" fmla="*/ 2 w 8"/>
                  <a:gd name="T15" fmla="*/ 5 h 6"/>
                  <a:gd name="T16" fmla="*/ 1 w 8"/>
                  <a:gd name="T17" fmla="*/ 4 h 6"/>
                  <a:gd name="T18" fmla="*/ 6 w 8"/>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6">
                    <a:moveTo>
                      <a:pt x="6" y="1"/>
                    </a:moveTo>
                    <a:cubicBezTo>
                      <a:pt x="7" y="1"/>
                      <a:pt x="7" y="2"/>
                      <a:pt x="8" y="3"/>
                    </a:cubicBezTo>
                    <a:cubicBezTo>
                      <a:pt x="8" y="3"/>
                      <a:pt x="8" y="4"/>
                      <a:pt x="8" y="4"/>
                    </a:cubicBezTo>
                    <a:cubicBezTo>
                      <a:pt x="8" y="5"/>
                      <a:pt x="8" y="5"/>
                      <a:pt x="8" y="5"/>
                    </a:cubicBezTo>
                    <a:cubicBezTo>
                      <a:pt x="7" y="6"/>
                      <a:pt x="7" y="6"/>
                      <a:pt x="6" y="6"/>
                    </a:cubicBezTo>
                    <a:cubicBezTo>
                      <a:pt x="6" y="5"/>
                      <a:pt x="5" y="5"/>
                      <a:pt x="4" y="5"/>
                    </a:cubicBezTo>
                    <a:cubicBezTo>
                      <a:pt x="4" y="4"/>
                      <a:pt x="3" y="4"/>
                      <a:pt x="3" y="4"/>
                    </a:cubicBezTo>
                    <a:cubicBezTo>
                      <a:pt x="2" y="4"/>
                      <a:pt x="2" y="5"/>
                      <a:pt x="2" y="5"/>
                    </a:cubicBezTo>
                    <a:cubicBezTo>
                      <a:pt x="1" y="5"/>
                      <a:pt x="0" y="4"/>
                      <a:pt x="1" y="4"/>
                    </a:cubicBezTo>
                    <a:cubicBezTo>
                      <a:pt x="1" y="2"/>
                      <a:pt x="4" y="0"/>
                      <a:pt x="6"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322">
                <a:extLst>
                  <a:ext uri="{FF2B5EF4-FFF2-40B4-BE49-F238E27FC236}">
                    <a16:creationId xmlns:a16="http://schemas.microsoft.com/office/drawing/2014/main" id="{25F0072D-AEF5-4E6F-AC6D-5B75E73E188B}"/>
                  </a:ext>
                </a:extLst>
              </p:cNvPr>
              <p:cNvSpPr>
                <a:spLocks/>
              </p:cNvSpPr>
              <p:nvPr/>
            </p:nvSpPr>
            <p:spPr bwMode="auto">
              <a:xfrm>
                <a:off x="3073" y="1542"/>
                <a:ext cx="22" cy="21"/>
              </a:xfrm>
              <a:custGeom>
                <a:avLst/>
                <a:gdLst>
                  <a:gd name="T0" fmla="*/ 3 w 9"/>
                  <a:gd name="T1" fmla="*/ 7 h 9"/>
                  <a:gd name="T2" fmla="*/ 3 w 9"/>
                  <a:gd name="T3" fmla="*/ 8 h 9"/>
                  <a:gd name="T4" fmla="*/ 5 w 9"/>
                  <a:gd name="T5" fmla="*/ 8 h 9"/>
                  <a:gd name="T6" fmla="*/ 7 w 9"/>
                  <a:gd name="T7" fmla="*/ 7 h 9"/>
                  <a:gd name="T8" fmla="*/ 8 w 9"/>
                  <a:gd name="T9" fmla="*/ 4 h 9"/>
                  <a:gd name="T10" fmla="*/ 5 w 9"/>
                  <a:gd name="T11" fmla="*/ 1 h 9"/>
                  <a:gd name="T12" fmla="*/ 1 w 9"/>
                  <a:gd name="T13" fmla="*/ 0 h 9"/>
                  <a:gd name="T14" fmla="*/ 0 w 9"/>
                  <a:gd name="T15" fmla="*/ 1 h 9"/>
                  <a:gd name="T16" fmla="*/ 2 w 9"/>
                  <a:gd name="T17" fmla="*/ 3 h 9"/>
                  <a:gd name="T18" fmla="*/ 3 w 9"/>
                  <a:gd name="T1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3" y="7"/>
                    </a:moveTo>
                    <a:cubicBezTo>
                      <a:pt x="3" y="7"/>
                      <a:pt x="3" y="8"/>
                      <a:pt x="3" y="8"/>
                    </a:cubicBezTo>
                    <a:cubicBezTo>
                      <a:pt x="4" y="9"/>
                      <a:pt x="5" y="8"/>
                      <a:pt x="5" y="8"/>
                    </a:cubicBezTo>
                    <a:cubicBezTo>
                      <a:pt x="6" y="8"/>
                      <a:pt x="7" y="8"/>
                      <a:pt x="7" y="7"/>
                    </a:cubicBezTo>
                    <a:cubicBezTo>
                      <a:pt x="8" y="7"/>
                      <a:pt x="9" y="5"/>
                      <a:pt x="8" y="4"/>
                    </a:cubicBezTo>
                    <a:cubicBezTo>
                      <a:pt x="8" y="2"/>
                      <a:pt x="6" y="1"/>
                      <a:pt x="5" y="1"/>
                    </a:cubicBezTo>
                    <a:cubicBezTo>
                      <a:pt x="4" y="0"/>
                      <a:pt x="2" y="0"/>
                      <a:pt x="1" y="0"/>
                    </a:cubicBezTo>
                    <a:cubicBezTo>
                      <a:pt x="0" y="0"/>
                      <a:pt x="0" y="0"/>
                      <a:pt x="0" y="1"/>
                    </a:cubicBezTo>
                    <a:cubicBezTo>
                      <a:pt x="1" y="2"/>
                      <a:pt x="2" y="2"/>
                      <a:pt x="2" y="3"/>
                    </a:cubicBezTo>
                    <a:cubicBezTo>
                      <a:pt x="3" y="5"/>
                      <a:pt x="3" y="6"/>
                      <a:pt x="3"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323">
                <a:extLst>
                  <a:ext uri="{FF2B5EF4-FFF2-40B4-BE49-F238E27FC236}">
                    <a16:creationId xmlns:a16="http://schemas.microsoft.com/office/drawing/2014/main" id="{535FE1CE-BDA5-48A8-8CAE-7AD7F379563D}"/>
                  </a:ext>
                </a:extLst>
              </p:cNvPr>
              <p:cNvSpPr>
                <a:spLocks/>
              </p:cNvSpPr>
              <p:nvPr/>
            </p:nvSpPr>
            <p:spPr bwMode="auto">
              <a:xfrm>
                <a:off x="3104" y="1504"/>
                <a:ext cx="17" cy="14"/>
              </a:xfrm>
              <a:custGeom>
                <a:avLst/>
                <a:gdLst>
                  <a:gd name="T0" fmla="*/ 5 w 7"/>
                  <a:gd name="T1" fmla="*/ 0 h 6"/>
                  <a:gd name="T2" fmla="*/ 6 w 7"/>
                  <a:gd name="T3" fmla="*/ 1 h 6"/>
                  <a:gd name="T4" fmla="*/ 7 w 7"/>
                  <a:gd name="T5" fmla="*/ 3 h 6"/>
                  <a:gd name="T6" fmla="*/ 5 w 7"/>
                  <a:gd name="T7" fmla="*/ 6 h 6"/>
                  <a:gd name="T8" fmla="*/ 0 w 7"/>
                  <a:gd name="T9" fmla="*/ 3 h 6"/>
                  <a:gd name="T10" fmla="*/ 3 w 7"/>
                  <a:gd name="T11" fmla="*/ 2 h 6"/>
                  <a:gd name="T12" fmla="*/ 5 w 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5" y="0"/>
                    </a:moveTo>
                    <a:cubicBezTo>
                      <a:pt x="6" y="0"/>
                      <a:pt x="6" y="1"/>
                      <a:pt x="6" y="1"/>
                    </a:cubicBezTo>
                    <a:cubicBezTo>
                      <a:pt x="7" y="1"/>
                      <a:pt x="7" y="2"/>
                      <a:pt x="7" y="3"/>
                    </a:cubicBezTo>
                    <a:cubicBezTo>
                      <a:pt x="7" y="4"/>
                      <a:pt x="6" y="5"/>
                      <a:pt x="5" y="6"/>
                    </a:cubicBezTo>
                    <a:cubicBezTo>
                      <a:pt x="4" y="6"/>
                      <a:pt x="0" y="6"/>
                      <a:pt x="0" y="3"/>
                    </a:cubicBezTo>
                    <a:cubicBezTo>
                      <a:pt x="1" y="2"/>
                      <a:pt x="2" y="3"/>
                      <a:pt x="3" y="2"/>
                    </a:cubicBezTo>
                    <a:cubicBezTo>
                      <a:pt x="4" y="2"/>
                      <a:pt x="4" y="1"/>
                      <a:pt x="5"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324">
                <a:extLst>
                  <a:ext uri="{FF2B5EF4-FFF2-40B4-BE49-F238E27FC236}">
                    <a16:creationId xmlns:a16="http://schemas.microsoft.com/office/drawing/2014/main" id="{F9131BEC-6132-482F-814E-DCAD02269DD5}"/>
                  </a:ext>
                </a:extLst>
              </p:cNvPr>
              <p:cNvSpPr>
                <a:spLocks/>
              </p:cNvSpPr>
              <p:nvPr/>
            </p:nvSpPr>
            <p:spPr bwMode="auto">
              <a:xfrm>
                <a:off x="2974" y="1423"/>
                <a:ext cx="16" cy="21"/>
              </a:xfrm>
              <a:custGeom>
                <a:avLst/>
                <a:gdLst>
                  <a:gd name="T0" fmla="*/ 3 w 7"/>
                  <a:gd name="T1" fmla="*/ 5 h 9"/>
                  <a:gd name="T2" fmla="*/ 1 w 7"/>
                  <a:gd name="T3" fmla="*/ 5 h 9"/>
                  <a:gd name="T4" fmla="*/ 1 w 7"/>
                  <a:gd name="T5" fmla="*/ 2 h 9"/>
                  <a:gd name="T6" fmla="*/ 2 w 7"/>
                  <a:gd name="T7" fmla="*/ 0 h 9"/>
                  <a:gd name="T8" fmla="*/ 4 w 7"/>
                  <a:gd name="T9" fmla="*/ 0 h 9"/>
                  <a:gd name="T10" fmla="*/ 5 w 7"/>
                  <a:gd name="T11" fmla="*/ 1 h 9"/>
                  <a:gd name="T12" fmla="*/ 7 w 7"/>
                  <a:gd name="T13" fmla="*/ 6 h 9"/>
                  <a:gd name="T14" fmla="*/ 6 w 7"/>
                  <a:gd name="T15" fmla="*/ 7 h 9"/>
                  <a:gd name="T16" fmla="*/ 3 w 7"/>
                  <a:gd name="T17" fmla="*/ 5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9">
                    <a:moveTo>
                      <a:pt x="3" y="5"/>
                    </a:moveTo>
                    <a:cubicBezTo>
                      <a:pt x="3" y="5"/>
                      <a:pt x="2" y="5"/>
                      <a:pt x="1" y="5"/>
                    </a:cubicBezTo>
                    <a:cubicBezTo>
                      <a:pt x="1" y="4"/>
                      <a:pt x="0" y="3"/>
                      <a:pt x="1" y="2"/>
                    </a:cubicBezTo>
                    <a:cubicBezTo>
                      <a:pt x="1" y="2"/>
                      <a:pt x="2" y="1"/>
                      <a:pt x="2" y="0"/>
                    </a:cubicBezTo>
                    <a:cubicBezTo>
                      <a:pt x="3" y="0"/>
                      <a:pt x="4" y="0"/>
                      <a:pt x="4" y="0"/>
                    </a:cubicBezTo>
                    <a:cubicBezTo>
                      <a:pt x="5" y="0"/>
                      <a:pt x="5" y="1"/>
                      <a:pt x="5" y="1"/>
                    </a:cubicBezTo>
                    <a:cubicBezTo>
                      <a:pt x="6" y="3"/>
                      <a:pt x="6" y="4"/>
                      <a:pt x="7" y="6"/>
                    </a:cubicBezTo>
                    <a:cubicBezTo>
                      <a:pt x="7" y="6"/>
                      <a:pt x="7" y="9"/>
                      <a:pt x="6" y="7"/>
                    </a:cubicBezTo>
                    <a:cubicBezTo>
                      <a:pt x="5" y="6"/>
                      <a:pt x="5" y="5"/>
                      <a:pt x="3" y="5"/>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325">
                <a:extLst>
                  <a:ext uri="{FF2B5EF4-FFF2-40B4-BE49-F238E27FC236}">
                    <a16:creationId xmlns:a16="http://schemas.microsoft.com/office/drawing/2014/main" id="{D8B568EE-0E0A-47AF-AD69-7B4040FCFABD}"/>
                  </a:ext>
                </a:extLst>
              </p:cNvPr>
              <p:cNvSpPr>
                <a:spLocks/>
              </p:cNvSpPr>
              <p:nvPr/>
            </p:nvSpPr>
            <p:spPr bwMode="auto">
              <a:xfrm>
                <a:off x="3085" y="1423"/>
                <a:ext cx="12" cy="12"/>
              </a:xfrm>
              <a:custGeom>
                <a:avLst/>
                <a:gdLst>
                  <a:gd name="T0" fmla="*/ 2 w 5"/>
                  <a:gd name="T1" fmla="*/ 1 h 5"/>
                  <a:gd name="T2" fmla="*/ 4 w 5"/>
                  <a:gd name="T3" fmla="*/ 1 h 5"/>
                  <a:gd name="T4" fmla="*/ 5 w 5"/>
                  <a:gd name="T5" fmla="*/ 1 h 5"/>
                  <a:gd name="T6" fmla="*/ 5 w 5"/>
                  <a:gd name="T7" fmla="*/ 3 h 5"/>
                  <a:gd name="T8" fmla="*/ 5 w 5"/>
                  <a:gd name="T9" fmla="*/ 3 h 5"/>
                  <a:gd name="T10" fmla="*/ 3 w 5"/>
                  <a:gd name="T11" fmla="*/ 4 h 5"/>
                  <a:gd name="T12" fmla="*/ 1 w 5"/>
                  <a:gd name="T13" fmla="*/ 4 h 5"/>
                  <a:gd name="T14" fmla="*/ 1 w 5"/>
                  <a:gd name="T15" fmla="*/ 2 h 5"/>
                  <a:gd name="T16" fmla="*/ 2 w 5"/>
                  <a:gd name="T17"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2" y="1"/>
                    </a:moveTo>
                    <a:cubicBezTo>
                      <a:pt x="2" y="0"/>
                      <a:pt x="3" y="1"/>
                      <a:pt x="4" y="1"/>
                    </a:cubicBezTo>
                    <a:cubicBezTo>
                      <a:pt x="4" y="1"/>
                      <a:pt x="5" y="1"/>
                      <a:pt x="5" y="1"/>
                    </a:cubicBezTo>
                    <a:cubicBezTo>
                      <a:pt x="5" y="3"/>
                      <a:pt x="5" y="3"/>
                      <a:pt x="5" y="3"/>
                    </a:cubicBezTo>
                    <a:cubicBezTo>
                      <a:pt x="5" y="3"/>
                      <a:pt x="5" y="3"/>
                      <a:pt x="5" y="3"/>
                    </a:cubicBezTo>
                    <a:cubicBezTo>
                      <a:pt x="4" y="3"/>
                      <a:pt x="4" y="4"/>
                      <a:pt x="3" y="4"/>
                    </a:cubicBezTo>
                    <a:cubicBezTo>
                      <a:pt x="2" y="4"/>
                      <a:pt x="1" y="5"/>
                      <a:pt x="1" y="4"/>
                    </a:cubicBezTo>
                    <a:cubicBezTo>
                      <a:pt x="0" y="3"/>
                      <a:pt x="1" y="3"/>
                      <a:pt x="1" y="2"/>
                    </a:cubicBezTo>
                    <a:cubicBezTo>
                      <a:pt x="1" y="2"/>
                      <a:pt x="1" y="1"/>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326">
                <a:extLst>
                  <a:ext uri="{FF2B5EF4-FFF2-40B4-BE49-F238E27FC236}">
                    <a16:creationId xmlns:a16="http://schemas.microsoft.com/office/drawing/2014/main" id="{2E9FF657-6C40-454A-8C24-9814E41BB11C}"/>
                  </a:ext>
                </a:extLst>
              </p:cNvPr>
              <p:cNvSpPr>
                <a:spLocks/>
              </p:cNvSpPr>
              <p:nvPr/>
            </p:nvSpPr>
            <p:spPr bwMode="auto">
              <a:xfrm>
                <a:off x="3024" y="1554"/>
                <a:ext cx="11" cy="23"/>
              </a:xfrm>
              <a:custGeom>
                <a:avLst/>
                <a:gdLst>
                  <a:gd name="T0" fmla="*/ 2 w 5"/>
                  <a:gd name="T1" fmla="*/ 4 h 10"/>
                  <a:gd name="T2" fmla="*/ 0 w 5"/>
                  <a:gd name="T3" fmla="*/ 7 h 10"/>
                  <a:gd name="T4" fmla="*/ 0 w 5"/>
                  <a:gd name="T5" fmla="*/ 9 h 10"/>
                  <a:gd name="T6" fmla="*/ 2 w 5"/>
                  <a:gd name="T7" fmla="*/ 10 h 10"/>
                  <a:gd name="T8" fmla="*/ 4 w 5"/>
                  <a:gd name="T9" fmla="*/ 8 h 10"/>
                  <a:gd name="T10" fmla="*/ 5 w 5"/>
                  <a:gd name="T11" fmla="*/ 6 h 10"/>
                  <a:gd name="T12" fmla="*/ 5 w 5"/>
                  <a:gd name="T13" fmla="*/ 4 h 10"/>
                  <a:gd name="T14" fmla="*/ 5 w 5"/>
                  <a:gd name="T15" fmla="*/ 2 h 10"/>
                  <a:gd name="T16" fmla="*/ 3 w 5"/>
                  <a:gd name="T17" fmla="*/ 0 h 10"/>
                  <a:gd name="T18" fmla="*/ 2 w 5"/>
                  <a:gd name="T19" fmla="*/ 1 h 10"/>
                  <a:gd name="T20" fmla="*/ 2 w 5"/>
                  <a:gd name="T21" fmla="*/ 4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0">
                    <a:moveTo>
                      <a:pt x="2" y="4"/>
                    </a:moveTo>
                    <a:cubicBezTo>
                      <a:pt x="1" y="5"/>
                      <a:pt x="0" y="6"/>
                      <a:pt x="0" y="7"/>
                    </a:cubicBezTo>
                    <a:cubicBezTo>
                      <a:pt x="0" y="8"/>
                      <a:pt x="0" y="8"/>
                      <a:pt x="0" y="9"/>
                    </a:cubicBezTo>
                    <a:cubicBezTo>
                      <a:pt x="1" y="10"/>
                      <a:pt x="2" y="10"/>
                      <a:pt x="2" y="10"/>
                    </a:cubicBezTo>
                    <a:cubicBezTo>
                      <a:pt x="3" y="9"/>
                      <a:pt x="4" y="9"/>
                      <a:pt x="4" y="8"/>
                    </a:cubicBezTo>
                    <a:cubicBezTo>
                      <a:pt x="4" y="7"/>
                      <a:pt x="4" y="7"/>
                      <a:pt x="5" y="6"/>
                    </a:cubicBezTo>
                    <a:cubicBezTo>
                      <a:pt x="5" y="6"/>
                      <a:pt x="5" y="5"/>
                      <a:pt x="5" y="4"/>
                    </a:cubicBezTo>
                    <a:cubicBezTo>
                      <a:pt x="5" y="4"/>
                      <a:pt x="5" y="3"/>
                      <a:pt x="5" y="2"/>
                    </a:cubicBezTo>
                    <a:cubicBezTo>
                      <a:pt x="5" y="1"/>
                      <a:pt x="4" y="0"/>
                      <a:pt x="3" y="0"/>
                    </a:cubicBezTo>
                    <a:cubicBezTo>
                      <a:pt x="2" y="0"/>
                      <a:pt x="1" y="0"/>
                      <a:pt x="2" y="1"/>
                    </a:cubicBezTo>
                    <a:cubicBezTo>
                      <a:pt x="2" y="2"/>
                      <a:pt x="2" y="3"/>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327">
                <a:extLst>
                  <a:ext uri="{FF2B5EF4-FFF2-40B4-BE49-F238E27FC236}">
                    <a16:creationId xmlns:a16="http://schemas.microsoft.com/office/drawing/2014/main" id="{BEB7E437-17B2-4CD4-A636-5DD2793A6CF7}"/>
                  </a:ext>
                </a:extLst>
              </p:cNvPr>
              <p:cNvSpPr>
                <a:spLocks/>
              </p:cNvSpPr>
              <p:nvPr/>
            </p:nvSpPr>
            <p:spPr bwMode="auto">
              <a:xfrm>
                <a:off x="2983" y="1539"/>
                <a:ext cx="22" cy="24"/>
              </a:xfrm>
              <a:custGeom>
                <a:avLst/>
                <a:gdLst>
                  <a:gd name="T0" fmla="*/ 7 w 9"/>
                  <a:gd name="T1" fmla="*/ 6 h 10"/>
                  <a:gd name="T2" fmla="*/ 6 w 9"/>
                  <a:gd name="T3" fmla="*/ 9 h 10"/>
                  <a:gd name="T4" fmla="*/ 3 w 9"/>
                  <a:gd name="T5" fmla="*/ 9 h 10"/>
                  <a:gd name="T6" fmla="*/ 2 w 9"/>
                  <a:gd name="T7" fmla="*/ 7 h 10"/>
                  <a:gd name="T8" fmla="*/ 1 w 9"/>
                  <a:gd name="T9" fmla="*/ 5 h 10"/>
                  <a:gd name="T10" fmla="*/ 2 w 9"/>
                  <a:gd name="T11" fmla="*/ 4 h 10"/>
                  <a:gd name="T12" fmla="*/ 8 w 9"/>
                  <a:gd name="T13" fmla="*/ 1 h 10"/>
                  <a:gd name="T14" fmla="*/ 8 w 9"/>
                  <a:gd name="T15" fmla="*/ 3 h 10"/>
                  <a:gd name="T16" fmla="*/ 7 w 9"/>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0">
                    <a:moveTo>
                      <a:pt x="7" y="6"/>
                    </a:moveTo>
                    <a:cubicBezTo>
                      <a:pt x="7" y="7"/>
                      <a:pt x="7" y="8"/>
                      <a:pt x="6" y="9"/>
                    </a:cubicBezTo>
                    <a:cubicBezTo>
                      <a:pt x="5" y="10"/>
                      <a:pt x="4" y="10"/>
                      <a:pt x="3" y="9"/>
                    </a:cubicBezTo>
                    <a:cubicBezTo>
                      <a:pt x="3" y="9"/>
                      <a:pt x="2" y="8"/>
                      <a:pt x="2" y="7"/>
                    </a:cubicBezTo>
                    <a:cubicBezTo>
                      <a:pt x="1" y="7"/>
                      <a:pt x="0" y="6"/>
                      <a:pt x="1" y="5"/>
                    </a:cubicBezTo>
                    <a:cubicBezTo>
                      <a:pt x="1" y="4"/>
                      <a:pt x="1" y="4"/>
                      <a:pt x="2" y="4"/>
                    </a:cubicBezTo>
                    <a:cubicBezTo>
                      <a:pt x="3" y="3"/>
                      <a:pt x="7" y="0"/>
                      <a:pt x="8" y="1"/>
                    </a:cubicBezTo>
                    <a:cubicBezTo>
                      <a:pt x="9" y="1"/>
                      <a:pt x="8" y="2"/>
                      <a:pt x="8" y="3"/>
                    </a:cubicBezTo>
                    <a:cubicBezTo>
                      <a:pt x="7" y="4"/>
                      <a:pt x="7" y="5"/>
                      <a:pt x="7"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328">
                <a:extLst>
                  <a:ext uri="{FF2B5EF4-FFF2-40B4-BE49-F238E27FC236}">
                    <a16:creationId xmlns:a16="http://schemas.microsoft.com/office/drawing/2014/main" id="{5058FF19-295B-4D73-9C7F-9057E48195E2}"/>
                  </a:ext>
                </a:extLst>
              </p:cNvPr>
              <p:cNvSpPr>
                <a:spLocks/>
              </p:cNvSpPr>
              <p:nvPr/>
            </p:nvSpPr>
            <p:spPr bwMode="auto">
              <a:xfrm>
                <a:off x="2955" y="1452"/>
                <a:ext cx="21" cy="19"/>
              </a:xfrm>
              <a:custGeom>
                <a:avLst/>
                <a:gdLst>
                  <a:gd name="T0" fmla="*/ 5 w 9"/>
                  <a:gd name="T1" fmla="*/ 2 h 8"/>
                  <a:gd name="T2" fmla="*/ 4 w 9"/>
                  <a:gd name="T3" fmla="*/ 1 h 8"/>
                  <a:gd name="T4" fmla="*/ 3 w 9"/>
                  <a:gd name="T5" fmla="*/ 0 h 8"/>
                  <a:gd name="T6" fmla="*/ 1 w 9"/>
                  <a:gd name="T7" fmla="*/ 1 h 8"/>
                  <a:gd name="T8" fmla="*/ 0 w 9"/>
                  <a:gd name="T9" fmla="*/ 5 h 8"/>
                  <a:gd name="T10" fmla="*/ 1 w 9"/>
                  <a:gd name="T11" fmla="*/ 7 h 8"/>
                  <a:gd name="T12" fmla="*/ 3 w 9"/>
                  <a:gd name="T13" fmla="*/ 6 h 8"/>
                  <a:gd name="T14" fmla="*/ 9 w 9"/>
                  <a:gd name="T15" fmla="*/ 6 h 8"/>
                  <a:gd name="T16" fmla="*/ 7 w 9"/>
                  <a:gd name="T17" fmla="*/ 4 h 8"/>
                  <a:gd name="T18" fmla="*/ 5 w 9"/>
                  <a:gd name="T19"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8">
                    <a:moveTo>
                      <a:pt x="5" y="2"/>
                    </a:moveTo>
                    <a:cubicBezTo>
                      <a:pt x="4" y="1"/>
                      <a:pt x="4" y="1"/>
                      <a:pt x="4" y="1"/>
                    </a:cubicBezTo>
                    <a:cubicBezTo>
                      <a:pt x="4" y="0"/>
                      <a:pt x="3" y="0"/>
                      <a:pt x="3" y="0"/>
                    </a:cubicBezTo>
                    <a:cubicBezTo>
                      <a:pt x="2" y="0"/>
                      <a:pt x="2" y="0"/>
                      <a:pt x="1" y="1"/>
                    </a:cubicBezTo>
                    <a:cubicBezTo>
                      <a:pt x="1" y="2"/>
                      <a:pt x="0" y="3"/>
                      <a:pt x="0" y="5"/>
                    </a:cubicBezTo>
                    <a:cubicBezTo>
                      <a:pt x="0" y="5"/>
                      <a:pt x="0" y="6"/>
                      <a:pt x="1" y="7"/>
                    </a:cubicBezTo>
                    <a:cubicBezTo>
                      <a:pt x="2" y="7"/>
                      <a:pt x="3" y="7"/>
                      <a:pt x="3" y="6"/>
                    </a:cubicBezTo>
                    <a:cubicBezTo>
                      <a:pt x="4" y="6"/>
                      <a:pt x="9" y="8"/>
                      <a:pt x="9" y="6"/>
                    </a:cubicBezTo>
                    <a:cubicBezTo>
                      <a:pt x="9" y="5"/>
                      <a:pt x="7" y="5"/>
                      <a:pt x="7" y="4"/>
                    </a:cubicBezTo>
                    <a:cubicBezTo>
                      <a:pt x="6" y="4"/>
                      <a:pt x="5" y="3"/>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7" name="Freeform 329">
                <a:extLst>
                  <a:ext uri="{FF2B5EF4-FFF2-40B4-BE49-F238E27FC236}">
                    <a16:creationId xmlns:a16="http://schemas.microsoft.com/office/drawing/2014/main" id="{5DA6FA75-6B6F-4A0D-B8BD-43C9296C6673}"/>
                  </a:ext>
                </a:extLst>
              </p:cNvPr>
              <p:cNvSpPr>
                <a:spLocks noEditPoints="1"/>
              </p:cNvSpPr>
              <p:nvPr/>
            </p:nvSpPr>
            <p:spPr bwMode="auto">
              <a:xfrm>
                <a:off x="3005" y="1466"/>
                <a:ext cx="26" cy="21"/>
              </a:xfrm>
              <a:custGeom>
                <a:avLst/>
                <a:gdLst>
                  <a:gd name="T0" fmla="*/ 6 w 11"/>
                  <a:gd name="T1" fmla="*/ 5 h 9"/>
                  <a:gd name="T2" fmla="*/ 5 w 11"/>
                  <a:gd name="T3" fmla="*/ 5 h 9"/>
                  <a:gd name="T4" fmla="*/ 5 w 11"/>
                  <a:gd name="T5" fmla="*/ 2 h 9"/>
                  <a:gd name="T6" fmla="*/ 7 w 11"/>
                  <a:gd name="T7" fmla="*/ 1 h 9"/>
                  <a:gd name="T8" fmla="*/ 8 w 11"/>
                  <a:gd name="T9" fmla="*/ 2 h 9"/>
                  <a:gd name="T10" fmla="*/ 7 w 11"/>
                  <a:gd name="T11" fmla="*/ 4 h 9"/>
                  <a:gd name="T12" fmla="*/ 6 w 11"/>
                  <a:gd name="T13" fmla="*/ 5 h 9"/>
                  <a:gd name="T14" fmla="*/ 9 w 11"/>
                  <a:gd name="T15" fmla="*/ 0 h 9"/>
                  <a:gd name="T16" fmla="*/ 8 w 11"/>
                  <a:gd name="T17" fmla="*/ 0 h 9"/>
                  <a:gd name="T18" fmla="*/ 3 w 11"/>
                  <a:gd name="T19" fmla="*/ 2 h 9"/>
                  <a:gd name="T20" fmla="*/ 2 w 11"/>
                  <a:gd name="T21" fmla="*/ 8 h 9"/>
                  <a:gd name="T22" fmla="*/ 4 w 11"/>
                  <a:gd name="T23" fmla="*/ 9 h 9"/>
                  <a:gd name="T24" fmla="*/ 8 w 11"/>
                  <a:gd name="T25" fmla="*/ 7 h 9"/>
                  <a:gd name="T26" fmla="*/ 9 w 11"/>
                  <a:gd name="T27" fmla="*/ 1 h 9"/>
                  <a:gd name="T28" fmla="*/ 9 w 11"/>
                  <a:gd name="T2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9">
                    <a:moveTo>
                      <a:pt x="6" y="5"/>
                    </a:moveTo>
                    <a:cubicBezTo>
                      <a:pt x="5" y="5"/>
                      <a:pt x="5" y="5"/>
                      <a:pt x="5" y="5"/>
                    </a:cubicBezTo>
                    <a:cubicBezTo>
                      <a:pt x="4" y="4"/>
                      <a:pt x="4" y="3"/>
                      <a:pt x="5" y="2"/>
                    </a:cubicBezTo>
                    <a:cubicBezTo>
                      <a:pt x="6" y="2"/>
                      <a:pt x="6" y="1"/>
                      <a:pt x="7" y="1"/>
                    </a:cubicBezTo>
                    <a:cubicBezTo>
                      <a:pt x="7" y="1"/>
                      <a:pt x="8" y="1"/>
                      <a:pt x="8" y="2"/>
                    </a:cubicBezTo>
                    <a:cubicBezTo>
                      <a:pt x="9" y="2"/>
                      <a:pt x="8" y="3"/>
                      <a:pt x="7" y="4"/>
                    </a:cubicBezTo>
                    <a:cubicBezTo>
                      <a:pt x="7" y="5"/>
                      <a:pt x="6" y="5"/>
                      <a:pt x="6" y="5"/>
                    </a:cubicBezTo>
                    <a:moveTo>
                      <a:pt x="9" y="0"/>
                    </a:moveTo>
                    <a:cubicBezTo>
                      <a:pt x="9" y="0"/>
                      <a:pt x="9" y="0"/>
                      <a:pt x="8" y="0"/>
                    </a:cubicBezTo>
                    <a:cubicBezTo>
                      <a:pt x="6" y="1"/>
                      <a:pt x="4" y="2"/>
                      <a:pt x="3" y="2"/>
                    </a:cubicBezTo>
                    <a:cubicBezTo>
                      <a:pt x="1" y="4"/>
                      <a:pt x="0" y="7"/>
                      <a:pt x="2" y="8"/>
                    </a:cubicBezTo>
                    <a:cubicBezTo>
                      <a:pt x="2" y="9"/>
                      <a:pt x="3" y="9"/>
                      <a:pt x="4" y="9"/>
                    </a:cubicBezTo>
                    <a:cubicBezTo>
                      <a:pt x="5" y="9"/>
                      <a:pt x="7" y="8"/>
                      <a:pt x="8" y="7"/>
                    </a:cubicBezTo>
                    <a:cubicBezTo>
                      <a:pt x="10" y="5"/>
                      <a:pt x="11" y="2"/>
                      <a:pt x="9" y="1"/>
                    </a:cubicBezTo>
                    <a:cubicBezTo>
                      <a:pt x="9" y="0"/>
                      <a:pt x="9" y="0"/>
                      <a:pt x="9"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Freeform 330">
                <a:extLst>
                  <a:ext uri="{FF2B5EF4-FFF2-40B4-BE49-F238E27FC236}">
                    <a16:creationId xmlns:a16="http://schemas.microsoft.com/office/drawing/2014/main" id="{91735C05-57DE-4996-89C0-002DBA41CFF4}"/>
                  </a:ext>
                </a:extLst>
              </p:cNvPr>
              <p:cNvSpPr>
                <a:spLocks/>
              </p:cNvSpPr>
              <p:nvPr/>
            </p:nvSpPr>
            <p:spPr bwMode="auto">
              <a:xfrm>
                <a:off x="3012" y="1466"/>
                <a:ext cx="14" cy="5"/>
              </a:xfrm>
              <a:custGeom>
                <a:avLst/>
                <a:gdLst>
                  <a:gd name="T0" fmla="*/ 4 w 6"/>
                  <a:gd name="T1" fmla="*/ 0 h 2"/>
                  <a:gd name="T2" fmla="*/ 0 w 6"/>
                  <a:gd name="T3" fmla="*/ 2 h 2"/>
                  <a:gd name="T4" fmla="*/ 0 w 6"/>
                  <a:gd name="T5" fmla="*/ 2 h 2"/>
                  <a:gd name="T6" fmla="*/ 5 w 6"/>
                  <a:gd name="T7" fmla="*/ 0 h 2"/>
                  <a:gd name="T8" fmla="*/ 6 w 6"/>
                  <a:gd name="T9" fmla="*/ 0 h 2"/>
                  <a:gd name="T10" fmla="*/ 4 w 6"/>
                  <a:gd name="T11" fmla="*/ 0 h 2"/>
                </a:gdLst>
                <a:ahLst/>
                <a:cxnLst>
                  <a:cxn ang="0">
                    <a:pos x="T0" y="T1"/>
                  </a:cxn>
                  <a:cxn ang="0">
                    <a:pos x="T2" y="T3"/>
                  </a:cxn>
                  <a:cxn ang="0">
                    <a:pos x="T4" y="T5"/>
                  </a:cxn>
                  <a:cxn ang="0">
                    <a:pos x="T6" y="T7"/>
                  </a:cxn>
                  <a:cxn ang="0">
                    <a:pos x="T8" y="T9"/>
                  </a:cxn>
                  <a:cxn ang="0">
                    <a:pos x="T10" y="T11"/>
                  </a:cxn>
                </a:cxnLst>
                <a:rect l="0" t="0" r="r" b="b"/>
                <a:pathLst>
                  <a:path w="6" h="2">
                    <a:moveTo>
                      <a:pt x="4" y="0"/>
                    </a:moveTo>
                    <a:cubicBezTo>
                      <a:pt x="3" y="0"/>
                      <a:pt x="1" y="0"/>
                      <a:pt x="0" y="2"/>
                    </a:cubicBezTo>
                    <a:cubicBezTo>
                      <a:pt x="0" y="2"/>
                      <a:pt x="0" y="2"/>
                      <a:pt x="0" y="2"/>
                    </a:cubicBezTo>
                    <a:cubicBezTo>
                      <a:pt x="1" y="2"/>
                      <a:pt x="3" y="1"/>
                      <a:pt x="5" y="0"/>
                    </a:cubicBezTo>
                    <a:cubicBezTo>
                      <a:pt x="6" y="0"/>
                      <a:pt x="6" y="0"/>
                      <a:pt x="6" y="0"/>
                    </a:cubicBezTo>
                    <a:cubicBezTo>
                      <a:pt x="5" y="0"/>
                      <a:pt x="5" y="0"/>
                      <a:pt x="4"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9" name="Freeform 331">
                <a:extLst>
                  <a:ext uri="{FF2B5EF4-FFF2-40B4-BE49-F238E27FC236}">
                    <a16:creationId xmlns:a16="http://schemas.microsoft.com/office/drawing/2014/main" id="{7DECCE7F-2A6F-4B0C-AA6E-9D990C35A40E}"/>
                  </a:ext>
                </a:extLst>
              </p:cNvPr>
              <p:cNvSpPr>
                <a:spLocks/>
              </p:cNvSpPr>
              <p:nvPr/>
            </p:nvSpPr>
            <p:spPr bwMode="auto">
              <a:xfrm>
                <a:off x="3014" y="1468"/>
                <a:ext cx="12" cy="10"/>
              </a:xfrm>
              <a:custGeom>
                <a:avLst/>
                <a:gdLst>
                  <a:gd name="T0" fmla="*/ 3 w 5"/>
                  <a:gd name="T1" fmla="*/ 0 h 4"/>
                  <a:gd name="T2" fmla="*/ 1 w 5"/>
                  <a:gd name="T3" fmla="*/ 1 h 4"/>
                  <a:gd name="T4" fmla="*/ 1 w 5"/>
                  <a:gd name="T5" fmla="*/ 4 h 4"/>
                  <a:gd name="T6" fmla="*/ 2 w 5"/>
                  <a:gd name="T7" fmla="*/ 4 h 4"/>
                  <a:gd name="T8" fmla="*/ 3 w 5"/>
                  <a:gd name="T9" fmla="*/ 3 h 4"/>
                  <a:gd name="T10" fmla="*/ 4 w 5"/>
                  <a:gd name="T11" fmla="*/ 1 h 4"/>
                  <a:gd name="T12" fmla="*/ 3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3" y="0"/>
                    </a:moveTo>
                    <a:cubicBezTo>
                      <a:pt x="2" y="0"/>
                      <a:pt x="2" y="1"/>
                      <a:pt x="1" y="1"/>
                    </a:cubicBezTo>
                    <a:cubicBezTo>
                      <a:pt x="0" y="2"/>
                      <a:pt x="0" y="3"/>
                      <a:pt x="1" y="4"/>
                    </a:cubicBezTo>
                    <a:cubicBezTo>
                      <a:pt x="1" y="4"/>
                      <a:pt x="1" y="4"/>
                      <a:pt x="2" y="4"/>
                    </a:cubicBezTo>
                    <a:cubicBezTo>
                      <a:pt x="2" y="4"/>
                      <a:pt x="3" y="4"/>
                      <a:pt x="3" y="3"/>
                    </a:cubicBezTo>
                    <a:cubicBezTo>
                      <a:pt x="4" y="2"/>
                      <a:pt x="5" y="1"/>
                      <a:pt x="4" y="1"/>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0" name="Freeform 332">
                <a:extLst>
                  <a:ext uri="{FF2B5EF4-FFF2-40B4-BE49-F238E27FC236}">
                    <a16:creationId xmlns:a16="http://schemas.microsoft.com/office/drawing/2014/main" id="{EE1C2ED5-0667-443F-A9DE-9EA05CF884F9}"/>
                  </a:ext>
                </a:extLst>
              </p:cNvPr>
              <p:cNvSpPr>
                <a:spLocks noEditPoints="1"/>
              </p:cNvSpPr>
              <p:nvPr/>
            </p:nvSpPr>
            <p:spPr bwMode="auto">
              <a:xfrm>
                <a:off x="3054" y="1499"/>
                <a:ext cx="27" cy="21"/>
              </a:xfrm>
              <a:custGeom>
                <a:avLst/>
                <a:gdLst>
                  <a:gd name="T0" fmla="*/ 5 w 11"/>
                  <a:gd name="T1" fmla="*/ 6 h 9"/>
                  <a:gd name="T2" fmla="*/ 3 w 11"/>
                  <a:gd name="T3" fmla="*/ 6 h 9"/>
                  <a:gd name="T4" fmla="*/ 2 w 11"/>
                  <a:gd name="T5" fmla="*/ 3 h 9"/>
                  <a:gd name="T6" fmla="*/ 3 w 11"/>
                  <a:gd name="T7" fmla="*/ 2 h 9"/>
                  <a:gd name="T8" fmla="*/ 5 w 11"/>
                  <a:gd name="T9" fmla="*/ 3 h 9"/>
                  <a:gd name="T10" fmla="*/ 6 w 11"/>
                  <a:gd name="T11" fmla="*/ 6 h 9"/>
                  <a:gd name="T12" fmla="*/ 5 w 11"/>
                  <a:gd name="T13" fmla="*/ 6 h 9"/>
                  <a:gd name="T14" fmla="*/ 4 w 11"/>
                  <a:gd name="T15" fmla="*/ 0 h 9"/>
                  <a:gd name="T16" fmla="*/ 1 w 11"/>
                  <a:gd name="T17" fmla="*/ 2 h 9"/>
                  <a:gd name="T18" fmla="*/ 3 w 11"/>
                  <a:gd name="T19" fmla="*/ 8 h 9"/>
                  <a:gd name="T20" fmla="*/ 7 w 11"/>
                  <a:gd name="T21" fmla="*/ 9 h 9"/>
                  <a:gd name="T22" fmla="*/ 10 w 11"/>
                  <a:gd name="T23" fmla="*/ 8 h 9"/>
                  <a:gd name="T24" fmla="*/ 8 w 11"/>
                  <a:gd name="T25" fmla="*/ 2 h 9"/>
                  <a:gd name="T26" fmla="*/ 4 w 11"/>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9">
                    <a:moveTo>
                      <a:pt x="5" y="6"/>
                    </a:moveTo>
                    <a:cubicBezTo>
                      <a:pt x="4" y="6"/>
                      <a:pt x="4" y="6"/>
                      <a:pt x="3" y="6"/>
                    </a:cubicBezTo>
                    <a:cubicBezTo>
                      <a:pt x="2" y="5"/>
                      <a:pt x="2" y="4"/>
                      <a:pt x="2" y="3"/>
                    </a:cubicBezTo>
                    <a:cubicBezTo>
                      <a:pt x="2" y="3"/>
                      <a:pt x="3" y="2"/>
                      <a:pt x="3" y="2"/>
                    </a:cubicBezTo>
                    <a:cubicBezTo>
                      <a:pt x="4" y="2"/>
                      <a:pt x="4" y="3"/>
                      <a:pt x="5" y="3"/>
                    </a:cubicBezTo>
                    <a:cubicBezTo>
                      <a:pt x="6" y="4"/>
                      <a:pt x="7" y="5"/>
                      <a:pt x="6" y="6"/>
                    </a:cubicBezTo>
                    <a:cubicBezTo>
                      <a:pt x="6" y="6"/>
                      <a:pt x="5" y="6"/>
                      <a:pt x="5" y="6"/>
                    </a:cubicBezTo>
                    <a:moveTo>
                      <a:pt x="4" y="0"/>
                    </a:moveTo>
                    <a:cubicBezTo>
                      <a:pt x="2" y="0"/>
                      <a:pt x="2" y="1"/>
                      <a:pt x="1" y="2"/>
                    </a:cubicBezTo>
                    <a:cubicBezTo>
                      <a:pt x="0" y="3"/>
                      <a:pt x="1" y="6"/>
                      <a:pt x="3" y="8"/>
                    </a:cubicBezTo>
                    <a:cubicBezTo>
                      <a:pt x="4" y="9"/>
                      <a:pt x="6" y="9"/>
                      <a:pt x="7" y="9"/>
                    </a:cubicBezTo>
                    <a:cubicBezTo>
                      <a:pt x="8" y="9"/>
                      <a:pt x="9" y="9"/>
                      <a:pt x="10" y="8"/>
                    </a:cubicBezTo>
                    <a:cubicBezTo>
                      <a:pt x="11" y="7"/>
                      <a:pt x="10" y="4"/>
                      <a:pt x="8" y="2"/>
                    </a:cubicBezTo>
                    <a:cubicBezTo>
                      <a:pt x="6" y="1"/>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333">
                <a:extLst>
                  <a:ext uri="{FF2B5EF4-FFF2-40B4-BE49-F238E27FC236}">
                    <a16:creationId xmlns:a16="http://schemas.microsoft.com/office/drawing/2014/main" id="{144A3EC3-2846-426F-8506-B36D30745279}"/>
                  </a:ext>
                </a:extLst>
              </p:cNvPr>
              <p:cNvSpPr>
                <a:spLocks/>
              </p:cNvSpPr>
              <p:nvPr/>
            </p:nvSpPr>
            <p:spPr bwMode="auto">
              <a:xfrm>
                <a:off x="3059" y="1504"/>
                <a:ext cx="12" cy="9"/>
              </a:xfrm>
              <a:custGeom>
                <a:avLst/>
                <a:gdLst>
                  <a:gd name="T0" fmla="*/ 1 w 5"/>
                  <a:gd name="T1" fmla="*/ 0 h 4"/>
                  <a:gd name="T2" fmla="*/ 0 w 5"/>
                  <a:gd name="T3" fmla="*/ 1 h 4"/>
                  <a:gd name="T4" fmla="*/ 1 w 5"/>
                  <a:gd name="T5" fmla="*/ 4 h 4"/>
                  <a:gd name="T6" fmla="*/ 3 w 5"/>
                  <a:gd name="T7" fmla="*/ 4 h 4"/>
                  <a:gd name="T8" fmla="*/ 4 w 5"/>
                  <a:gd name="T9" fmla="*/ 4 h 4"/>
                  <a:gd name="T10" fmla="*/ 3 w 5"/>
                  <a:gd name="T11" fmla="*/ 1 h 4"/>
                  <a:gd name="T12" fmla="*/ 1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1" y="0"/>
                    </a:moveTo>
                    <a:cubicBezTo>
                      <a:pt x="1" y="0"/>
                      <a:pt x="0" y="1"/>
                      <a:pt x="0" y="1"/>
                    </a:cubicBezTo>
                    <a:cubicBezTo>
                      <a:pt x="0" y="2"/>
                      <a:pt x="0" y="3"/>
                      <a:pt x="1" y="4"/>
                    </a:cubicBezTo>
                    <a:cubicBezTo>
                      <a:pt x="2" y="4"/>
                      <a:pt x="2" y="4"/>
                      <a:pt x="3" y="4"/>
                    </a:cubicBezTo>
                    <a:cubicBezTo>
                      <a:pt x="3" y="4"/>
                      <a:pt x="4" y="4"/>
                      <a:pt x="4" y="4"/>
                    </a:cubicBezTo>
                    <a:cubicBezTo>
                      <a:pt x="5" y="3"/>
                      <a:pt x="4" y="2"/>
                      <a:pt x="3" y="1"/>
                    </a:cubicBezTo>
                    <a:cubicBezTo>
                      <a:pt x="2" y="1"/>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334">
                <a:extLst>
                  <a:ext uri="{FF2B5EF4-FFF2-40B4-BE49-F238E27FC236}">
                    <a16:creationId xmlns:a16="http://schemas.microsoft.com/office/drawing/2014/main" id="{8744FB38-31AD-44DF-A655-8A3984E614E7}"/>
                  </a:ext>
                </a:extLst>
              </p:cNvPr>
              <p:cNvSpPr>
                <a:spLocks noEditPoints="1"/>
              </p:cNvSpPr>
              <p:nvPr/>
            </p:nvSpPr>
            <p:spPr bwMode="auto">
              <a:xfrm>
                <a:off x="3064" y="1452"/>
                <a:ext cx="19" cy="14"/>
              </a:xfrm>
              <a:custGeom>
                <a:avLst/>
                <a:gdLst>
                  <a:gd name="T0" fmla="*/ 3 w 8"/>
                  <a:gd name="T1" fmla="*/ 5 h 6"/>
                  <a:gd name="T2" fmla="*/ 1 w 8"/>
                  <a:gd name="T3" fmla="*/ 5 h 6"/>
                  <a:gd name="T4" fmla="*/ 3 w 8"/>
                  <a:gd name="T5" fmla="*/ 3 h 6"/>
                  <a:gd name="T6" fmla="*/ 4 w 8"/>
                  <a:gd name="T7" fmla="*/ 3 h 6"/>
                  <a:gd name="T8" fmla="*/ 5 w 8"/>
                  <a:gd name="T9" fmla="*/ 3 h 6"/>
                  <a:gd name="T10" fmla="*/ 4 w 8"/>
                  <a:gd name="T11" fmla="*/ 5 h 6"/>
                  <a:gd name="T12" fmla="*/ 3 w 8"/>
                  <a:gd name="T13" fmla="*/ 5 h 6"/>
                  <a:gd name="T14" fmla="*/ 5 w 8"/>
                  <a:gd name="T15" fmla="*/ 0 h 6"/>
                  <a:gd name="T16" fmla="*/ 3 w 8"/>
                  <a:gd name="T17" fmla="*/ 1 h 6"/>
                  <a:gd name="T18" fmla="*/ 0 w 8"/>
                  <a:gd name="T19" fmla="*/ 5 h 6"/>
                  <a:gd name="T20" fmla="*/ 3 w 8"/>
                  <a:gd name="T21" fmla="*/ 6 h 6"/>
                  <a:gd name="T22" fmla="*/ 5 w 8"/>
                  <a:gd name="T23" fmla="*/ 6 h 6"/>
                  <a:gd name="T24" fmla="*/ 8 w 8"/>
                  <a:gd name="T25" fmla="*/ 2 h 6"/>
                  <a:gd name="T26" fmla="*/ 5 w 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6">
                    <a:moveTo>
                      <a:pt x="3" y="5"/>
                    </a:moveTo>
                    <a:cubicBezTo>
                      <a:pt x="2" y="5"/>
                      <a:pt x="2" y="5"/>
                      <a:pt x="1" y="5"/>
                    </a:cubicBezTo>
                    <a:cubicBezTo>
                      <a:pt x="1" y="4"/>
                      <a:pt x="2" y="3"/>
                      <a:pt x="3" y="3"/>
                    </a:cubicBezTo>
                    <a:cubicBezTo>
                      <a:pt x="3" y="3"/>
                      <a:pt x="3" y="3"/>
                      <a:pt x="4" y="3"/>
                    </a:cubicBezTo>
                    <a:cubicBezTo>
                      <a:pt x="4" y="3"/>
                      <a:pt x="5" y="3"/>
                      <a:pt x="5" y="3"/>
                    </a:cubicBezTo>
                    <a:cubicBezTo>
                      <a:pt x="5" y="4"/>
                      <a:pt x="4" y="5"/>
                      <a:pt x="4" y="5"/>
                    </a:cubicBezTo>
                    <a:cubicBezTo>
                      <a:pt x="3" y="5"/>
                      <a:pt x="3" y="5"/>
                      <a:pt x="3" y="5"/>
                    </a:cubicBezTo>
                    <a:moveTo>
                      <a:pt x="5" y="0"/>
                    </a:moveTo>
                    <a:cubicBezTo>
                      <a:pt x="4" y="0"/>
                      <a:pt x="4" y="1"/>
                      <a:pt x="3" y="1"/>
                    </a:cubicBezTo>
                    <a:cubicBezTo>
                      <a:pt x="1" y="2"/>
                      <a:pt x="0" y="4"/>
                      <a:pt x="0" y="5"/>
                    </a:cubicBezTo>
                    <a:cubicBezTo>
                      <a:pt x="1" y="6"/>
                      <a:pt x="2" y="6"/>
                      <a:pt x="3" y="6"/>
                    </a:cubicBezTo>
                    <a:cubicBezTo>
                      <a:pt x="3" y="6"/>
                      <a:pt x="4" y="6"/>
                      <a:pt x="5" y="6"/>
                    </a:cubicBezTo>
                    <a:cubicBezTo>
                      <a:pt x="7" y="5"/>
                      <a:pt x="8" y="3"/>
                      <a:pt x="8" y="2"/>
                    </a:cubicBezTo>
                    <a:cubicBezTo>
                      <a:pt x="7" y="1"/>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335">
                <a:extLst>
                  <a:ext uri="{FF2B5EF4-FFF2-40B4-BE49-F238E27FC236}">
                    <a16:creationId xmlns:a16="http://schemas.microsoft.com/office/drawing/2014/main" id="{F30A3825-1DB8-4DB6-80D0-8D31B61D54DD}"/>
                  </a:ext>
                </a:extLst>
              </p:cNvPr>
              <p:cNvSpPr>
                <a:spLocks/>
              </p:cNvSpPr>
              <p:nvPr/>
            </p:nvSpPr>
            <p:spPr bwMode="auto">
              <a:xfrm>
                <a:off x="3066" y="1459"/>
                <a:ext cx="10" cy="4"/>
              </a:xfrm>
              <a:custGeom>
                <a:avLst/>
                <a:gdLst>
                  <a:gd name="T0" fmla="*/ 3 w 4"/>
                  <a:gd name="T1" fmla="*/ 0 h 2"/>
                  <a:gd name="T2" fmla="*/ 2 w 4"/>
                  <a:gd name="T3" fmla="*/ 0 h 2"/>
                  <a:gd name="T4" fmla="*/ 0 w 4"/>
                  <a:gd name="T5" fmla="*/ 2 h 2"/>
                  <a:gd name="T6" fmla="*/ 2 w 4"/>
                  <a:gd name="T7" fmla="*/ 2 h 2"/>
                  <a:gd name="T8" fmla="*/ 3 w 4"/>
                  <a:gd name="T9" fmla="*/ 2 h 2"/>
                  <a:gd name="T10" fmla="*/ 4 w 4"/>
                  <a:gd name="T11" fmla="*/ 0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2" y="0"/>
                      <a:pt x="2" y="0"/>
                      <a:pt x="2" y="0"/>
                    </a:cubicBezTo>
                    <a:cubicBezTo>
                      <a:pt x="1" y="0"/>
                      <a:pt x="0" y="1"/>
                      <a:pt x="0" y="2"/>
                    </a:cubicBezTo>
                    <a:cubicBezTo>
                      <a:pt x="1" y="2"/>
                      <a:pt x="1" y="2"/>
                      <a:pt x="2" y="2"/>
                    </a:cubicBezTo>
                    <a:cubicBezTo>
                      <a:pt x="2" y="2"/>
                      <a:pt x="2" y="2"/>
                      <a:pt x="3" y="2"/>
                    </a:cubicBezTo>
                    <a:cubicBezTo>
                      <a:pt x="3" y="2"/>
                      <a:pt x="4" y="1"/>
                      <a:pt x="4" y="0"/>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336">
                <a:extLst>
                  <a:ext uri="{FF2B5EF4-FFF2-40B4-BE49-F238E27FC236}">
                    <a16:creationId xmlns:a16="http://schemas.microsoft.com/office/drawing/2014/main" id="{64AD66F5-5FF1-48C1-A180-874E9368DC1E}"/>
                  </a:ext>
                </a:extLst>
              </p:cNvPr>
              <p:cNvSpPr>
                <a:spLocks/>
              </p:cNvSpPr>
              <p:nvPr/>
            </p:nvSpPr>
            <p:spPr bwMode="auto">
              <a:xfrm>
                <a:off x="3040" y="1433"/>
                <a:ext cx="12" cy="14"/>
              </a:xfrm>
              <a:custGeom>
                <a:avLst/>
                <a:gdLst>
                  <a:gd name="T0" fmla="*/ 2 w 5"/>
                  <a:gd name="T1" fmla="*/ 0 h 6"/>
                  <a:gd name="T2" fmla="*/ 0 w 5"/>
                  <a:gd name="T3" fmla="*/ 1 h 6"/>
                  <a:gd name="T4" fmla="*/ 0 w 5"/>
                  <a:gd name="T5" fmla="*/ 1 h 6"/>
                  <a:gd name="T6" fmla="*/ 1 w 5"/>
                  <a:gd name="T7" fmla="*/ 2 h 6"/>
                  <a:gd name="T8" fmla="*/ 1 w 5"/>
                  <a:gd name="T9" fmla="*/ 2 h 6"/>
                  <a:gd name="T10" fmla="*/ 2 w 5"/>
                  <a:gd name="T11" fmla="*/ 3 h 6"/>
                  <a:gd name="T12" fmla="*/ 2 w 5"/>
                  <a:gd name="T13" fmla="*/ 4 h 6"/>
                  <a:gd name="T14" fmla="*/ 1 w 5"/>
                  <a:gd name="T15" fmla="*/ 6 h 6"/>
                  <a:gd name="T16" fmla="*/ 2 w 5"/>
                  <a:gd name="T17" fmla="*/ 5 h 6"/>
                  <a:gd name="T18" fmla="*/ 5 w 5"/>
                  <a:gd name="T19" fmla="*/ 1 h 6"/>
                  <a:gd name="T20" fmla="*/ 2 w 5"/>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6">
                    <a:moveTo>
                      <a:pt x="2" y="0"/>
                    </a:moveTo>
                    <a:cubicBezTo>
                      <a:pt x="2" y="0"/>
                      <a:pt x="1" y="0"/>
                      <a:pt x="0" y="1"/>
                    </a:cubicBezTo>
                    <a:cubicBezTo>
                      <a:pt x="0" y="1"/>
                      <a:pt x="0" y="1"/>
                      <a:pt x="0" y="1"/>
                    </a:cubicBezTo>
                    <a:cubicBezTo>
                      <a:pt x="0" y="1"/>
                      <a:pt x="1" y="2"/>
                      <a:pt x="1" y="2"/>
                    </a:cubicBezTo>
                    <a:cubicBezTo>
                      <a:pt x="1" y="2"/>
                      <a:pt x="1" y="2"/>
                      <a:pt x="1" y="2"/>
                    </a:cubicBezTo>
                    <a:cubicBezTo>
                      <a:pt x="2" y="2"/>
                      <a:pt x="2" y="3"/>
                      <a:pt x="2" y="3"/>
                    </a:cubicBezTo>
                    <a:cubicBezTo>
                      <a:pt x="2" y="3"/>
                      <a:pt x="2" y="4"/>
                      <a:pt x="2" y="4"/>
                    </a:cubicBezTo>
                    <a:cubicBezTo>
                      <a:pt x="2" y="5"/>
                      <a:pt x="1" y="5"/>
                      <a:pt x="1" y="6"/>
                    </a:cubicBezTo>
                    <a:cubicBezTo>
                      <a:pt x="2" y="6"/>
                      <a:pt x="2" y="6"/>
                      <a:pt x="2" y="5"/>
                    </a:cubicBezTo>
                    <a:cubicBezTo>
                      <a:pt x="4" y="5"/>
                      <a:pt x="5" y="3"/>
                      <a:pt x="5" y="1"/>
                    </a:cubicBezTo>
                    <a:cubicBezTo>
                      <a:pt x="5" y="1"/>
                      <a:pt x="4"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337">
                <a:extLst>
                  <a:ext uri="{FF2B5EF4-FFF2-40B4-BE49-F238E27FC236}">
                    <a16:creationId xmlns:a16="http://schemas.microsoft.com/office/drawing/2014/main" id="{927CAE0A-1CA1-4CDC-8A7E-B95CAAA5DC9D}"/>
                  </a:ext>
                </a:extLst>
              </p:cNvPr>
              <p:cNvSpPr>
                <a:spLocks/>
              </p:cNvSpPr>
              <p:nvPr/>
            </p:nvSpPr>
            <p:spPr bwMode="auto">
              <a:xfrm>
                <a:off x="3033" y="1435"/>
                <a:ext cx="12" cy="12"/>
              </a:xfrm>
              <a:custGeom>
                <a:avLst/>
                <a:gdLst>
                  <a:gd name="T0" fmla="*/ 3 w 5"/>
                  <a:gd name="T1" fmla="*/ 0 h 5"/>
                  <a:gd name="T2" fmla="*/ 1 w 5"/>
                  <a:gd name="T3" fmla="*/ 4 h 5"/>
                  <a:gd name="T4" fmla="*/ 3 w 5"/>
                  <a:gd name="T5" fmla="*/ 5 h 5"/>
                  <a:gd name="T6" fmla="*/ 4 w 5"/>
                  <a:gd name="T7" fmla="*/ 5 h 5"/>
                  <a:gd name="T8" fmla="*/ 5 w 5"/>
                  <a:gd name="T9" fmla="*/ 3 h 5"/>
                  <a:gd name="T10" fmla="*/ 4 w 5"/>
                  <a:gd name="T11" fmla="*/ 4 h 5"/>
                  <a:gd name="T12" fmla="*/ 3 w 5"/>
                  <a:gd name="T13" fmla="*/ 4 h 5"/>
                  <a:gd name="T14" fmla="*/ 2 w 5"/>
                  <a:gd name="T15" fmla="*/ 3 h 5"/>
                  <a:gd name="T16" fmla="*/ 3 w 5"/>
                  <a:gd name="T17" fmla="*/ 2 h 5"/>
                  <a:gd name="T18" fmla="*/ 4 w 5"/>
                  <a:gd name="T19" fmla="*/ 1 h 5"/>
                  <a:gd name="T20" fmla="*/ 4 w 5"/>
                  <a:gd name="T21" fmla="*/ 1 h 5"/>
                  <a:gd name="T22" fmla="*/ 4 w 5"/>
                  <a:gd name="T23" fmla="*/ 1 h 5"/>
                  <a:gd name="T24" fmla="*/ 3 w 5"/>
                  <a:gd name="T2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5">
                    <a:moveTo>
                      <a:pt x="3" y="0"/>
                    </a:moveTo>
                    <a:cubicBezTo>
                      <a:pt x="1" y="1"/>
                      <a:pt x="0" y="2"/>
                      <a:pt x="1" y="4"/>
                    </a:cubicBezTo>
                    <a:cubicBezTo>
                      <a:pt x="1" y="4"/>
                      <a:pt x="2" y="5"/>
                      <a:pt x="3" y="5"/>
                    </a:cubicBezTo>
                    <a:cubicBezTo>
                      <a:pt x="4" y="5"/>
                      <a:pt x="4" y="5"/>
                      <a:pt x="4" y="5"/>
                    </a:cubicBezTo>
                    <a:cubicBezTo>
                      <a:pt x="4" y="4"/>
                      <a:pt x="5" y="4"/>
                      <a:pt x="5" y="3"/>
                    </a:cubicBezTo>
                    <a:cubicBezTo>
                      <a:pt x="4" y="3"/>
                      <a:pt x="4" y="4"/>
                      <a:pt x="4" y="4"/>
                    </a:cubicBezTo>
                    <a:cubicBezTo>
                      <a:pt x="4" y="4"/>
                      <a:pt x="3" y="4"/>
                      <a:pt x="3" y="4"/>
                    </a:cubicBezTo>
                    <a:cubicBezTo>
                      <a:pt x="2" y="4"/>
                      <a:pt x="2" y="4"/>
                      <a:pt x="2" y="3"/>
                    </a:cubicBezTo>
                    <a:cubicBezTo>
                      <a:pt x="2" y="3"/>
                      <a:pt x="2" y="2"/>
                      <a:pt x="3" y="2"/>
                    </a:cubicBezTo>
                    <a:cubicBezTo>
                      <a:pt x="3" y="1"/>
                      <a:pt x="4" y="1"/>
                      <a:pt x="4" y="1"/>
                    </a:cubicBezTo>
                    <a:cubicBezTo>
                      <a:pt x="4" y="1"/>
                      <a:pt x="4" y="1"/>
                      <a:pt x="4" y="1"/>
                    </a:cubicBezTo>
                    <a:cubicBezTo>
                      <a:pt x="4" y="1"/>
                      <a:pt x="4" y="1"/>
                      <a:pt x="4" y="1"/>
                    </a:cubicBezTo>
                    <a:cubicBezTo>
                      <a:pt x="4" y="1"/>
                      <a:pt x="3"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338">
                <a:extLst>
                  <a:ext uri="{FF2B5EF4-FFF2-40B4-BE49-F238E27FC236}">
                    <a16:creationId xmlns:a16="http://schemas.microsoft.com/office/drawing/2014/main" id="{AB238CA8-2FA4-4320-974B-8D59F3F569B8}"/>
                  </a:ext>
                </a:extLst>
              </p:cNvPr>
              <p:cNvSpPr>
                <a:spLocks/>
              </p:cNvSpPr>
              <p:nvPr/>
            </p:nvSpPr>
            <p:spPr bwMode="auto">
              <a:xfrm>
                <a:off x="3043" y="1437"/>
                <a:ext cx="2" cy="5"/>
              </a:xfrm>
              <a:custGeom>
                <a:avLst/>
                <a:gdLst>
                  <a:gd name="T0" fmla="*/ 0 w 1"/>
                  <a:gd name="T1" fmla="*/ 0 h 2"/>
                  <a:gd name="T2" fmla="*/ 1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1"/>
                      <a:pt x="1" y="2"/>
                      <a:pt x="1" y="2"/>
                    </a:cubicBezTo>
                    <a:cubicBezTo>
                      <a:pt x="1" y="2"/>
                      <a:pt x="1" y="1"/>
                      <a:pt x="1" y="1"/>
                    </a:cubicBezTo>
                    <a:cubicBezTo>
                      <a:pt x="1" y="1"/>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339">
                <a:extLst>
                  <a:ext uri="{FF2B5EF4-FFF2-40B4-BE49-F238E27FC236}">
                    <a16:creationId xmlns:a16="http://schemas.microsoft.com/office/drawing/2014/main" id="{5B284A2C-BF59-4B56-8F22-D433CB0D722F}"/>
                  </a:ext>
                </a:extLst>
              </p:cNvPr>
              <p:cNvSpPr>
                <a:spLocks/>
              </p:cNvSpPr>
              <p:nvPr/>
            </p:nvSpPr>
            <p:spPr bwMode="auto">
              <a:xfrm>
                <a:off x="3038" y="1437"/>
                <a:ext cx="7" cy="7"/>
              </a:xfrm>
              <a:custGeom>
                <a:avLst/>
                <a:gdLst>
                  <a:gd name="T0" fmla="*/ 2 w 3"/>
                  <a:gd name="T1" fmla="*/ 0 h 3"/>
                  <a:gd name="T2" fmla="*/ 1 w 3"/>
                  <a:gd name="T3" fmla="*/ 1 h 3"/>
                  <a:gd name="T4" fmla="*/ 0 w 3"/>
                  <a:gd name="T5" fmla="*/ 2 h 3"/>
                  <a:gd name="T6" fmla="*/ 1 w 3"/>
                  <a:gd name="T7" fmla="*/ 3 h 3"/>
                  <a:gd name="T8" fmla="*/ 2 w 3"/>
                  <a:gd name="T9" fmla="*/ 3 h 3"/>
                  <a:gd name="T10" fmla="*/ 3 w 3"/>
                  <a:gd name="T11" fmla="*/ 2 h 3"/>
                  <a:gd name="T12" fmla="*/ 2 w 3"/>
                  <a:gd name="T13" fmla="*/ 0 h 3"/>
                  <a:gd name="T14" fmla="*/ 2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2" y="0"/>
                    </a:moveTo>
                    <a:cubicBezTo>
                      <a:pt x="2" y="0"/>
                      <a:pt x="1" y="0"/>
                      <a:pt x="1" y="1"/>
                    </a:cubicBezTo>
                    <a:cubicBezTo>
                      <a:pt x="0" y="1"/>
                      <a:pt x="0" y="2"/>
                      <a:pt x="0" y="2"/>
                    </a:cubicBezTo>
                    <a:cubicBezTo>
                      <a:pt x="0" y="3"/>
                      <a:pt x="0" y="3"/>
                      <a:pt x="1" y="3"/>
                    </a:cubicBezTo>
                    <a:cubicBezTo>
                      <a:pt x="1" y="3"/>
                      <a:pt x="2" y="3"/>
                      <a:pt x="2" y="3"/>
                    </a:cubicBezTo>
                    <a:cubicBezTo>
                      <a:pt x="2" y="3"/>
                      <a:pt x="2" y="2"/>
                      <a:pt x="3" y="2"/>
                    </a:cubicBezTo>
                    <a:cubicBezTo>
                      <a:pt x="3" y="2"/>
                      <a:pt x="2" y="1"/>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8" name="Freeform 340">
                <a:extLst>
                  <a:ext uri="{FF2B5EF4-FFF2-40B4-BE49-F238E27FC236}">
                    <a16:creationId xmlns:a16="http://schemas.microsoft.com/office/drawing/2014/main" id="{F9BFB83C-C66B-48DE-B2ED-02C4C1765B17}"/>
                  </a:ext>
                </a:extLst>
              </p:cNvPr>
              <p:cNvSpPr>
                <a:spLocks noEditPoints="1"/>
              </p:cNvSpPr>
              <p:nvPr/>
            </p:nvSpPr>
            <p:spPr bwMode="auto">
              <a:xfrm>
                <a:off x="3007" y="1518"/>
                <a:ext cx="21" cy="17"/>
              </a:xfrm>
              <a:custGeom>
                <a:avLst/>
                <a:gdLst>
                  <a:gd name="T0" fmla="*/ 5 w 9"/>
                  <a:gd name="T1" fmla="*/ 4 h 7"/>
                  <a:gd name="T2" fmla="*/ 4 w 9"/>
                  <a:gd name="T3" fmla="*/ 4 h 7"/>
                  <a:gd name="T4" fmla="*/ 5 w 9"/>
                  <a:gd name="T5" fmla="*/ 2 h 7"/>
                  <a:gd name="T6" fmla="*/ 6 w 9"/>
                  <a:gd name="T7" fmla="*/ 2 h 7"/>
                  <a:gd name="T8" fmla="*/ 7 w 9"/>
                  <a:gd name="T9" fmla="*/ 2 h 7"/>
                  <a:gd name="T10" fmla="*/ 6 w 9"/>
                  <a:gd name="T11" fmla="*/ 4 h 7"/>
                  <a:gd name="T12" fmla="*/ 5 w 9"/>
                  <a:gd name="T13" fmla="*/ 4 h 7"/>
                  <a:gd name="T14" fmla="*/ 6 w 9"/>
                  <a:gd name="T15" fmla="*/ 0 h 7"/>
                  <a:gd name="T16" fmla="*/ 3 w 9"/>
                  <a:gd name="T17" fmla="*/ 1 h 7"/>
                  <a:gd name="T18" fmla="*/ 1 w 9"/>
                  <a:gd name="T19" fmla="*/ 5 h 7"/>
                  <a:gd name="T20" fmla="*/ 3 w 9"/>
                  <a:gd name="T21" fmla="*/ 7 h 7"/>
                  <a:gd name="T22" fmla="*/ 6 w 9"/>
                  <a:gd name="T23" fmla="*/ 6 h 7"/>
                  <a:gd name="T24" fmla="*/ 8 w 9"/>
                  <a:gd name="T25" fmla="*/ 2 h 7"/>
                  <a:gd name="T26" fmla="*/ 6 w 9"/>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7">
                    <a:moveTo>
                      <a:pt x="5" y="4"/>
                    </a:moveTo>
                    <a:cubicBezTo>
                      <a:pt x="4" y="4"/>
                      <a:pt x="4" y="4"/>
                      <a:pt x="4" y="4"/>
                    </a:cubicBezTo>
                    <a:cubicBezTo>
                      <a:pt x="3" y="3"/>
                      <a:pt x="4" y="2"/>
                      <a:pt x="5" y="2"/>
                    </a:cubicBezTo>
                    <a:cubicBezTo>
                      <a:pt x="5" y="2"/>
                      <a:pt x="6" y="2"/>
                      <a:pt x="6" y="2"/>
                    </a:cubicBezTo>
                    <a:cubicBezTo>
                      <a:pt x="6" y="2"/>
                      <a:pt x="7" y="2"/>
                      <a:pt x="7" y="2"/>
                    </a:cubicBezTo>
                    <a:cubicBezTo>
                      <a:pt x="7" y="3"/>
                      <a:pt x="7" y="4"/>
                      <a:pt x="6" y="4"/>
                    </a:cubicBezTo>
                    <a:cubicBezTo>
                      <a:pt x="6" y="4"/>
                      <a:pt x="5" y="4"/>
                      <a:pt x="5" y="4"/>
                    </a:cubicBezTo>
                    <a:moveTo>
                      <a:pt x="6" y="0"/>
                    </a:moveTo>
                    <a:cubicBezTo>
                      <a:pt x="5" y="0"/>
                      <a:pt x="4" y="1"/>
                      <a:pt x="3" y="1"/>
                    </a:cubicBezTo>
                    <a:cubicBezTo>
                      <a:pt x="1" y="2"/>
                      <a:pt x="0" y="4"/>
                      <a:pt x="1" y="5"/>
                    </a:cubicBezTo>
                    <a:cubicBezTo>
                      <a:pt x="1" y="6"/>
                      <a:pt x="2" y="7"/>
                      <a:pt x="3" y="7"/>
                    </a:cubicBezTo>
                    <a:cubicBezTo>
                      <a:pt x="4" y="7"/>
                      <a:pt x="5" y="6"/>
                      <a:pt x="6" y="6"/>
                    </a:cubicBezTo>
                    <a:cubicBezTo>
                      <a:pt x="8" y="5"/>
                      <a:pt x="9" y="3"/>
                      <a:pt x="8" y="2"/>
                    </a:cubicBezTo>
                    <a:cubicBezTo>
                      <a:pt x="8" y="1"/>
                      <a:pt x="7"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9" name="Freeform 341">
                <a:extLst>
                  <a:ext uri="{FF2B5EF4-FFF2-40B4-BE49-F238E27FC236}">
                    <a16:creationId xmlns:a16="http://schemas.microsoft.com/office/drawing/2014/main" id="{4B48D48A-A705-4198-9D6D-9EB9255C3433}"/>
                  </a:ext>
                </a:extLst>
              </p:cNvPr>
              <p:cNvSpPr>
                <a:spLocks/>
              </p:cNvSpPr>
              <p:nvPr/>
            </p:nvSpPr>
            <p:spPr bwMode="auto">
              <a:xfrm>
                <a:off x="3014" y="1523"/>
                <a:ext cx="10" cy="5"/>
              </a:xfrm>
              <a:custGeom>
                <a:avLst/>
                <a:gdLst>
                  <a:gd name="T0" fmla="*/ 3 w 4"/>
                  <a:gd name="T1" fmla="*/ 0 h 2"/>
                  <a:gd name="T2" fmla="*/ 2 w 4"/>
                  <a:gd name="T3" fmla="*/ 0 h 2"/>
                  <a:gd name="T4" fmla="*/ 1 w 4"/>
                  <a:gd name="T5" fmla="*/ 2 h 2"/>
                  <a:gd name="T6" fmla="*/ 2 w 4"/>
                  <a:gd name="T7" fmla="*/ 2 h 2"/>
                  <a:gd name="T8" fmla="*/ 3 w 4"/>
                  <a:gd name="T9" fmla="*/ 2 h 2"/>
                  <a:gd name="T10" fmla="*/ 4 w 4"/>
                  <a:gd name="T11" fmla="*/ 0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3" y="0"/>
                      <a:pt x="2" y="0"/>
                      <a:pt x="2" y="0"/>
                    </a:cubicBezTo>
                    <a:cubicBezTo>
                      <a:pt x="1" y="0"/>
                      <a:pt x="0" y="1"/>
                      <a:pt x="1" y="2"/>
                    </a:cubicBezTo>
                    <a:cubicBezTo>
                      <a:pt x="1" y="2"/>
                      <a:pt x="1" y="2"/>
                      <a:pt x="2" y="2"/>
                    </a:cubicBezTo>
                    <a:cubicBezTo>
                      <a:pt x="2" y="2"/>
                      <a:pt x="3" y="2"/>
                      <a:pt x="3" y="2"/>
                    </a:cubicBezTo>
                    <a:cubicBezTo>
                      <a:pt x="4" y="2"/>
                      <a:pt x="4" y="1"/>
                      <a:pt x="4" y="0"/>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0" name="Freeform 342">
                <a:extLst>
                  <a:ext uri="{FF2B5EF4-FFF2-40B4-BE49-F238E27FC236}">
                    <a16:creationId xmlns:a16="http://schemas.microsoft.com/office/drawing/2014/main" id="{5BF60258-0415-434A-91F0-B1158BC088E4}"/>
                  </a:ext>
                </a:extLst>
              </p:cNvPr>
              <p:cNvSpPr>
                <a:spLocks noEditPoints="1"/>
              </p:cNvSpPr>
              <p:nvPr/>
            </p:nvSpPr>
            <p:spPr bwMode="auto">
              <a:xfrm>
                <a:off x="3102" y="1447"/>
                <a:ext cx="14" cy="40"/>
              </a:xfrm>
              <a:custGeom>
                <a:avLst/>
                <a:gdLst>
                  <a:gd name="T0" fmla="*/ 2 w 6"/>
                  <a:gd name="T1" fmla="*/ 4 h 17"/>
                  <a:gd name="T2" fmla="*/ 2 w 6"/>
                  <a:gd name="T3" fmla="*/ 4 h 17"/>
                  <a:gd name="T4" fmla="*/ 6 w 6"/>
                  <a:gd name="T5" fmla="*/ 17 h 17"/>
                  <a:gd name="T6" fmla="*/ 6 w 6"/>
                  <a:gd name="T7" fmla="*/ 17 h 17"/>
                  <a:gd name="T8" fmla="*/ 2 w 6"/>
                  <a:gd name="T9" fmla="*/ 4 h 17"/>
                  <a:gd name="T10" fmla="*/ 0 w 6"/>
                  <a:gd name="T11" fmla="*/ 0 h 17"/>
                  <a:gd name="T12" fmla="*/ 0 w 6"/>
                  <a:gd name="T13" fmla="*/ 0 h 17"/>
                  <a:gd name="T14" fmla="*/ 1 w 6"/>
                  <a:gd name="T15" fmla="*/ 1 h 17"/>
                  <a:gd name="T16" fmla="*/ 1 w 6"/>
                  <a:gd name="T17" fmla="*/ 1 h 17"/>
                  <a:gd name="T18" fmla="*/ 0 w 6"/>
                  <a:gd name="T1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7">
                    <a:moveTo>
                      <a:pt x="2" y="4"/>
                    </a:moveTo>
                    <a:cubicBezTo>
                      <a:pt x="2" y="4"/>
                      <a:pt x="2" y="4"/>
                      <a:pt x="2" y="4"/>
                    </a:cubicBezTo>
                    <a:cubicBezTo>
                      <a:pt x="4" y="8"/>
                      <a:pt x="6" y="12"/>
                      <a:pt x="6" y="17"/>
                    </a:cubicBezTo>
                    <a:cubicBezTo>
                      <a:pt x="6" y="17"/>
                      <a:pt x="6" y="17"/>
                      <a:pt x="6" y="17"/>
                    </a:cubicBezTo>
                    <a:cubicBezTo>
                      <a:pt x="6" y="12"/>
                      <a:pt x="4" y="8"/>
                      <a:pt x="2" y="4"/>
                    </a:cubicBezTo>
                    <a:moveTo>
                      <a:pt x="0" y="0"/>
                    </a:moveTo>
                    <a:cubicBezTo>
                      <a:pt x="0" y="0"/>
                      <a:pt x="0" y="0"/>
                      <a:pt x="0" y="0"/>
                    </a:cubicBezTo>
                    <a:cubicBezTo>
                      <a:pt x="1" y="1"/>
                      <a:pt x="1" y="1"/>
                      <a:pt x="1" y="1"/>
                    </a:cubicBezTo>
                    <a:cubicBezTo>
                      <a:pt x="1" y="1"/>
                      <a:pt x="1" y="1"/>
                      <a:pt x="1" y="1"/>
                    </a:cubicBezTo>
                    <a:cubicBezTo>
                      <a:pt x="1" y="1"/>
                      <a:pt x="1" y="0"/>
                      <a:pt x="0" y="0"/>
                    </a:cubicBezTo>
                  </a:path>
                </a:pathLst>
              </a:custGeom>
              <a:solidFill>
                <a:srgbClr val="000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1" name="Freeform 343">
                <a:extLst>
                  <a:ext uri="{FF2B5EF4-FFF2-40B4-BE49-F238E27FC236}">
                    <a16:creationId xmlns:a16="http://schemas.microsoft.com/office/drawing/2014/main" id="{4AB6F1C9-E870-434A-B5C3-FE85CDF83B12}"/>
                  </a:ext>
                </a:extLst>
              </p:cNvPr>
              <p:cNvSpPr>
                <a:spLocks noEditPoints="1"/>
              </p:cNvSpPr>
              <p:nvPr/>
            </p:nvSpPr>
            <p:spPr bwMode="auto">
              <a:xfrm>
                <a:off x="2974" y="1447"/>
                <a:ext cx="142" cy="114"/>
              </a:xfrm>
              <a:custGeom>
                <a:avLst/>
                <a:gdLst>
                  <a:gd name="T0" fmla="*/ 56 w 60"/>
                  <a:gd name="T1" fmla="*/ 4 h 48"/>
                  <a:gd name="T2" fmla="*/ 56 w 60"/>
                  <a:gd name="T3" fmla="*/ 4 h 48"/>
                  <a:gd name="T4" fmla="*/ 56 w 60"/>
                  <a:gd name="T5" fmla="*/ 4 h 48"/>
                  <a:gd name="T6" fmla="*/ 55 w 60"/>
                  <a:gd name="T7" fmla="*/ 4 h 48"/>
                  <a:gd name="T8" fmla="*/ 56 w 60"/>
                  <a:gd name="T9" fmla="*/ 11 h 48"/>
                  <a:gd name="T10" fmla="*/ 25 w 60"/>
                  <a:gd name="T11" fmla="*/ 42 h 48"/>
                  <a:gd name="T12" fmla="*/ 0 w 60"/>
                  <a:gd name="T13" fmla="*/ 28 h 48"/>
                  <a:gd name="T14" fmla="*/ 9 w 60"/>
                  <a:gd name="T15" fmla="*/ 41 h 48"/>
                  <a:gd name="T16" fmla="*/ 12 w 60"/>
                  <a:gd name="T17" fmla="*/ 39 h 48"/>
                  <a:gd name="T18" fmla="*/ 12 w 60"/>
                  <a:gd name="T19" fmla="*/ 40 h 48"/>
                  <a:gd name="T20" fmla="*/ 12 w 60"/>
                  <a:gd name="T21" fmla="*/ 42 h 48"/>
                  <a:gd name="T22" fmla="*/ 11 w 60"/>
                  <a:gd name="T23" fmla="*/ 43 h 48"/>
                  <a:gd name="T24" fmla="*/ 23 w 60"/>
                  <a:gd name="T25" fmla="*/ 48 h 48"/>
                  <a:gd name="T26" fmla="*/ 23 w 60"/>
                  <a:gd name="T27" fmla="*/ 46 h 48"/>
                  <a:gd name="T28" fmla="*/ 24 w 60"/>
                  <a:gd name="T29" fmla="*/ 45 h 48"/>
                  <a:gd name="T30" fmla="*/ 24 w 60"/>
                  <a:gd name="T31" fmla="*/ 45 h 48"/>
                  <a:gd name="T32" fmla="*/ 26 w 60"/>
                  <a:gd name="T33" fmla="*/ 47 h 48"/>
                  <a:gd name="T34" fmla="*/ 26 w 60"/>
                  <a:gd name="T35" fmla="*/ 48 h 48"/>
                  <a:gd name="T36" fmla="*/ 29 w 60"/>
                  <a:gd name="T37" fmla="*/ 48 h 48"/>
                  <a:gd name="T38" fmla="*/ 44 w 60"/>
                  <a:gd name="T39" fmla="*/ 44 h 48"/>
                  <a:gd name="T40" fmla="*/ 44 w 60"/>
                  <a:gd name="T41" fmla="*/ 43 h 48"/>
                  <a:gd name="T42" fmla="*/ 42 w 60"/>
                  <a:gd name="T43" fmla="*/ 41 h 48"/>
                  <a:gd name="T44" fmla="*/ 43 w 60"/>
                  <a:gd name="T45" fmla="*/ 40 h 48"/>
                  <a:gd name="T46" fmla="*/ 43 w 60"/>
                  <a:gd name="T47" fmla="*/ 40 h 48"/>
                  <a:gd name="T48" fmla="*/ 47 w 60"/>
                  <a:gd name="T49" fmla="*/ 41 h 48"/>
                  <a:gd name="T50" fmla="*/ 48 w 60"/>
                  <a:gd name="T51" fmla="*/ 41 h 48"/>
                  <a:gd name="T52" fmla="*/ 57 w 60"/>
                  <a:gd name="T53" fmla="*/ 30 h 48"/>
                  <a:gd name="T54" fmla="*/ 55 w 60"/>
                  <a:gd name="T55" fmla="*/ 27 h 48"/>
                  <a:gd name="T56" fmla="*/ 58 w 60"/>
                  <a:gd name="T57" fmla="*/ 26 h 48"/>
                  <a:gd name="T58" fmla="*/ 59 w 60"/>
                  <a:gd name="T59" fmla="*/ 25 h 48"/>
                  <a:gd name="T60" fmla="*/ 60 w 60"/>
                  <a:gd name="T61" fmla="*/ 17 h 48"/>
                  <a:gd name="T62" fmla="*/ 56 w 60"/>
                  <a:gd name="T63" fmla="*/ 4 h 48"/>
                  <a:gd name="T64" fmla="*/ 54 w 60"/>
                  <a:gd name="T65" fmla="*/ 0 h 48"/>
                  <a:gd name="T66" fmla="*/ 55 w 60"/>
                  <a:gd name="T67" fmla="*/ 2 h 48"/>
                  <a:gd name="T68" fmla="*/ 55 w 60"/>
                  <a:gd name="T69" fmla="*/ 1 h 48"/>
                  <a:gd name="T70" fmla="*/ 54 w 60"/>
                  <a:gd name="T7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0" h="48">
                    <a:moveTo>
                      <a:pt x="56" y="4"/>
                    </a:moveTo>
                    <a:cubicBezTo>
                      <a:pt x="56" y="4"/>
                      <a:pt x="56" y="4"/>
                      <a:pt x="56" y="4"/>
                    </a:cubicBezTo>
                    <a:cubicBezTo>
                      <a:pt x="56" y="4"/>
                      <a:pt x="56" y="4"/>
                      <a:pt x="56" y="4"/>
                    </a:cubicBezTo>
                    <a:cubicBezTo>
                      <a:pt x="56" y="4"/>
                      <a:pt x="56" y="4"/>
                      <a:pt x="55" y="4"/>
                    </a:cubicBezTo>
                    <a:cubicBezTo>
                      <a:pt x="56" y="6"/>
                      <a:pt x="56" y="8"/>
                      <a:pt x="56" y="11"/>
                    </a:cubicBezTo>
                    <a:cubicBezTo>
                      <a:pt x="56" y="28"/>
                      <a:pt x="42" y="42"/>
                      <a:pt x="25" y="42"/>
                    </a:cubicBezTo>
                    <a:cubicBezTo>
                      <a:pt x="15" y="42"/>
                      <a:pt x="5" y="36"/>
                      <a:pt x="0" y="28"/>
                    </a:cubicBezTo>
                    <a:cubicBezTo>
                      <a:pt x="1" y="33"/>
                      <a:pt x="5" y="38"/>
                      <a:pt x="9" y="41"/>
                    </a:cubicBezTo>
                    <a:cubicBezTo>
                      <a:pt x="10" y="40"/>
                      <a:pt x="11" y="39"/>
                      <a:pt x="12" y="39"/>
                    </a:cubicBezTo>
                    <a:cubicBezTo>
                      <a:pt x="12" y="39"/>
                      <a:pt x="12" y="39"/>
                      <a:pt x="12" y="40"/>
                    </a:cubicBezTo>
                    <a:cubicBezTo>
                      <a:pt x="13" y="40"/>
                      <a:pt x="12" y="41"/>
                      <a:pt x="12" y="42"/>
                    </a:cubicBezTo>
                    <a:cubicBezTo>
                      <a:pt x="12" y="42"/>
                      <a:pt x="11" y="43"/>
                      <a:pt x="11" y="43"/>
                    </a:cubicBezTo>
                    <a:cubicBezTo>
                      <a:pt x="15" y="45"/>
                      <a:pt x="19" y="47"/>
                      <a:pt x="23" y="48"/>
                    </a:cubicBezTo>
                    <a:cubicBezTo>
                      <a:pt x="23" y="47"/>
                      <a:pt x="23" y="47"/>
                      <a:pt x="23" y="46"/>
                    </a:cubicBezTo>
                    <a:cubicBezTo>
                      <a:pt x="23" y="45"/>
                      <a:pt x="23" y="45"/>
                      <a:pt x="24" y="45"/>
                    </a:cubicBezTo>
                    <a:cubicBezTo>
                      <a:pt x="24" y="45"/>
                      <a:pt x="24" y="45"/>
                      <a:pt x="24" y="45"/>
                    </a:cubicBezTo>
                    <a:cubicBezTo>
                      <a:pt x="25" y="45"/>
                      <a:pt x="26" y="46"/>
                      <a:pt x="26" y="47"/>
                    </a:cubicBezTo>
                    <a:cubicBezTo>
                      <a:pt x="26" y="47"/>
                      <a:pt x="26" y="48"/>
                      <a:pt x="26" y="48"/>
                    </a:cubicBezTo>
                    <a:cubicBezTo>
                      <a:pt x="27" y="48"/>
                      <a:pt x="28" y="48"/>
                      <a:pt x="29" y="48"/>
                    </a:cubicBezTo>
                    <a:cubicBezTo>
                      <a:pt x="34" y="48"/>
                      <a:pt x="40" y="47"/>
                      <a:pt x="44" y="44"/>
                    </a:cubicBezTo>
                    <a:cubicBezTo>
                      <a:pt x="44" y="44"/>
                      <a:pt x="44" y="43"/>
                      <a:pt x="44" y="43"/>
                    </a:cubicBezTo>
                    <a:cubicBezTo>
                      <a:pt x="44" y="42"/>
                      <a:pt x="43" y="42"/>
                      <a:pt x="42" y="41"/>
                    </a:cubicBezTo>
                    <a:cubicBezTo>
                      <a:pt x="42" y="40"/>
                      <a:pt x="42" y="40"/>
                      <a:pt x="43" y="40"/>
                    </a:cubicBezTo>
                    <a:cubicBezTo>
                      <a:pt x="43" y="40"/>
                      <a:pt x="43" y="40"/>
                      <a:pt x="43" y="40"/>
                    </a:cubicBezTo>
                    <a:cubicBezTo>
                      <a:pt x="44" y="40"/>
                      <a:pt x="46" y="40"/>
                      <a:pt x="47" y="41"/>
                    </a:cubicBezTo>
                    <a:cubicBezTo>
                      <a:pt x="47" y="41"/>
                      <a:pt x="48" y="41"/>
                      <a:pt x="48" y="41"/>
                    </a:cubicBezTo>
                    <a:cubicBezTo>
                      <a:pt x="52" y="38"/>
                      <a:pt x="55" y="34"/>
                      <a:pt x="57" y="30"/>
                    </a:cubicBezTo>
                    <a:cubicBezTo>
                      <a:pt x="56" y="29"/>
                      <a:pt x="55" y="29"/>
                      <a:pt x="55" y="27"/>
                    </a:cubicBezTo>
                    <a:cubicBezTo>
                      <a:pt x="56" y="26"/>
                      <a:pt x="57" y="27"/>
                      <a:pt x="58" y="26"/>
                    </a:cubicBezTo>
                    <a:cubicBezTo>
                      <a:pt x="58" y="26"/>
                      <a:pt x="58" y="26"/>
                      <a:pt x="59" y="25"/>
                    </a:cubicBezTo>
                    <a:cubicBezTo>
                      <a:pt x="59" y="23"/>
                      <a:pt x="60" y="20"/>
                      <a:pt x="60" y="17"/>
                    </a:cubicBezTo>
                    <a:cubicBezTo>
                      <a:pt x="60" y="12"/>
                      <a:pt x="58" y="8"/>
                      <a:pt x="56" y="4"/>
                    </a:cubicBezTo>
                    <a:moveTo>
                      <a:pt x="54" y="0"/>
                    </a:moveTo>
                    <a:cubicBezTo>
                      <a:pt x="55" y="1"/>
                      <a:pt x="55" y="1"/>
                      <a:pt x="55" y="2"/>
                    </a:cubicBezTo>
                    <a:cubicBezTo>
                      <a:pt x="55" y="2"/>
                      <a:pt x="55" y="2"/>
                      <a:pt x="55" y="1"/>
                    </a:cubicBezTo>
                    <a:cubicBezTo>
                      <a:pt x="55" y="1"/>
                      <a:pt x="55" y="1"/>
                      <a:pt x="5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2" name="Freeform 344">
                <a:extLst>
                  <a:ext uri="{FF2B5EF4-FFF2-40B4-BE49-F238E27FC236}">
                    <a16:creationId xmlns:a16="http://schemas.microsoft.com/office/drawing/2014/main" id="{150FCF90-0FB5-4729-BA20-948F0DA68D89}"/>
                  </a:ext>
                </a:extLst>
              </p:cNvPr>
              <p:cNvSpPr>
                <a:spLocks/>
              </p:cNvSpPr>
              <p:nvPr/>
            </p:nvSpPr>
            <p:spPr bwMode="auto">
              <a:xfrm>
                <a:off x="3104" y="1449"/>
                <a:ext cx="3" cy="7"/>
              </a:xfrm>
              <a:custGeom>
                <a:avLst/>
                <a:gdLst>
                  <a:gd name="T0" fmla="*/ 0 w 1"/>
                  <a:gd name="T1" fmla="*/ 0 h 3"/>
                  <a:gd name="T2" fmla="*/ 0 w 1"/>
                  <a:gd name="T3" fmla="*/ 0 h 3"/>
                  <a:gd name="T4" fmla="*/ 0 w 1"/>
                  <a:gd name="T5" fmla="*/ 1 h 3"/>
                  <a:gd name="T6" fmla="*/ 0 w 1"/>
                  <a:gd name="T7" fmla="*/ 3 h 3"/>
                  <a:gd name="T8" fmla="*/ 1 w 1"/>
                  <a:gd name="T9" fmla="*/ 3 h 3"/>
                  <a:gd name="T10" fmla="*/ 1 w 1"/>
                  <a:gd name="T11" fmla="*/ 3 h 3"/>
                  <a:gd name="T12" fmla="*/ 1 w 1"/>
                  <a:gd name="T13" fmla="*/ 3 h 3"/>
                  <a:gd name="T14" fmla="*/ 1 w 1"/>
                  <a:gd name="T15" fmla="*/ 3 h 3"/>
                  <a:gd name="T16" fmla="*/ 0 w 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3">
                    <a:moveTo>
                      <a:pt x="0" y="0"/>
                    </a:moveTo>
                    <a:cubicBezTo>
                      <a:pt x="0" y="0"/>
                      <a:pt x="0" y="0"/>
                      <a:pt x="0" y="0"/>
                    </a:cubicBezTo>
                    <a:cubicBezTo>
                      <a:pt x="0" y="1"/>
                      <a:pt x="0" y="1"/>
                      <a:pt x="0" y="1"/>
                    </a:cubicBezTo>
                    <a:cubicBezTo>
                      <a:pt x="0" y="2"/>
                      <a:pt x="0" y="2"/>
                      <a:pt x="0" y="3"/>
                    </a:cubicBezTo>
                    <a:cubicBezTo>
                      <a:pt x="1" y="3"/>
                      <a:pt x="1" y="3"/>
                      <a:pt x="1" y="3"/>
                    </a:cubicBezTo>
                    <a:cubicBezTo>
                      <a:pt x="1" y="3"/>
                      <a:pt x="1" y="3"/>
                      <a:pt x="1" y="3"/>
                    </a:cubicBezTo>
                    <a:cubicBezTo>
                      <a:pt x="1" y="3"/>
                      <a:pt x="1" y="3"/>
                      <a:pt x="1" y="3"/>
                    </a:cubicBezTo>
                    <a:cubicBezTo>
                      <a:pt x="1" y="3"/>
                      <a:pt x="1" y="3"/>
                      <a:pt x="1" y="3"/>
                    </a:cubicBezTo>
                    <a:cubicBezTo>
                      <a:pt x="1" y="2"/>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3" name="Freeform 345">
                <a:extLst>
                  <a:ext uri="{FF2B5EF4-FFF2-40B4-BE49-F238E27FC236}">
                    <a16:creationId xmlns:a16="http://schemas.microsoft.com/office/drawing/2014/main" id="{D6A4AED1-5B34-42EC-A55B-086E8CD92DC5}"/>
                  </a:ext>
                </a:extLst>
              </p:cNvPr>
              <p:cNvSpPr>
                <a:spLocks/>
              </p:cNvSpPr>
              <p:nvPr/>
            </p:nvSpPr>
            <p:spPr bwMode="auto">
              <a:xfrm>
                <a:off x="3073" y="1542"/>
                <a:ext cx="15" cy="9"/>
              </a:xfrm>
              <a:custGeom>
                <a:avLst/>
                <a:gdLst>
                  <a:gd name="T0" fmla="*/ 1 w 6"/>
                  <a:gd name="T1" fmla="*/ 0 h 4"/>
                  <a:gd name="T2" fmla="*/ 1 w 6"/>
                  <a:gd name="T3" fmla="*/ 0 h 4"/>
                  <a:gd name="T4" fmla="*/ 0 w 6"/>
                  <a:gd name="T5" fmla="*/ 1 h 4"/>
                  <a:gd name="T6" fmla="*/ 2 w 6"/>
                  <a:gd name="T7" fmla="*/ 3 h 4"/>
                  <a:gd name="T8" fmla="*/ 2 w 6"/>
                  <a:gd name="T9" fmla="*/ 4 h 4"/>
                  <a:gd name="T10" fmla="*/ 6 w 6"/>
                  <a:gd name="T11" fmla="*/ 1 h 4"/>
                  <a:gd name="T12" fmla="*/ 5 w 6"/>
                  <a:gd name="T13" fmla="*/ 1 h 4"/>
                  <a:gd name="T14" fmla="*/ 1 w 6"/>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1" y="0"/>
                    </a:moveTo>
                    <a:cubicBezTo>
                      <a:pt x="1" y="0"/>
                      <a:pt x="1" y="0"/>
                      <a:pt x="1" y="0"/>
                    </a:cubicBezTo>
                    <a:cubicBezTo>
                      <a:pt x="0" y="0"/>
                      <a:pt x="0" y="0"/>
                      <a:pt x="0" y="1"/>
                    </a:cubicBezTo>
                    <a:cubicBezTo>
                      <a:pt x="1" y="2"/>
                      <a:pt x="2" y="2"/>
                      <a:pt x="2" y="3"/>
                    </a:cubicBezTo>
                    <a:cubicBezTo>
                      <a:pt x="2" y="3"/>
                      <a:pt x="2" y="4"/>
                      <a:pt x="2" y="4"/>
                    </a:cubicBezTo>
                    <a:cubicBezTo>
                      <a:pt x="4" y="3"/>
                      <a:pt x="5" y="2"/>
                      <a:pt x="6" y="1"/>
                    </a:cubicBezTo>
                    <a:cubicBezTo>
                      <a:pt x="6" y="1"/>
                      <a:pt x="5" y="1"/>
                      <a:pt x="5" y="1"/>
                    </a:cubicBezTo>
                    <a:cubicBezTo>
                      <a:pt x="4" y="0"/>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4" name="Freeform 346">
                <a:extLst>
                  <a:ext uri="{FF2B5EF4-FFF2-40B4-BE49-F238E27FC236}">
                    <a16:creationId xmlns:a16="http://schemas.microsoft.com/office/drawing/2014/main" id="{E8654116-0031-4B6D-8A43-5A338B401291}"/>
                  </a:ext>
                </a:extLst>
              </p:cNvPr>
              <p:cNvSpPr>
                <a:spLocks/>
              </p:cNvSpPr>
              <p:nvPr/>
            </p:nvSpPr>
            <p:spPr bwMode="auto">
              <a:xfrm>
                <a:off x="3104" y="1506"/>
                <a:ext cx="10" cy="12"/>
              </a:xfrm>
              <a:custGeom>
                <a:avLst/>
                <a:gdLst>
                  <a:gd name="T0" fmla="*/ 4 w 4"/>
                  <a:gd name="T1" fmla="*/ 0 h 5"/>
                  <a:gd name="T2" fmla="*/ 3 w 4"/>
                  <a:gd name="T3" fmla="*/ 1 h 5"/>
                  <a:gd name="T4" fmla="*/ 0 w 4"/>
                  <a:gd name="T5" fmla="*/ 2 h 5"/>
                  <a:gd name="T6" fmla="*/ 2 w 4"/>
                  <a:gd name="T7" fmla="*/ 5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3" y="1"/>
                      <a:pt x="3" y="1"/>
                      <a:pt x="3" y="1"/>
                    </a:cubicBezTo>
                    <a:cubicBezTo>
                      <a:pt x="2" y="2"/>
                      <a:pt x="1" y="1"/>
                      <a:pt x="0" y="2"/>
                    </a:cubicBezTo>
                    <a:cubicBezTo>
                      <a:pt x="0" y="4"/>
                      <a:pt x="1" y="4"/>
                      <a:pt x="2" y="5"/>
                    </a:cubicBezTo>
                    <a:cubicBezTo>
                      <a:pt x="3" y="3"/>
                      <a:pt x="3" y="2"/>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5" name="Freeform 347">
                <a:extLst>
                  <a:ext uri="{FF2B5EF4-FFF2-40B4-BE49-F238E27FC236}">
                    <a16:creationId xmlns:a16="http://schemas.microsoft.com/office/drawing/2014/main" id="{AA75952D-0065-45F0-BF81-D396490080FB}"/>
                  </a:ext>
                </a:extLst>
              </p:cNvPr>
              <p:cNvSpPr>
                <a:spLocks/>
              </p:cNvSpPr>
              <p:nvPr/>
            </p:nvSpPr>
            <p:spPr bwMode="auto">
              <a:xfrm>
                <a:off x="3028" y="1554"/>
                <a:ext cx="7" cy="7"/>
              </a:xfrm>
              <a:custGeom>
                <a:avLst/>
                <a:gdLst>
                  <a:gd name="T0" fmla="*/ 1 w 3"/>
                  <a:gd name="T1" fmla="*/ 0 h 3"/>
                  <a:gd name="T2" fmla="*/ 0 w 3"/>
                  <a:gd name="T3" fmla="*/ 1 h 3"/>
                  <a:gd name="T4" fmla="*/ 0 w 3"/>
                  <a:gd name="T5" fmla="*/ 3 h 3"/>
                  <a:gd name="T6" fmla="*/ 3 w 3"/>
                  <a:gd name="T7" fmla="*/ 3 h 3"/>
                  <a:gd name="T8" fmla="*/ 3 w 3"/>
                  <a:gd name="T9" fmla="*/ 2 h 3"/>
                  <a:gd name="T10" fmla="*/ 1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1"/>
                    </a:cubicBezTo>
                    <a:cubicBezTo>
                      <a:pt x="0" y="2"/>
                      <a:pt x="0" y="2"/>
                      <a:pt x="0" y="3"/>
                    </a:cubicBezTo>
                    <a:cubicBezTo>
                      <a:pt x="1" y="3"/>
                      <a:pt x="2" y="3"/>
                      <a:pt x="3" y="3"/>
                    </a:cubicBezTo>
                    <a:cubicBezTo>
                      <a:pt x="3" y="3"/>
                      <a:pt x="3" y="2"/>
                      <a:pt x="3" y="2"/>
                    </a:cubicBezTo>
                    <a:cubicBezTo>
                      <a:pt x="3" y="1"/>
                      <a:pt x="2" y="0"/>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6" name="Freeform 348">
                <a:extLst>
                  <a:ext uri="{FF2B5EF4-FFF2-40B4-BE49-F238E27FC236}">
                    <a16:creationId xmlns:a16="http://schemas.microsoft.com/office/drawing/2014/main" id="{1888EC31-774F-4975-93C2-2CF7E8D2E126}"/>
                  </a:ext>
                </a:extLst>
              </p:cNvPr>
              <p:cNvSpPr>
                <a:spLocks/>
              </p:cNvSpPr>
              <p:nvPr/>
            </p:nvSpPr>
            <p:spPr bwMode="auto">
              <a:xfrm>
                <a:off x="2995" y="1539"/>
                <a:ext cx="10" cy="10"/>
              </a:xfrm>
              <a:custGeom>
                <a:avLst/>
                <a:gdLst>
                  <a:gd name="T0" fmla="*/ 3 w 4"/>
                  <a:gd name="T1" fmla="*/ 0 h 4"/>
                  <a:gd name="T2" fmla="*/ 0 w 4"/>
                  <a:gd name="T3" fmla="*/ 2 h 4"/>
                  <a:gd name="T4" fmla="*/ 2 w 4"/>
                  <a:gd name="T5" fmla="*/ 4 h 4"/>
                  <a:gd name="T6" fmla="*/ 3 w 4"/>
                  <a:gd name="T7" fmla="*/ 3 h 4"/>
                  <a:gd name="T8" fmla="*/ 3 w 4"/>
                  <a:gd name="T9" fmla="*/ 1 h 4"/>
                  <a:gd name="T10" fmla="*/ 3 w 4"/>
                  <a:gd name="T11" fmla="*/ 0 h 4"/>
                </a:gdLst>
                <a:ahLst/>
                <a:cxnLst>
                  <a:cxn ang="0">
                    <a:pos x="T0" y="T1"/>
                  </a:cxn>
                  <a:cxn ang="0">
                    <a:pos x="T2" y="T3"/>
                  </a:cxn>
                  <a:cxn ang="0">
                    <a:pos x="T4" y="T5"/>
                  </a:cxn>
                  <a:cxn ang="0">
                    <a:pos x="T6" y="T7"/>
                  </a:cxn>
                  <a:cxn ang="0">
                    <a:pos x="T8" y="T9"/>
                  </a:cxn>
                  <a:cxn ang="0">
                    <a:pos x="T10" y="T11"/>
                  </a:cxn>
                </a:cxnLst>
                <a:rect l="0" t="0" r="r" b="b"/>
                <a:pathLst>
                  <a:path w="4" h="4">
                    <a:moveTo>
                      <a:pt x="3" y="0"/>
                    </a:moveTo>
                    <a:cubicBezTo>
                      <a:pt x="2" y="0"/>
                      <a:pt x="1" y="1"/>
                      <a:pt x="0" y="2"/>
                    </a:cubicBezTo>
                    <a:cubicBezTo>
                      <a:pt x="0" y="3"/>
                      <a:pt x="1" y="3"/>
                      <a:pt x="2" y="4"/>
                    </a:cubicBezTo>
                    <a:cubicBezTo>
                      <a:pt x="2" y="4"/>
                      <a:pt x="3" y="3"/>
                      <a:pt x="3" y="3"/>
                    </a:cubicBezTo>
                    <a:cubicBezTo>
                      <a:pt x="3" y="2"/>
                      <a:pt x="4" y="1"/>
                      <a:pt x="3" y="1"/>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7" name="Oval 349">
                <a:extLst>
                  <a:ext uri="{FF2B5EF4-FFF2-40B4-BE49-F238E27FC236}">
                    <a16:creationId xmlns:a16="http://schemas.microsoft.com/office/drawing/2014/main" id="{756D06E2-5F68-4865-AC2D-7D7CE8ED9EFA}"/>
                  </a:ext>
                </a:extLst>
              </p:cNvPr>
              <p:cNvSpPr>
                <a:spLocks noChangeArrowheads="1"/>
              </p:cNvSpPr>
              <p:nvPr/>
            </p:nvSpPr>
            <p:spPr bwMode="auto">
              <a:xfrm>
                <a:off x="3187" y="1774"/>
                <a:ext cx="122" cy="122"/>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8" name="Freeform 350">
                <a:extLst>
                  <a:ext uri="{FF2B5EF4-FFF2-40B4-BE49-F238E27FC236}">
                    <a16:creationId xmlns:a16="http://schemas.microsoft.com/office/drawing/2014/main" id="{6F440F38-C352-4F8D-AA3E-711D0D320586}"/>
                  </a:ext>
                </a:extLst>
              </p:cNvPr>
              <p:cNvSpPr>
                <a:spLocks noEditPoints="1"/>
              </p:cNvSpPr>
              <p:nvPr/>
            </p:nvSpPr>
            <p:spPr bwMode="auto">
              <a:xfrm>
                <a:off x="3202" y="1786"/>
                <a:ext cx="47" cy="34"/>
              </a:xfrm>
              <a:custGeom>
                <a:avLst/>
                <a:gdLst>
                  <a:gd name="T0" fmla="*/ 8 w 20"/>
                  <a:gd name="T1" fmla="*/ 8 h 14"/>
                  <a:gd name="T2" fmla="*/ 6 w 20"/>
                  <a:gd name="T3" fmla="*/ 7 h 14"/>
                  <a:gd name="T4" fmla="*/ 8 w 20"/>
                  <a:gd name="T5" fmla="*/ 3 h 14"/>
                  <a:gd name="T6" fmla="*/ 10 w 20"/>
                  <a:gd name="T7" fmla="*/ 3 h 14"/>
                  <a:gd name="T8" fmla="*/ 12 w 20"/>
                  <a:gd name="T9" fmla="*/ 4 h 14"/>
                  <a:gd name="T10" fmla="*/ 10 w 20"/>
                  <a:gd name="T11" fmla="*/ 7 h 14"/>
                  <a:gd name="T12" fmla="*/ 8 w 20"/>
                  <a:gd name="T13" fmla="*/ 8 h 14"/>
                  <a:gd name="T14" fmla="*/ 14 w 20"/>
                  <a:gd name="T15" fmla="*/ 0 h 14"/>
                  <a:gd name="T16" fmla="*/ 8 w 20"/>
                  <a:gd name="T17" fmla="*/ 2 h 14"/>
                  <a:gd name="T18" fmla="*/ 2 w 20"/>
                  <a:gd name="T19" fmla="*/ 12 h 14"/>
                  <a:gd name="T20" fmla="*/ 7 w 20"/>
                  <a:gd name="T21" fmla="*/ 14 h 14"/>
                  <a:gd name="T22" fmla="*/ 9 w 20"/>
                  <a:gd name="T23" fmla="*/ 14 h 14"/>
                  <a:gd name="T24" fmla="*/ 9 w 20"/>
                  <a:gd name="T25" fmla="*/ 14 h 14"/>
                  <a:gd name="T26" fmla="*/ 13 w 20"/>
                  <a:gd name="T27" fmla="*/ 12 h 14"/>
                  <a:gd name="T28" fmla="*/ 14 w 20"/>
                  <a:gd name="T29" fmla="*/ 12 h 14"/>
                  <a:gd name="T30" fmla="*/ 20 w 20"/>
                  <a:gd name="T31" fmla="*/ 6 h 14"/>
                  <a:gd name="T32" fmla="*/ 19 w 20"/>
                  <a:gd name="T33" fmla="*/ 6 h 14"/>
                  <a:gd name="T34" fmla="*/ 17 w 20"/>
                  <a:gd name="T35" fmla="*/ 5 h 14"/>
                  <a:gd name="T36" fmla="*/ 19 w 20"/>
                  <a:gd name="T37" fmla="*/ 1 h 14"/>
                  <a:gd name="T38" fmla="*/ 14 w 20"/>
                  <a:gd name="T3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 h="14">
                    <a:moveTo>
                      <a:pt x="8" y="8"/>
                    </a:moveTo>
                    <a:cubicBezTo>
                      <a:pt x="7" y="8"/>
                      <a:pt x="6" y="8"/>
                      <a:pt x="6" y="7"/>
                    </a:cubicBezTo>
                    <a:cubicBezTo>
                      <a:pt x="5" y="6"/>
                      <a:pt x="6" y="4"/>
                      <a:pt x="8" y="3"/>
                    </a:cubicBezTo>
                    <a:cubicBezTo>
                      <a:pt x="9" y="3"/>
                      <a:pt x="10" y="3"/>
                      <a:pt x="10" y="3"/>
                    </a:cubicBezTo>
                    <a:cubicBezTo>
                      <a:pt x="11" y="3"/>
                      <a:pt x="12" y="3"/>
                      <a:pt x="12" y="4"/>
                    </a:cubicBezTo>
                    <a:cubicBezTo>
                      <a:pt x="13" y="5"/>
                      <a:pt x="12" y="6"/>
                      <a:pt x="10" y="7"/>
                    </a:cubicBezTo>
                    <a:cubicBezTo>
                      <a:pt x="9" y="8"/>
                      <a:pt x="8" y="8"/>
                      <a:pt x="8" y="8"/>
                    </a:cubicBezTo>
                    <a:moveTo>
                      <a:pt x="14" y="0"/>
                    </a:moveTo>
                    <a:cubicBezTo>
                      <a:pt x="12" y="0"/>
                      <a:pt x="10" y="1"/>
                      <a:pt x="8" y="2"/>
                    </a:cubicBezTo>
                    <a:cubicBezTo>
                      <a:pt x="3" y="4"/>
                      <a:pt x="0" y="9"/>
                      <a:pt x="2" y="12"/>
                    </a:cubicBezTo>
                    <a:cubicBezTo>
                      <a:pt x="3" y="13"/>
                      <a:pt x="5" y="14"/>
                      <a:pt x="7" y="14"/>
                    </a:cubicBezTo>
                    <a:cubicBezTo>
                      <a:pt x="8" y="14"/>
                      <a:pt x="8" y="14"/>
                      <a:pt x="9" y="14"/>
                    </a:cubicBezTo>
                    <a:cubicBezTo>
                      <a:pt x="9" y="14"/>
                      <a:pt x="9" y="14"/>
                      <a:pt x="9" y="14"/>
                    </a:cubicBezTo>
                    <a:cubicBezTo>
                      <a:pt x="10" y="13"/>
                      <a:pt x="11" y="12"/>
                      <a:pt x="13" y="12"/>
                    </a:cubicBezTo>
                    <a:cubicBezTo>
                      <a:pt x="13" y="12"/>
                      <a:pt x="14" y="12"/>
                      <a:pt x="14" y="12"/>
                    </a:cubicBezTo>
                    <a:cubicBezTo>
                      <a:pt x="17" y="11"/>
                      <a:pt x="19" y="8"/>
                      <a:pt x="20" y="6"/>
                    </a:cubicBezTo>
                    <a:cubicBezTo>
                      <a:pt x="20" y="6"/>
                      <a:pt x="19" y="6"/>
                      <a:pt x="19" y="6"/>
                    </a:cubicBezTo>
                    <a:cubicBezTo>
                      <a:pt x="18" y="6"/>
                      <a:pt x="17" y="5"/>
                      <a:pt x="17" y="5"/>
                    </a:cubicBezTo>
                    <a:cubicBezTo>
                      <a:pt x="16" y="4"/>
                      <a:pt x="17" y="2"/>
                      <a:pt x="19" y="1"/>
                    </a:cubicBezTo>
                    <a:cubicBezTo>
                      <a:pt x="18" y="1"/>
                      <a:pt x="16" y="0"/>
                      <a:pt x="14"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9" name="Freeform 351">
                <a:extLst>
                  <a:ext uri="{FF2B5EF4-FFF2-40B4-BE49-F238E27FC236}">
                    <a16:creationId xmlns:a16="http://schemas.microsoft.com/office/drawing/2014/main" id="{11D528B5-362B-4537-BFE8-6E05C80F9938}"/>
                  </a:ext>
                </a:extLst>
              </p:cNvPr>
              <p:cNvSpPr>
                <a:spLocks/>
              </p:cNvSpPr>
              <p:nvPr/>
            </p:nvSpPr>
            <p:spPr bwMode="auto">
              <a:xfrm>
                <a:off x="3214" y="1793"/>
                <a:ext cx="19" cy="12"/>
              </a:xfrm>
              <a:custGeom>
                <a:avLst/>
                <a:gdLst>
                  <a:gd name="T0" fmla="*/ 5 w 8"/>
                  <a:gd name="T1" fmla="*/ 0 h 5"/>
                  <a:gd name="T2" fmla="*/ 3 w 8"/>
                  <a:gd name="T3" fmla="*/ 0 h 5"/>
                  <a:gd name="T4" fmla="*/ 1 w 8"/>
                  <a:gd name="T5" fmla="*/ 4 h 5"/>
                  <a:gd name="T6" fmla="*/ 3 w 8"/>
                  <a:gd name="T7" fmla="*/ 5 h 5"/>
                  <a:gd name="T8" fmla="*/ 5 w 8"/>
                  <a:gd name="T9" fmla="*/ 4 h 5"/>
                  <a:gd name="T10" fmla="*/ 7 w 8"/>
                  <a:gd name="T11" fmla="*/ 1 h 5"/>
                  <a:gd name="T12" fmla="*/ 5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5" y="0"/>
                    </a:moveTo>
                    <a:cubicBezTo>
                      <a:pt x="5" y="0"/>
                      <a:pt x="4" y="0"/>
                      <a:pt x="3" y="0"/>
                    </a:cubicBezTo>
                    <a:cubicBezTo>
                      <a:pt x="1" y="1"/>
                      <a:pt x="0" y="3"/>
                      <a:pt x="1" y="4"/>
                    </a:cubicBezTo>
                    <a:cubicBezTo>
                      <a:pt x="1" y="5"/>
                      <a:pt x="2" y="5"/>
                      <a:pt x="3" y="5"/>
                    </a:cubicBezTo>
                    <a:cubicBezTo>
                      <a:pt x="3" y="5"/>
                      <a:pt x="4" y="5"/>
                      <a:pt x="5" y="4"/>
                    </a:cubicBezTo>
                    <a:cubicBezTo>
                      <a:pt x="7" y="3"/>
                      <a:pt x="8" y="2"/>
                      <a:pt x="7" y="1"/>
                    </a:cubicBezTo>
                    <a:cubicBezTo>
                      <a:pt x="7" y="0"/>
                      <a:pt x="6" y="0"/>
                      <a:pt x="5"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0" name="Freeform 352">
                <a:extLst>
                  <a:ext uri="{FF2B5EF4-FFF2-40B4-BE49-F238E27FC236}">
                    <a16:creationId xmlns:a16="http://schemas.microsoft.com/office/drawing/2014/main" id="{0F593278-0FB7-4E94-A8FF-246CC2FFB910}"/>
                  </a:ext>
                </a:extLst>
              </p:cNvPr>
              <p:cNvSpPr>
                <a:spLocks/>
              </p:cNvSpPr>
              <p:nvPr/>
            </p:nvSpPr>
            <p:spPr bwMode="auto">
              <a:xfrm>
                <a:off x="3235" y="1755"/>
                <a:ext cx="21" cy="27"/>
              </a:xfrm>
              <a:custGeom>
                <a:avLst/>
                <a:gdLst>
                  <a:gd name="T0" fmla="*/ 2 w 9"/>
                  <a:gd name="T1" fmla="*/ 1 h 11"/>
                  <a:gd name="T2" fmla="*/ 5 w 9"/>
                  <a:gd name="T3" fmla="*/ 0 h 11"/>
                  <a:gd name="T4" fmla="*/ 7 w 9"/>
                  <a:gd name="T5" fmla="*/ 0 h 11"/>
                  <a:gd name="T6" fmla="*/ 9 w 9"/>
                  <a:gd name="T7" fmla="*/ 2 h 11"/>
                  <a:gd name="T8" fmla="*/ 8 w 9"/>
                  <a:gd name="T9" fmla="*/ 4 h 11"/>
                  <a:gd name="T10" fmla="*/ 8 w 9"/>
                  <a:gd name="T11" fmla="*/ 9 h 11"/>
                  <a:gd name="T12" fmla="*/ 6 w 9"/>
                  <a:gd name="T13" fmla="*/ 10 h 11"/>
                  <a:gd name="T14" fmla="*/ 2 w 9"/>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1">
                    <a:moveTo>
                      <a:pt x="2" y="1"/>
                    </a:moveTo>
                    <a:cubicBezTo>
                      <a:pt x="3" y="0"/>
                      <a:pt x="4" y="0"/>
                      <a:pt x="5" y="0"/>
                    </a:cubicBezTo>
                    <a:cubicBezTo>
                      <a:pt x="6" y="0"/>
                      <a:pt x="6" y="0"/>
                      <a:pt x="7" y="0"/>
                    </a:cubicBezTo>
                    <a:cubicBezTo>
                      <a:pt x="8" y="0"/>
                      <a:pt x="9" y="1"/>
                      <a:pt x="9" y="2"/>
                    </a:cubicBezTo>
                    <a:cubicBezTo>
                      <a:pt x="9" y="2"/>
                      <a:pt x="8" y="3"/>
                      <a:pt x="8" y="4"/>
                    </a:cubicBezTo>
                    <a:cubicBezTo>
                      <a:pt x="6" y="6"/>
                      <a:pt x="7" y="7"/>
                      <a:pt x="8" y="9"/>
                    </a:cubicBezTo>
                    <a:cubicBezTo>
                      <a:pt x="8" y="11"/>
                      <a:pt x="7" y="11"/>
                      <a:pt x="6" y="10"/>
                    </a:cubicBezTo>
                    <a:cubicBezTo>
                      <a:pt x="3" y="9"/>
                      <a:pt x="0" y="3"/>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1" name="Freeform 353">
                <a:extLst>
                  <a:ext uri="{FF2B5EF4-FFF2-40B4-BE49-F238E27FC236}">
                    <a16:creationId xmlns:a16="http://schemas.microsoft.com/office/drawing/2014/main" id="{742FD014-DC49-475D-BD06-95736487CF90}"/>
                  </a:ext>
                </a:extLst>
              </p:cNvPr>
              <p:cNvSpPr>
                <a:spLocks/>
              </p:cNvSpPr>
              <p:nvPr/>
            </p:nvSpPr>
            <p:spPr bwMode="auto">
              <a:xfrm>
                <a:off x="3178" y="1839"/>
                <a:ext cx="17" cy="14"/>
              </a:xfrm>
              <a:custGeom>
                <a:avLst/>
                <a:gdLst>
                  <a:gd name="T0" fmla="*/ 6 w 7"/>
                  <a:gd name="T1" fmla="*/ 0 h 6"/>
                  <a:gd name="T2" fmla="*/ 6 w 7"/>
                  <a:gd name="T3" fmla="*/ 1 h 6"/>
                  <a:gd name="T4" fmla="*/ 4 w 7"/>
                  <a:gd name="T5" fmla="*/ 1 h 6"/>
                  <a:gd name="T6" fmla="*/ 3 w 7"/>
                  <a:gd name="T7" fmla="*/ 0 h 6"/>
                  <a:gd name="T8" fmla="*/ 1 w 7"/>
                  <a:gd name="T9" fmla="*/ 0 h 6"/>
                  <a:gd name="T10" fmla="*/ 0 w 7"/>
                  <a:gd name="T11" fmla="*/ 2 h 6"/>
                  <a:gd name="T12" fmla="*/ 0 w 7"/>
                  <a:gd name="T13" fmla="*/ 4 h 6"/>
                  <a:gd name="T14" fmla="*/ 1 w 7"/>
                  <a:gd name="T15" fmla="*/ 6 h 6"/>
                  <a:gd name="T16" fmla="*/ 3 w 7"/>
                  <a:gd name="T17" fmla="*/ 6 h 6"/>
                  <a:gd name="T18" fmla="*/ 4 w 7"/>
                  <a:gd name="T19" fmla="*/ 5 h 6"/>
                  <a:gd name="T20" fmla="*/ 5 w 7"/>
                  <a:gd name="T21" fmla="*/ 4 h 6"/>
                  <a:gd name="T22" fmla="*/ 7 w 7"/>
                  <a:gd name="T23" fmla="*/ 1 h 6"/>
                  <a:gd name="T24" fmla="*/ 6 w 7"/>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6">
                    <a:moveTo>
                      <a:pt x="6" y="0"/>
                    </a:moveTo>
                    <a:cubicBezTo>
                      <a:pt x="6" y="0"/>
                      <a:pt x="6" y="1"/>
                      <a:pt x="6" y="1"/>
                    </a:cubicBezTo>
                    <a:cubicBezTo>
                      <a:pt x="5" y="1"/>
                      <a:pt x="5" y="1"/>
                      <a:pt x="4" y="1"/>
                    </a:cubicBezTo>
                    <a:cubicBezTo>
                      <a:pt x="4" y="1"/>
                      <a:pt x="3" y="0"/>
                      <a:pt x="3" y="0"/>
                    </a:cubicBezTo>
                    <a:cubicBezTo>
                      <a:pt x="2" y="0"/>
                      <a:pt x="2" y="0"/>
                      <a:pt x="1" y="0"/>
                    </a:cubicBezTo>
                    <a:cubicBezTo>
                      <a:pt x="1" y="1"/>
                      <a:pt x="1" y="1"/>
                      <a:pt x="0" y="2"/>
                    </a:cubicBezTo>
                    <a:cubicBezTo>
                      <a:pt x="0" y="3"/>
                      <a:pt x="0" y="3"/>
                      <a:pt x="0" y="4"/>
                    </a:cubicBezTo>
                    <a:cubicBezTo>
                      <a:pt x="0" y="5"/>
                      <a:pt x="0" y="6"/>
                      <a:pt x="1" y="6"/>
                    </a:cubicBezTo>
                    <a:cubicBezTo>
                      <a:pt x="2" y="6"/>
                      <a:pt x="3" y="6"/>
                      <a:pt x="3" y="6"/>
                    </a:cubicBezTo>
                    <a:cubicBezTo>
                      <a:pt x="3" y="5"/>
                      <a:pt x="3" y="5"/>
                      <a:pt x="4" y="5"/>
                    </a:cubicBezTo>
                    <a:cubicBezTo>
                      <a:pt x="4" y="5"/>
                      <a:pt x="4" y="5"/>
                      <a:pt x="5" y="4"/>
                    </a:cubicBezTo>
                    <a:cubicBezTo>
                      <a:pt x="6" y="4"/>
                      <a:pt x="7" y="2"/>
                      <a:pt x="7" y="1"/>
                    </a:cubicBezTo>
                    <a:lnTo>
                      <a:pt x="6"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2" name="Freeform 354">
                <a:extLst>
                  <a:ext uri="{FF2B5EF4-FFF2-40B4-BE49-F238E27FC236}">
                    <a16:creationId xmlns:a16="http://schemas.microsoft.com/office/drawing/2014/main" id="{936EA1FC-066A-4EC8-8E61-AA5A3DE7CA3A}"/>
                  </a:ext>
                </a:extLst>
              </p:cNvPr>
              <p:cNvSpPr>
                <a:spLocks/>
              </p:cNvSpPr>
              <p:nvPr/>
            </p:nvSpPr>
            <p:spPr bwMode="auto">
              <a:xfrm>
                <a:off x="3299" y="1798"/>
                <a:ext cx="14" cy="12"/>
              </a:xfrm>
              <a:custGeom>
                <a:avLst/>
                <a:gdLst>
                  <a:gd name="T0" fmla="*/ 4 w 6"/>
                  <a:gd name="T1" fmla="*/ 1 h 5"/>
                  <a:gd name="T2" fmla="*/ 6 w 6"/>
                  <a:gd name="T3" fmla="*/ 2 h 5"/>
                  <a:gd name="T4" fmla="*/ 6 w 6"/>
                  <a:gd name="T5" fmla="*/ 3 h 5"/>
                  <a:gd name="T6" fmla="*/ 6 w 6"/>
                  <a:gd name="T7" fmla="*/ 4 h 5"/>
                  <a:gd name="T8" fmla="*/ 4 w 6"/>
                  <a:gd name="T9" fmla="*/ 5 h 5"/>
                  <a:gd name="T10" fmla="*/ 3 w 6"/>
                  <a:gd name="T11" fmla="*/ 4 h 5"/>
                  <a:gd name="T12" fmla="*/ 2 w 6"/>
                  <a:gd name="T13" fmla="*/ 3 h 5"/>
                  <a:gd name="T14" fmla="*/ 1 w 6"/>
                  <a:gd name="T15" fmla="*/ 4 h 5"/>
                  <a:gd name="T16" fmla="*/ 0 w 6"/>
                  <a:gd name="T17" fmla="*/ 3 h 5"/>
                  <a:gd name="T18" fmla="*/ 4 w 6"/>
                  <a:gd name="T19"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4" y="1"/>
                    </a:moveTo>
                    <a:cubicBezTo>
                      <a:pt x="5" y="1"/>
                      <a:pt x="5" y="2"/>
                      <a:pt x="6" y="2"/>
                    </a:cubicBezTo>
                    <a:cubicBezTo>
                      <a:pt x="6" y="3"/>
                      <a:pt x="6" y="3"/>
                      <a:pt x="6" y="3"/>
                    </a:cubicBezTo>
                    <a:cubicBezTo>
                      <a:pt x="6" y="4"/>
                      <a:pt x="6" y="4"/>
                      <a:pt x="6" y="4"/>
                    </a:cubicBezTo>
                    <a:cubicBezTo>
                      <a:pt x="5" y="5"/>
                      <a:pt x="5" y="5"/>
                      <a:pt x="4" y="5"/>
                    </a:cubicBezTo>
                    <a:cubicBezTo>
                      <a:pt x="4" y="4"/>
                      <a:pt x="3" y="4"/>
                      <a:pt x="3" y="4"/>
                    </a:cubicBezTo>
                    <a:cubicBezTo>
                      <a:pt x="3" y="4"/>
                      <a:pt x="2" y="3"/>
                      <a:pt x="2" y="3"/>
                    </a:cubicBezTo>
                    <a:cubicBezTo>
                      <a:pt x="1" y="4"/>
                      <a:pt x="1" y="4"/>
                      <a:pt x="1" y="4"/>
                    </a:cubicBezTo>
                    <a:cubicBezTo>
                      <a:pt x="0" y="4"/>
                      <a:pt x="0" y="4"/>
                      <a:pt x="0" y="3"/>
                    </a:cubicBezTo>
                    <a:cubicBezTo>
                      <a:pt x="0" y="1"/>
                      <a:pt x="3" y="0"/>
                      <a:pt x="4"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3" name="Freeform 355">
                <a:extLst>
                  <a:ext uri="{FF2B5EF4-FFF2-40B4-BE49-F238E27FC236}">
                    <a16:creationId xmlns:a16="http://schemas.microsoft.com/office/drawing/2014/main" id="{B405A300-AAAF-4F6F-A471-E89E51BFF6D6}"/>
                  </a:ext>
                </a:extLst>
              </p:cNvPr>
              <p:cNvSpPr>
                <a:spLocks/>
              </p:cNvSpPr>
              <p:nvPr/>
            </p:nvSpPr>
            <p:spPr bwMode="auto">
              <a:xfrm>
                <a:off x="3273" y="1877"/>
                <a:ext cx="17" cy="19"/>
              </a:xfrm>
              <a:custGeom>
                <a:avLst/>
                <a:gdLst>
                  <a:gd name="T0" fmla="*/ 3 w 7"/>
                  <a:gd name="T1" fmla="*/ 6 h 8"/>
                  <a:gd name="T2" fmla="*/ 3 w 7"/>
                  <a:gd name="T3" fmla="*/ 7 h 8"/>
                  <a:gd name="T4" fmla="*/ 5 w 7"/>
                  <a:gd name="T5" fmla="*/ 7 h 8"/>
                  <a:gd name="T6" fmla="*/ 6 w 7"/>
                  <a:gd name="T7" fmla="*/ 7 h 8"/>
                  <a:gd name="T8" fmla="*/ 7 w 7"/>
                  <a:gd name="T9" fmla="*/ 4 h 8"/>
                  <a:gd name="T10" fmla="*/ 5 w 7"/>
                  <a:gd name="T11" fmla="*/ 1 h 8"/>
                  <a:gd name="T12" fmla="*/ 1 w 7"/>
                  <a:gd name="T13" fmla="*/ 0 h 8"/>
                  <a:gd name="T14" fmla="*/ 1 w 7"/>
                  <a:gd name="T15" fmla="*/ 1 h 8"/>
                  <a:gd name="T16" fmla="*/ 2 w 7"/>
                  <a:gd name="T17" fmla="*/ 3 h 8"/>
                  <a:gd name="T18" fmla="*/ 3 w 7"/>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
                    <a:moveTo>
                      <a:pt x="3" y="6"/>
                    </a:moveTo>
                    <a:cubicBezTo>
                      <a:pt x="3" y="7"/>
                      <a:pt x="3" y="7"/>
                      <a:pt x="3" y="7"/>
                    </a:cubicBezTo>
                    <a:cubicBezTo>
                      <a:pt x="4" y="8"/>
                      <a:pt x="4" y="7"/>
                      <a:pt x="5" y="7"/>
                    </a:cubicBezTo>
                    <a:cubicBezTo>
                      <a:pt x="5" y="7"/>
                      <a:pt x="6" y="7"/>
                      <a:pt x="6" y="7"/>
                    </a:cubicBezTo>
                    <a:cubicBezTo>
                      <a:pt x="7" y="6"/>
                      <a:pt x="7" y="5"/>
                      <a:pt x="7" y="4"/>
                    </a:cubicBezTo>
                    <a:cubicBezTo>
                      <a:pt x="7" y="2"/>
                      <a:pt x="6" y="2"/>
                      <a:pt x="5" y="1"/>
                    </a:cubicBezTo>
                    <a:cubicBezTo>
                      <a:pt x="4" y="1"/>
                      <a:pt x="2" y="0"/>
                      <a:pt x="1" y="0"/>
                    </a:cubicBezTo>
                    <a:cubicBezTo>
                      <a:pt x="0" y="0"/>
                      <a:pt x="0" y="1"/>
                      <a:pt x="1" y="1"/>
                    </a:cubicBezTo>
                    <a:cubicBezTo>
                      <a:pt x="1" y="2"/>
                      <a:pt x="2" y="3"/>
                      <a:pt x="2" y="3"/>
                    </a:cubicBezTo>
                    <a:cubicBezTo>
                      <a:pt x="3" y="4"/>
                      <a:pt x="3" y="5"/>
                      <a:pt x="3"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Freeform 356">
                <a:extLst>
                  <a:ext uri="{FF2B5EF4-FFF2-40B4-BE49-F238E27FC236}">
                    <a16:creationId xmlns:a16="http://schemas.microsoft.com/office/drawing/2014/main" id="{75D686C5-31E3-4408-9ED6-8003DC36FBE5}"/>
                  </a:ext>
                </a:extLst>
              </p:cNvPr>
              <p:cNvSpPr>
                <a:spLocks/>
              </p:cNvSpPr>
              <p:nvPr/>
            </p:nvSpPr>
            <p:spPr bwMode="auto">
              <a:xfrm>
                <a:off x="3299" y="1848"/>
                <a:ext cx="14" cy="12"/>
              </a:xfrm>
              <a:custGeom>
                <a:avLst/>
                <a:gdLst>
                  <a:gd name="T0" fmla="*/ 4 w 6"/>
                  <a:gd name="T1" fmla="*/ 0 h 5"/>
                  <a:gd name="T2" fmla="*/ 5 w 6"/>
                  <a:gd name="T3" fmla="*/ 0 h 5"/>
                  <a:gd name="T4" fmla="*/ 6 w 6"/>
                  <a:gd name="T5" fmla="*/ 2 h 5"/>
                  <a:gd name="T6" fmla="*/ 4 w 6"/>
                  <a:gd name="T7" fmla="*/ 4 h 5"/>
                  <a:gd name="T8" fmla="*/ 0 w 6"/>
                  <a:gd name="T9" fmla="*/ 2 h 5"/>
                  <a:gd name="T10" fmla="*/ 2 w 6"/>
                  <a:gd name="T11" fmla="*/ 1 h 5"/>
                  <a:gd name="T12" fmla="*/ 4 w 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6" h="5">
                    <a:moveTo>
                      <a:pt x="4" y="0"/>
                    </a:moveTo>
                    <a:cubicBezTo>
                      <a:pt x="5" y="0"/>
                      <a:pt x="5" y="0"/>
                      <a:pt x="5" y="0"/>
                    </a:cubicBezTo>
                    <a:cubicBezTo>
                      <a:pt x="6" y="1"/>
                      <a:pt x="6" y="1"/>
                      <a:pt x="6" y="2"/>
                    </a:cubicBezTo>
                    <a:cubicBezTo>
                      <a:pt x="6" y="3"/>
                      <a:pt x="5" y="4"/>
                      <a:pt x="4" y="4"/>
                    </a:cubicBezTo>
                    <a:cubicBezTo>
                      <a:pt x="3" y="5"/>
                      <a:pt x="0" y="4"/>
                      <a:pt x="0" y="2"/>
                    </a:cubicBezTo>
                    <a:cubicBezTo>
                      <a:pt x="1" y="1"/>
                      <a:pt x="2" y="2"/>
                      <a:pt x="2" y="1"/>
                    </a:cubicBezTo>
                    <a:cubicBezTo>
                      <a:pt x="3" y="1"/>
                      <a:pt x="3" y="0"/>
                      <a:pt x="4"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5" name="Freeform 357">
                <a:extLst>
                  <a:ext uri="{FF2B5EF4-FFF2-40B4-BE49-F238E27FC236}">
                    <a16:creationId xmlns:a16="http://schemas.microsoft.com/office/drawing/2014/main" id="{4A80417B-52F4-455B-A5D9-79B84DB333B9}"/>
                  </a:ext>
                </a:extLst>
              </p:cNvPr>
              <p:cNvSpPr>
                <a:spLocks/>
              </p:cNvSpPr>
              <p:nvPr/>
            </p:nvSpPr>
            <p:spPr bwMode="auto">
              <a:xfrm>
                <a:off x="3192" y="1779"/>
                <a:ext cx="14" cy="19"/>
              </a:xfrm>
              <a:custGeom>
                <a:avLst/>
                <a:gdLst>
                  <a:gd name="T0" fmla="*/ 3 w 6"/>
                  <a:gd name="T1" fmla="*/ 5 h 8"/>
                  <a:gd name="T2" fmla="*/ 1 w 6"/>
                  <a:gd name="T3" fmla="*/ 5 h 8"/>
                  <a:gd name="T4" fmla="*/ 0 w 6"/>
                  <a:gd name="T5" fmla="*/ 3 h 8"/>
                  <a:gd name="T6" fmla="*/ 2 w 6"/>
                  <a:gd name="T7" fmla="*/ 1 h 8"/>
                  <a:gd name="T8" fmla="*/ 4 w 6"/>
                  <a:gd name="T9" fmla="*/ 1 h 8"/>
                  <a:gd name="T10" fmla="*/ 4 w 6"/>
                  <a:gd name="T11" fmla="*/ 1 h 8"/>
                  <a:gd name="T12" fmla="*/ 5 w 6"/>
                  <a:gd name="T13" fmla="*/ 5 h 8"/>
                  <a:gd name="T14" fmla="*/ 5 w 6"/>
                  <a:gd name="T15" fmla="*/ 7 h 8"/>
                  <a:gd name="T16" fmla="*/ 3 w 6"/>
                  <a:gd name="T1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8">
                    <a:moveTo>
                      <a:pt x="3" y="5"/>
                    </a:moveTo>
                    <a:cubicBezTo>
                      <a:pt x="2" y="5"/>
                      <a:pt x="2" y="5"/>
                      <a:pt x="1" y="5"/>
                    </a:cubicBezTo>
                    <a:cubicBezTo>
                      <a:pt x="0" y="4"/>
                      <a:pt x="0" y="3"/>
                      <a:pt x="0" y="3"/>
                    </a:cubicBezTo>
                    <a:cubicBezTo>
                      <a:pt x="1" y="2"/>
                      <a:pt x="1" y="1"/>
                      <a:pt x="2" y="1"/>
                    </a:cubicBezTo>
                    <a:cubicBezTo>
                      <a:pt x="2" y="0"/>
                      <a:pt x="3" y="0"/>
                      <a:pt x="4" y="1"/>
                    </a:cubicBezTo>
                    <a:cubicBezTo>
                      <a:pt x="4" y="1"/>
                      <a:pt x="4" y="1"/>
                      <a:pt x="4" y="1"/>
                    </a:cubicBezTo>
                    <a:cubicBezTo>
                      <a:pt x="5" y="3"/>
                      <a:pt x="5" y="4"/>
                      <a:pt x="5" y="5"/>
                    </a:cubicBezTo>
                    <a:cubicBezTo>
                      <a:pt x="6" y="6"/>
                      <a:pt x="6" y="8"/>
                      <a:pt x="5" y="7"/>
                    </a:cubicBezTo>
                    <a:cubicBezTo>
                      <a:pt x="4" y="6"/>
                      <a:pt x="4" y="5"/>
                      <a:pt x="3" y="5"/>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6" name="Freeform 358">
                <a:extLst>
                  <a:ext uri="{FF2B5EF4-FFF2-40B4-BE49-F238E27FC236}">
                    <a16:creationId xmlns:a16="http://schemas.microsoft.com/office/drawing/2014/main" id="{765791D9-D828-4CD6-B524-2D0F0E8FE2EE}"/>
                  </a:ext>
                </a:extLst>
              </p:cNvPr>
              <p:cNvSpPr>
                <a:spLocks/>
              </p:cNvSpPr>
              <p:nvPr/>
            </p:nvSpPr>
            <p:spPr bwMode="auto">
              <a:xfrm>
                <a:off x="3285" y="1782"/>
                <a:ext cx="9" cy="9"/>
              </a:xfrm>
              <a:custGeom>
                <a:avLst/>
                <a:gdLst>
                  <a:gd name="T0" fmla="*/ 1 w 4"/>
                  <a:gd name="T1" fmla="*/ 0 h 4"/>
                  <a:gd name="T2" fmla="*/ 3 w 4"/>
                  <a:gd name="T3" fmla="*/ 0 h 4"/>
                  <a:gd name="T4" fmla="*/ 4 w 4"/>
                  <a:gd name="T5" fmla="*/ 1 h 4"/>
                  <a:gd name="T6" fmla="*/ 4 w 4"/>
                  <a:gd name="T7" fmla="*/ 2 h 4"/>
                  <a:gd name="T8" fmla="*/ 3 w 4"/>
                  <a:gd name="T9" fmla="*/ 2 h 4"/>
                  <a:gd name="T10" fmla="*/ 2 w 4"/>
                  <a:gd name="T11" fmla="*/ 3 h 4"/>
                  <a:gd name="T12" fmla="*/ 0 w 4"/>
                  <a:gd name="T13" fmla="*/ 3 h 4"/>
                  <a:gd name="T14" fmla="*/ 0 w 4"/>
                  <a:gd name="T15" fmla="*/ 1 h 4"/>
                  <a:gd name="T16" fmla="*/ 1 w 4"/>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1" y="0"/>
                    </a:moveTo>
                    <a:cubicBezTo>
                      <a:pt x="1" y="0"/>
                      <a:pt x="2" y="0"/>
                      <a:pt x="3" y="0"/>
                    </a:cubicBezTo>
                    <a:cubicBezTo>
                      <a:pt x="4" y="1"/>
                      <a:pt x="4" y="1"/>
                      <a:pt x="4" y="1"/>
                    </a:cubicBezTo>
                    <a:cubicBezTo>
                      <a:pt x="4" y="2"/>
                      <a:pt x="4" y="2"/>
                      <a:pt x="4" y="2"/>
                    </a:cubicBezTo>
                    <a:cubicBezTo>
                      <a:pt x="3" y="2"/>
                      <a:pt x="3" y="2"/>
                      <a:pt x="3" y="2"/>
                    </a:cubicBezTo>
                    <a:cubicBezTo>
                      <a:pt x="3" y="2"/>
                      <a:pt x="2" y="3"/>
                      <a:pt x="2" y="3"/>
                    </a:cubicBezTo>
                    <a:cubicBezTo>
                      <a:pt x="1" y="3"/>
                      <a:pt x="0" y="4"/>
                      <a:pt x="0" y="3"/>
                    </a:cubicBezTo>
                    <a:cubicBezTo>
                      <a:pt x="0" y="2"/>
                      <a:pt x="0" y="2"/>
                      <a:pt x="0" y="1"/>
                    </a:cubicBezTo>
                    <a:cubicBezTo>
                      <a:pt x="0" y="1"/>
                      <a:pt x="1" y="0"/>
                      <a:pt x="1" y="0"/>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Freeform 359">
                <a:extLst>
                  <a:ext uri="{FF2B5EF4-FFF2-40B4-BE49-F238E27FC236}">
                    <a16:creationId xmlns:a16="http://schemas.microsoft.com/office/drawing/2014/main" id="{3AACD04C-D781-4845-AB88-447ED020CC21}"/>
                  </a:ext>
                </a:extLst>
              </p:cNvPr>
              <p:cNvSpPr>
                <a:spLocks/>
              </p:cNvSpPr>
              <p:nvPr/>
            </p:nvSpPr>
            <p:spPr bwMode="auto">
              <a:xfrm>
                <a:off x="3233" y="1886"/>
                <a:ext cx="9" cy="21"/>
              </a:xfrm>
              <a:custGeom>
                <a:avLst/>
                <a:gdLst>
                  <a:gd name="T0" fmla="*/ 2 w 4"/>
                  <a:gd name="T1" fmla="*/ 4 h 9"/>
                  <a:gd name="T2" fmla="*/ 0 w 4"/>
                  <a:gd name="T3" fmla="*/ 7 h 9"/>
                  <a:gd name="T4" fmla="*/ 0 w 4"/>
                  <a:gd name="T5" fmla="*/ 8 h 9"/>
                  <a:gd name="T6" fmla="*/ 2 w 4"/>
                  <a:gd name="T7" fmla="*/ 9 h 9"/>
                  <a:gd name="T8" fmla="*/ 4 w 4"/>
                  <a:gd name="T9" fmla="*/ 7 h 9"/>
                  <a:gd name="T10" fmla="*/ 4 w 4"/>
                  <a:gd name="T11" fmla="*/ 6 h 9"/>
                  <a:gd name="T12" fmla="*/ 4 w 4"/>
                  <a:gd name="T13" fmla="*/ 4 h 9"/>
                  <a:gd name="T14" fmla="*/ 4 w 4"/>
                  <a:gd name="T15" fmla="*/ 2 h 9"/>
                  <a:gd name="T16" fmla="*/ 3 w 4"/>
                  <a:gd name="T17" fmla="*/ 1 h 9"/>
                  <a:gd name="T18" fmla="*/ 2 w 4"/>
                  <a:gd name="T19" fmla="*/ 1 h 9"/>
                  <a:gd name="T20" fmla="*/ 2 w 4"/>
                  <a:gd name="T2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9">
                    <a:moveTo>
                      <a:pt x="2" y="4"/>
                    </a:moveTo>
                    <a:cubicBezTo>
                      <a:pt x="1" y="5"/>
                      <a:pt x="1" y="6"/>
                      <a:pt x="0" y="7"/>
                    </a:cubicBezTo>
                    <a:cubicBezTo>
                      <a:pt x="0" y="7"/>
                      <a:pt x="0" y="8"/>
                      <a:pt x="0" y="8"/>
                    </a:cubicBezTo>
                    <a:cubicBezTo>
                      <a:pt x="1" y="9"/>
                      <a:pt x="2" y="9"/>
                      <a:pt x="2" y="9"/>
                    </a:cubicBezTo>
                    <a:cubicBezTo>
                      <a:pt x="3" y="8"/>
                      <a:pt x="3" y="8"/>
                      <a:pt x="4" y="7"/>
                    </a:cubicBezTo>
                    <a:cubicBezTo>
                      <a:pt x="4" y="7"/>
                      <a:pt x="4" y="6"/>
                      <a:pt x="4" y="6"/>
                    </a:cubicBezTo>
                    <a:cubicBezTo>
                      <a:pt x="4" y="5"/>
                      <a:pt x="4" y="5"/>
                      <a:pt x="4" y="4"/>
                    </a:cubicBezTo>
                    <a:cubicBezTo>
                      <a:pt x="4" y="4"/>
                      <a:pt x="4" y="3"/>
                      <a:pt x="4" y="2"/>
                    </a:cubicBezTo>
                    <a:cubicBezTo>
                      <a:pt x="4" y="2"/>
                      <a:pt x="4" y="1"/>
                      <a:pt x="3" y="1"/>
                    </a:cubicBezTo>
                    <a:cubicBezTo>
                      <a:pt x="2" y="0"/>
                      <a:pt x="1" y="1"/>
                      <a:pt x="2" y="1"/>
                    </a:cubicBezTo>
                    <a:cubicBezTo>
                      <a:pt x="2" y="2"/>
                      <a:pt x="2" y="3"/>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8" name="Freeform 360">
                <a:extLst>
                  <a:ext uri="{FF2B5EF4-FFF2-40B4-BE49-F238E27FC236}">
                    <a16:creationId xmlns:a16="http://schemas.microsoft.com/office/drawing/2014/main" id="{DF8B3D4F-4B39-4BD3-9563-3FC01E2B1898}"/>
                  </a:ext>
                </a:extLst>
              </p:cNvPr>
              <p:cNvSpPr>
                <a:spLocks/>
              </p:cNvSpPr>
              <p:nvPr/>
            </p:nvSpPr>
            <p:spPr bwMode="auto">
              <a:xfrm>
                <a:off x="3199" y="1874"/>
                <a:ext cx="19" cy="22"/>
              </a:xfrm>
              <a:custGeom>
                <a:avLst/>
                <a:gdLst>
                  <a:gd name="T0" fmla="*/ 6 w 8"/>
                  <a:gd name="T1" fmla="*/ 6 h 9"/>
                  <a:gd name="T2" fmla="*/ 5 w 8"/>
                  <a:gd name="T3" fmla="*/ 8 h 9"/>
                  <a:gd name="T4" fmla="*/ 3 w 8"/>
                  <a:gd name="T5" fmla="*/ 8 h 9"/>
                  <a:gd name="T6" fmla="*/ 2 w 8"/>
                  <a:gd name="T7" fmla="*/ 7 h 9"/>
                  <a:gd name="T8" fmla="*/ 1 w 8"/>
                  <a:gd name="T9" fmla="*/ 5 h 9"/>
                  <a:gd name="T10" fmla="*/ 2 w 8"/>
                  <a:gd name="T11" fmla="*/ 4 h 9"/>
                  <a:gd name="T12" fmla="*/ 7 w 8"/>
                  <a:gd name="T13" fmla="*/ 1 h 9"/>
                  <a:gd name="T14" fmla="*/ 7 w 8"/>
                  <a:gd name="T15" fmla="*/ 3 h 9"/>
                  <a:gd name="T16" fmla="*/ 6 w 8"/>
                  <a:gd name="T17" fmla="*/ 6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9">
                    <a:moveTo>
                      <a:pt x="6" y="6"/>
                    </a:moveTo>
                    <a:cubicBezTo>
                      <a:pt x="6" y="7"/>
                      <a:pt x="6" y="8"/>
                      <a:pt x="5" y="8"/>
                    </a:cubicBezTo>
                    <a:cubicBezTo>
                      <a:pt x="5" y="9"/>
                      <a:pt x="4" y="9"/>
                      <a:pt x="3" y="8"/>
                    </a:cubicBezTo>
                    <a:cubicBezTo>
                      <a:pt x="2" y="8"/>
                      <a:pt x="2" y="7"/>
                      <a:pt x="2" y="7"/>
                    </a:cubicBezTo>
                    <a:cubicBezTo>
                      <a:pt x="1" y="6"/>
                      <a:pt x="0" y="5"/>
                      <a:pt x="1" y="5"/>
                    </a:cubicBezTo>
                    <a:cubicBezTo>
                      <a:pt x="2" y="4"/>
                      <a:pt x="2" y="4"/>
                      <a:pt x="2" y="4"/>
                    </a:cubicBezTo>
                    <a:cubicBezTo>
                      <a:pt x="3" y="3"/>
                      <a:pt x="6" y="0"/>
                      <a:pt x="7" y="1"/>
                    </a:cubicBezTo>
                    <a:cubicBezTo>
                      <a:pt x="8" y="2"/>
                      <a:pt x="7" y="3"/>
                      <a:pt x="7" y="3"/>
                    </a:cubicBezTo>
                    <a:cubicBezTo>
                      <a:pt x="6" y="4"/>
                      <a:pt x="6" y="5"/>
                      <a:pt x="6"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9" name="Freeform 361">
                <a:extLst>
                  <a:ext uri="{FF2B5EF4-FFF2-40B4-BE49-F238E27FC236}">
                    <a16:creationId xmlns:a16="http://schemas.microsoft.com/office/drawing/2014/main" id="{43A580F9-9DCF-47A5-ADDB-8D49E60D2BF1}"/>
                  </a:ext>
                </a:extLst>
              </p:cNvPr>
              <p:cNvSpPr>
                <a:spLocks/>
              </p:cNvSpPr>
              <p:nvPr/>
            </p:nvSpPr>
            <p:spPr bwMode="auto">
              <a:xfrm>
                <a:off x="3176" y="1803"/>
                <a:ext cx="19" cy="17"/>
              </a:xfrm>
              <a:custGeom>
                <a:avLst/>
                <a:gdLst>
                  <a:gd name="T0" fmla="*/ 4 w 8"/>
                  <a:gd name="T1" fmla="*/ 2 h 7"/>
                  <a:gd name="T2" fmla="*/ 4 w 8"/>
                  <a:gd name="T3" fmla="*/ 1 h 7"/>
                  <a:gd name="T4" fmla="*/ 3 w 8"/>
                  <a:gd name="T5" fmla="*/ 0 h 7"/>
                  <a:gd name="T6" fmla="*/ 1 w 8"/>
                  <a:gd name="T7" fmla="*/ 1 h 7"/>
                  <a:gd name="T8" fmla="*/ 0 w 8"/>
                  <a:gd name="T9" fmla="*/ 4 h 7"/>
                  <a:gd name="T10" fmla="*/ 1 w 8"/>
                  <a:gd name="T11" fmla="*/ 6 h 7"/>
                  <a:gd name="T12" fmla="*/ 3 w 8"/>
                  <a:gd name="T13" fmla="*/ 6 h 7"/>
                  <a:gd name="T14" fmla="*/ 8 w 8"/>
                  <a:gd name="T15" fmla="*/ 5 h 7"/>
                  <a:gd name="T16" fmla="*/ 6 w 8"/>
                  <a:gd name="T17" fmla="*/ 4 h 7"/>
                  <a:gd name="T18" fmla="*/ 4 w 8"/>
                  <a:gd name="T19"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7">
                    <a:moveTo>
                      <a:pt x="4" y="2"/>
                    </a:moveTo>
                    <a:cubicBezTo>
                      <a:pt x="4" y="2"/>
                      <a:pt x="4" y="1"/>
                      <a:pt x="4" y="1"/>
                    </a:cubicBezTo>
                    <a:cubicBezTo>
                      <a:pt x="3" y="1"/>
                      <a:pt x="3" y="0"/>
                      <a:pt x="3" y="0"/>
                    </a:cubicBezTo>
                    <a:cubicBezTo>
                      <a:pt x="2" y="0"/>
                      <a:pt x="2" y="1"/>
                      <a:pt x="1" y="1"/>
                    </a:cubicBezTo>
                    <a:cubicBezTo>
                      <a:pt x="1" y="2"/>
                      <a:pt x="1" y="3"/>
                      <a:pt x="0" y="4"/>
                    </a:cubicBezTo>
                    <a:cubicBezTo>
                      <a:pt x="0" y="5"/>
                      <a:pt x="0" y="6"/>
                      <a:pt x="1" y="6"/>
                    </a:cubicBezTo>
                    <a:cubicBezTo>
                      <a:pt x="2" y="6"/>
                      <a:pt x="2" y="6"/>
                      <a:pt x="3" y="6"/>
                    </a:cubicBezTo>
                    <a:cubicBezTo>
                      <a:pt x="4" y="5"/>
                      <a:pt x="8" y="7"/>
                      <a:pt x="8" y="5"/>
                    </a:cubicBezTo>
                    <a:cubicBezTo>
                      <a:pt x="7" y="5"/>
                      <a:pt x="6" y="4"/>
                      <a:pt x="6" y="4"/>
                    </a:cubicBezTo>
                    <a:cubicBezTo>
                      <a:pt x="5" y="3"/>
                      <a:pt x="5" y="3"/>
                      <a:pt x="4"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0" name="Freeform 362">
                <a:extLst>
                  <a:ext uri="{FF2B5EF4-FFF2-40B4-BE49-F238E27FC236}">
                    <a16:creationId xmlns:a16="http://schemas.microsoft.com/office/drawing/2014/main" id="{4BF6AB63-7534-4FA0-9301-5F6EC9F2D28D}"/>
                  </a:ext>
                </a:extLst>
              </p:cNvPr>
              <p:cNvSpPr>
                <a:spLocks/>
              </p:cNvSpPr>
              <p:nvPr/>
            </p:nvSpPr>
            <p:spPr bwMode="auto">
              <a:xfrm>
                <a:off x="3218" y="1815"/>
                <a:ext cx="19" cy="19"/>
              </a:xfrm>
              <a:custGeom>
                <a:avLst/>
                <a:gdLst>
                  <a:gd name="T0" fmla="*/ 7 w 8"/>
                  <a:gd name="T1" fmla="*/ 0 h 8"/>
                  <a:gd name="T2" fmla="*/ 7 w 8"/>
                  <a:gd name="T3" fmla="*/ 1 h 8"/>
                  <a:gd name="T4" fmla="*/ 5 w 8"/>
                  <a:gd name="T5" fmla="*/ 1 h 8"/>
                  <a:gd name="T6" fmla="*/ 5 w 8"/>
                  <a:gd name="T7" fmla="*/ 1 h 8"/>
                  <a:gd name="T8" fmla="*/ 6 w 8"/>
                  <a:gd name="T9" fmla="*/ 2 h 8"/>
                  <a:gd name="T10" fmla="*/ 6 w 8"/>
                  <a:gd name="T11" fmla="*/ 4 h 8"/>
                  <a:gd name="T12" fmla="*/ 4 w 8"/>
                  <a:gd name="T13" fmla="*/ 5 h 8"/>
                  <a:gd name="T14" fmla="*/ 3 w 8"/>
                  <a:gd name="T15" fmla="*/ 4 h 8"/>
                  <a:gd name="T16" fmla="*/ 4 w 8"/>
                  <a:gd name="T17" fmla="*/ 2 h 8"/>
                  <a:gd name="T18" fmla="*/ 5 w 8"/>
                  <a:gd name="T19" fmla="*/ 1 h 8"/>
                  <a:gd name="T20" fmla="*/ 2 w 8"/>
                  <a:gd name="T21" fmla="*/ 2 h 8"/>
                  <a:gd name="T22" fmla="*/ 1 w 8"/>
                  <a:gd name="T23" fmla="*/ 7 h 8"/>
                  <a:gd name="T24" fmla="*/ 3 w 8"/>
                  <a:gd name="T25" fmla="*/ 8 h 8"/>
                  <a:gd name="T26" fmla="*/ 6 w 8"/>
                  <a:gd name="T27" fmla="*/ 6 h 8"/>
                  <a:gd name="T28" fmla="*/ 7 w 8"/>
                  <a:gd name="T29" fmla="*/ 1 h 8"/>
                  <a:gd name="T30" fmla="*/ 7 w 8"/>
                  <a:gd name="T3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 h="8">
                    <a:moveTo>
                      <a:pt x="7" y="0"/>
                    </a:moveTo>
                    <a:cubicBezTo>
                      <a:pt x="7" y="1"/>
                      <a:pt x="7" y="1"/>
                      <a:pt x="7" y="1"/>
                    </a:cubicBezTo>
                    <a:cubicBezTo>
                      <a:pt x="6" y="1"/>
                      <a:pt x="5" y="1"/>
                      <a:pt x="5" y="1"/>
                    </a:cubicBezTo>
                    <a:cubicBezTo>
                      <a:pt x="5" y="1"/>
                      <a:pt x="5" y="1"/>
                      <a:pt x="5" y="1"/>
                    </a:cubicBezTo>
                    <a:cubicBezTo>
                      <a:pt x="6" y="1"/>
                      <a:pt x="6" y="1"/>
                      <a:pt x="6" y="2"/>
                    </a:cubicBezTo>
                    <a:cubicBezTo>
                      <a:pt x="7" y="2"/>
                      <a:pt x="6" y="3"/>
                      <a:pt x="6" y="4"/>
                    </a:cubicBezTo>
                    <a:cubicBezTo>
                      <a:pt x="5" y="4"/>
                      <a:pt x="5" y="5"/>
                      <a:pt x="4" y="5"/>
                    </a:cubicBezTo>
                    <a:cubicBezTo>
                      <a:pt x="4" y="5"/>
                      <a:pt x="4" y="5"/>
                      <a:pt x="3" y="4"/>
                    </a:cubicBezTo>
                    <a:cubicBezTo>
                      <a:pt x="3" y="4"/>
                      <a:pt x="3" y="3"/>
                      <a:pt x="4" y="2"/>
                    </a:cubicBezTo>
                    <a:cubicBezTo>
                      <a:pt x="4" y="2"/>
                      <a:pt x="4" y="2"/>
                      <a:pt x="5" y="1"/>
                    </a:cubicBezTo>
                    <a:cubicBezTo>
                      <a:pt x="4" y="2"/>
                      <a:pt x="3" y="2"/>
                      <a:pt x="2" y="2"/>
                    </a:cubicBezTo>
                    <a:cubicBezTo>
                      <a:pt x="0" y="4"/>
                      <a:pt x="0" y="6"/>
                      <a:pt x="1" y="7"/>
                    </a:cubicBezTo>
                    <a:cubicBezTo>
                      <a:pt x="1" y="7"/>
                      <a:pt x="2" y="8"/>
                      <a:pt x="3" y="8"/>
                    </a:cubicBezTo>
                    <a:cubicBezTo>
                      <a:pt x="4" y="8"/>
                      <a:pt x="5" y="7"/>
                      <a:pt x="6" y="6"/>
                    </a:cubicBezTo>
                    <a:cubicBezTo>
                      <a:pt x="8" y="4"/>
                      <a:pt x="8" y="2"/>
                      <a:pt x="7" y="1"/>
                    </a:cubicBezTo>
                    <a:cubicBezTo>
                      <a:pt x="7" y="1"/>
                      <a:pt x="7" y="1"/>
                      <a:pt x="7"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1" name="Freeform 363">
                <a:extLst>
                  <a:ext uri="{FF2B5EF4-FFF2-40B4-BE49-F238E27FC236}">
                    <a16:creationId xmlns:a16="http://schemas.microsoft.com/office/drawing/2014/main" id="{F536CAC2-7A38-4E58-B337-690F84CEF3EA}"/>
                  </a:ext>
                </a:extLst>
              </p:cNvPr>
              <p:cNvSpPr>
                <a:spLocks/>
              </p:cNvSpPr>
              <p:nvPr/>
            </p:nvSpPr>
            <p:spPr bwMode="auto">
              <a:xfrm>
                <a:off x="3223" y="1815"/>
                <a:ext cx="12" cy="5"/>
              </a:xfrm>
              <a:custGeom>
                <a:avLst/>
                <a:gdLst>
                  <a:gd name="T0" fmla="*/ 4 w 5"/>
                  <a:gd name="T1" fmla="*/ 0 h 2"/>
                  <a:gd name="T2" fmla="*/ 0 w 5"/>
                  <a:gd name="T3" fmla="*/ 2 h 2"/>
                  <a:gd name="T4" fmla="*/ 0 w 5"/>
                  <a:gd name="T5" fmla="*/ 2 h 2"/>
                  <a:gd name="T6" fmla="*/ 3 w 5"/>
                  <a:gd name="T7" fmla="*/ 1 h 2"/>
                  <a:gd name="T8" fmla="*/ 3 w 5"/>
                  <a:gd name="T9" fmla="*/ 1 h 2"/>
                  <a:gd name="T10" fmla="*/ 5 w 5"/>
                  <a:gd name="T11" fmla="*/ 1 h 2"/>
                  <a:gd name="T12" fmla="*/ 5 w 5"/>
                  <a:gd name="T13" fmla="*/ 0 h 2"/>
                  <a:gd name="T14" fmla="*/ 4 w 5"/>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
                    <a:moveTo>
                      <a:pt x="4" y="0"/>
                    </a:moveTo>
                    <a:cubicBezTo>
                      <a:pt x="2" y="0"/>
                      <a:pt x="1" y="1"/>
                      <a:pt x="0" y="2"/>
                    </a:cubicBezTo>
                    <a:cubicBezTo>
                      <a:pt x="0" y="2"/>
                      <a:pt x="0" y="2"/>
                      <a:pt x="0" y="2"/>
                    </a:cubicBezTo>
                    <a:cubicBezTo>
                      <a:pt x="1" y="2"/>
                      <a:pt x="2" y="2"/>
                      <a:pt x="3" y="1"/>
                    </a:cubicBezTo>
                    <a:cubicBezTo>
                      <a:pt x="3" y="1"/>
                      <a:pt x="3" y="1"/>
                      <a:pt x="3" y="1"/>
                    </a:cubicBezTo>
                    <a:cubicBezTo>
                      <a:pt x="3" y="1"/>
                      <a:pt x="4" y="1"/>
                      <a:pt x="5" y="1"/>
                    </a:cubicBezTo>
                    <a:cubicBezTo>
                      <a:pt x="5" y="1"/>
                      <a:pt x="5" y="1"/>
                      <a:pt x="5" y="0"/>
                    </a:cubicBezTo>
                    <a:cubicBezTo>
                      <a:pt x="5" y="0"/>
                      <a:pt x="4" y="0"/>
                      <a:pt x="4"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2" name="Freeform 364">
                <a:extLst>
                  <a:ext uri="{FF2B5EF4-FFF2-40B4-BE49-F238E27FC236}">
                    <a16:creationId xmlns:a16="http://schemas.microsoft.com/office/drawing/2014/main" id="{551B9852-44AE-406A-A708-0E2421C20902}"/>
                  </a:ext>
                </a:extLst>
              </p:cNvPr>
              <p:cNvSpPr>
                <a:spLocks/>
              </p:cNvSpPr>
              <p:nvPr/>
            </p:nvSpPr>
            <p:spPr bwMode="auto">
              <a:xfrm>
                <a:off x="3225" y="1817"/>
                <a:ext cx="10" cy="10"/>
              </a:xfrm>
              <a:custGeom>
                <a:avLst/>
                <a:gdLst>
                  <a:gd name="T0" fmla="*/ 2 w 4"/>
                  <a:gd name="T1" fmla="*/ 0 h 4"/>
                  <a:gd name="T2" fmla="*/ 2 w 4"/>
                  <a:gd name="T3" fmla="*/ 0 h 4"/>
                  <a:gd name="T4" fmla="*/ 2 w 4"/>
                  <a:gd name="T5" fmla="*/ 0 h 4"/>
                  <a:gd name="T6" fmla="*/ 1 w 4"/>
                  <a:gd name="T7" fmla="*/ 1 h 4"/>
                  <a:gd name="T8" fmla="*/ 0 w 4"/>
                  <a:gd name="T9" fmla="*/ 3 h 4"/>
                  <a:gd name="T10" fmla="*/ 1 w 4"/>
                  <a:gd name="T11" fmla="*/ 4 h 4"/>
                  <a:gd name="T12" fmla="*/ 3 w 4"/>
                  <a:gd name="T13" fmla="*/ 3 h 4"/>
                  <a:gd name="T14" fmla="*/ 3 w 4"/>
                  <a:gd name="T15" fmla="*/ 1 h 4"/>
                  <a:gd name="T16" fmla="*/ 2 w 4"/>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2" y="0"/>
                    </a:moveTo>
                    <a:cubicBezTo>
                      <a:pt x="2" y="0"/>
                      <a:pt x="2" y="0"/>
                      <a:pt x="2" y="0"/>
                    </a:cubicBezTo>
                    <a:cubicBezTo>
                      <a:pt x="2" y="0"/>
                      <a:pt x="2" y="0"/>
                      <a:pt x="2" y="0"/>
                    </a:cubicBezTo>
                    <a:cubicBezTo>
                      <a:pt x="1" y="1"/>
                      <a:pt x="1" y="1"/>
                      <a:pt x="1" y="1"/>
                    </a:cubicBezTo>
                    <a:cubicBezTo>
                      <a:pt x="0" y="2"/>
                      <a:pt x="0" y="3"/>
                      <a:pt x="0" y="3"/>
                    </a:cubicBezTo>
                    <a:cubicBezTo>
                      <a:pt x="1" y="4"/>
                      <a:pt x="1" y="4"/>
                      <a:pt x="1" y="4"/>
                    </a:cubicBezTo>
                    <a:cubicBezTo>
                      <a:pt x="2" y="4"/>
                      <a:pt x="2" y="3"/>
                      <a:pt x="3" y="3"/>
                    </a:cubicBezTo>
                    <a:cubicBezTo>
                      <a:pt x="3" y="2"/>
                      <a:pt x="4" y="1"/>
                      <a:pt x="3" y="1"/>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3" name="Freeform 365">
                <a:extLst>
                  <a:ext uri="{FF2B5EF4-FFF2-40B4-BE49-F238E27FC236}">
                    <a16:creationId xmlns:a16="http://schemas.microsoft.com/office/drawing/2014/main" id="{D1BD5420-F9E9-4C60-AA48-5BEA92021777}"/>
                  </a:ext>
                </a:extLst>
              </p:cNvPr>
              <p:cNvSpPr>
                <a:spLocks/>
              </p:cNvSpPr>
              <p:nvPr/>
            </p:nvSpPr>
            <p:spPr bwMode="auto">
              <a:xfrm>
                <a:off x="3230" y="1817"/>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4" name="Freeform 366">
                <a:extLst>
                  <a:ext uri="{FF2B5EF4-FFF2-40B4-BE49-F238E27FC236}">
                    <a16:creationId xmlns:a16="http://schemas.microsoft.com/office/drawing/2014/main" id="{37D56BAF-7A6A-4048-B5DD-A1EC44CB3D24}"/>
                  </a:ext>
                </a:extLst>
              </p:cNvPr>
              <p:cNvSpPr>
                <a:spLocks noEditPoints="1"/>
              </p:cNvSpPr>
              <p:nvPr/>
            </p:nvSpPr>
            <p:spPr bwMode="auto">
              <a:xfrm>
                <a:off x="3259" y="1843"/>
                <a:ext cx="21" cy="17"/>
              </a:xfrm>
              <a:custGeom>
                <a:avLst/>
                <a:gdLst>
                  <a:gd name="T0" fmla="*/ 4 w 9"/>
                  <a:gd name="T1" fmla="*/ 5 h 7"/>
                  <a:gd name="T2" fmla="*/ 2 w 9"/>
                  <a:gd name="T3" fmla="*/ 4 h 7"/>
                  <a:gd name="T4" fmla="*/ 2 w 9"/>
                  <a:gd name="T5" fmla="*/ 2 h 7"/>
                  <a:gd name="T6" fmla="*/ 3 w 9"/>
                  <a:gd name="T7" fmla="*/ 2 h 7"/>
                  <a:gd name="T8" fmla="*/ 4 w 9"/>
                  <a:gd name="T9" fmla="*/ 2 h 7"/>
                  <a:gd name="T10" fmla="*/ 5 w 9"/>
                  <a:gd name="T11" fmla="*/ 5 h 7"/>
                  <a:gd name="T12" fmla="*/ 4 w 9"/>
                  <a:gd name="T13" fmla="*/ 5 h 7"/>
                  <a:gd name="T14" fmla="*/ 3 w 9"/>
                  <a:gd name="T15" fmla="*/ 0 h 7"/>
                  <a:gd name="T16" fmla="*/ 1 w 9"/>
                  <a:gd name="T17" fmla="*/ 1 h 7"/>
                  <a:gd name="T18" fmla="*/ 2 w 9"/>
                  <a:gd name="T19" fmla="*/ 6 h 7"/>
                  <a:gd name="T20" fmla="*/ 6 w 9"/>
                  <a:gd name="T21" fmla="*/ 7 h 7"/>
                  <a:gd name="T22" fmla="*/ 8 w 9"/>
                  <a:gd name="T23" fmla="*/ 7 h 7"/>
                  <a:gd name="T24" fmla="*/ 6 w 9"/>
                  <a:gd name="T25" fmla="*/ 1 h 7"/>
                  <a:gd name="T26" fmla="*/ 3 w 9"/>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7">
                    <a:moveTo>
                      <a:pt x="4" y="5"/>
                    </a:moveTo>
                    <a:cubicBezTo>
                      <a:pt x="3" y="5"/>
                      <a:pt x="3" y="5"/>
                      <a:pt x="2" y="4"/>
                    </a:cubicBezTo>
                    <a:cubicBezTo>
                      <a:pt x="2" y="4"/>
                      <a:pt x="1" y="3"/>
                      <a:pt x="2" y="2"/>
                    </a:cubicBezTo>
                    <a:cubicBezTo>
                      <a:pt x="2" y="2"/>
                      <a:pt x="2" y="2"/>
                      <a:pt x="3" y="2"/>
                    </a:cubicBezTo>
                    <a:cubicBezTo>
                      <a:pt x="3" y="2"/>
                      <a:pt x="4" y="2"/>
                      <a:pt x="4" y="2"/>
                    </a:cubicBezTo>
                    <a:cubicBezTo>
                      <a:pt x="5" y="3"/>
                      <a:pt x="5" y="4"/>
                      <a:pt x="5" y="5"/>
                    </a:cubicBezTo>
                    <a:cubicBezTo>
                      <a:pt x="5" y="5"/>
                      <a:pt x="4" y="5"/>
                      <a:pt x="4" y="5"/>
                    </a:cubicBezTo>
                    <a:moveTo>
                      <a:pt x="3" y="0"/>
                    </a:moveTo>
                    <a:cubicBezTo>
                      <a:pt x="2" y="0"/>
                      <a:pt x="1" y="1"/>
                      <a:pt x="1" y="1"/>
                    </a:cubicBezTo>
                    <a:cubicBezTo>
                      <a:pt x="0" y="2"/>
                      <a:pt x="0" y="5"/>
                      <a:pt x="2" y="6"/>
                    </a:cubicBezTo>
                    <a:cubicBezTo>
                      <a:pt x="3" y="7"/>
                      <a:pt x="5" y="7"/>
                      <a:pt x="6" y="7"/>
                    </a:cubicBezTo>
                    <a:cubicBezTo>
                      <a:pt x="7" y="7"/>
                      <a:pt x="7" y="7"/>
                      <a:pt x="8" y="7"/>
                    </a:cubicBezTo>
                    <a:cubicBezTo>
                      <a:pt x="9" y="5"/>
                      <a:pt x="8" y="3"/>
                      <a:pt x="6" y="1"/>
                    </a:cubicBezTo>
                    <a:cubicBezTo>
                      <a:pt x="5" y="1"/>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5" name="Freeform 367">
                <a:extLst>
                  <a:ext uri="{FF2B5EF4-FFF2-40B4-BE49-F238E27FC236}">
                    <a16:creationId xmlns:a16="http://schemas.microsoft.com/office/drawing/2014/main" id="{D237D196-129F-4915-8FF2-A7952E435349}"/>
                  </a:ext>
                </a:extLst>
              </p:cNvPr>
              <p:cNvSpPr>
                <a:spLocks/>
              </p:cNvSpPr>
              <p:nvPr/>
            </p:nvSpPr>
            <p:spPr bwMode="auto">
              <a:xfrm>
                <a:off x="3261" y="1848"/>
                <a:ext cx="10" cy="7"/>
              </a:xfrm>
              <a:custGeom>
                <a:avLst/>
                <a:gdLst>
                  <a:gd name="T0" fmla="*/ 2 w 4"/>
                  <a:gd name="T1" fmla="*/ 0 h 3"/>
                  <a:gd name="T2" fmla="*/ 1 w 4"/>
                  <a:gd name="T3" fmla="*/ 0 h 3"/>
                  <a:gd name="T4" fmla="*/ 1 w 4"/>
                  <a:gd name="T5" fmla="*/ 2 h 3"/>
                  <a:gd name="T6" fmla="*/ 3 w 4"/>
                  <a:gd name="T7" fmla="*/ 3 h 3"/>
                  <a:gd name="T8" fmla="*/ 4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1" y="2"/>
                      <a:pt x="1" y="2"/>
                    </a:cubicBezTo>
                    <a:cubicBezTo>
                      <a:pt x="2" y="3"/>
                      <a:pt x="2" y="3"/>
                      <a:pt x="3" y="3"/>
                    </a:cubicBezTo>
                    <a:cubicBezTo>
                      <a:pt x="3" y="3"/>
                      <a:pt x="4" y="3"/>
                      <a:pt x="4" y="3"/>
                    </a:cubicBezTo>
                    <a:cubicBezTo>
                      <a:pt x="4" y="2"/>
                      <a:pt x="4" y="1"/>
                      <a:pt x="3" y="0"/>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6" name="Freeform 368">
                <a:extLst>
                  <a:ext uri="{FF2B5EF4-FFF2-40B4-BE49-F238E27FC236}">
                    <a16:creationId xmlns:a16="http://schemas.microsoft.com/office/drawing/2014/main" id="{F1898A58-C5DE-402D-8E28-4B5B9105436F}"/>
                  </a:ext>
                </a:extLst>
              </p:cNvPr>
              <p:cNvSpPr>
                <a:spLocks noEditPoints="1"/>
              </p:cNvSpPr>
              <p:nvPr/>
            </p:nvSpPr>
            <p:spPr bwMode="auto">
              <a:xfrm>
                <a:off x="3266" y="1805"/>
                <a:ext cx="16" cy="12"/>
              </a:xfrm>
              <a:custGeom>
                <a:avLst/>
                <a:gdLst>
                  <a:gd name="T0" fmla="*/ 2 w 7"/>
                  <a:gd name="T1" fmla="*/ 4 h 5"/>
                  <a:gd name="T2" fmla="*/ 1 w 7"/>
                  <a:gd name="T3" fmla="*/ 3 h 5"/>
                  <a:gd name="T4" fmla="*/ 2 w 7"/>
                  <a:gd name="T5" fmla="*/ 2 h 5"/>
                  <a:gd name="T6" fmla="*/ 3 w 7"/>
                  <a:gd name="T7" fmla="*/ 2 h 5"/>
                  <a:gd name="T8" fmla="*/ 4 w 7"/>
                  <a:gd name="T9" fmla="*/ 2 h 5"/>
                  <a:gd name="T10" fmla="*/ 3 w 7"/>
                  <a:gd name="T11" fmla="*/ 4 h 5"/>
                  <a:gd name="T12" fmla="*/ 2 w 7"/>
                  <a:gd name="T13" fmla="*/ 4 h 5"/>
                  <a:gd name="T14" fmla="*/ 4 w 7"/>
                  <a:gd name="T15" fmla="*/ 0 h 5"/>
                  <a:gd name="T16" fmla="*/ 2 w 7"/>
                  <a:gd name="T17" fmla="*/ 0 h 5"/>
                  <a:gd name="T18" fmla="*/ 0 w 7"/>
                  <a:gd name="T19" fmla="*/ 3 h 5"/>
                  <a:gd name="T20" fmla="*/ 2 w 7"/>
                  <a:gd name="T21" fmla="*/ 5 h 5"/>
                  <a:gd name="T22" fmla="*/ 4 w 7"/>
                  <a:gd name="T23" fmla="*/ 4 h 5"/>
                  <a:gd name="T24" fmla="*/ 6 w 7"/>
                  <a:gd name="T25" fmla="*/ 1 h 5"/>
                  <a:gd name="T26" fmla="*/ 4 w 7"/>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5">
                    <a:moveTo>
                      <a:pt x="2" y="4"/>
                    </a:moveTo>
                    <a:cubicBezTo>
                      <a:pt x="2" y="4"/>
                      <a:pt x="1" y="4"/>
                      <a:pt x="1" y="3"/>
                    </a:cubicBezTo>
                    <a:cubicBezTo>
                      <a:pt x="1" y="3"/>
                      <a:pt x="2" y="2"/>
                      <a:pt x="2" y="2"/>
                    </a:cubicBezTo>
                    <a:cubicBezTo>
                      <a:pt x="3" y="2"/>
                      <a:pt x="3" y="2"/>
                      <a:pt x="3" y="2"/>
                    </a:cubicBezTo>
                    <a:cubicBezTo>
                      <a:pt x="3" y="2"/>
                      <a:pt x="4" y="2"/>
                      <a:pt x="4" y="2"/>
                    </a:cubicBezTo>
                    <a:cubicBezTo>
                      <a:pt x="4" y="3"/>
                      <a:pt x="4" y="3"/>
                      <a:pt x="3" y="4"/>
                    </a:cubicBezTo>
                    <a:cubicBezTo>
                      <a:pt x="3" y="4"/>
                      <a:pt x="2" y="4"/>
                      <a:pt x="2" y="4"/>
                    </a:cubicBezTo>
                    <a:moveTo>
                      <a:pt x="4" y="0"/>
                    </a:moveTo>
                    <a:cubicBezTo>
                      <a:pt x="4" y="0"/>
                      <a:pt x="3" y="0"/>
                      <a:pt x="2" y="0"/>
                    </a:cubicBezTo>
                    <a:cubicBezTo>
                      <a:pt x="1" y="1"/>
                      <a:pt x="0" y="2"/>
                      <a:pt x="0" y="3"/>
                    </a:cubicBezTo>
                    <a:cubicBezTo>
                      <a:pt x="1" y="4"/>
                      <a:pt x="1" y="5"/>
                      <a:pt x="2" y="5"/>
                    </a:cubicBezTo>
                    <a:cubicBezTo>
                      <a:pt x="3" y="5"/>
                      <a:pt x="4" y="4"/>
                      <a:pt x="4" y="4"/>
                    </a:cubicBezTo>
                    <a:cubicBezTo>
                      <a:pt x="6" y="3"/>
                      <a:pt x="7" y="2"/>
                      <a:pt x="6" y="1"/>
                    </a:cubicBezTo>
                    <a:cubicBezTo>
                      <a:pt x="6"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7" name="Freeform 369">
                <a:extLst>
                  <a:ext uri="{FF2B5EF4-FFF2-40B4-BE49-F238E27FC236}">
                    <a16:creationId xmlns:a16="http://schemas.microsoft.com/office/drawing/2014/main" id="{2E723208-BC48-4A9F-8325-4D92DC757584}"/>
                  </a:ext>
                </a:extLst>
              </p:cNvPr>
              <p:cNvSpPr>
                <a:spLocks/>
              </p:cNvSpPr>
              <p:nvPr/>
            </p:nvSpPr>
            <p:spPr bwMode="auto">
              <a:xfrm>
                <a:off x="3268" y="1810"/>
                <a:ext cx="7" cy="5"/>
              </a:xfrm>
              <a:custGeom>
                <a:avLst/>
                <a:gdLst>
                  <a:gd name="T0" fmla="*/ 2 w 3"/>
                  <a:gd name="T1" fmla="*/ 0 h 2"/>
                  <a:gd name="T2" fmla="*/ 1 w 3"/>
                  <a:gd name="T3" fmla="*/ 0 h 2"/>
                  <a:gd name="T4" fmla="*/ 0 w 3"/>
                  <a:gd name="T5" fmla="*/ 1 h 2"/>
                  <a:gd name="T6" fmla="*/ 1 w 3"/>
                  <a:gd name="T7" fmla="*/ 2 h 2"/>
                  <a:gd name="T8" fmla="*/ 2 w 3"/>
                  <a:gd name="T9" fmla="*/ 2 h 2"/>
                  <a:gd name="T10" fmla="*/ 3 w 3"/>
                  <a:gd name="T11" fmla="*/ 0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2" y="0"/>
                      <a:pt x="2" y="0"/>
                      <a:pt x="1" y="0"/>
                    </a:cubicBezTo>
                    <a:cubicBezTo>
                      <a:pt x="1" y="0"/>
                      <a:pt x="0" y="1"/>
                      <a:pt x="0" y="1"/>
                    </a:cubicBezTo>
                    <a:cubicBezTo>
                      <a:pt x="0" y="2"/>
                      <a:pt x="1" y="2"/>
                      <a:pt x="1" y="2"/>
                    </a:cubicBezTo>
                    <a:cubicBezTo>
                      <a:pt x="1" y="2"/>
                      <a:pt x="2" y="2"/>
                      <a:pt x="2" y="2"/>
                    </a:cubicBezTo>
                    <a:cubicBezTo>
                      <a:pt x="3" y="1"/>
                      <a:pt x="3" y="1"/>
                      <a:pt x="3" y="0"/>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8" name="Freeform 370">
                <a:extLst>
                  <a:ext uri="{FF2B5EF4-FFF2-40B4-BE49-F238E27FC236}">
                    <a16:creationId xmlns:a16="http://schemas.microsoft.com/office/drawing/2014/main" id="{72617F42-AA37-4703-9147-4B5AD2D60014}"/>
                  </a:ext>
                </a:extLst>
              </p:cNvPr>
              <p:cNvSpPr>
                <a:spLocks/>
              </p:cNvSpPr>
              <p:nvPr/>
            </p:nvSpPr>
            <p:spPr bwMode="auto">
              <a:xfrm>
                <a:off x="3247" y="1789"/>
                <a:ext cx="9" cy="12"/>
              </a:xfrm>
              <a:custGeom>
                <a:avLst/>
                <a:gdLst>
                  <a:gd name="T0" fmla="*/ 2 w 4"/>
                  <a:gd name="T1" fmla="*/ 0 h 5"/>
                  <a:gd name="T2" fmla="*/ 0 w 4"/>
                  <a:gd name="T3" fmla="*/ 0 h 5"/>
                  <a:gd name="T4" fmla="*/ 0 w 4"/>
                  <a:gd name="T5" fmla="*/ 0 h 5"/>
                  <a:gd name="T6" fmla="*/ 1 w 4"/>
                  <a:gd name="T7" fmla="*/ 2 h 5"/>
                  <a:gd name="T8" fmla="*/ 1 w 4"/>
                  <a:gd name="T9" fmla="*/ 2 h 5"/>
                  <a:gd name="T10" fmla="*/ 2 w 4"/>
                  <a:gd name="T11" fmla="*/ 2 h 5"/>
                  <a:gd name="T12" fmla="*/ 1 w 4"/>
                  <a:gd name="T13" fmla="*/ 3 h 5"/>
                  <a:gd name="T14" fmla="*/ 1 w 4"/>
                  <a:gd name="T15" fmla="*/ 5 h 5"/>
                  <a:gd name="T16" fmla="*/ 2 w 4"/>
                  <a:gd name="T17" fmla="*/ 4 h 5"/>
                  <a:gd name="T18" fmla="*/ 4 w 4"/>
                  <a:gd name="T19" fmla="*/ 1 h 5"/>
                  <a:gd name="T20" fmla="*/ 2 w 4"/>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5">
                    <a:moveTo>
                      <a:pt x="2" y="0"/>
                    </a:moveTo>
                    <a:cubicBezTo>
                      <a:pt x="1" y="0"/>
                      <a:pt x="1" y="0"/>
                      <a:pt x="0" y="0"/>
                    </a:cubicBezTo>
                    <a:cubicBezTo>
                      <a:pt x="0" y="0"/>
                      <a:pt x="0" y="0"/>
                      <a:pt x="0" y="0"/>
                    </a:cubicBezTo>
                    <a:cubicBezTo>
                      <a:pt x="0" y="1"/>
                      <a:pt x="0" y="1"/>
                      <a:pt x="1" y="2"/>
                    </a:cubicBezTo>
                    <a:cubicBezTo>
                      <a:pt x="1" y="2"/>
                      <a:pt x="1" y="2"/>
                      <a:pt x="1" y="2"/>
                    </a:cubicBezTo>
                    <a:cubicBezTo>
                      <a:pt x="1" y="2"/>
                      <a:pt x="1" y="2"/>
                      <a:pt x="2" y="2"/>
                    </a:cubicBezTo>
                    <a:cubicBezTo>
                      <a:pt x="2" y="3"/>
                      <a:pt x="2" y="3"/>
                      <a:pt x="1" y="3"/>
                    </a:cubicBezTo>
                    <a:cubicBezTo>
                      <a:pt x="1" y="4"/>
                      <a:pt x="1" y="4"/>
                      <a:pt x="1" y="5"/>
                    </a:cubicBezTo>
                    <a:cubicBezTo>
                      <a:pt x="1" y="5"/>
                      <a:pt x="2" y="4"/>
                      <a:pt x="2" y="4"/>
                    </a:cubicBezTo>
                    <a:cubicBezTo>
                      <a:pt x="3" y="4"/>
                      <a:pt x="4" y="2"/>
                      <a:pt x="4" y="1"/>
                    </a:cubicBezTo>
                    <a:cubicBezTo>
                      <a:pt x="4" y="0"/>
                      <a:pt x="3"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9" name="Freeform 371">
                <a:extLst>
                  <a:ext uri="{FF2B5EF4-FFF2-40B4-BE49-F238E27FC236}">
                    <a16:creationId xmlns:a16="http://schemas.microsoft.com/office/drawing/2014/main" id="{E780271D-032C-4FC1-A660-42792B462AA5}"/>
                  </a:ext>
                </a:extLst>
              </p:cNvPr>
              <p:cNvSpPr>
                <a:spLocks/>
              </p:cNvSpPr>
              <p:nvPr/>
            </p:nvSpPr>
            <p:spPr bwMode="auto">
              <a:xfrm>
                <a:off x="3240" y="1789"/>
                <a:ext cx="9" cy="12"/>
              </a:xfrm>
              <a:custGeom>
                <a:avLst/>
                <a:gdLst>
                  <a:gd name="T0" fmla="*/ 3 w 4"/>
                  <a:gd name="T1" fmla="*/ 0 h 5"/>
                  <a:gd name="T2" fmla="*/ 1 w 4"/>
                  <a:gd name="T3" fmla="*/ 4 h 5"/>
                  <a:gd name="T4" fmla="*/ 3 w 4"/>
                  <a:gd name="T5" fmla="*/ 5 h 5"/>
                  <a:gd name="T6" fmla="*/ 4 w 4"/>
                  <a:gd name="T7" fmla="*/ 5 h 5"/>
                  <a:gd name="T8" fmla="*/ 4 w 4"/>
                  <a:gd name="T9" fmla="*/ 3 h 5"/>
                  <a:gd name="T10" fmla="*/ 4 w 4"/>
                  <a:gd name="T11" fmla="*/ 4 h 5"/>
                  <a:gd name="T12" fmla="*/ 3 w 4"/>
                  <a:gd name="T13" fmla="*/ 4 h 5"/>
                  <a:gd name="T14" fmla="*/ 2 w 4"/>
                  <a:gd name="T15" fmla="*/ 3 h 5"/>
                  <a:gd name="T16" fmla="*/ 3 w 4"/>
                  <a:gd name="T17" fmla="*/ 2 h 5"/>
                  <a:gd name="T18" fmla="*/ 4 w 4"/>
                  <a:gd name="T19" fmla="*/ 2 h 5"/>
                  <a:gd name="T20" fmla="*/ 4 w 4"/>
                  <a:gd name="T21" fmla="*/ 2 h 5"/>
                  <a:gd name="T22" fmla="*/ 4 w 4"/>
                  <a:gd name="T23" fmla="*/ 2 h 5"/>
                  <a:gd name="T24" fmla="*/ 3 w 4"/>
                  <a:gd name="T2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3" y="0"/>
                    </a:moveTo>
                    <a:cubicBezTo>
                      <a:pt x="1" y="1"/>
                      <a:pt x="0" y="3"/>
                      <a:pt x="1" y="4"/>
                    </a:cubicBezTo>
                    <a:cubicBezTo>
                      <a:pt x="1" y="4"/>
                      <a:pt x="2" y="5"/>
                      <a:pt x="3" y="5"/>
                    </a:cubicBezTo>
                    <a:cubicBezTo>
                      <a:pt x="3" y="5"/>
                      <a:pt x="4" y="5"/>
                      <a:pt x="4" y="5"/>
                    </a:cubicBezTo>
                    <a:cubicBezTo>
                      <a:pt x="4" y="4"/>
                      <a:pt x="4" y="4"/>
                      <a:pt x="4" y="3"/>
                    </a:cubicBezTo>
                    <a:cubicBezTo>
                      <a:pt x="4" y="4"/>
                      <a:pt x="4" y="4"/>
                      <a:pt x="4" y="4"/>
                    </a:cubicBezTo>
                    <a:cubicBezTo>
                      <a:pt x="3" y="4"/>
                      <a:pt x="3" y="4"/>
                      <a:pt x="3" y="4"/>
                    </a:cubicBezTo>
                    <a:cubicBezTo>
                      <a:pt x="2" y="4"/>
                      <a:pt x="2" y="4"/>
                      <a:pt x="2" y="3"/>
                    </a:cubicBezTo>
                    <a:cubicBezTo>
                      <a:pt x="2" y="3"/>
                      <a:pt x="2" y="2"/>
                      <a:pt x="3" y="2"/>
                    </a:cubicBezTo>
                    <a:cubicBezTo>
                      <a:pt x="3" y="2"/>
                      <a:pt x="3" y="2"/>
                      <a:pt x="4" y="2"/>
                    </a:cubicBezTo>
                    <a:cubicBezTo>
                      <a:pt x="4" y="2"/>
                      <a:pt x="4" y="2"/>
                      <a:pt x="4" y="2"/>
                    </a:cubicBezTo>
                    <a:cubicBezTo>
                      <a:pt x="4" y="2"/>
                      <a:pt x="4" y="2"/>
                      <a:pt x="4" y="2"/>
                    </a:cubicBezTo>
                    <a:cubicBezTo>
                      <a:pt x="3" y="1"/>
                      <a:pt x="3" y="1"/>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0" name="Freeform 372">
                <a:extLst>
                  <a:ext uri="{FF2B5EF4-FFF2-40B4-BE49-F238E27FC236}">
                    <a16:creationId xmlns:a16="http://schemas.microsoft.com/office/drawing/2014/main" id="{D1201B14-B2FE-409B-96A5-E086B4C598A4}"/>
                  </a:ext>
                </a:extLst>
              </p:cNvPr>
              <p:cNvSpPr>
                <a:spLocks/>
              </p:cNvSpPr>
              <p:nvPr/>
            </p:nvSpPr>
            <p:spPr bwMode="auto">
              <a:xfrm>
                <a:off x="3249" y="1793"/>
                <a:ext cx="3" cy="3"/>
              </a:xfrm>
              <a:custGeom>
                <a:avLst/>
                <a:gdLst>
                  <a:gd name="T0" fmla="*/ 0 w 1"/>
                  <a:gd name="T1" fmla="*/ 0 h 1"/>
                  <a:gd name="T2" fmla="*/ 0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1"/>
                      <a:pt x="0" y="1"/>
                    </a:cubicBezTo>
                    <a:cubicBezTo>
                      <a:pt x="1" y="1"/>
                      <a:pt x="1" y="1"/>
                      <a:pt x="1" y="0"/>
                    </a:cubicBezTo>
                    <a:cubicBezTo>
                      <a:pt x="0" y="0"/>
                      <a:pt x="0"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1" name="Freeform 373">
                <a:extLst>
                  <a:ext uri="{FF2B5EF4-FFF2-40B4-BE49-F238E27FC236}">
                    <a16:creationId xmlns:a16="http://schemas.microsoft.com/office/drawing/2014/main" id="{E7FAAFC7-166D-46C2-B3EF-8CCB86803CFD}"/>
                  </a:ext>
                </a:extLst>
              </p:cNvPr>
              <p:cNvSpPr>
                <a:spLocks/>
              </p:cNvSpPr>
              <p:nvPr/>
            </p:nvSpPr>
            <p:spPr bwMode="auto">
              <a:xfrm>
                <a:off x="3244" y="1793"/>
                <a:ext cx="5" cy="5"/>
              </a:xfrm>
              <a:custGeom>
                <a:avLst/>
                <a:gdLst>
                  <a:gd name="T0" fmla="*/ 2 w 2"/>
                  <a:gd name="T1" fmla="*/ 0 h 2"/>
                  <a:gd name="T2" fmla="*/ 1 w 2"/>
                  <a:gd name="T3" fmla="*/ 0 h 2"/>
                  <a:gd name="T4" fmla="*/ 0 w 2"/>
                  <a:gd name="T5" fmla="*/ 1 h 2"/>
                  <a:gd name="T6" fmla="*/ 1 w 2"/>
                  <a:gd name="T7" fmla="*/ 2 h 2"/>
                  <a:gd name="T8" fmla="*/ 2 w 2"/>
                  <a:gd name="T9" fmla="*/ 2 h 2"/>
                  <a:gd name="T10" fmla="*/ 2 w 2"/>
                  <a:gd name="T11" fmla="*/ 1 h 2"/>
                  <a:gd name="T12" fmla="*/ 2 w 2"/>
                  <a:gd name="T13" fmla="*/ 0 h 2"/>
                  <a:gd name="T14" fmla="*/ 2 w 2"/>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2">
                    <a:moveTo>
                      <a:pt x="2" y="0"/>
                    </a:moveTo>
                    <a:cubicBezTo>
                      <a:pt x="1" y="0"/>
                      <a:pt x="1" y="0"/>
                      <a:pt x="1" y="0"/>
                    </a:cubicBezTo>
                    <a:cubicBezTo>
                      <a:pt x="0" y="0"/>
                      <a:pt x="0" y="1"/>
                      <a:pt x="0" y="1"/>
                    </a:cubicBezTo>
                    <a:cubicBezTo>
                      <a:pt x="0" y="2"/>
                      <a:pt x="0" y="2"/>
                      <a:pt x="1" y="2"/>
                    </a:cubicBezTo>
                    <a:cubicBezTo>
                      <a:pt x="1" y="2"/>
                      <a:pt x="1" y="2"/>
                      <a:pt x="2" y="2"/>
                    </a:cubicBezTo>
                    <a:cubicBezTo>
                      <a:pt x="2" y="2"/>
                      <a:pt x="2" y="2"/>
                      <a:pt x="2" y="1"/>
                    </a:cubicBezTo>
                    <a:cubicBezTo>
                      <a:pt x="2" y="1"/>
                      <a:pt x="2" y="0"/>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2" name="Freeform 374">
                <a:extLst>
                  <a:ext uri="{FF2B5EF4-FFF2-40B4-BE49-F238E27FC236}">
                    <a16:creationId xmlns:a16="http://schemas.microsoft.com/office/drawing/2014/main" id="{84D35049-CE00-47DC-BBB2-597EA2F9955C}"/>
                  </a:ext>
                </a:extLst>
              </p:cNvPr>
              <p:cNvSpPr>
                <a:spLocks noEditPoints="1"/>
              </p:cNvSpPr>
              <p:nvPr/>
            </p:nvSpPr>
            <p:spPr bwMode="auto">
              <a:xfrm>
                <a:off x="3221" y="1860"/>
                <a:ext cx="16" cy="12"/>
              </a:xfrm>
              <a:custGeom>
                <a:avLst/>
                <a:gdLst>
                  <a:gd name="T0" fmla="*/ 3 w 7"/>
                  <a:gd name="T1" fmla="*/ 3 h 5"/>
                  <a:gd name="T2" fmla="*/ 2 w 7"/>
                  <a:gd name="T3" fmla="*/ 2 h 5"/>
                  <a:gd name="T4" fmla="*/ 3 w 7"/>
                  <a:gd name="T5" fmla="*/ 1 h 5"/>
                  <a:gd name="T6" fmla="*/ 4 w 7"/>
                  <a:gd name="T7" fmla="*/ 1 h 5"/>
                  <a:gd name="T8" fmla="*/ 5 w 7"/>
                  <a:gd name="T9" fmla="*/ 1 h 5"/>
                  <a:gd name="T10" fmla="*/ 4 w 7"/>
                  <a:gd name="T11" fmla="*/ 3 h 5"/>
                  <a:gd name="T12" fmla="*/ 3 w 7"/>
                  <a:gd name="T13" fmla="*/ 3 h 5"/>
                  <a:gd name="T14" fmla="*/ 4 w 7"/>
                  <a:gd name="T15" fmla="*/ 0 h 5"/>
                  <a:gd name="T16" fmla="*/ 2 w 7"/>
                  <a:gd name="T17" fmla="*/ 0 h 5"/>
                  <a:gd name="T18" fmla="*/ 0 w 7"/>
                  <a:gd name="T19" fmla="*/ 4 h 5"/>
                  <a:gd name="T20" fmla="*/ 2 w 7"/>
                  <a:gd name="T21" fmla="*/ 5 h 5"/>
                  <a:gd name="T22" fmla="*/ 4 w 7"/>
                  <a:gd name="T23" fmla="*/ 4 h 5"/>
                  <a:gd name="T24" fmla="*/ 6 w 7"/>
                  <a:gd name="T25" fmla="*/ 1 h 5"/>
                  <a:gd name="T26" fmla="*/ 4 w 7"/>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5">
                    <a:moveTo>
                      <a:pt x="3" y="3"/>
                    </a:moveTo>
                    <a:cubicBezTo>
                      <a:pt x="3" y="3"/>
                      <a:pt x="3" y="3"/>
                      <a:pt x="2" y="2"/>
                    </a:cubicBezTo>
                    <a:cubicBezTo>
                      <a:pt x="2" y="2"/>
                      <a:pt x="3" y="1"/>
                      <a:pt x="3" y="1"/>
                    </a:cubicBezTo>
                    <a:cubicBezTo>
                      <a:pt x="4" y="1"/>
                      <a:pt x="4" y="1"/>
                      <a:pt x="4" y="1"/>
                    </a:cubicBezTo>
                    <a:cubicBezTo>
                      <a:pt x="5" y="1"/>
                      <a:pt x="5" y="1"/>
                      <a:pt x="5" y="1"/>
                    </a:cubicBezTo>
                    <a:cubicBezTo>
                      <a:pt x="5" y="2"/>
                      <a:pt x="5" y="2"/>
                      <a:pt x="4" y="3"/>
                    </a:cubicBezTo>
                    <a:cubicBezTo>
                      <a:pt x="4" y="3"/>
                      <a:pt x="4" y="3"/>
                      <a:pt x="3" y="3"/>
                    </a:cubicBezTo>
                    <a:moveTo>
                      <a:pt x="4" y="0"/>
                    </a:moveTo>
                    <a:cubicBezTo>
                      <a:pt x="4" y="0"/>
                      <a:pt x="3" y="0"/>
                      <a:pt x="2" y="0"/>
                    </a:cubicBezTo>
                    <a:cubicBezTo>
                      <a:pt x="1" y="1"/>
                      <a:pt x="0" y="2"/>
                      <a:pt x="0" y="4"/>
                    </a:cubicBezTo>
                    <a:cubicBezTo>
                      <a:pt x="0" y="4"/>
                      <a:pt x="1" y="5"/>
                      <a:pt x="2" y="5"/>
                    </a:cubicBezTo>
                    <a:cubicBezTo>
                      <a:pt x="3" y="5"/>
                      <a:pt x="3" y="5"/>
                      <a:pt x="4" y="4"/>
                    </a:cubicBezTo>
                    <a:cubicBezTo>
                      <a:pt x="6" y="4"/>
                      <a:pt x="7" y="2"/>
                      <a:pt x="6" y="1"/>
                    </a:cubicBezTo>
                    <a:cubicBezTo>
                      <a:pt x="6"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3" name="Freeform 375">
                <a:extLst>
                  <a:ext uri="{FF2B5EF4-FFF2-40B4-BE49-F238E27FC236}">
                    <a16:creationId xmlns:a16="http://schemas.microsoft.com/office/drawing/2014/main" id="{24AB14CE-3759-457E-A59C-2A1F3041DB57}"/>
                  </a:ext>
                </a:extLst>
              </p:cNvPr>
              <p:cNvSpPr>
                <a:spLocks/>
              </p:cNvSpPr>
              <p:nvPr/>
            </p:nvSpPr>
            <p:spPr bwMode="auto">
              <a:xfrm>
                <a:off x="3225" y="1862"/>
                <a:ext cx="8" cy="5"/>
              </a:xfrm>
              <a:custGeom>
                <a:avLst/>
                <a:gdLst>
                  <a:gd name="T0" fmla="*/ 2 w 3"/>
                  <a:gd name="T1" fmla="*/ 0 h 2"/>
                  <a:gd name="T2" fmla="*/ 1 w 3"/>
                  <a:gd name="T3" fmla="*/ 0 h 2"/>
                  <a:gd name="T4" fmla="*/ 0 w 3"/>
                  <a:gd name="T5" fmla="*/ 1 h 2"/>
                  <a:gd name="T6" fmla="*/ 1 w 3"/>
                  <a:gd name="T7" fmla="*/ 2 h 2"/>
                  <a:gd name="T8" fmla="*/ 2 w 3"/>
                  <a:gd name="T9" fmla="*/ 2 h 2"/>
                  <a:gd name="T10" fmla="*/ 3 w 3"/>
                  <a:gd name="T11" fmla="*/ 0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2" y="0"/>
                      <a:pt x="2" y="0"/>
                      <a:pt x="1" y="0"/>
                    </a:cubicBezTo>
                    <a:cubicBezTo>
                      <a:pt x="1" y="0"/>
                      <a:pt x="0" y="1"/>
                      <a:pt x="0" y="1"/>
                    </a:cubicBezTo>
                    <a:cubicBezTo>
                      <a:pt x="1" y="2"/>
                      <a:pt x="1" y="2"/>
                      <a:pt x="1" y="2"/>
                    </a:cubicBezTo>
                    <a:cubicBezTo>
                      <a:pt x="2" y="2"/>
                      <a:pt x="2" y="2"/>
                      <a:pt x="2" y="2"/>
                    </a:cubicBezTo>
                    <a:cubicBezTo>
                      <a:pt x="3" y="1"/>
                      <a:pt x="3" y="1"/>
                      <a:pt x="3" y="0"/>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4" name="Freeform 376">
                <a:extLst>
                  <a:ext uri="{FF2B5EF4-FFF2-40B4-BE49-F238E27FC236}">
                    <a16:creationId xmlns:a16="http://schemas.microsoft.com/office/drawing/2014/main" id="{AA99AB3B-2E8C-4829-ABB0-D3B9E6C93B2D}"/>
                  </a:ext>
                </a:extLst>
              </p:cNvPr>
              <p:cNvSpPr>
                <a:spLocks noEditPoints="1"/>
              </p:cNvSpPr>
              <p:nvPr/>
            </p:nvSpPr>
            <p:spPr bwMode="auto">
              <a:xfrm>
                <a:off x="3297" y="1801"/>
                <a:ext cx="12" cy="33"/>
              </a:xfrm>
              <a:custGeom>
                <a:avLst/>
                <a:gdLst>
                  <a:gd name="T0" fmla="*/ 2 w 5"/>
                  <a:gd name="T1" fmla="*/ 3 h 14"/>
                  <a:gd name="T2" fmla="*/ 2 w 5"/>
                  <a:gd name="T3" fmla="*/ 3 h 14"/>
                  <a:gd name="T4" fmla="*/ 5 w 5"/>
                  <a:gd name="T5" fmla="*/ 14 h 14"/>
                  <a:gd name="T6" fmla="*/ 5 w 5"/>
                  <a:gd name="T7" fmla="*/ 14 h 14"/>
                  <a:gd name="T8" fmla="*/ 2 w 5"/>
                  <a:gd name="T9" fmla="*/ 3 h 14"/>
                  <a:gd name="T10" fmla="*/ 0 w 5"/>
                  <a:gd name="T11" fmla="*/ 0 h 14"/>
                  <a:gd name="T12" fmla="*/ 1 w 5"/>
                  <a:gd name="T13" fmla="*/ 0 h 14"/>
                  <a:gd name="T14" fmla="*/ 1 w 5"/>
                  <a:gd name="T15" fmla="*/ 1 h 14"/>
                  <a:gd name="T16" fmla="*/ 1 w 5"/>
                  <a:gd name="T17" fmla="*/ 1 h 14"/>
                  <a:gd name="T18" fmla="*/ 0 w 5"/>
                  <a:gd name="T1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4">
                    <a:moveTo>
                      <a:pt x="2" y="3"/>
                    </a:moveTo>
                    <a:cubicBezTo>
                      <a:pt x="2" y="3"/>
                      <a:pt x="2" y="3"/>
                      <a:pt x="2" y="3"/>
                    </a:cubicBezTo>
                    <a:cubicBezTo>
                      <a:pt x="4" y="6"/>
                      <a:pt x="5" y="10"/>
                      <a:pt x="5" y="14"/>
                    </a:cubicBezTo>
                    <a:cubicBezTo>
                      <a:pt x="5" y="14"/>
                      <a:pt x="5" y="14"/>
                      <a:pt x="5" y="14"/>
                    </a:cubicBezTo>
                    <a:cubicBezTo>
                      <a:pt x="5" y="10"/>
                      <a:pt x="4" y="6"/>
                      <a:pt x="2" y="3"/>
                    </a:cubicBezTo>
                    <a:moveTo>
                      <a:pt x="0" y="0"/>
                    </a:moveTo>
                    <a:cubicBezTo>
                      <a:pt x="0" y="0"/>
                      <a:pt x="1" y="0"/>
                      <a:pt x="1" y="0"/>
                    </a:cubicBezTo>
                    <a:cubicBezTo>
                      <a:pt x="1" y="0"/>
                      <a:pt x="1" y="1"/>
                      <a:pt x="1" y="1"/>
                    </a:cubicBezTo>
                    <a:cubicBezTo>
                      <a:pt x="1" y="1"/>
                      <a:pt x="1" y="1"/>
                      <a:pt x="1" y="1"/>
                    </a:cubicBezTo>
                    <a:cubicBezTo>
                      <a:pt x="1" y="0"/>
                      <a:pt x="1" y="0"/>
                      <a:pt x="0" y="0"/>
                    </a:cubicBezTo>
                  </a:path>
                </a:pathLst>
              </a:custGeom>
              <a:solidFill>
                <a:srgbClr val="0009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5" name="Freeform 377">
                <a:extLst>
                  <a:ext uri="{FF2B5EF4-FFF2-40B4-BE49-F238E27FC236}">
                    <a16:creationId xmlns:a16="http://schemas.microsoft.com/office/drawing/2014/main" id="{F9651130-856E-4A9B-9D3E-7B9798833546}"/>
                  </a:ext>
                </a:extLst>
              </p:cNvPr>
              <p:cNvSpPr>
                <a:spLocks noEditPoints="1"/>
              </p:cNvSpPr>
              <p:nvPr/>
            </p:nvSpPr>
            <p:spPr bwMode="auto">
              <a:xfrm>
                <a:off x="3192" y="1801"/>
                <a:ext cx="117" cy="92"/>
              </a:xfrm>
              <a:custGeom>
                <a:avLst/>
                <a:gdLst>
                  <a:gd name="T0" fmla="*/ 46 w 49"/>
                  <a:gd name="T1" fmla="*/ 3 h 39"/>
                  <a:gd name="T2" fmla="*/ 46 w 49"/>
                  <a:gd name="T3" fmla="*/ 3 h 39"/>
                  <a:gd name="T4" fmla="*/ 46 w 49"/>
                  <a:gd name="T5" fmla="*/ 3 h 39"/>
                  <a:gd name="T6" fmla="*/ 45 w 49"/>
                  <a:gd name="T7" fmla="*/ 3 h 39"/>
                  <a:gd name="T8" fmla="*/ 46 w 49"/>
                  <a:gd name="T9" fmla="*/ 9 h 39"/>
                  <a:gd name="T10" fmla="*/ 21 w 49"/>
                  <a:gd name="T11" fmla="*/ 34 h 39"/>
                  <a:gd name="T12" fmla="*/ 0 w 49"/>
                  <a:gd name="T13" fmla="*/ 23 h 39"/>
                  <a:gd name="T14" fmla="*/ 7 w 49"/>
                  <a:gd name="T15" fmla="*/ 33 h 39"/>
                  <a:gd name="T16" fmla="*/ 10 w 49"/>
                  <a:gd name="T17" fmla="*/ 32 h 39"/>
                  <a:gd name="T18" fmla="*/ 10 w 49"/>
                  <a:gd name="T19" fmla="*/ 32 h 39"/>
                  <a:gd name="T20" fmla="*/ 10 w 49"/>
                  <a:gd name="T21" fmla="*/ 34 h 39"/>
                  <a:gd name="T22" fmla="*/ 9 w 49"/>
                  <a:gd name="T23" fmla="*/ 35 h 39"/>
                  <a:gd name="T24" fmla="*/ 19 w 49"/>
                  <a:gd name="T25" fmla="*/ 39 h 39"/>
                  <a:gd name="T26" fmla="*/ 19 w 49"/>
                  <a:gd name="T27" fmla="*/ 37 h 39"/>
                  <a:gd name="T28" fmla="*/ 19 w 49"/>
                  <a:gd name="T29" fmla="*/ 37 h 39"/>
                  <a:gd name="T30" fmla="*/ 20 w 49"/>
                  <a:gd name="T31" fmla="*/ 37 h 39"/>
                  <a:gd name="T32" fmla="*/ 21 w 49"/>
                  <a:gd name="T33" fmla="*/ 38 h 39"/>
                  <a:gd name="T34" fmla="*/ 21 w 49"/>
                  <a:gd name="T35" fmla="*/ 39 h 39"/>
                  <a:gd name="T36" fmla="*/ 23 w 49"/>
                  <a:gd name="T37" fmla="*/ 39 h 39"/>
                  <a:gd name="T38" fmla="*/ 36 w 49"/>
                  <a:gd name="T39" fmla="*/ 36 h 39"/>
                  <a:gd name="T40" fmla="*/ 36 w 49"/>
                  <a:gd name="T41" fmla="*/ 35 h 39"/>
                  <a:gd name="T42" fmla="*/ 35 w 49"/>
                  <a:gd name="T43" fmla="*/ 33 h 39"/>
                  <a:gd name="T44" fmla="*/ 35 w 49"/>
                  <a:gd name="T45" fmla="*/ 32 h 39"/>
                  <a:gd name="T46" fmla="*/ 35 w 49"/>
                  <a:gd name="T47" fmla="*/ 32 h 39"/>
                  <a:gd name="T48" fmla="*/ 39 w 49"/>
                  <a:gd name="T49" fmla="*/ 33 h 39"/>
                  <a:gd name="T50" fmla="*/ 39 w 49"/>
                  <a:gd name="T51" fmla="*/ 34 h 39"/>
                  <a:gd name="T52" fmla="*/ 47 w 49"/>
                  <a:gd name="T53" fmla="*/ 24 h 39"/>
                  <a:gd name="T54" fmla="*/ 45 w 49"/>
                  <a:gd name="T55" fmla="*/ 22 h 39"/>
                  <a:gd name="T56" fmla="*/ 47 w 49"/>
                  <a:gd name="T57" fmla="*/ 21 h 39"/>
                  <a:gd name="T58" fmla="*/ 48 w 49"/>
                  <a:gd name="T59" fmla="*/ 21 h 39"/>
                  <a:gd name="T60" fmla="*/ 49 w 49"/>
                  <a:gd name="T61" fmla="*/ 14 h 39"/>
                  <a:gd name="T62" fmla="*/ 46 w 49"/>
                  <a:gd name="T63" fmla="*/ 3 h 39"/>
                  <a:gd name="T64" fmla="*/ 45 w 49"/>
                  <a:gd name="T65" fmla="*/ 0 h 39"/>
                  <a:gd name="T66" fmla="*/ 45 w 49"/>
                  <a:gd name="T67" fmla="*/ 1 h 39"/>
                  <a:gd name="T68" fmla="*/ 45 w 49"/>
                  <a:gd name="T69" fmla="*/ 1 h 39"/>
                  <a:gd name="T70" fmla="*/ 45 w 49"/>
                  <a:gd name="T7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 h="39">
                    <a:moveTo>
                      <a:pt x="46" y="3"/>
                    </a:moveTo>
                    <a:cubicBezTo>
                      <a:pt x="46" y="3"/>
                      <a:pt x="46" y="3"/>
                      <a:pt x="46" y="3"/>
                    </a:cubicBezTo>
                    <a:cubicBezTo>
                      <a:pt x="46" y="3"/>
                      <a:pt x="46" y="3"/>
                      <a:pt x="46" y="3"/>
                    </a:cubicBezTo>
                    <a:cubicBezTo>
                      <a:pt x="46" y="3"/>
                      <a:pt x="45" y="3"/>
                      <a:pt x="45" y="3"/>
                    </a:cubicBezTo>
                    <a:cubicBezTo>
                      <a:pt x="46" y="5"/>
                      <a:pt x="46" y="7"/>
                      <a:pt x="46" y="9"/>
                    </a:cubicBezTo>
                    <a:cubicBezTo>
                      <a:pt x="46" y="23"/>
                      <a:pt x="35" y="34"/>
                      <a:pt x="21" y="34"/>
                    </a:cubicBezTo>
                    <a:cubicBezTo>
                      <a:pt x="12" y="34"/>
                      <a:pt x="4" y="30"/>
                      <a:pt x="0" y="23"/>
                    </a:cubicBezTo>
                    <a:cubicBezTo>
                      <a:pt x="1" y="27"/>
                      <a:pt x="4" y="31"/>
                      <a:pt x="7" y="33"/>
                    </a:cubicBezTo>
                    <a:cubicBezTo>
                      <a:pt x="8" y="33"/>
                      <a:pt x="9" y="32"/>
                      <a:pt x="10" y="32"/>
                    </a:cubicBezTo>
                    <a:cubicBezTo>
                      <a:pt x="10" y="32"/>
                      <a:pt x="10" y="32"/>
                      <a:pt x="10" y="32"/>
                    </a:cubicBezTo>
                    <a:cubicBezTo>
                      <a:pt x="11" y="33"/>
                      <a:pt x="10" y="34"/>
                      <a:pt x="10" y="34"/>
                    </a:cubicBezTo>
                    <a:cubicBezTo>
                      <a:pt x="9" y="34"/>
                      <a:pt x="9" y="35"/>
                      <a:pt x="9" y="35"/>
                    </a:cubicBezTo>
                    <a:cubicBezTo>
                      <a:pt x="12" y="37"/>
                      <a:pt x="15" y="38"/>
                      <a:pt x="19" y="39"/>
                    </a:cubicBezTo>
                    <a:cubicBezTo>
                      <a:pt x="19" y="39"/>
                      <a:pt x="19" y="38"/>
                      <a:pt x="19" y="37"/>
                    </a:cubicBezTo>
                    <a:cubicBezTo>
                      <a:pt x="18" y="37"/>
                      <a:pt x="19" y="37"/>
                      <a:pt x="19" y="37"/>
                    </a:cubicBezTo>
                    <a:cubicBezTo>
                      <a:pt x="19" y="37"/>
                      <a:pt x="20" y="37"/>
                      <a:pt x="20" y="37"/>
                    </a:cubicBezTo>
                    <a:cubicBezTo>
                      <a:pt x="21" y="37"/>
                      <a:pt x="21" y="38"/>
                      <a:pt x="21" y="38"/>
                    </a:cubicBezTo>
                    <a:cubicBezTo>
                      <a:pt x="21" y="39"/>
                      <a:pt x="21" y="39"/>
                      <a:pt x="21" y="39"/>
                    </a:cubicBezTo>
                    <a:cubicBezTo>
                      <a:pt x="22" y="39"/>
                      <a:pt x="23" y="39"/>
                      <a:pt x="23" y="39"/>
                    </a:cubicBezTo>
                    <a:cubicBezTo>
                      <a:pt x="28" y="39"/>
                      <a:pt x="33" y="38"/>
                      <a:pt x="36" y="36"/>
                    </a:cubicBezTo>
                    <a:cubicBezTo>
                      <a:pt x="36" y="36"/>
                      <a:pt x="36" y="35"/>
                      <a:pt x="36" y="35"/>
                    </a:cubicBezTo>
                    <a:cubicBezTo>
                      <a:pt x="36" y="35"/>
                      <a:pt x="35" y="34"/>
                      <a:pt x="35" y="33"/>
                    </a:cubicBezTo>
                    <a:cubicBezTo>
                      <a:pt x="34" y="33"/>
                      <a:pt x="34" y="32"/>
                      <a:pt x="35" y="32"/>
                    </a:cubicBezTo>
                    <a:cubicBezTo>
                      <a:pt x="35" y="32"/>
                      <a:pt x="35" y="32"/>
                      <a:pt x="35" y="32"/>
                    </a:cubicBezTo>
                    <a:cubicBezTo>
                      <a:pt x="36" y="32"/>
                      <a:pt x="38" y="33"/>
                      <a:pt x="39" y="33"/>
                    </a:cubicBezTo>
                    <a:cubicBezTo>
                      <a:pt x="39" y="33"/>
                      <a:pt x="39" y="33"/>
                      <a:pt x="39" y="34"/>
                    </a:cubicBezTo>
                    <a:cubicBezTo>
                      <a:pt x="43" y="31"/>
                      <a:pt x="45" y="28"/>
                      <a:pt x="47" y="24"/>
                    </a:cubicBezTo>
                    <a:cubicBezTo>
                      <a:pt x="46" y="24"/>
                      <a:pt x="45" y="23"/>
                      <a:pt x="45" y="22"/>
                    </a:cubicBezTo>
                    <a:cubicBezTo>
                      <a:pt x="46" y="21"/>
                      <a:pt x="47" y="22"/>
                      <a:pt x="47" y="21"/>
                    </a:cubicBezTo>
                    <a:cubicBezTo>
                      <a:pt x="48" y="21"/>
                      <a:pt x="48" y="21"/>
                      <a:pt x="48" y="21"/>
                    </a:cubicBezTo>
                    <a:cubicBezTo>
                      <a:pt x="49" y="19"/>
                      <a:pt x="49" y="16"/>
                      <a:pt x="49" y="14"/>
                    </a:cubicBezTo>
                    <a:cubicBezTo>
                      <a:pt x="49" y="10"/>
                      <a:pt x="48" y="6"/>
                      <a:pt x="46" y="3"/>
                    </a:cubicBezTo>
                    <a:moveTo>
                      <a:pt x="45" y="0"/>
                    </a:moveTo>
                    <a:cubicBezTo>
                      <a:pt x="45" y="0"/>
                      <a:pt x="45" y="1"/>
                      <a:pt x="45" y="1"/>
                    </a:cubicBezTo>
                    <a:cubicBezTo>
                      <a:pt x="45" y="1"/>
                      <a:pt x="45" y="1"/>
                      <a:pt x="45" y="1"/>
                    </a:cubicBezTo>
                    <a:cubicBezTo>
                      <a:pt x="45" y="1"/>
                      <a:pt x="45" y="0"/>
                      <a:pt x="45"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6" name="Freeform 378">
                <a:extLst>
                  <a:ext uri="{FF2B5EF4-FFF2-40B4-BE49-F238E27FC236}">
                    <a16:creationId xmlns:a16="http://schemas.microsoft.com/office/drawing/2014/main" id="{D22FBBFE-9ADC-433A-9826-396119868609}"/>
                  </a:ext>
                </a:extLst>
              </p:cNvPr>
              <p:cNvSpPr>
                <a:spLocks/>
              </p:cNvSpPr>
              <p:nvPr/>
            </p:nvSpPr>
            <p:spPr bwMode="auto">
              <a:xfrm>
                <a:off x="3299" y="1803"/>
                <a:ext cx="2" cy="5"/>
              </a:xfrm>
              <a:custGeom>
                <a:avLst/>
                <a:gdLst>
                  <a:gd name="T0" fmla="*/ 0 w 1"/>
                  <a:gd name="T1" fmla="*/ 0 h 2"/>
                  <a:gd name="T2" fmla="*/ 0 w 1"/>
                  <a:gd name="T3" fmla="*/ 0 h 2"/>
                  <a:gd name="T4" fmla="*/ 0 w 1"/>
                  <a:gd name="T5" fmla="*/ 0 h 2"/>
                  <a:gd name="T6" fmla="*/ 0 w 1"/>
                  <a:gd name="T7" fmla="*/ 2 h 2"/>
                  <a:gd name="T8" fmla="*/ 1 w 1"/>
                  <a:gd name="T9" fmla="*/ 2 h 2"/>
                  <a:gd name="T10" fmla="*/ 1 w 1"/>
                  <a:gd name="T11" fmla="*/ 2 h 2"/>
                  <a:gd name="T12" fmla="*/ 1 w 1"/>
                  <a:gd name="T13" fmla="*/ 2 h 2"/>
                  <a:gd name="T14" fmla="*/ 1 w 1"/>
                  <a:gd name="T15" fmla="*/ 2 h 2"/>
                  <a:gd name="T16" fmla="*/ 0 w 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
                    <a:moveTo>
                      <a:pt x="0" y="0"/>
                    </a:moveTo>
                    <a:cubicBezTo>
                      <a:pt x="0" y="0"/>
                      <a:pt x="0" y="0"/>
                      <a:pt x="0" y="0"/>
                    </a:cubicBezTo>
                    <a:cubicBezTo>
                      <a:pt x="0" y="0"/>
                      <a:pt x="0" y="0"/>
                      <a:pt x="0" y="0"/>
                    </a:cubicBezTo>
                    <a:cubicBezTo>
                      <a:pt x="0" y="1"/>
                      <a:pt x="0" y="1"/>
                      <a:pt x="0" y="2"/>
                    </a:cubicBezTo>
                    <a:cubicBezTo>
                      <a:pt x="0" y="2"/>
                      <a:pt x="1" y="2"/>
                      <a:pt x="1" y="2"/>
                    </a:cubicBezTo>
                    <a:cubicBezTo>
                      <a:pt x="1" y="2"/>
                      <a:pt x="1" y="2"/>
                      <a:pt x="1" y="2"/>
                    </a:cubicBezTo>
                    <a:cubicBezTo>
                      <a:pt x="1" y="2"/>
                      <a:pt x="1" y="2"/>
                      <a:pt x="1" y="2"/>
                    </a:cubicBezTo>
                    <a:cubicBezTo>
                      <a:pt x="1" y="2"/>
                      <a:pt x="1" y="2"/>
                      <a:pt x="1" y="2"/>
                    </a:cubicBezTo>
                    <a:cubicBezTo>
                      <a:pt x="1" y="1"/>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7" name="Freeform 379">
                <a:extLst>
                  <a:ext uri="{FF2B5EF4-FFF2-40B4-BE49-F238E27FC236}">
                    <a16:creationId xmlns:a16="http://schemas.microsoft.com/office/drawing/2014/main" id="{6D1BC3F5-7820-4D69-8F05-E4A13DE12355}"/>
                  </a:ext>
                </a:extLst>
              </p:cNvPr>
              <p:cNvSpPr>
                <a:spLocks/>
              </p:cNvSpPr>
              <p:nvPr/>
            </p:nvSpPr>
            <p:spPr bwMode="auto">
              <a:xfrm>
                <a:off x="3273" y="1877"/>
                <a:ext cx="12" cy="9"/>
              </a:xfrm>
              <a:custGeom>
                <a:avLst/>
                <a:gdLst>
                  <a:gd name="T0" fmla="*/ 1 w 5"/>
                  <a:gd name="T1" fmla="*/ 0 h 4"/>
                  <a:gd name="T2" fmla="*/ 1 w 5"/>
                  <a:gd name="T3" fmla="*/ 0 h 4"/>
                  <a:gd name="T4" fmla="*/ 1 w 5"/>
                  <a:gd name="T5" fmla="*/ 1 h 4"/>
                  <a:gd name="T6" fmla="*/ 2 w 5"/>
                  <a:gd name="T7" fmla="*/ 3 h 4"/>
                  <a:gd name="T8" fmla="*/ 2 w 5"/>
                  <a:gd name="T9" fmla="*/ 4 h 4"/>
                  <a:gd name="T10" fmla="*/ 5 w 5"/>
                  <a:gd name="T11" fmla="*/ 2 h 4"/>
                  <a:gd name="T12" fmla="*/ 5 w 5"/>
                  <a:gd name="T13" fmla="*/ 1 h 4"/>
                  <a:gd name="T14" fmla="*/ 1 w 5"/>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1" y="0"/>
                    </a:moveTo>
                    <a:cubicBezTo>
                      <a:pt x="1" y="0"/>
                      <a:pt x="1" y="0"/>
                      <a:pt x="1" y="0"/>
                    </a:cubicBezTo>
                    <a:cubicBezTo>
                      <a:pt x="0" y="0"/>
                      <a:pt x="0" y="1"/>
                      <a:pt x="1" y="1"/>
                    </a:cubicBezTo>
                    <a:cubicBezTo>
                      <a:pt x="1" y="2"/>
                      <a:pt x="2" y="3"/>
                      <a:pt x="2" y="3"/>
                    </a:cubicBezTo>
                    <a:cubicBezTo>
                      <a:pt x="2" y="3"/>
                      <a:pt x="2" y="4"/>
                      <a:pt x="2" y="4"/>
                    </a:cubicBezTo>
                    <a:cubicBezTo>
                      <a:pt x="3" y="3"/>
                      <a:pt x="5" y="2"/>
                      <a:pt x="5" y="2"/>
                    </a:cubicBezTo>
                    <a:cubicBezTo>
                      <a:pt x="5" y="1"/>
                      <a:pt x="5" y="1"/>
                      <a:pt x="5" y="1"/>
                    </a:cubicBezTo>
                    <a:cubicBezTo>
                      <a:pt x="4" y="1"/>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380">
                <a:extLst>
                  <a:ext uri="{FF2B5EF4-FFF2-40B4-BE49-F238E27FC236}">
                    <a16:creationId xmlns:a16="http://schemas.microsoft.com/office/drawing/2014/main" id="{432B25E5-977A-45C6-ACB6-A60F92FCADE2}"/>
                  </a:ext>
                </a:extLst>
              </p:cNvPr>
              <p:cNvSpPr>
                <a:spLocks/>
              </p:cNvSpPr>
              <p:nvPr/>
            </p:nvSpPr>
            <p:spPr bwMode="auto">
              <a:xfrm>
                <a:off x="3299" y="1850"/>
                <a:ext cx="7" cy="8"/>
              </a:xfrm>
              <a:custGeom>
                <a:avLst/>
                <a:gdLst>
                  <a:gd name="T0" fmla="*/ 3 w 3"/>
                  <a:gd name="T1" fmla="*/ 0 h 3"/>
                  <a:gd name="T2" fmla="*/ 2 w 3"/>
                  <a:gd name="T3" fmla="*/ 0 h 3"/>
                  <a:gd name="T4" fmla="*/ 0 w 3"/>
                  <a:gd name="T5" fmla="*/ 1 h 3"/>
                  <a:gd name="T6" fmla="*/ 2 w 3"/>
                  <a:gd name="T7" fmla="*/ 3 h 3"/>
                  <a:gd name="T8" fmla="*/ 3 w 3"/>
                  <a:gd name="T9" fmla="*/ 0 h 3"/>
                </a:gdLst>
                <a:ahLst/>
                <a:cxnLst>
                  <a:cxn ang="0">
                    <a:pos x="T0" y="T1"/>
                  </a:cxn>
                  <a:cxn ang="0">
                    <a:pos x="T2" y="T3"/>
                  </a:cxn>
                  <a:cxn ang="0">
                    <a:pos x="T4" y="T5"/>
                  </a:cxn>
                  <a:cxn ang="0">
                    <a:pos x="T6" y="T7"/>
                  </a:cxn>
                  <a:cxn ang="0">
                    <a:pos x="T8" y="T9"/>
                  </a:cxn>
                </a:cxnLst>
                <a:rect l="0" t="0" r="r" b="b"/>
                <a:pathLst>
                  <a:path w="3" h="3">
                    <a:moveTo>
                      <a:pt x="3" y="0"/>
                    </a:moveTo>
                    <a:cubicBezTo>
                      <a:pt x="3" y="0"/>
                      <a:pt x="3" y="0"/>
                      <a:pt x="2" y="0"/>
                    </a:cubicBezTo>
                    <a:cubicBezTo>
                      <a:pt x="2" y="1"/>
                      <a:pt x="1" y="0"/>
                      <a:pt x="0" y="1"/>
                    </a:cubicBezTo>
                    <a:cubicBezTo>
                      <a:pt x="0" y="2"/>
                      <a:pt x="1" y="3"/>
                      <a:pt x="2" y="3"/>
                    </a:cubicBezTo>
                    <a:cubicBezTo>
                      <a:pt x="2" y="2"/>
                      <a:pt x="3" y="1"/>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Freeform 381">
                <a:extLst>
                  <a:ext uri="{FF2B5EF4-FFF2-40B4-BE49-F238E27FC236}">
                    <a16:creationId xmlns:a16="http://schemas.microsoft.com/office/drawing/2014/main" id="{535C866A-C564-49D6-90FA-47B7C6A994AA}"/>
                  </a:ext>
                </a:extLst>
              </p:cNvPr>
              <p:cNvSpPr>
                <a:spLocks/>
              </p:cNvSpPr>
              <p:nvPr/>
            </p:nvSpPr>
            <p:spPr bwMode="auto">
              <a:xfrm>
                <a:off x="3235" y="1888"/>
                <a:ext cx="7" cy="5"/>
              </a:xfrm>
              <a:custGeom>
                <a:avLst/>
                <a:gdLst>
                  <a:gd name="T0" fmla="*/ 1 w 3"/>
                  <a:gd name="T1" fmla="*/ 0 h 2"/>
                  <a:gd name="T2" fmla="*/ 1 w 3"/>
                  <a:gd name="T3" fmla="*/ 0 h 2"/>
                  <a:gd name="T4" fmla="*/ 1 w 3"/>
                  <a:gd name="T5" fmla="*/ 2 h 2"/>
                  <a:gd name="T6" fmla="*/ 3 w 3"/>
                  <a:gd name="T7" fmla="*/ 2 h 2"/>
                  <a:gd name="T8" fmla="*/ 3 w 3"/>
                  <a:gd name="T9" fmla="*/ 1 h 2"/>
                  <a:gd name="T10" fmla="*/ 2 w 3"/>
                  <a:gd name="T11" fmla="*/ 0 h 2"/>
                  <a:gd name="T12" fmla="*/ 1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1" y="0"/>
                    </a:moveTo>
                    <a:cubicBezTo>
                      <a:pt x="1" y="0"/>
                      <a:pt x="0" y="0"/>
                      <a:pt x="1" y="0"/>
                    </a:cubicBezTo>
                    <a:cubicBezTo>
                      <a:pt x="1" y="1"/>
                      <a:pt x="1" y="2"/>
                      <a:pt x="1" y="2"/>
                    </a:cubicBezTo>
                    <a:cubicBezTo>
                      <a:pt x="2" y="2"/>
                      <a:pt x="2" y="2"/>
                      <a:pt x="3" y="2"/>
                    </a:cubicBezTo>
                    <a:cubicBezTo>
                      <a:pt x="3" y="2"/>
                      <a:pt x="3" y="2"/>
                      <a:pt x="3" y="1"/>
                    </a:cubicBezTo>
                    <a:cubicBezTo>
                      <a:pt x="3" y="1"/>
                      <a:pt x="3" y="0"/>
                      <a:pt x="2" y="0"/>
                    </a:cubicBezTo>
                    <a:cubicBezTo>
                      <a:pt x="2"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382">
                <a:extLst>
                  <a:ext uri="{FF2B5EF4-FFF2-40B4-BE49-F238E27FC236}">
                    <a16:creationId xmlns:a16="http://schemas.microsoft.com/office/drawing/2014/main" id="{AB19B029-0BD9-43E9-81A9-26B01C6638BA}"/>
                  </a:ext>
                </a:extLst>
              </p:cNvPr>
              <p:cNvSpPr>
                <a:spLocks/>
              </p:cNvSpPr>
              <p:nvPr/>
            </p:nvSpPr>
            <p:spPr bwMode="auto">
              <a:xfrm>
                <a:off x="3209" y="1877"/>
                <a:ext cx="9" cy="7"/>
              </a:xfrm>
              <a:custGeom>
                <a:avLst/>
                <a:gdLst>
                  <a:gd name="T0" fmla="*/ 3 w 4"/>
                  <a:gd name="T1" fmla="*/ 0 h 3"/>
                  <a:gd name="T2" fmla="*/ 0 w 4"/>
                  <a:gd name="T3" fmla="*/ 1 h 3"/>
                  <a:gd name="T4" fmla="*/ 2 w 4"/>
                  <a:gd name="T5" fmla="*/ 3 h 3"/>
                  <a:gd name="T6" fmla="*/ 3 w 4"/>
                  <a:gd name="T7" fmla="*/ 2 h 3"/>
                  <a:gd name="T8" fmla="*/ 3 w 4"/>
                  <a:gd name="T9" fmla="*/ 0 h 3"/>
                  <a:gd name="T10" fmla="*/ 3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3" y="0"/>
                    </a:moveTo>
                    <a:cubicBezTo>
                      <a:pt x="2" y="0"/>
                      <a:pt x="1" y="1"/>
                      <a:pt x="0" y="1"/>
                    </a:cubicBezTo>
                    <a:cubicBezTo>
                      <a:pt x="1" y="2"/>
                      <a:pt x="1" y="3"/>
                      <a:pt x="2" y="3"/>
                    </a:cubicBezTo>
                    <a:cubicBezTo>
                      <a:pt x="2" y="3"/>
                      <a:pt x="2" y="2"/>
                      <a:pt x="3" y="2"/>
                    </a:cubicBezTo>
                    <a:cubicBezTo>
                      <a:pt x="3" y="2"/>
                      <a:pt x="4" y="1"/>
                      <a:pt x="3" y="0"/>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Oval 383">
                <a:extLst>
                  <a:ext uri="{FF2B5EF4-FFF2-40B4-BE49-F238E27FC236}">
                    <a16:creationId xmlns:a16="http://schemas.microsoft.com/office/drawing/2014/main" id="{EDAEC6F9-93C1-4193-A1D6-1F1D6342069F}"/>
                  </a:ext>
                </a:extLst>
              </p:cNvPr>
              <p:cNvSpPr>
                <a:spLocks noChangeArrowheads="1"/>
              </p:cNvSpPr>
              <p:nvPr/>
            </p:nvSpPr>
            <p:spPr bwMode="auto">
              <a:xfrm>
                <a:off x="2753" y="839"/>
                <a:ext cx="223" cy="223"/>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384">
                <a:extLst>
                  <a:ext uri="{FF2B5EF4-FFF2-40B4-BE49-F238E27FC236}">
                    <a16:creationId xmlns:a16="http://schemas.microsoft.com/office/drawing/2014/main" id="{CE329B49-5595-4B01-A0E4-7287F349B6D9}"/>
                  </a:ext>
                </a:extLst>
              </p:cNvPr>
              <p:cNvSpPr>
                <a:spLocks noEditPoints="1"/>
              </p:cNvSpPr>
              <p:nvPr/>
            </p:nvSpPr>
            <p:spPr bwMode="auto">
              <a:xfrm>
                <a:off x="2781" y="863"/>
                <a:ext cx="86" cy="62"/>
              </a:xfrm>
              <a:custGeom>
                <a:avLst/>
                <a:gdLst>
                  <a:gd name="T0" fmla="*/ 14 w 36"/>
                  <a:gd name="T1" fmla="*/ 14 h 26"/>
                  <a:gd name="T2" fmla="*/ 10 w 36"/>
                  <a:gd name="T3" fmla="*/ 13 h 26"/>
                  <a:gd name="T4" fmla="*/ 14 w 36"/>
                  <a:gd name="T5" fmla="*/ 6 h 26"/>
                  <a:gd name="T6" fmla="*/ 19 w 36"/>
                  <a:gd name="T7" fmla="*/ 4 h 26"/>
                  <a:gd name="T8" fmla="*/ 22 w 36"/>
                  <a:gd name="T9" fmla="*/ 6 h 26"/>
                  <a:gd name="T10" fmla="*/ 18 w 36"/>
                  <a:gd name="T11" fmla="*/ 13 h 26"/>
                  <a:gd name="T12" fmla="*/ 14 w 36"/>
                  <a:gd name="T13" fmla="*/ 14 h 26"/>
                  <a:gd name="T14" fmla="*/ 26 w 36"/>
                  <a:gd name="T15" fmla="*/ 0 h 26"/>
                  <a:gd name="T16" fmla="*/ 14 w 36"/>
                  <a:gd name="T17" fmla="*/ 3 h 26"/>
                  <a:gd name="T18" fmla="*/ 3 w 36"/>
                  <a:gd name="T19" fmla="*/ 21 h 26"/>
                  <a:gd name="T20" fmla="*/ 13 w 36"/>
                  <a:gd name="T21" fmla="*/ 26 h 26"/>
                  <a:gd name="T22" fmla="*/ 15 w 36"/>
                  <a:gd name="T23" fmla="*/ 26 h 26"/>
                  <a:gd name="T24" fmla="*/ 16 w 36"/>
                  <a:gd name="T25" fmla="*/ 25 h 26"/>
                  <a:gd name="T26" fmla="*/ 23 w 36"/>
                  <a:gd name="T27" fmla="*/ 22 h 26"/>
                  <a:gd name="T28" fmla="*/ 25 w 36"/>
                  <a:gd name="T29" fmla="*/ 23 h 26"/>
                  <a:gd name="T30" fmla="*/ 36 w 36"/>
                  <a:gd name="T31" fmla="*/ 10 h 26"/>
                  <a:gd name="T32" fmla="*/ 35 w 36"/>
                  <a:gd name="T33" fmla="*/ 10 h 26"/>
                  <a:gd name="T34" fmla="*/ 31 w 36"/>
                  <a:gd name="T35" fmla="*/ 8 h 26"/>
                  <a:gd name="T36" fmla="*/ 34 w 36"/>
                  <a:gd name="T37" fmla="*/ 2 h 26"/>
                  <a:gd name="T38" fmla="*/ 26 w 36"/>
                  <a:gd name="T3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 h="26">
                    <a:moveTo>
                      <a:pt x="14" y="14"/>
                    </a:moveTo>
                    <a:cubicBezTo>
                      <a:pt x="12" y="14"/>
                      <a:pt x="11" y="14"/>
                      <a:pt x="10" y="13"/>
                    </a:cubicBezTo>
                    <a:cubicBezTo>
                      <a:pt x="9" y="10"/>
                      <a:pt x="11" y="7"/>
                      <a:pt x="14" y="6"/>
                    </a:cubicBezTo>
                    <a:cubicBezTo>
                      <a:pt x="16" y="5"/>
                      <a:pt x="17" y="4"/>
                      <a:pt x="19" y="4"/>
                    </a:cubicBezTo>
                    <a:cubicBezTo>
                      <a:pt x="20" y="4"/>
                      <a:pt x="22" y="5"/>
                      <a:pt x="22" y="6"/>
                    </a:cubicBezTo>
                    <a:cubicBezTo>
                      <a:pt x="23" y="8"/>
                      <a:pt x="22" y="11"/>
                      <a:pt x="18" y="13"/>
                    </a:cubicBezTo>
                    <a:cubicBezTo>
                      <a:pt x="17" y="14"/>
                      <a:pt x="15" y="14"/>
                      <a:pt x="14" y="14"/>
                    </a:cubicBezTo>
                    <a:moveTo>
                      <a:pt x="26" y="0"/>
                    </a:moveTo>
                    <a:cubicBezTo>
                      <a:pt x="22" y="0"/>
                      <a:pt x="18" y="1"/>
                      <a:pt x="14" y="3"/>
                    </a:cubicBezTo>
                    <a:cubicBezTo>
                      <a:pt x="5" y="8"/>
                      <a:pt x="0" y="16"/>
                      <a:pt x="3" y="21"/>
                    </a:cubicBezTo>
                    <a:cubicBezTo>
                      <a:pt x="4" y="25"/>
                      <a:pt x="8" y="26"/>
                      <a:pt x="13" y="26"/>
                    </a:cubicBezTo>
                    <a:cubicBezTo>
                      <a:pt x="14" y="26"/>
                      <a:pt x="14" y="26"/>
                      <a:pt x="15" y="26"/>
                    </a:cubicBezTo>
                    <a:cubicBezTo>
                      <a:pt x="16" y="26"/>
                      <a:pt x="16" y="25"/>
                      <a:pt x="16" y="25"/>
                    </a:cubicBezTo>
                    <a:cubicBezTo>
                      <a:pt x="18" y="23"/>
                      <a:pt x="21" y="22"/>
                      <a:pt x="23" y="22"/>
                    </a:cubicBezTo>
                    <a:cubicBezTo>
                      <a:pt x="24" y="22"/>
                      <a:pt x="24" y="22"/>
                      <a:pt x="25" y="23"/>
                    </a:cubicBezTo>
                    <a:cubicBezTo>
                      <a:pt x="31" y="19"/>
                      <a:pt x="35" y="15"/>
                      <a:pt x="36" y="10"/>
                    </a:cubicBezTo>
                    <a:cubicBezTo>
                      <a:pt x="36" y="10"/>
                      <a:pt x="35" y="10"/>
                      <a:pt x="35" y="10"/>
                    </a:cubicBezTo>
                    <a:cubicBezTo>
                      <a:pt x="33" y="10"/>
                      <a:pt x="31" y="10"/>
                      <a:pt x="31" y="8"/>
                    </a:cubicBezTo>
                    <a:cubicBezTo>
                      <a:pt x="30" y="6"/>
                      <a:pt x="31" y="4"/>
                      <a:pt x="34" y="2"/>
                    </a:cubicBezTo>
                    <a:cubicBezTo>
                      <a:pt x="32" y="1"/>
                      <a:pt x="29" y="0"/>
                      <a:pt x="26"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385">
                <a:extLst>
                  <a:ext uri="{FF2B5EF4-FFF2-40B4-BE49-F238E27FC236}">
                    <a16:creationId xmlns:a16="http://schemas.microsoft.com/office/drawing/2014/main" id="{2FE6A354-E7DB-420D-98B1-6A79B8066604}"/>
                  </a:ext>
                </a:extLst>
              </p:cNvPr>
              <p:cNvSpPr>
                <a:spLocks/>
              </p:cNvSpPr>
              <p:nvPr/>
            </p:nvSpPr>
            <p:spPr bwMode="auto">
              <a:xfrm>
                <a:off x="2803" y="872"/>
                <a:ext cx="33" cy="24"/>
              </a:xfrm>
              <a:custGeom>
                <a:avLst/>
                <a:gdLst>
                  <a:gd name="T0" fmla="*/ 10 w 14"/>
                  <a:gd name="T1" fmla="*/ 0 h 10"/>
                  <a:gd name="T2" fmla="*/ 5 w 14"/>
                  <a:gd name="T3" fmla="*/ 2 h 10"/>
                  <a:gd name="T4" fmla="*/ 1 w 14"/>
                  <a:gd name="T5" fmla="*/ 9 h 10"/>
                  <a:gd name="T6" fmla="*/ 5 w 14"/>
                  <a:gd name="T7" fmla="*/ 10 h 10"/>
                  <a:gd name="T8" fmla="*/ 9 w 14"/>
                  <a:gd name="T9" fmla="*/ 9 h 10"/>
                  <a:gd name="T10" fmla="*/ 13 w 14"/>
                  <a:gd name="T11" fmla="*/ 2 h 10"/>
                  <a:gd name="T12" fmla="*/ 10 w 14"/>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4" h="10">
                    <a:moveTo>
                      <a:pt x="10" y="0"/>
                    </a:moveTo>
                    <a:cubicBezTo>
                      <a:pt x="8" y="0"/>
                      <a:pt x="7" y="1"/>
                      <a:pt x="5" y="2"/>
                    </a:cubicBezTo>
                    <a:cubicBezTo>
                      <a:pt x="2" y="3"/>
                      <a:pt x="0" y="6"/>
                      <a:pt x="1" y="9"/>
                    </a:cubicBezTo>
                    <a:cubicBezTo>
                      <a:pt x="2" y="10"/>
                      <a:pt x="3" y="10"/>
                      <a:pt x="5" y="10"/>
                    </a:cubicBezTo>
                    <a:cubicBezTo>
                      <a:pt x="6" y="10"/>
                      <a:pt x="8" y="10"/>
                      <a:pt x="9" y="9"/>
                    </a:cubicBezTo>
                    <a:cubicBezTo>
                      <a:pt x="13" y="7"/>
                      <a:pt x="14" y="4"/>
                      <a:pt x="13" y="2"/>
                    </a:cubicBezTo>
                    <a:cubicBezTo>
                      <a:pt x="13" y="1"/>
                      <a:pt x="11" y="0"/>
                      <a:pt x="10"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386">
                <a:extLst>
                  <a:ext uri="{FF2B5EF4-FFF2-40B4-BE49-F238E27FC236}">
                    <a16:creationId xmlns:a16="http://schemas.microsoft.com/office/drawing/2014/main" id="{64A8B2CE-814B-419D-BBD2-F43344DB0831}"/>
                  </a:ext>
                </a:extLst>
              </p:cNvPr>
              <p:cNvSpPr>
                <a:spLocks/>
              </p:cNvSpPr>
              <p:nvPr/>
            </p:nvSpPr>
            <p:spPr bwMode="auto">
              <a:xfrm>
                <a:off x="2841" y="803"/>
                <a:ext cx="40" cy="48"/>
              </a:xfrm>
              <a:custGeom>
                <a:avLst/>
                <a:gdLst>
                  <a:gd name="T0" fmla="*/ 4 w 17"/>
                  <a:gd name="T1" fmla="*/ 2 h 20"/>
                  <a:gd name="T2" fmla="*/ 9 w 17"/>
                  <a:gd name="T3" fmla="*/ 1 h 20"/>
                  <a:gd name="T4" fmla="*/ 14 w 17"/>
                  <a:gd name="T5" fmla="*/ 1 h 20"/>
                  <a:gd name="T6" fmla="*/ 16 w 17"/>
                  <a:gd name="T7" fmla="*/ 4 h 20"/>
                  <a:gd name="T8" fmla="*/ 15 w 17"/>
                  <a:gd name="T9" fmla="*/ 8 h 20"/>
                  <a:gd name="T10" fmla="*/ 14 w 17"/>
                  <a:gd name="T11" fmla="*/ 17 h 20"/>
                  <a:gd name="T12" fmla="*/ 11 w 17"/>
                  <a:gd name="T13" fmla="*/ 19 h 20"/>
                  <a:gd name="T14" fmla="*/ 4 w 17"/>
                  <a:gd name="T15" fmla="*/ 2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20">
                    <a:moveTo>
                      <a:pt x="4" y="2"/>
                    </a:moveTo>
                    <a:cubicBezTo>
                      <a:pt x="6" y="1"/>
                      <a:pt x="8" y="1"/>
                      <a:pt x="9" y="1"/>
                    </a:cubicBezTo>
                    <a:cubicBezTo>
                      <a:pt x="11" y="0"/>
                      <a:pt x="12" y="0"/>
                      <a:pt x="14" y="1"/>
                    </a:cubicBezTo>
                    <a:cubicBezTo>
                      <a:pt x="15" y="1"/>
                      <a:pt x="16" y="2"/>
                      <a:pt x="16" y="4"/>
                    </a:cubicBezTo>
                    <a:cubicBezTo>
                      <a:pt x="17" y="5"/>
                      <a:pt x="16" y="7"/>
                      <a:pt x="15" y="8"/>
                    </a:cubicBezTo>
                    <a:cubicBezTo>
                      <a:pt x="11" y="12"/>
                      <a:pt x="14" y="13"/>
                      <a:pt x="14" y="17"/>
                    </a:cubicBezTo>
                    <a:cubicBezTo>
                      <a:pt x="15" y="20"/>
                      <a:pt x="13" y="20"/>
                      <a:pt x="11" y="19"/>
                    </a:cubicBezTo>
                    <a:cubicBezTo>
                      <a:pt x="7" y="16"/>
                      <a:pt x="0" y="6"/>
                      <a:pt x="4"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387">
                <a:extLst>
                  <a:ext uri="{FF2B5EF4-FFF2-40B4-BE49-F238E27FC236}">
                    <a16:creationId xmlns:a16="http://schemas.microsoft.com/office/drawing/2014/main" id="{C3F37EA8-81DD-48E3-ABD7-1509DC3904AF}"/>
                  </a:ext>
                </a:extLst>
              </p:cNvPr>
              <p:cNvSpPr>
                <a:spLocks/>
              </p:cNvSpPr>
              <p:nvPr/>
            </p:nvSpPr>
            <p:spPr bwMode="auto">
              <a:xfrm>
                <a:off x="2736" y="958"/>
                <a:ext cx="31" cy="28"/>
              </a:xfrm>
              <a:custGeom>
                <a:avLst/>
                <a:gdLst>
                  <a:gd name="T0" fmla="*/ 11 w 13"/>
                  <a:gd name="T1" fmla="*/ 0 h 12"/>
                  <a:gd name="T2" fmla="*/ 10 w 13"/>
                  <a:gd name="T3" fmla="*/ 2 h 12"/>
                  <a:gd name="T4" fmla="*/ 8 w 13"/>
                  <a:gd name="T5" fmla="*/ 2 h 12"/>
                  <a:gd name="T6" fmla="*/ 5 w 13"/>
                  <a:gd name="T7" fmla="*/ 1 h 12"/>
                  <a:gd name="T8" fmla="*/ 2 w 13"/>
                  <a:gd name="T9" fmla="*/ 1 h 12"/>
                  <a:gd name="T10" fmla="*/ 1 w 13"/>
                  <a:gd name="T11" fmla="*/ 4 h 12"/>
                  <a:gd name="T12" fmla="*/ 0 w 13"/>
                  <a:gd name="T13" fmla="*/ 8 h 12"/>
                  <a:gd name="T14" fmla="*/ 2 w 13"/>
                  <a:gd name="T15" fmla="*/ 11 h 12"/>
                  <a:gd name="T16" fmla="*/ 6 w 13"/>
                  <a:gd name="T17" fmla="*/ 11 h 12"/>
                  <a:gd name="T18" fmla="*/ 7 w 13"/>
                  <a:gd name="T19" fmla="*/ 9 h 12"/>
                  <a:gd name="T20" fmla="*/ 9 w 13"/>
                  <a:gd name="T21" fmla="*/ 9 h 12"/>
                  <a:gd name="T22" fmla="*/ 13 w 13"/>
                  <a:gd name="T23" fmla="*/ 2 h 12"/>
                  <a:gd name="T24" fmla="*/ 11 w 13"/>
                  <a:gd name="T25"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12">
                    <a:moveTo>
                      <a:pt x="11" y="0"/>
                    </a:moveTo>
                    <a:cubicBezTo>
                      <a:pt x="12" y="1"/>
                      <a:pt x="11" y="2"/>
                      <a:pt x="10" y="2"/>
                    </a:cubicBezTo>
                    <a:cubicBezTo>
                      <a:pt x="9" y="3"/>
                      <a:pt x="8" y="3"/>
                      <a:pt x="8" y="2"/>
                    </a:cubicBezTo>
                    <a:cubicBezTo>
                      <a:pt x="7" y="2"/>
                      <a:pt x="6" y="1"/>
                      <a:pt x="5" y="1"/>
                    </a:cubicBezTo>
                    <a:cubicBezTo>
                      <a:pt x="4" y="0"/>
                      <a:pt x="3" y="0"/>
                      <a:pt x="2" y="1"/>
                    </a:cubicBezTo>
                    <a:cubicBezTo>
                      <a:pt x="1" y="1"/>
                      <a:pt x="1" y="3"/>
                      <a:pt x="1" y="4"/>
                    </a:cubicBezTo>
                    <a:cubicBezTo>
                      <a:pt x="0" y="5"/>
                      <a:pt x="0" y="7"/>
                      <a:pt x="0" y="8"/>
                    </a:cubicBezTo>
                    <a:cubicBezTo>
                      <a:pt x="0" y="9"/>
                      <a:pt x="1" y="11"/>
                      <a:pt x="2" y="11"/>
                    </a:cubicBezTo>
                    <a:cubicBezTo>
                      <a:pt x="3" y="12"/>
                      <a:pt x="5" y="12"/>
                      <a:pt x="6" y="11"/>
                    </a:cubicBezTo>
                    <a:cubicBezTo>
                      <a:pt x="6" y="10"/>
                      <a:pt x="6" y="10"/>
                      <a:pt x="7" y="9"/>
                    </a:cubicBezTo>
                    <a:cubicBezTo>
                      <a:pt x="8" y="9"/>
                      <a:pt x="8" y="9"/>
                      <a:pt x="9" y="9"/>
                    </a:cubicBezTo>
                    <a:cubicBezTo>
                      <a:pt x="11" y="7"/>
                      <a:pt x="13" y="5"/>
                      <a:pt x="13" y="2"/>
                    </a:cubicBezTo>
                    <a:cubicBezTo>
                      <a:pt x="11" y="0"/>
                      <a:pt x="11" y="0"/>
                      <a:pt x="11"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388">
                <a:extLst>
                  <a:ext uri="{FF2B5EF4-FFF2-40B4-BE49-F238E27FC236}">
                    <a16:creationId xmlns:a16="http://schemas.microsoft.com/office/drawing/2014/main" id="{0618E219-015D-488F-BD71-BDC12C4412F6}"/>
                  </a:ext>
                </a:extLst>
              </p:cNvPr>
              <p:cNvSpPr>
                <a:spLocks/>
              </p:cNvSpPr>
              <p:nvPr/>
            </p:nvSpPr>
            <p:spPr bwMode="auto">
              <a:xfrm>
                <a:off x="2959" y="884"/>
                <a:ext cx="27" cy="22"/>
              </a:xfrm>
              <a:custGeom>
                <a:avLst/>
                <a:gdLst>
                  <a:gd name="T0" fmla="*/ 8 w 11"/>
                  <a:gd name="T1" fmla="*/ 1 h 9"/>
                  <a:gd name="T2" fmla="*/ 11 w 11"/>
                  <a:gd name="T3" fmla="*/ 4 h 9"/>
                  <a:gd name="T4" fmla="*/ 11 w 11"/>
                  <a:gd name="T5" fmla="*/ 6 h 9"/>
                  <a:gd name="T6" fmla="*/ 11 w 11"/>
                  <a:gd name="T7" fmla="*/ 8 h 9"/>
                  <a:gd name="T8" fmla="*/ 8 w 11"/>
                  <a:gd name="T9" fmla="*/ 8 h 9"/>
                  <a:gd name="T10" fmla="*/ 6 w 11"/>
                  <a:gd name="T11" fmla="*/ 7 h 9"/>
                  <a:gd name="T12" fmla="*/ 3 w 11"/>
                  <a:gd name="T13" fmla="*/ 6 h 9"/>
                  <a:gd name="T14" fmla="*/ 2 w 11"/>
                  <a:gd name="T15" fmla="*/ 7 h 9"/>
                  <a:gd name="T16" fmla="*/ 0 w 11"/>
                  <a:gd name="T17" fmla="*/ 5 h 9"/>
                  <a:gd name="T18" fmla="*/ 8 w 11"/>
                  <a:gd name="T19"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9">
                    <a:moveTo>
                      <a:pt x="8" y="1"/>
                    </a:moveTo>
                    <a:cubicBezTo>
                      <a:pt x="9" y="2"/>
                      <a:pt x="10" y="3"/>
                      <a:pt x="11" y="4"/>
                    </a:cubicBezTo>
                    <a:cubicBezTo>
                      <a:pt x="11" y="5"/>
                      <a:pt x="11" y="5"/>
                      <a:pt x="11" y="6"/>
                    </a:cubicBezTo>
                    <a:cubicBezTo>
                      <a:pt x="11" y="7"/>
                      <a:pt x="11" y="8"/>
                      <a:pt x="11" y="8"/>
                    </a:cubicBezTo>
                    <a:cubicBezTo>
                      <a:pt x="10" y="9"/>
                      <a:pt x="9" y="9"/>
                      <a:pt x="8" y="8"/>
                    </a:cubicBezTo>
                    <a:cubicBezTo>
                      <a:pt x="7" y="8"/>
                      <a:pt x="6" y="7"/>
                      <a:pt x="6" y="7"/>
                    </a:cubicBezTo>
                    <a:cubicBezTo>
                      <a:pt x="5" y="6"/>
                      <a:pt x="4" y="6"/>
                      <a:pt x="3" y="6"/>
                    </a:cubicBezTo>
                    <a:cubicBezTo>
                      <a:pt x="3" y="7"/>
                      <a:pt x="2" y="7"/>
                      <a:pt x="2" y="7"/>
                    </a:cubicBezTo>
                    <a:cubicBezTo>
                      <a:pt x="0" y="8"/>
                      <a:pt x="0" y="6"/>
                      <a:pt x="0" y="5"/>
                    </a:cubicBezTo>
                    <a:cubicBezTo>
                      <a:pt x="0" y="2"/>
                      <a:pt x="5" y="0"/>
                      <a:pt x="8"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389">
                <a:extLst>
                  <a:ext uri="{FF2B5EF4-FFF2-40B4-BE49-F238E27FC236}">
                    <a16:creationId xmlns:a16="http://schemas.microsoft.com/office/drawing/2014/main" id="{475BBFE6-CEAC-429C-9533-19B488158BD1}"/>
                  </a:ext>
                </a:extLst>
              </p:cNvPr>
              <p:cNvSpPr>
                <a:spLocks/>
              </p:cNvSpPr>
              <p:nvPr/>
            </p:nvSpPr>
            <p:spPr bwMode="auto">
              <a:xfrm>
                <a:off x="2914" y="1029"/>
                <a:ext cx="31" cy="33"/>
              </a:xfrm>
              <a:custGeom>
                <a:avLst/>
                <a:gdLst>
                  <a:gd name="T0" fmla="*/ 4 w 13"/>
                  <a:gd name="T1" fmla="*/ 12 h 14"/>
                  <a:gd name="T2" fmla="*/ 5 w 13"/>
                  <a:gd name="T3" fmla="*/ 13 h 14"/>
                  <a:gd name="T4" fmla="*/ 8 w 13"/>
                  <a:gd name="T5" fmla="*/ 13 h 14"/>
                  <a:gd name="T6" fmla="*/ 10 w 13"/>
                  <a:gd name="T7" fmla="*/ 12 h 14"/>
                  <a:gd name="T8" fmla="*/ 12 w 13"/>
                  <a:gd name="T9" fmla="*/ 6 h 14"/>
                  <a:gd name="T10" fmla="*/ 7 w 13"/>
                  <a:gd name="T11" fmla="*/ 2 h 14"/>
                  <a:gd name="T12" fmla="*/ 1 w 13"/>
                  <a:gd name="T13" fmla="*/ 1 h 14"/>
                  <a:gd name="T14" fmla="*/ 0 w 13"/>
                  <a:gd name="T15" fmla="*/ 2 h 14"/>
                  <a:gd name="T16" fmla="*/ 3 w 13"/>
                  <a:gd name="T17" fmla="*/ 6 h 14"/>
                  <a:gd name="T18" fmla="*/ 4 w 13"/>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4">
                    <a:moveTo>
                      <a:pt x="4" y="12"/>
                    </a:moveTo>
                    <a:cubicBezTo>
                      <a:pt x="4" y="12"/>
                      <a:pt x="4" y="13"/>
                      <a:pt x="5" y="13"/>
                    </a:cubicBezTo>
                    <a:cubicBezTo>
                      <a:pt x="6" y="14"/>
                      <a:pt x="7" y="14"/>
                      <a:pt x="8" y="13"/>
                    </a:cubicBezTo>
                    <a:cubicBezTo>
                      <a:pt x="9" y="13"/>
                      <a:pt x="10" y="13"/>
                      <a:pt x="10" y="12"/>
                    </a:cubicBezTo>
                    <a:cubicBezTo>
                      <a:pt x="12" y="11"/>
                      <a:pt x="13" y="8"/>
                      <a:pt x="12" y="6"/>
                    </a:cubicBezTo>
                    <a:cubicBezTo>
                      <a:pt x="11" y="4"/>
                      <a:pt x="9" y="3"/>
                      <a:pt x="7" y="2"/>
                    </a:cubicBezTo>
                    <a:cubicBezTo>
                      <a:pt x="6" y="1"/>
                      <a:pt x="3" y="0"/>
                      <a:pt x="1" y="1"/>
                    </a:cubicBezTo>
                    <a:cubicBezTo>
                      <a:pt x="0" y="1"/>
                      <a:pt x="0" y="1"/>
                      <a:pt x="0" y="2"/>
                    </a:cubicBezTo>
                    <a:cubicBezTo>
                      <a:pt x="1" y="3"/>
                      <a:pt x="2" y="5"/>
                      <a:pt x="3" y="6"/>
                    </a:cubicBezTo>
                    <a:cubicBezTo>
                      <a:pt x="4" y="8"/>
                      <a:pt x="4" y="9"/>
                      <a:pt x="4" y="12"/>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390">
                <a:extLst>
                  <a:ext uri="{FF2B5EF4-FFF2-40B4-BE49-F238E27FC236}">
                    <a16:creationId xmlns:a16="http://schemas.microsoft.com/office/drawing/2014/main" id="{4A2BFE21-640E-4DE6-9088-A5E08E2E1B95}"/>
                  </a:ext>
                </a:extLst>
              </p:cNvPr>
              <p:cNvSpPr>
                <a:spLocks/>
              </p:cNvSpPr>
              <p:nvPr/>
            </p:nvSpPr>
            <p:spPr bwMode="auto">
              <a:xfrm>
                <a:off x="2959" y="974"/>
                <a:ext cx="27" cy="24"/>
              </a:xfrm>
              <a:custGeom>
                <a:avLst/>
                <a:gdLst>
                  <a:gd name="T0" fmla="*/ 8 w 11"/>
                  <a:gd name="T1" fmla="*/ 0 h 10"/>
                  <a:gd name="T2" fmla="*/ 10 w 11"/>
                  <a:gd name="T3" fmla="*/ 1 h 10"/>
                  <a:gd name="T4" fmla="*/ 11 w 11"/>
                  <a:gd name="T5" fmla="*/ 4 h 10"/>
                  <a:gd name="T6" fmla="*/ 8 w 11"/>
                  <a:gd name="T7" fmla="*/ 8 h 10"/>
                  <a:gd name="T8" fmla="*/ 1 w 11"/>
                  <a:gd name="T9" fmla="*/ 5 h 10"/>
                  <a:gd name="T10" fmla="*/ 4 w 11"/>
                  <a:gd name="T11" fmla="*/ 3 h 10"/>
                  <a:gd name="T12" fmla="*/ 8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8" y="0"/>
                    </a:moveTo>
                    <a:cubicBezTo>
                      <a:pt x="9" y="0"/>
                      <a:pt x="10" y="1"/>
                      <a:pt x="10" y="1"/>
                    </a:cubicBezTo>
                    <a:cubicBezTo>
                      <a:pt x="11" y="2"/>
                      <a:pt x="11" y="3"/>
                      <a:pt x="11" y="4"/>
                    </a:cubicBezTo>
                    <a:cubicBezTo>
                      <a:pt x="11" y="6"/>
                      <a:pt x="10" y="7"/>
                      <a:pt x="8" y="8"/>
                    </a:cubicBezTo>
                    <a:cubicBezTo>
                      <a:pt x="6" y="10"/>
                      <a:pt x="0" y="8"/>
                      <a:pt x="1" y="5"/>
                    </a:cubicBezTo>
                    <a:cubicBezTo>
                      <a:pt x="1" y="3"/>
                      <a:pt x="3" y="4"/>
                      <a:pt x="4" y="3"/>
                    </a:cubicBezTo>
                    <a:cubicBezTo>
                      <a:pt x="6" y="2"/>
                      <a:pt x="6" y="1"/>
                      <a:pt x="8"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391">
                <a:extLst>
                  <a:ext uri="{FF2B5EF4-FFF2-40B4-BE49-F238E27FC236}">
                    <a16:creationId xmlns:a16="http://schemas.microsoft.com/office/drawing/2014/main" id="{C628BCFB-9E2D-4BAE-BE6F-C6AF23F7E3C8}"/>
                  </a:ext>
                </a:extLst>
              </p:cNvPr>
              <p:cNvSpPr>
                <a:spLocks/>
              </p:cNvSpPr>
              <p:nvPr/>
            </p:nvSpPr>
            <p:spPr bwMode="auto">
              <a:xfrm>
                <a:off x="2762" y="849"/>
                <a:ext cx="26" cy="35"/>
              </a:xfrm>
              <a:custGeom>
                <a:avLst/>
                <a:gdLst>
                  <a:gd name="T0" fmla="*/ 5 w 11"/>
                  <a:gd name="T1" fmla="*/ 9 h 15"/>
                  <a:gd name="T2" fmla="*/ 2 w 11"/>
                  <a:gd name="T3" fmla="*/ 9 h 15"/>
                  <a:gd name="T4" fmla="*/ 1 w 11"/>
                  <a:gd name="T5" fmla="*/ 5 h 15"/>
                  <a:gd name="T6" fmla="*/ 3 w 11"/>
                  <a:gd name="T7" fmla="*/ 2 h 15"/>
                  <a:gd name="T8" fmla="*/ 7 w 11"/>
                  <a:gd name="T9" fmla="*/ 1 h 15"/>
                  <a:gd name="T10" fmla="*/ 8 w 11"/>
                  <a:gd name="T11" fmla="*/ 3 h 15"/>
                  <a:gd name="T12" fmla="*/ 10 w 11"/>
                  <a:gd name="T13" fmla="*/ 10 h 15"/>
                  <a:gd name="T14" fmla="*/ 9 w 11"/>
                  <a:gd name="T15" fmla="*/ 13 h 15"/>
                  <a:gd name="T16" fmla="*/ 5 w 11"/>
                  <a:gd name="T17"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5">
                    <a:moveTo>
                      <a:pt x="5" y="9"/>
                    </a:moveTo>
                    <a:cubicBezTo>
                      <a:pt x="4" y="9"/>
                      <a:pt x="3" y="9"/>
                      <a:pt x="2" y="9"/>
                    </a:cubicBezTo>
                    <a:cubicBezTo>
                      <a:pt x="1" y="8"/>
                      <a:pt x="0" y="6"/>
                      <a:pt x="1" y="5"/>
                    </a:cubicBezTo>
                    <a:cubicBezTo>
                      <a:pt x="1" y="4"/>
                      <a:pt x="2" y="2"/>
                      <a:pt x="3" y="2"/>
                    </a:cubicBezTo>
                    <a:cubicBezTo>
                      <a:pt x="4" y="1"/>
                      <a:pt x="6" y="0"/>
                      <a:pt x="7" y="1"/>
                    </a:cubicBezTo>
                    <a:cubicBezTo>
                      <a:pt x="7" y="2"/>
                      <a:pt x="8" y="2"/>
                      <a:pt x="8" y="3"/>
                    </a:cubicBezTo>
                    <a:cubicBezTo>
                      <a:pt x="8" y="5"/>
                      <a:pt x="9" y="7"/>
                      <a:pt x="10" y="10"/>
                    </a:cubicBezTo>
                    <a:cubicBezTo>
                      <a:pt x="10" y="11"/>
                      <a:pt x="11" y="15"/>
                      <a:pt x="9" y="13"/>
                    </a:cubicBezTo>
                    <a:cubicBezTo>
                      <a:pt x="8" y="11"/>
                      <a:pt x="7" y="10"/>
                      <a:pt x="5" y="9"/>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392">
                <a:extLst>
                  <a:ext uri="{FF2B5EF4-FFF2-40B4-BE49-F238E27FC236}">
                    <a16:creationId xmlns:a16="http://schemas.microsoft.com/office/drawing/2014/main" id="{2482FD15-3811-43D2-B0BF-C2FF93CA1EE4}"/>
                  </a:ext>
                </a:extLst>
              </p:cNvPr>
              <p:cNvSpPr>
                <a:spLocks/>
              </p:cNvSpPr>
              <p:nvPr/>
            </p:nvSpPr>
            <p:spPr bwMode="auto">
              <a:xfrm>
                <a:off x="2933" y="853"/>
                <a:ext cx="17" cy="17"/>
              </a:xfrm>
              <a:custGeom>
                <a:avLst/>
                <a:gdLst>
                  <a:gd name="T0" fmla="*/ 2 w 7"/>
                  <a:gd name="T1" fmla="*/ 0 h 7"/>
                  <a:gd name="T2" fmla="*/ 5 w 7"/>
                  <a:gd name="T3" fmla="*/ 0 h 7"/>
                  <a:gd name="T4" fmla="*/ 7 w 7"/>
                  <a:gd name="T5" fmla="*/ 1 h 7"/>
                  <a:gd name="T6" fmla="*/ 7 w 7"/>
                  <a:gd name="T7" fmla="*/ 3 h 7"/>
                  <a:gd name="T8" fmla="*/ 6 w 7"/>
                  <a:gd name="T9" fmla="*/ 4 h 7"/>
                  <a:gd name="T10" fmla="*/ 4 w 7"/>
                  <a:gd name="T11" fmla="*/ 5 h 7"/>
                  <a:gd name="T12" fmla="*/ 0 w 7"/>
                  <a:gd name="T13" fmla="*/ 5 h 7"/>
                  <a:gd name="T14" fmla="*/ 1 w 7"/>
                  <a:gd name="T15" fmla="*/ 3 h 7"/>
                  <a:gd name="T16" fmla="*/ 2 w 7"/>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7">
                    <a:moveTo>
                      <a:pt x="2" y="0"/>
                    </a:moveTo>
                    <a:cubicBezTo>
                      <a:pt x="3" y="0"/>
                      <a:pt x="4" y="0"/>
                      <a:pt x="5" y="0"/>
                    </a:cubicBezTo>
                    <a:cubicBezTo>
                      <a:pt x="6" y="1"/>
                      <a:pt x="6" y="1"/>
                      <a:pt x="7" y="1"/>
                    </a:cubicBezTo>
                    <a:cubicBezTo>
                      <a:pt x="7" y="2"/>
                      <a:pt x="7" y="3"/>
                      <a:pt x="7" y="3"/>
                    </a:cubicBezTo>
                    <a:cubicBezTo>
                      <a:pt x="6" y="4"/>
                      <a:pt x="6" y="4"/>
                      <a:pt x="6" y="4"/>
                    </a:cubicBezTo>
                    <a:cubicBezTo>
                      <a:pt x="5" y="4"/>
                      <a:pt x="5" y="5"/>
                      <a:pt x="4" y="5"/>
                    </a:cubicBezTo>
                    <a:cubicBezTo>
                      <a:pt x="3" y="6"/>
                      <a:pt x="0" y="7"/>
                      <a:pt x="0" y="5"/>
                    </a:cubicBezTo>
                    <a:cubicBezTo>
                      <a:pt x="0" y="4"/>
                      <a:pt x="0" y="3"/>
                      <a:pt x="1" y="3"/>
                    </a:cubicBezTo>
                    <a:cubicBezTo>
                      <a:pt x="1" y="2"/>
                      <a:pt x="1" y="1"/>
                      <a:pt x="2" y="0"/>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393">
                <a:extLst>
                  <a:ext uri="{FF2B5EF4-FFF2-40B4-BE49-F238E27FC236}">
                    <a16:creationId xmlns:a16="http://schemas.microsoft.com/office/drawing/2014/main" id="{B70CFE46-04AD-4A79-B5CE-C146A23DFFED}"/>
                  </a:ext>
                </a:extLst>
              </p:cNvPr>
              <p:cNvSpPr>
                <a:spLocks/>
              </p:cNvSpPr>
              <p:nvPr/>
            </p:nvSpPr>
            <p:spPr bwMode="auto">
              <a:xfrm>
                <a:off x="2838" y="1048"/>
                <a:ext cx="17" cy="38"/>
              </a:xfrm>
              <a:custGeom>
                <a:avLst/>
                <a:gdLst>
                  <a:gd name="T0" fmla="*/ 2 w 7"/>
                  <a:gd name="T1" fmla="*/ 7 h 16"/>
                  <a:gd name="T2" fmla="*/ 0 w 7"/>
                  <a:gd name="T3" fmla="*/ 11 h 16"/>
                  <a:gd name="T4" fmla="*/ 0 w 7"/>
                  <a:gd name="T5" fmla="*/ 14 h 16"/>
                  <a:gd name="T6" fmla="*/ 3 w 7"/>
                  <a:gd name="T7" fmla="*/ 15 h 16"/>
                  <a:gd name="T8" fmla="*/ 6 w 7"/>
                  <a:gd name="T9" fmla="*/ 13 h 16"/>
                  <a:gd name="T10" fmla="*/ 7 w 7"/>
                  <a:gd name="T11" fmla="*/ 10 h 16"/>
                  <a:gd name="T12" fmla="*/ 7 w 7"/>
                  <a:gd name="T13" fmla="*/ 7 h 16"/>
                  <a:gd name="T14" fmla="*/ 7 w 7"/>
                  <a:gd name="T15" fmla="*/ 4 h 16"/>
                  <a:gd name="T16" fmla="*/ 5 w 7"/>
                  <a:gd name="T17" fmla="*/ 1 h 16"/>
                  <a:gd name="T18" fmla="*/ 2 w 7"/>
                  <a:gd name="T19" fmla="*/ 2 h 16"/>
                  <a:gd name="T20" fmla="*/ 2 w 7"/>
                  <a:gd name="T21" fmla="*/ 7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6">
                    <a:moveTo>
                      <a:pt x="2" y="7"/>
                    </a:moveTo>
                    <a:cubicBezTo>
                      <a:pt x="2" y="8"/>
                      <a:pt x="0" y="10"/>
                      <a:pt x="0" y="11"/>
                    </a:cubicBezTo>
                    <a:cubicBezTo>
                      <a:pt x="0" y="12"/>
                      <a:pt x="0" y="13"/>
                      <a:pt x="0" y="14"/>
                    </a:cubicBezTo>
                    <a:cubicBezTo>
                      <a:pt x="1" y="15"/>
                      <a:pt x="2" y="16"/>
                      <a:pt x="3" y="15"/>
                    </a:cubicBezTo>
                    <a:cubicBezTo>
                      <a:pt x="5" y="15"/>
                      <a:pt x="6" y="14"/>
                      <a:pt x="6" y="13"/>
                    </a:cubicBezTo>
                    <a:cubicBezTo>
                      <a:pt x="6" y="12"/>
                      <a:pt x="7" y="11"/>
                      <a:pt x="7" y="10"/>
                    </a:cubicBezTo>
                    <a:cubicBezTo>
                      <a:pt x="7" y="9"/>
                      <a:pt x="7" y="8"/>
                      <a:pt x="7" y="7"/>
                    </a:cubicBezTo>
                    <a:cubicBezTo>
                      <a:pt x="7" y="6"/>
                      <a:pt x="7" y="5"/>
                      <a:pt x="7" y="4"/>
                    </a:cubicBezTo>
                    <a:cubicBezTo>
                      <a:pt x="7" y="2"/>
                      <a:pt x="6" y="1"/>
                      <a:pt x="5" y="1"/>
                    </a:cubicBezTo>
                    <a:cubicBezTo>
                      <a:pt x="3" y="0"/>
                      <a:pt x="2" y="1"/>
                      <a:pt x="2" y="2"/>
                    </a:cubicBezTo>
                    <a:cubicBezTo>
                      <a:pt x="3" y="4"/>
                      <a:pt x="3" y="5"/>
                      <a:pt x="2"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394">
                <a:extLst>
                  <a:ext uri="{FF2B5EF4-FFF2-40B4-BE49-F238E27FC236}">
                    <a16:creationId xmlns:a16="http://schemas.microsoft.com/office/drawing/2014/main" id="{EE0E3087-D42B-4998-973E-4FD8A7EE4041}"/>
                  </a:ext>
                </a:extLst>
              </p:cNvPr>
              <p:cNvSpPr>
                <a:spLocks/>
              </p:cNvSpPr>
              <p:nvPr/>
            </p:nvSpPr>
            <p:spPr bwMode="auto">
              <a:xfrm>
                <a:off x="2777" y="1027"/>
                <a:ext cx="33" cy="35"/>
              </a:xfrm>
              <a:custGeom>
                <a:avLst/>
                <a:gdLst>
                  <a:gd name="T0" fmla="*/ 10 w 14"/>
                  <a:gd name="T1" fmla="*/ 10 h 15"/>
                  <a:gd name="T2" fmla="*/ 9 w 14"/>
                  <a:gd name="T3" fmla="*/ 14 h 15"/>
                  <a:gd name="T4" fmla="*/ 5 w 14"/>
                  <a:gd name="T5" fmla="*/ 15 h 15"/>
                  <a:gd name="T6" fmla="*/ 2 w 14"/>
                  <a:gd name="T7" fmla="*/ 12 h 15"/>
                  <a:gd name="T8" fmla="*/ 1 w 14"/>
                  <a:gd name="T9" fmla="*/ 8 h 15"/>
                  <a:gd name="T10" fmla="*/ 3 w 14"/>
                  <a:gd name="T11" fmla="*/ 6 h 15"/>
                  <a:gd name="T12" fmla="*/ 13 w 14"/>
                  <a:gd name="T13" fmla="*/ 1 h 15"/>
                  <a:gd name="T14" fmla="*/ 12 w 14"/>
                  <a:gd name="T15" fmla="*/ 5 h 15"/>
                  <a:gd name="T16" fmla="*/ 10 w 14"/>
                  <a:gd name="T17" fmla="*/ 1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15">
                    <a:moveTo>
                      <a:pt x="10" y="10"/>
                    </a:moveTo>
                    <a:cubicBezTo>
                      <a:pt x="10" y="12"/>
                      <a:pt x="10" y="13"/>
                      <a:pt x="9" y="14"/>
                    </a:cubicBezTo>
                    <a:cubicBezTo>
                      <a:pt x="8" y="15"/>
                      <a:pt x="6" y="15"/>
                      <a:pt x="5" y="15"/>
                    </a:cubicBezTo>
                    <a:cubicBezTo>
                      <a:pt x="4" y="14"/>
                      <a:pt x="3" y="13"/>
                      <a:pt x="2" y="12"/>
                    </a:cubicBezTo>
                    <a:cubicBezTo>
                      <a:pt x="1" y="11"/>
                      <a:pt x="0" y="9"/>
                      <a:pt x="1" y="8"/>
                    </a:cubicBezTo>
                    <a:cubicBezTo>
                      <a:pt x="2" y="7"/>
                      <a:pt x="2" y="7"/>
                      <a:pt x="3" y="6"/>
                    </a:cubicBezTo>
                    <a:cubicBezTo>
                      <a:pt x="4" y="5"/>
                      <a:pt x="11" y="0"/>
                      <a:pt x="13" y="1"/>
                    </a:cubicBezTo>
                    <a:cubicBezTo>
                      <a:pt x="14" y="3"/>
                      <a:pt x="12" y="4"/>
                      <a:pt x="12" y="5"/>
                    </a:cubicBezTo>
                    <a:cubicBezTo>
                      <a:pt x="11" y="7"/>
                      <a:pt x="10" y="8"/>
                      <a:pt x="10" y="1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395">
                <a:extLst>
                  <a:ext uri="{FF2B5EF4-FFF2-40B4-BE49-F238E27FC236}">
                    <a16:creationId xmlns:a16="http://schemas.microsoft.com/office/drawing/2014/main" id="{848639E6-628C-43FF-9D30-C7281BFF9B0C}"/>
                  </a:ext>
                </a:extLst>
              </p:cNvPr>
              <p:cNvSpPr>
                <a:spLocks/>
              </p:cNvSpPr>
              <p:nvPr/>
            </p:nvSpPr>
            <p:spPr bwMode="auto">
              <a:xfrm>
                <a:off x="2734" y="894"/>
                <a:ext cx="33" cy="28"/>
              </a:xfrm>
              <a:custGeom>
                <a:avLst/>
                <a:gdLst>
                  <a:gd name="T0" fmla="*/ 7 w 14"/>
                  <a:gd name="T1" fmla="*/ 3 h 12"/>
                  <a:gd name="T2" fmla="*/ 6 w 14"/>
                  <a:gd name="T3" fmla="*/ 1 h 12"/>
                  <a:gd name="T4" fmla="*/ 4 w 14"/>
                  <a:gd name="T5" fmla="*/ 0 h 12"/>
                  <a:gd name="T6" fmla="*/ 2 w 14"/>
                  <a:gd name="T7" fmla="*/ 2 h 12"/>
                  <a:gd name="T8" fmla="*/ 0 w 14"/>
                  <a:gd name="T9" fmla="*/ 7 h 12"/>
                  <a:gd name="T10" fmla="*/ 1 w 14"/>
                  <a:gd name="T11" fmla="*/ 11 h 12"/>
                  <a:gd name="T12" fmla="*/ 5 w 14"/>
                  <a:gd name="T13" fmla="*/ 10 h 12"/>
                  <a:gd name="T14" fmla="*/ 13 w 14"/>
                  <a:gd name="T15" fmla="*/ 9 h 12"/>
                  <a:gd name="T16" fmla="*/ 10 w 14"/>
                  <a:gd name="T17" fmla="*/ 7 h 12"/>
                  <a:gd name="T18" fmla="*/ 7 w 14"/>
                  <a:gd name="T19"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2">
                    <a:moveTo>
                      <a:pt x="7" y="3"/>
                    </a:moveTo>
                    <a:cubicBezTo>
                      <a:pt x="7" y="3"/>
                      <a:pt x="6" y="2"/>
                      <a:pt x="6" y="1"/>
                    </a:cubicBezTo>
                    <a:cubicBezTo>
                      <a:pt x="5" y="1"/>
                      <a:pt x="5" y="0"/>
                      <a:pt x="4" y="0"/>
                    </a:cubicBezTo>
                    <a:cubicBezTo>
                      <a:pt x="3" y="0"/>
                      <a:pt x="2" y="1"/>
                      <a:pt x="2" y="2"/>
                    </a:cubicBezTo>
                    <a:cubicBezTo>
                      <a:pt x="1" y="4"/>
                      <a:pt x="0" y="5"/>
                      <a:pt x="0" y="7"/>
                    </a:cubicBezTo>
                    <a:cubicBezTo>
                      <a:pt x="0" y="9"/>
                      <a:pt x="0" y="10"/>
                      <a:pt x="1" y="11"/>
                    </a:cubicBezTo>
                    <a:cubicBezTo>
                      <a:pt x="2" y="11"/>
                      <a:pt x="4" y="10"/>
                      <a:pt x="5" y="10"/>
                    </a:cubicBezTo>
                    <a:cubicBezTo>
                      <a:pt x="6" y="10"/>
                      <a:pt x="14" y="12"/>
                      <a:pt x="13" y="9"/>
                    </a:cubicBezTo>
                    <a:cubicBezTo>
                      <a:pt x="13" y="8"/>
                      <a:pt x="11" y="8"/>
                      <a:pt x="10" y="7"/>
                    </a:cubicBezTo>
                    <a:cubicBezTo>
                      <a:pt x="9" y="6"/>
                      <a:pt x="8" y="5"/>
                      <a:pt x="7" y="3"/>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4" name="Freeform 396">
                <a:extLst>
                  <a:ext uri="{FF2B5EF4-FFF2-40B4-BE49-F238E27FC236}">
                    <a16:creationId xmlns:a16="http://schemas.microsoft.com/office/drawing/2014/main" id="{7973161C-FC52-4E43-BA43-D6519C9329E0}"/>
                  </a:ext>
                </a:extLst>
              </p:cNvPr>
              <p:cNvSpPr>
                <a:spLocks/>
              </p:cNvSpPr>
              <p:nvPr/>
            </p:nvSpPr>
            <p:spPr bwMode="auto">
              <a:xfrm>
                <a:off x="2810" y="917"/>
                <a:ext cx="38" cy="31"/>
              </a:xfrm>
              <a:custGeom>
                <a:avLst/>
                <a:gdLst>
                  <a:gd name="T0" fmla="*/ 13 w 16"/>
                  <a:gd name="T1" fmla="*/ 0 h 13"/>
                  <a:gd name="T2" fmla="*/ 12 w 16"/>
                  <a:gd name="T3" fmla="*/ 0 h 13"/>
                  <a:gd name="T4" fmla="*/ 9 w 16"/>
                  <a:gd name="T5" fmla="*/ 2 h 13"/>
                  <a:gd name="T6" fmla="*/ 10 w 16"/>
                  <a:gd name="T7" fmla="*/ 1 h 13"/>
                  <a:gd name="T8" fmla="*/ 12 w 16"/>
                  <a:gd name="T9" fmla="*/ 2 h 13"/>
                  <a:gd name="T10" fmla="*/ 11 w 16"/>
                  <a:gd name="T11" fmla="*/ 6 h 13"/>
                  <a:gd name="T12" fmla="*/ 8 w 16"/>
                  <a:gd name="T13" fmla="*/ 7 h 13"/>
                  <a:gd name="T14" fmla="*/ 7 w 16"/>
                  <a:gd name="T15" fmla="*/ 7 h 13"/>
                  <a:gd name="T16" fmla="*/ 7 w 16"/>
                  <a:gd name="T17" fmla="*/ 3 h 13"/>
                  <a:gd name="T18" fmla="*/ 9 w 16"/>
                  <a:gd name="T19" fmla="*/ 2 h 13"/>
                  <a:gd name="T20" fmla="*/ 3 w 16"/>
                  <a:gd name="T21" fmla="*/ 3 h 13"/>
                  <a:gd name="T22" fmla="*/ 2 w 16"/>
                  <a:gd name="T23" fmla="*/ 12 h 13"/>
                  <a:gd name="T24" fmla="*/ 5 w 16"/>
                  <a:gd name="T25" fmla="*/ 13 h 13"/>
                  <a:gd name="T26" fmla="*/ 12 w 16"/>
                  <a:gd name="T27" fmla="*/ 10 h 13"/>
                  <a:gd name="T28" fmla="*/ 14 w 16"/>
                  <a:gd name="T29" fmla="*/ 0 h 13"/>
                  <a:gd name="T30" fmla="*/ 13 w 16"/>
                  <a:gd name="T31"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3">
                    <a:moveTo>
                      <a:pt x="13" y="0"/>
                    </a:moveTo>
                    <a:cubicBezTo>
                      <a:pt x="13" y="0"/>
                      <a:pt x="13" y="0"/>
                      <a:pt x="12" y="0"/>
                    </a:cubicBezTo>
                    <a:cubicBezTo>
                      <a:pt x="11" y="1"/>
                      <a:pt x="10" y="1"/>
                      <a:pt x="9" y="2"/>
                    </a:cubicBezTo>
                    <a:cubicBezTo>
                      <a:pt x="10" y="1"/>
                      <a:pt x="10" y="1"/>
                      <a:pt x="10" y="1"/>
                    </a:cubicBezTo>
                    <a:cubicBezTo>
                      <a:pt x="11" y="1"/>
                      <a:pt x="11" y="1"/>
                      <a:pt x="12" y="2"/>
                    </a:cubicBezTo>
                    <a:cubicBezTo>
                      <a:pt x="13" y="3"/>
                      <a:pt x="12" y="5"/>
                      <a:pt x="11" y="6"/>
                    </a:cubicBezTo>
                    <a:cubicBezTo>
                      <a:pt x="10" y="7"/>
                      <a:pt x="9" y="7"/>
                      <a:pt x="8" y="7"/>
                    </a:cubicBezTo>
                    <a:cubicBezTo>
                      <a:pt x="7" y="7"/>
                      <a:pt x="7" y="7"/>
                      <a:pt x="7" y="7"/>
                    </a:cubicBezTo>
                    <a:cubicBezTo>
                      <a:pt x="6" y="6"/>
                      <a:pt x="6" y="4"/>
                      <a:pt x="7" y="3"/>
                    </a:cubicBezTo>
                    <a:cubicBezTo>
                      <a:pt x="8" y="2"/>
                      <a:pt x="9" y="2"/>
                      <a:pt x="9" y="2"/>
                    </a:cubicBezTo>
                    <a:cubicBezTo>
                      <a:pt x="7" y="2"/>
                      <a:pt x="5" y="3"/>
                      <a:pt x="3" y="3"/>
                    </a:cubicBezTo>
                    <a:cubicBezTo>
                      <a:pt x="1" y="6"/>
                      <a:pt x="0" y="10"/>
                      <a:pt x="2" y="12"/>
                    </a:cubicBezTo>
                    <a:cubicBezTo>
                      <a:pt x="3" y="13"/>
                      <a:pt x="4" y="13"/>
                      <a:pt x="5" y="13"/>
                    </a:cubicBezTo>
                    <a:cubicBezTo>
                      <a:pt x="7" y="13"/>
                      <a:pt x="10" y="12"/>
                      <a:pt x="12" y="10"/>
                    </a:cubicBezTo>
                    <a:cubicBezTo>
                      <a:pt x="15" y="7"/>
                      <a:pt x="16" y="2"/>
                      <a:pt x="14" y="0"/>
                    </a:cubicBezTo>
                    <a:cubicBezTo>
                      <a:pt x="14" y="0"/>
                      <a:pt x="13" y="0"/>
                      <a:pt x="1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5" name="Freeform 397">
                <a:extLst>
                  <a:ext uri="{FF2B5EF4-FFF2-40B4-BE49-F238E27FC236}">
                    <a16:creationId xmlns:a16="http://schemas.microsoft.com/office/drawing/2014/main" id="{5723C36D-7C98-42AB-B9CC-14EB5B72F394}"/>
                  </a:ext>
                </a:extLst>
              </p:cNvPr>
              <p:cNvSpPr>
                <a:spLocks/>
              </p:cNvSpPr>
              <p:nvPr/>
            </p:nvSpPr>
            <p:spPr bwMode="auto">
              <a:xfrm>
                <a:off x="2817" y="915"/>
                <a:ext cx="24" cy="10"/>
              </a:xfrm>
              <a:custGeom>
                <a:avLst/>
                <a:gdLst>
                  <a:gd name="T0" fmla="*/ 8 w 10"/>
                  <a:gd name="T1" fmla="*/ 0 h 4"/>
                  <a:gd name="T2" fmla="*/ 1 w 10"/>
                  <a:gd name="T3" fmla="*/ 3 h 4"/>
                  <a:gd name="T4" fmla="*/ 0 w 10"/>
                  <a:gd name="T5" fmla="*/ 4 h 4"/>
                  <a:gd name="T6" fmla="*/ 6 w 10"/>
                  <a:gd name="T7" fmla="*/ 3 h 4"/>
                  <a:gd name="T8" fmla="*/ 6 w 10"/>
                  <a:gd name="T9" fmla="*/ 3 h 4"/>
                  <a:gd name="T10" fmla="*/ 9 w 10"/>
                  <a:gd name="T11" fmla="*/ 1 h 4"/>
                  <a:gd name="T12" fmla="*/ 10 w 10"/>
                  <a:gd name="T13" fmla="*/ 1 h 4"/>
                  <a:gd name="T14" fmla="*/ 8 w 10"/>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4">
                    <a:moveTo>
                      <a:pt x="8" y="0"/>
                    </a:moveTo>
                    <a:cubicBezTo>
                      <a:pt x="6" y="0"/>
                      <a:pt x="3" y="1"/>
                      <a:pt x="1" y="3"/>
                    </a:cubicBezTo>
                    <a:cubicBezTo>
                      <a:pt x="1" y="3"/>
                      <a:pt x="1" y="4"/>
                      <a:pt x="0" y="4"/>
                    </a:cubicBezTo>
                    <a:cubicBezTo>
                      <a:pt x="2" y="4"/>
                      <a:pt x="4" y="3"/>
                      <a:pt x="6" y="3"/>
                    </a:cubicBezTo>
                    <a:cubicBezTo>
                      <a:pt x="6" y="3"/>
                      <a:pt x="6" y="3"/>
                      <a:pt x="6" y="3"/>
                    </a:cubicBezTo>
                    <a:cubicBezTo>
                      <a:pt x="7" y="2"/>
                      <a:pt x="8" y="2"/>
                      <a:pt x="9" y="1"/>
                    </a:cubicBezTo>
                    <a:cubicBezTo>
                      <a:pt x="10" y="1"/>
                      <a:pt x="10" y="1"/>
                      <a:pt x="10" y="1"/>
                    </a:cubicBezTo>
                    <a:cubicBezTo>
                      <a:pt x="9" y="0"/>
                      <a:pt x="9" y="0"/>
                      <a:pt x="8"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6" name="Freeform 398">
                <a:extLst>
                  <a:ext uri="{FF2B5EF4-FFF2-40B4-BE49-F238E27FC236}">
                    <a16:creationId xmlns:a16="http://schemas.microsoft.com/office/drawing/2014/main" id="{32575036-0627-4AE9-B378-26246E17CF6F}"/>
                  </a:ext>
                </a:extLst>
              </p:cNvPr>
              <p:cNvSpPr>
                <a:spLocks/>
              </p:cNvSpPr>
              <p:nvPr/>
            </p:nvSpPr>
            <p:spPr bwMode="auto">
              <a:xfrm>
                <a:off x="2824" y="920"/>
                <a:ext cx="17" cy="14"/>
              </a:xfrm>
              <a:custGeom>
                <a:avLst/>
                <a:gdLst>
                  <a:gd name="T0" fmla="*/ 4 w 7"/>
                  <a:gd name="T1" fmla="*/ 0 h 6"/>
                  <a:gd name="T2" fmla="*/ 3 w 7"/>
                  <a:gd name="T3" fmla="*/ 1 h 6"/>
                  <a:gd name="T4" fmla="*/ 3 w 7"/>
                  <a:gd name="T5" fmla="*/ 1 h 6"/>
                  <a:gd name="T6" fmla="*/ 1 w 7"/>
                  <a:gd name="T7" fmla="*/ 2 h 6"/>
                  <a:gd name="T8" fmla="*/ 1 w 7"/>
                  <a:gd name="T9" fmla="*/ 6 h 6"/>
                  <a:gd name="T10" fmla="*/ 2 w 7"/>
                  <a:gd name="T11" fmla="*/ 6 h 6"/>
                  <a:gd name="T12" fmla="*/ 5 w 7"/>
                  <a:gd name="T13" fmla="*/ 5 h 6"/>
                  <a:gd name="T14" fmla="*/ 6 w 7"/>
                  <a:gd name="T15" fmla="*/ 1 h 6"/>
                  <a:gd name="T16" fmla="*/ 4 w 7"/>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6">
                    <a:moveTo>
                      <a:pt x="4" y="0"/>
                    </a:moveTo>
                    <a:cubicBezTo>
                      <a:pt x="4" y="0"/>
                      <a:pt x="4" y="0"/>
                      <a:pt x="3" y="1"/>
                    </a:cubicBezTo>
                    <a:cubicBezTo>
                      <a:pt x="3" y="1"/>
                      <a:pt x="3" y="1"/>
                      <a:pt x="3" y="1"/>
                    </a:cubicBezTo>
                    <a:cubicBezTo>
                      <a:pt x="3" y="1"/>
                      <a:pt x="2" y="1"/>
                      <a:pt x="1" y="2"/>
                    </a:cubicBezTo>
                    <a:cubicBezTo>
                      <a:pt x="0" y="3"/>
                      <a:pt x="0" y="5"/>
                      <a:pt x="1" y="6"/>
                    </a:cubicBezTo>
                    <a:cubicBezTo>
                      <a:pt x="1" y="6"/>
                      <a:pt x="1" y="6"/>
                      <a:pt x="2" y="6"/>
                    </a:cubicBezTo>
                    <a:cubicBezTo>
                      <a:pt x="3" y="6"/>
                      <a:pt x="4" y="6"/>
                      <a:pt x="5" y="5"/>
                    </a:cubicBezTo>
                    <a:cubicBezTo>
                      <a:pt x="6" y="4"/>
                      <a:pt x="7" y="2"/>
                      <a:pt x="6" y="1"/>
                    </a:cubicBezTo>
                    <a:cubicBezTo>
                      <a:pt x="5" y="0"/>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7" name="Freeform 399">
                <a:extLst>
                  <a:ext uri="{FF2B5EF4-FFF2-40B4-BE49-F238E27FC236}">
                    <a16:creationId xmlns:a16="http://schemas.microsoft.com/office/drawing/2014/main" id="{D5709F70-DBD1-4A2F-86EF-E4A59C478303}"/>
                  </a:ext>
                </a:extLst>
              </p:cNvPr>
              <p:cNvSpPr>
                <a:spLocks/>
              </p:cNvSpPr>
              <p:nvPr/>
            </p:nvSpPr>
            <p:spPr bwMode="auto">
              <a:xfrm>
                <a:off x="2831" y="92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8" name="Freeform 400">
                <a:extLst>
                  <a:ext uri="{FF2B5EF4-FFF2-40B4-BE49-F238E27FC236}">
                    <a16:creationId xmlns:a16="http://schemas.microsoft.com/office/drawing/2014/main" id="{628521D3-DF25-42AD-935B-B4AC14BB4D17}"/>
                  </a:ext>
                </a:extLst>
              </p:cNvPr>
              <p:cNvSpPr>
                <a:spLocks noEditPoints="1"/>
              </p:cNvSpPr>
              <p:nvPr/>
            </p:nvSpPr>
            <p:spPr bwMode="auto">
              <a:xfrm>
                <a:off x="2883" y="967"/>
                <a:ext cx="41" cy="33"/>
              </a:xfrm>
              <a:custGeom>
                <a:avLst/>
                <a:gdLst>
                  <a:gd name="T0" fmla="*/ 8 w 17"/>
                  <a:gd name="T1" fmla="*/ 9 h 14"/>
                  <a:gd name="T2" fmla="*/ 5 w 17"/>
                  <a:gd name="T3" fmla="*/ 8 h 14"/>
                  <a:gd name="T4" fmla="*/ 4 w 17"/>
                  <a:gd name="T5" fmla="*/ 4 h 14"/>
                  <a:gd name="T6" fmla="*/ 6 w 17"/>
                  <a:gd name="T7" fmla="*/ 3 h 14"/>
                  <a:gd name="T8" fmla="*/ 8 w 17"/>
                  <a:gd name="T9" fmla="*/ 4 h 14"/>
                  <a:gd name="T10" fmla="*/ 10 w 17"/>
                  <a:gd name="T11" fmla="*/ 8 h 14"/>
                  <a:gd name="T12" fmla="*/ 8 w 17"/>
                  <a:gd name="T13" fmla="*/ 9 h 14"/>
                  <a:gd name="T14" fmla="*/ 6 w 17"/>
                  <a:gd name="T15" fmla="*/ 0 h 14"/>
                  <a:gd name="T16" fmla="*/ 2 w 17"/>
                  <a:gd name="T17" fmla="*/ 2 h 14"/>
                  <a:gd name="T18" fmla="*/ 5 w 17"/>
                  <a:gd name="T19" fmla="*/ 11 h 14"/>
                  <a:gd name="T20" fmla="*/ 11 w 17"/>
                  <a:gd name="T21" fmla="*/ 14 h 14"/>
                  <a:gd name="T22" fmla="*/ 15 w 17"/>
                  <a:gd name="T23" fmla="*/ 12 h 14"/>
                  <a:gd name="T24" fmla="*/ 12 w 17"/>
                  <a:gd name="T25" fmla="*/ 3 h 14"/>
                  <a:gd name="T26" fmla="*/ 6 w 17"/>
                  <a:gd name="T27"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 h="14">
                    <a:moveTo>
                      <a:pt x="8" y="9"/>
                    </a:moveTo>
                    <a:cubicBezTo>
                      <a:pt x="7" y="9"/>
                      <a:pt x="6" y="9"/>
                      <a:pt x="5" y="8"/>
                    </a:cubicBezTo>
                    <a:cubicBezTo>
                      <a:pt x="4" y="7"/>
                      <a:pt x="3" y="5"/>
                      <a:pt x="4" y="4"/>
                    </a:cubicBezTo>
                    <a:cubicBezTo>
                      <a:pt x="4" y="4"/>
                      <a:pt x="5" y="3"/>
                      <a:pt x="6" y="3"/>
                    </a:cubicBezTo>
                    <a:cubicBezTo>
                      <a:pt x="6" y="3"/>
                      <a:pt x="7" y="4"/>
                      <a:pt x="8" y="4"/>
                    </a:cubicBezTo>
                    <a:cubicBezTo>
                      <a:pt x="10" y="6"/>
                      <a:pt x="10" y="7"/>
                      <a:pt x="10" y="8"/>
                    </a:cubicBezTo>
                    <a:cubicBezTo>
                      <a:pt x="9" y="9"/>
                      <a:pt x="9" y="9"/>
                      <a:pt x="8" y="9"/>
                    </a:cubicBezTo>
                    <a:moveTo>
                      <a:pt x="6" y="0"/>
                    </a:moveTo>
                    <a:cubicBezTo>
                      <a:pt x="4" y="0"/>
                      <a:pt x="3" y="1"/>
                      <a:pt x="2" y="2"/>
                    </a:cubicBezTo>
                    <a:cubicBezTo>
                      <a:pt x="0" y="5"/>
                      <a:pt x="2" y="9"/>
                      <a:pt x="5" y="11"/>
                    </a:cubicBezTo>
                    <a:cubicBezTo>
                      <a:pt x="7" y="13"/>
                      <a:pt x="9" y="14"/>
                      <a:pt x="11" y="14"/>
                    </a:cubicBezTo>
                    <a:cubicBezTo>
                      <a:pt x="13" y="14"/>
                      <a:pt x="14" y="13"/>
                      <a:pt x="15" y="12"/>
                    </a:cubicBezTo>
                    <a:cubicBezTo>
                      <a:pt x="17" y="10"/>
                      <a:pt x="15" y="5"/>
                      <a:pt x="12" y="3"/>
                    </a:cubicBezTo>
                    <a:cubicBezTo>
                      <a:pt x="10" y="1"/>
                      <a:pt x="8"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9" name="Freeform 401">
                <a:extLst>
                  <a:ext uri="{FF2B5EF4-FFF2-40B4-BE49-F238E27FC236}">
                    <a16:creationId xmlns:a16="http://schemas.microsoft.com/office/drawing/2014/main" id="{AC61FBC8-D030-4F20-8ED3-261CDB39A945}"/>
                  </a:ext>
                </a:extLst>
              </p:cNvPr>
              <p:cNvSpPr>
                <a:spLocks/>
              </p:cNvSpPr>
              <p:nvPr/>
            </p:nvSpPr>
            <p:spPr bwMode="auto">
              <a:xfrm>
                <a:off x="2891" y="974"/>
                <a:ext cx="16" cy="15"/>
              </a:xfrm>
              <a:custGeom>
                <a:avLst/>
                <a:gdLst>
                  <a:gd name="T0" fmla="*/ 3 w 7"/>
                  <a:gd name="T1" fmla="*/ 0 h 6"/>
                  <a:gd name="T2" fmla="*/ 1 w 7"/>
                  <a:gd name="T3" fmla="*/ 1 h 6"/>
                  <a:gd name="T4" fmla="*/ 2 w 7"/>
                  <a:gd name="T5" fmla="*/ 5 h 6"/>
                  <a:gd name="T6" fmla="*/ 5 w 7"/>
                  <a:gd name="T7" fmla="*/ 6 h 6"/>
                  <a:gd name="T8" fmla="*/ 7 w 7"/>
                  <a:gd name="T9" fmla="*/ 5 h 6"/>
                  <a:gd name="T10" fmla="*/ 5 w 7"/>
                  <a:gd name="T11" fmla="*/ 1 h 6"/>
                  <a:gd name="T12" fmla="*/ 3 w 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3" y="0"/>
                    </a:moveTo>
                    <a:cubicBezTo>
                      <a:pt x="2" y="0"/>
                      <a:pt x="1" y="1"/>
                      <a:pt x="1" y="1"/>
                    </a:cubicBezTo>
                    <a:cubicBezTo>
                      <a:pt x="0" y="2"/>
                      <a:pt x="1" y="4"/>
                      <a:pt x="2" y="5"/>
                    </a:cubicBezTo>
                    <a:cubicBezTo>
                      <a:pt x="3" y="6"/>
                      <a:pt x="4" y="6"/>
                      <a:pt x="5" y="6"/>
                    </a:cubicBezTo>
                    <a:cubicBezTo>
                      <a:pt x="6" y="6"/>
                      <a:pt x="6" y="6"/>
                      <a:pt x="7" y="5"/>
                    </a:cubicBezTo>
                    <a:cubicBezTo>
                      <a:pt x="7" y="4"/>
                      <a:pt x="7" y="3"/>
                      <a:pt x="5" y="1"/>
                    </a:cubicBezTo>
                    <a:cubicBezTo>
                      <a:pt x="4" y="1"/>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0" name="Freeform 402">
                <a:extLst>
                  <a:ext uri="{FF2B5EF4-FFF2-40B4-BE49-F238E27FC236}">
                    <a16:creationId xmlns:a16="http://schemas.microsoft.com/office/drawing/2014/main" id="{86162BAC-9398-4891-AE6C-A372DBF05C77}"/>
                  </a:ext>
                </a:extLst>
              </p:cNvPr>
              <p:cNvSpPr>
                <a:spLocks noEditPoints="1"/>
              </p:cNvSpPr>
              <p:nvPr/>
            </p:nvSpPr>
            <p:spPr bwMode="auto">
              <a:xfrm>
                <a:off x="2898" y="896"/>
                <a:ext cx="31" cy="21"/>
              </a:xfrm>
              <a:custGeom>
                <a:avLst/>
                <a:gdLst>
                  <a:gd name="T0" fmla="*/ 5 w 13"/>
                  <a:gd name="T1" fmla="*/ 7 h 9"/>
                  <a:gd name="T2" fmla="*/ 3 w 13"/>
                  <a:gd name="T3" fmla="*/ 6 h 9"/>
                  <a:gd name="T4" fmla="*/ 5 w 13"/>
                  <a:gd name="T5" fmla="*/ 4 h 9"/>
                  <a:gd name="T6" fmla="*/ 6 w 13"/>
                  <a:gd name="T7" fmla="*/ 3 h 9"/>
                  <a:gd name="T8" fmla="*/ 8 w 13"/>
                  <a:gd name="T9" fmla="*/ 4 h 9"/>
                  <a:gd name="T10" fmla="*/ 6 w 13"/>
                  <a:gd name="T11" fmla="*/ 7 h 9"/>
                  <a:gd name="T12" fmla="*/ 5 w 13"/>
                  <a:gd name="T13" fmla="*/ 7 h 9"/>
                  <a:gd name="T14" fmla="*/ 8 w 13"/>
                  <a:gd name="T15" fmla="*/ 0 h 9"/>
                  <a:gd name="T16" fmla="*/ 5 w 13"/>
                  <a:gd name="T17" fmla="*/ 1 h 9"/>
                  <a:gd name="T18" fmla="*/ 1 w 13"/>
                  <a:gd name="T19" fmla="*/ 7 h 9"/>
                  <a:gd name="T20" fmla="*/ 5 w 13"/>
                  <a:gd name="T21" fmla="*/ 9 h 9"/>
                  <a:gd name="T22" fmla="*/ 8 w 13"/>
                  <a:gd name="T23" fmla="*/ 8 h 9"/>
                  <a:gd name="T24" fmla="*/ 12 w 13"/>
                  <a:gd name="T25" fmla="*/ 2 h 9"/>
                  <a:gd name="T26" fmla="*/ 8 w 13"/>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9">
                    <a:moveTo>
                      <a:pt x="5" y="7"/>
                    </a:moveTo>
                    <a:cubicBezTo>
                      <a:pt x="4" y="7"/>
                      <a:pt x="3" y="7"/>
                      <a:pt x="3" y="6"/>
                    </a:cubicBezTo>
                    <a:cubicBezTo>
                      <a:pt x="2" y="6"/>
                      <a:pt x="3" y="4"/>
                      <a:pt x="5" y="4"/>
                    </a:cubicBezTo>
                    <a:cubicBezTo>
                      <a:pt x="5" y="4"/>
                      <a:pt x="6" y="3"/>
                      <a:pt x="6" y="3"/>
                    </a:cubicBezTo>
                    <a:cubicBezTo>
                      <a:pt x="7" y="3"/>
                      <a:pt x="7" y="4"/>
                      <a:pt x="8" y="4"/>
                    </a:cubicBezTo>
                    <a:cubicBezTo>
                      <a:pt x="8" y="5"/>
                      <a:pt x="7" y="6"/>
                      <a:pt x="6" y="7"/>
                    </a:cubicBezTo>
                    <a:cubicBezTo>
                      <a:pt x="5" y="7"/>
                      <a:pt x="5" y="7"/>
                      <a:pt x="5" y="7"/>
                    </a:cubicBezTo>
                    <a:moveTo>
                      <a:pt x="8" y="0"/>
                    </a:moveTo>
                    <a:cubicBezTo>
                      <a:pt x="7" y="0"/>
                      <a:pt x="6" y="0"/>
                      <a:pt x="5" y="1"/>
                    </a:cubicBezTo>
                    <a:cubicBezTo>
                      <a:pt x="2" y="2"/>
                      <a:pt x="0" y="5"/>
                      <a:pt x="1" y="7"/>
                    </a:cubicBezTo>
                    <a:cubicBezTo>
                      <a:pt x="1" y="8"/>
                      <a:pt x="3" y="9"/>
                      <a:pt x="5" y="9"/>
                    </a:cubicBezTo>
                    <a:cubicBezTo>
                      <a:pt x="6" y="9"/>
                      <a:pt x="7" y="9"/>
                      <a:pt x="8" y="8"/>
                    </a:cubicBezTo>
                    <a:cubicBezTo>
                      <a:pt x="11" y="7"/>
                      <a:pt x="13" y="4"/>
                      <a:pt x="12" y="2"/>
                    </a:cubicBezTo>
                    <a:cubicBezTo>
                      <a:pt x="11" y="1"/>
                      <a:pt x="10" y="0"/>
                      <a:pt x="8"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1" name="Freeform 403">
                <a:extLst>
                  <a:ext uri="{FF2B5EF4-FFF2-40B4-BE49-F238E27FC236}">
                    <a16:creationId xmlns:a16="http://schemas.microsoft.com/office/drawing/2014/main" id="{E9381633-5A3F-4C63-8743-0D1AAB8B7928}"/>
                  </a:ext>
                </a:extLst>
              </p:cNvPr>
              <p:cNvSpPr>
                <a:spLocks/>
              </p:cNvSpPr>
              <p:nvPr/>
            </p:nvSpPr>
            <p:spPr bwMode="auto">
              <a:xfrm>
                <a:off x="2902" y="903"/>
                <a:ext cx="15" cy="10"/>
              </a:xfrm>
              <a:custGeom>
                <a:avLst/>
                <a:gdLst>
                  <a:gd name="T0" fmla="*/ 4 w 6"/>
                  <a:gd name="T1" fmla="*/ 0 h 4"/>
                  <a:gd name="T2" fmla="*/ 3 w 6"/>
                  <a:gd name="T3" fmla="*/ 1 h 4"/>
                  <a:gd name="T4" fmla="*/ 1 w 6"/>
                  <a:gd name="T5" fmla="*/ 3 h 4"/>
                  <a:gd name="T6" fmla="*/ 3 w 6"/>
                  <a:gd name="T7" fmla="*/ 4 h 4"/>
                  <a:gd name="T8" fmla="*/ 4 w 6"/>
                  <a:gd name="T9" fmla="*/ 4 h 4"/>
                  <a:gd name="T10" fmla="*/ 6 w 6"/>
                  <a:gd name="T11" fmla="*/ 1 h 4"/>
                  <a:gd name="T12" fmla="*/ 4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4" y="0"/>
                    </a:moveTo>
                    <a:cubicBezTo>
                      <a:pt x="4" y="0"/>
                      <a:pt x="3" y="1"/>
                      <a:pt x="3" y="1"/>
                    </a:cubicBezTo>
                    <a:cubicBezTo>
                      <a:pt x="1" y="1"/>
                      <a:pt x="0" y="3"/>
                      <a:pt x="1" y="3"/>
                    </a:cubicBezTo>
                    <a:cubicBezTo>
                      <a:pt x="1" y="4"/>
                      <a:pt x="2" y="4"/>
                      <a:pt x="3" y="4"/>
                    </a:cubicBezTo>
                    <a:cubicBezTo>
                      <a:pt x="3" y="4"/>
                      <a:pt x="3" y="4"/>
                      <a:pt x="4" y="4"/>
                    </a:cubicBezTo>
                    <a:cubicBezTo>
                      <a:pt x="5" y="3"/>
                      <a:pt x="6" y="2"/>
                      <a:pt x="6" y="1"/>
                    </a:cubicBezTo>
                    <a:cubicBezTo>
                      <a:pt x="5" y="1"/>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2" name="Freeform 404">
                <a:extLst>
                  <a:ext uri="{FF2B5EF4-FFF2-40B4-BE49-F238E27FC236}">
                    <a16:creationId xmlns:a16="http://schemas.microsoft.com/office/drawing/2014/main" id="{C31BC150-06FB-476A-8EE2-8E706B7731A6}"/>
                  </a:ext>
                </a:extLst>
              </p:cNvPr>
              <p:cNvSpPr>
                <a:spLocks/>
              </p:cNvSpPr>
              <p:nvPr/>
            </p:nvSpPr>
            <p:spPr bwMode="auto">
              <a:xfrm>
                <a:off x="2862" y="865"/>
                <a:ext cx="21" cy="22"/>
              </a:xfrm>
              <a:custGeom>
                <a:avLst/>
                <a:gdLst>
                  <a:gd name="T0" fmla="*/ 4 w 9"/>
                  <a:gd name="T1" fmla="*/ 0 h 9"/>
                  <a:gd name="T2" fmla="*/ 1 w 9"/>
                  <a:gd name="T3" fmla="*/ 1 h 9"/>
                  <a:gd name="T4" fmla="*/ 0 w 9"/>
                  <a:gd name="T5" fmla="*/ 1 h 9"/>
                  <a:gd name="T6" fmla="*/ 2 w 9"/>
                  <a:gd name="T7" fmla="*/ 4 h 9"/>
                  <a:gd name="T8" fmla="*/ 2 w 9"/>
                  <a:gd name="T9" fmla="*/ 4 h 9"/>
                  <a:gd name="T10" fmla="*/ 3 w 9"/>
                  <a:gd name="T11" fmla="*/ 5 h 9"/>
                  <a:gd name="T12" fmla="*/ 3 w 9"/>
                  <a:gd name="T13" fmla="*/ 7 h 9"/>
                  <a:gd name="T14" fmla="*/ 2 w 9"/>
                  <a:gd name="T15" fmla="*/ 9 h 9"/>
                  <a:gd name="T16" fmla="*/ 4 w 9"/>
                  <a:gd name="T17" fmla="*/ 9 h 9"/>
                  <a:gd name="T18" fmla="*/ 8 w 9"/>
                  <a:gd name="T19" fmla="*/ 2 h 9"/>
                  <a:gd name="T20" fmla="*/ 4 w 9"/>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9">
                    <a:moveTo>
                      <a:pt x="4" y="0"/>
                    </a:moveTo>
                    <a:cubicBezTo>
                      <a:pt x="3" y="0"/>
                      <a:pt x="2" y="1"/>
                      <a:pt x="1" y="1"/>
                    </a:cubicBezTo>
                    <a:cubicBezTo>
                      <a:pt x="0" y="1"/>
                      <a:pt x="0" y="1"/>
                      <a:pt x="0" y="1"/>
                    </a:cubicBezTo>
                    <a:cubicBezTo>
                      <a:pt x="1" y="2"/>
                      <a:pt x="1" y="3"/>
                      <a:pt x="2" y="4"/>
                    </a:cubicBezTo>
                    <a:cubicBezTo>
                      <a:pt x="2" y="4"/>
                      <a:pt x="2" y="4"/>
                      <a:pt x="2" y="4"/>
                    </a:cubicBezTo>
                    <a:cubicBezTo>
                      <a:pt x="3" y="4"/>
                      <a:pt x="3" y="4"/>
                      <a:pt x="3" y="5"/>
                    </a:cubicBezTo>
                    <a:cubicBezTo>
                      <a:pt x="4" y="5"/>
                      <a:pt x="3" y="6"/>
                      <a:pt x="3" y="7"/>
                    </a:cubicBezTo>
                    <a:cubicBezTo>
                      <a:pt x="3" y="8"/>
                      <a:pt x="3" y="8"/>
                      <a:pt x="2" y="9"/>
                    </a:cubicBezTo>
                    <a:cubicBezTo>
                      <a:pt x="3" y="9"/>
                      <a:pt x="3" y="9"/>
                      <a:pt x="4" y="9"/>
                    </a:cubicBezTo>
                    <a:cubicBezTo>
                      <a:pt x="7" y="7"/>
                      <a:pt x="9" y="5"/>
                      <a:pt x="8" y="2"/>
                    </a:cubicBezTo>
                    <a:cubicBezTo>
                      <a:pt x="7" y="1"/>
                      <a:pt x="6"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3" name="Freeform 405">
                <a:extLst>
                  <a:ext uri="{FF2B5EF4-FFF2-40B4-BE49-F238E27FC236}">
                    <a16:creationId xmlns:a16="http://schemas.microsoft.com/office/drawing/2014/main" id="{F3652A34-1821-4C1C-9BCE-E44318A8F3F0}"/>
                  </a:ext>
                </a:extLst>
              </p:cNvPr>
              <p:cNvSpPr>
                <a:spLocks/>
              </p:cNvSpPr>
              <p:nvPr/>
            </p:nvSpPr>
            <p:spPr bwMode="auto">
              <a:xfrm>
                <a:off x="2853" y="868"/>
                <a:ext cx="16" cy="19"/>
              </a:xfrm>
              <a:custGeom>
                <a:avLst/>
                <a:gdLst>
                  <a:gd name="T0" fmla="*/ 4 w 7"/>
                  <a:gd name="T1" fmla="*/ 0 h 8"/>
                  <a:gd name="T2" fmla="*/ 1 w 7"/>
                  <a:gd name="T3" fmla="*/ 6 h 8"/>
                  <a:gd name="T4" fmla="*/ 5 w 7"/>
                  <a:gd name="T5" fmla="*/ 8 h 8"/>
                  <a:gd name="T6" fmla="*/ 6 w 7"/>
                  <a:gd name="T7" fmla="*/ 8 h 8"/>
                  <a:gd name="T8" fmla="*/ 7 w 7"/>
                  <a:gd name="T9" fmla="*/ 6 h 8"/>
                  <a:gd name="T10" fmla="*/ 6 w 7"/>
                  <a:gd name="T11" fmla="*/ 6 h 8"/>
                  <a:gd name="T12" fmla="*/ 4 w 7"/>
                  <a:gd name="T13" fmla="*/ 7 h 8"/>
                  <a:gd name="T14" fmla="*/ 3 w 7"/>
                  <a:gd name="T15" fmla="*/ 6 h 8"/>
                  <a:gd name="T16" fmla="*/ 4 w 7"/>
                  <a:gd name="T17" fmla="*/ 3 h 8"/>
                  <a:gd name="T18" fmla="*/ 6 w 7"/>
                  <a:gd name="T19" fmla="*/ 3 h 8"/>
                  <a:gd name="T20" fmla="*/ 6 w 7"/>
                  <a:gd name="T21" fmla="*/ 3 h 8"/>
                  <a:gd name="T22" fmla="*/ 6 w 7"/>
                  <a:gd name="T23" fmla="*/ 3 h 8"/>
                  <a:gd name="T24" fmla="*/ 4 w 7"/>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8">
                    <a:moveTo>
                      <a:pt x="4" y="0"/>
                    </a:moveTo>
                    <a:cubicBezTo>
                      <a:pt x="1" y="2"/>
                      <a:pt x="0" y="4"/>
                      <a:pt x="1" y="6"/>
                    </a:cubicBezTo>
                    <a:cubicBezTo>
                      <a:pt x="1" y="8"/>
                      <a:pt x="3" y="8"/>
                      <a:pt x="5" y="8"/>
                    </a:cubicBezTo>
                    <a:cubicBezTo>
                      <a:pt x="5" y="8"/>
                      <a:pt x="6" y="8"/>
                      <a:pt x="6" y="8"/>
                    </a:cubicBezTo>
                    <a:cubicBezTo>
                      <a:pt x="7" y="7"/>
                      <a:pt x="7" y="7"/>
                      <a:pt x="7" y="6"/>
                    </a:cubicBezTo>
                    <a:cubicBezTo>
                      <a:pt x="6" y="6"/>
                      <a:pt x="6" y="6"/>
                      <a:pt x="6" y="6"/>
                    </a:cubicBezTo>
                    <a:cubicBezTo>
                      <a:pt x="5" y="7"/>
                      <a:pt x="5" y="7"/>
                      <a:pt x="4" y="7"/>
                    </a:cubicBezTo>
                    <a:cubicBezTo>
                      <a:pt x="4" y="7"/>
                      <a:pt x="3" y="6"/>
                      <a:pt x="3" y="6"/>
                    </a:cubicBezTo>
                    <a:cubicBezTo>
                      <a:pt x="2" y="5"/>
                      <a:pt x="3" y="4"/>
                      <a:pt x="4" y="3"/>
                    </a:cubicBezTo>
                    <a:cubicBezTo>
                      <a:pt x="5" y="3"/>
                      <a:pt x="5" y="3"/>
                      <a:pt x="6" y="3"/>
                    </a:cubicBezTo>
                    <a:cubicBezTo>
                      <a:pt x="6" y="3"/>
                      <a:pt x="6" y="3"/>
                      <a:pt x="6" y="3"/>
                    </a:cubicBezTo>
                    <a:cubicBezTo>
                      <a:pt x="6" y="3"/>
                      <a:pt x="6" y="3"/>
                      <a:pt x="6" y="3"/>
                    </a:cubicBezTo>
                    <a:cubicBezTo>
                      <a:pt x="5" y="2"/>
                      <a:pt x="5" y="1"/>
                      <a:pt x="4"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607">
              <a:extLst>
                <a:ext uri="{FF2B5EF4-FFF2-40B4-BE49-F238E27FC236}">
                  <a16:creationId xmlns:a16="http://schemas.microsoft.com/office/drawing/2014/main" id="{7A7AA0DE-320F-4C81-B843-CBA8E92AC2B9}"/>
                </a:ext>
              </a:extLst>
            </p:cNvPr>
            <p:cNvGrpSpPr>
              <a:grpSpLocks/>
            </p:cNvGrpSpPr>
            <p:nvPr/>
          </p:nvGrpSpPr>
          <p:grpSpPr bwMode="auto">
            <a:xfrm>
              <a:off x="960" y="56"/>
              <a:ext cx="2280" cy="1571"/>
              <a:chOff x="960" y="56"/>
              <a:chExt cx="2280" cy="1571"/>
            </a:xfrm>
          </p:grpSpPr>
          <p:sp>
            <p:nvSpPr>
              <p:cNvPr id="74" name="Freeform 407">
                <a:extLst>
                  <a:ext uri="{FF2B5EF4-FFF2-40B4-BE49-F238E27FC236}">
                    <a16:creationId xmlns:a16="http://schemas.microsoft.com/office/drawing/2014/main" id="{20B133AF-A993-4365-9F00-E218F2B8EBDC}"/>
                  </a:ext>
                </a:extLst>
              </p:cNvPr>
              <p:cNvSpPr>
                <a:spLocks/>
              </p:cNvSpPr>
              <p:nvPr/>
            </p:nvSpPr>
            <p:spPr bwMode="auto">
              <a:xfrm>
                <a:off x="2867" y="875"/>
                <a:ext cx="5" cy="7"/>
              </a:xfrm>
              <a:custGeom>
                <a:avLst/>
                <a:gdLst>
                  <a:gd name="T0" fmla="*/ 0 w 2"/>
                  <a:gd name="T1" fmla="*/ 0 h 3"/>
                  <a:gd name="T2" fmla="*/ 1 w 2"/>
                  <a:gd name="T3" fmla="*/ 3 h 3"/>
                  <a:gd name="T4" fmla="*/ 1 w 2"/>
                  <a:gd name="T5" fmla="*/ 1 h 3"/>
                  <a:gd name="T6" fmla="*/ 0 w 2"/>
                  <a:gd name="T7" fmla="*/ 0 h 3"/>
                </a:gdLst>
                <a:ahLst/>
                <a:cxnLst>
                  <a:cxn ang="0">
                    <a:pos x="T0" y="T1"/>
                  </a:cxn>
                  <a:cxn ang="0">
                    <a:pos x="T2" y="T3"/>
                  </a:cxn>
                  <a:cxn ang="0">
                    <a:pos x="T4" y="T5"/>
                  </a:cxn>
                  <a:cxn ang="0">
                    <a:pos x="T6" y="T7"/>
                  </a:cxn>
                </a:cxnLst>
                <a:rect l="0" t="0" r="r" b="b"/>
                <a:pathLst>
                  <a:path w="2" h="3">
                    <a:moveTo>
                      <a:pt x="0" y="0"/>
                    </a:moveTo>
                    <a:cubicBezTo>
                      <a:pt x="0" y="1"/>
                      <a:pt x="1" y="2"/>
                      <a:pt x="1" y="3"/>
                    </a:cubicBezTo>
                    <a:cubicBezTo>
                      <a:pt x="1" y="2"/>
                      <a:pt x="2" y="1"/>
                      <a:pt x="1" y="1"/>
                    </a:cubicBezTo>
                    <a:cubicBezTo>
                      <a:pt x="1" y="0"/>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408">
                <a:extLst>
                  <a:ext uri="{FF2B5EF4-FFF2-40B4-BE49-F238E27FC236}">
                    <a16:creationId xmlns:a16="http://schemas.microsoft.com/office/drawing/2014/main" id="{2A127D61-CD4F-4BEA-B968-D4D910E54BFC}"/>
                  </a:ext>
                </a:extLst>
              </p:cNvPr>
              <p:cNvSpPr>
                <a:spLocks/>
              </p:cNvSpPr>
              <p:nvPr/>
            </p:nvSpPr>
            <p:spPr bwMode="auto">
              <a:xfrm>
                <a:off x="2857" y="875"/>
                <a:ext cx="12" cy="9"/>
              </a:xfrm>
              <a:custGeom>
                <a:avLst/>
                <a:gdLst>
                  <a:gd name="T0" fmla="*/ 4 w 5"/>
                  <a:gd name="T1" fmla="*/ 0 h 4"/>
                  <a:gd name="T2" fmla="*/ 2 w 5"/>
                  <a:gd name="T3" fmla="*/ 0 h 4"/>
                  <a:gd name="T4" fmla="*/ 1 w 5"/>
                  <a:gd name="T5" fmla="*/ 3 h 4"/>
                  <a:gd name="T6" fmla="*/ 2 w 5"/>
                  <a:gd name="T7" fmla="*/ 4 h 4"/>
                  <a:gd name="T8" fmla="*/ 4 w 5"/>
                  <a:gd name="T9" fmla="*/ 3 h 4"/>
                  <a:gd name="T10" fmla="*/ 5 w 5"/>
                  <a:gd name="T11" fmla="*/ 3 h 4"/>
                  <a:gd name="T12" fmla="*/ 4 w 5"/>
                  <a:gd name="T13" fmla="*/ 0 h 4"/>
                  <a:gd name="T14" fmla="*/ 4 w 5"/>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0"/>
                    </a:moveTo>
                    <a:cubicBezTo>
                      <a:pt x="3" y="0"/>
                      <a:pt x="3" y="0"/>
                      <a:pt x="2" y="0"/>
                    </a:cubicBezTo>
                    <a:cubicBezTo>
                      <a:pt x="1" y="1"/>
                      <a:pt x="0" y="2"/>
                      <a:pt x="1" y="3"/>
                    </a:cubicBezTo>
                    <a:cubicBezTo>
                      <a:pt x="1" y="3"/>
                      <a:pt x="2" y="4"/>
                      <a:pt x="2" y="4"/>
                    </a:cubicBezTo>
                    <a:cubicBezTo>
                      <a:pt x="3" y="4"/>
                      <a:pt x="3" y="4"/>
                      <a:pt x="4" y="3"/>
                    </a:cubicBezTo>
                    <a:cubicBezTo>
                      <a:pt x="4" y="3"/>
                      <a:pt x="4" y="3"/>
                      <a:pt x="5" y="3"/>
                    </a:cubicBezTo>
                    <a:cubicBezTo>
                      <a:pt x="5" y="2"/>
                      <a:pt x="4" y="1"/>
                      <a:pt x="4" y="0"/>
                    </a:cubicBezTo>
                    <a:cubicBezTo>
                      <a:pt x="4" y="0"/>
                      <a:pt x="4" y="0"/>
                      <a:pt x="4"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409">
                <a:extLst>
                  <a:ext uri="{FF2B5EF4-FFF2-40B4-BE49-F238E27FC236}">
                    <a16:creationId xmlns:a16="http://schemas.microsoft.com/office/drawing/2014/main" id="{01BD8ECA-8DC3-4DC8-9FF5-2BEBD8AAEB6C}"/>
                  </a:ext>
                </a:extLst>
              </p:cNvPr>
              <p:cNvSpPr>
                <a:spLocks noEditPoints="1"/>
              </p:cNvSpPr>
              <p:nvPr/>
            </p:nvSpPr>
            <p:spPr bwMode="auto">
              <a:xfrm>
                <a:off x="2812" y="998"/>
                <a:ext cx="33" cy="21"/>
              </a:xfrm>
              <a:custGeom>
                <a:avLst/>
                <a:gdLst>
                  <a:gd name="T0" fmla="*/ 8 w 14"/>
                  <a:gd name="T1" fmla="*/ 5 h 9"/>
                  <a:gd name="T2" fmla="*/ 6 w 14"/>
                  <a:gd name="T3" fmla="*/ 4 h 9"/>
                  <a:gd name="T4" fmla="*/ 8 w 14"/>
                  <a:gd name="T5" fmla="*/ 2 h 9"/>
                  <a:gd name="T6" fmla="*/ 9 w 14"/>
                  <a:gd name="T7" fmla="*/ 1 h 9"/>
                  <a:gd name="T8" fmla="*/ 11 w 14"/>
                  <a:gd name="T9" fmla="*/ 2 h 9"/>
                  <a:gd name="T10" fmla="*/ 9 w 14"/>
                  <a:gd name="T11" fmla="*/ 5 h 9"/>
                  <a:gd name="T12" fmla="*/ 8 w 14"/>
                  <a:gd name="T13" fmla="*/ 5 h 9"/>
                  <a:gd name="T14" fmla="*/ 9 w 14"/>
                  <a:gd name="T15" fmla="*/ 0 h 9"/>
                  <a:gd name="T16" fmla="*/ 5 w 14"/>
                  <a:gd name="T17" fmla="*/ 0 h 9"/>
                  <a:gd name="T18" fmla="*/ 1 w 14"/>
                  <a:gd name="T19" fmla="*/ 7 h 9"/>
                  <a:gd name="T20" fmla="*/ 5 w 14"/>
                  <a:gd name="T21" fmla="*/ 9 h 9"/>
                  <a:gd name="T22" fmla="*/ 9 w 14"/>
                  <a:gd name="T23" fmla="*/ 8 h 9"/>
                  <a:gd name="T24" fmla="*/ 13 w 14"/>
                  <a:gd name="T25" fmla="*/ 2 h 9"/>
                  <a:gd name="T26" fmla="*/ 9 w 14"/>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9">
                    <a:moveTo>
                      <a:pt x="8" y="5"/>
                    </a:moveTo>
                    <a:cubicBezTo>
                      <a:pt x="7" y="5"/>
                      <a:pt x="6" y="5"/>
                      <a:pt x="6" y="4"/>
                    </a:cubicBezTo>
                    <a:cubicBezTo>
                      <a:pt x="5" y="3"/>
                      <a:pt x="6" y="2"/>
                      <a:pt x="8" y="2"/>
                    </a:cubicBezTo>
                    <a:cubicBezTo>
                      <a:pt x="8" y="1"/>
                      <a:pt x="9" y="1"/>
                      <a:pt x="9" y="1"/>
                    </a:cubicBezTo>
                    <a:cubicBezTo>
                      <a:pt x="10" y="1"/>
                      <a:pt x="11" y="2"/>
                      <a:pt x="11" y="2"/>
                    </a:cubicBezTo>
                    <a:cubicBezTo>
                      <a:pt x="11" y="3"/>
                      <a:pt x="10" y="4"/>
                      <a:pt x="9" y="5"/>
                    </a:cubicBezTo>
                    <a:cubicBezTo>
                      <a:pt x="9" y="5"/>
                      <a:pt x="8" y="5"/>
                      <a:pt x="8" y="5"/>
                    </a:cubicBezTo>
                    <a:moveTo>
                      <a:pt x="9" y="0"/>
                    </a:moveTo>
                    <a:cubicBezTo>
                      <a:pt x="8" y="0"/>
                      <a:pt x="7" y="0"/>
                      <a:pt x="5" y="0"/>
                    </a:cubicBezTo>
                    <a:cubicBezTo>
                      <a:pt x="2" y="2"/>
                      <a:pt x="0" y="5"/>
                      <a:pt x="1" y="7"/>
                    </a:cubicBezTo>
                    <a:cubicBezTo>
                      <a:pt x="2" y="8"/>
                      <a:pt x="3" y="9"/>
                      <a:pt x="5" y="9"/>
                    </a:cubicBezTo>
                    <a:cubicBezTo>
                      <a:pt x="6" y="9"/>
                      <a:pt x="8" y="9"/>
                      <a:pt x="9" y="8"/>
                    </a:cubicBezTo>
                    <a:cubicBezTo>
                      <a:pt x="12" y="7"/>
                      <a:pt x="14" y="4"/>
                      <a:pt x="13" y="2"/>
                    </a:cubicBezTo>
                    <a:cubicBezTo>
                      <a:pt x="12" y="0"/>
                      <a:pt x="11" y="0"/>
                      <a:pt x="9"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410">
                <a:extLst>
                  <a:ext uri="{FF2B5EF4-FFF2-40B4-BE49-F238E27FC236}">
                    <a16:creationId xmlns:a16="http://schemas.microsoft.com/office/drawing/2014/main" id="{14435125-7A3F-4AFE-872E-2C60CE3A9767}"/>
                  </a:ext>
                </a:extLst>
              </p:cNvPr>
              <p:cNvSpPr>
                <a:spLocks/>
              </p:cNvSpPr>
              <p:nvPr/>
            </p:nvSpPr>
            <p:spPr bwMode="auto">
              <a:xfrm>
                <a:off x="2824" y="1000"/>
                <a:ext cx="14" cy="10"/>
              </a:xfrm>
              <a:custGeom>
                <a:avLst/>
                <a:gdLst>
                  <a:gd name="T0" fmla="*/ 4 w 6"/>
                  <a:gd name="T1" fmla="*/ 0 h 4"/>
                  <a:gd name="T2" fmla="*/ 3 w 6"/>
                  <a:gd name="T3" fmla="*/ 1 h 4"/>
                  <a:gd name="T4" fmla="*/ 1 w 6"/>
                  <a:gd name="T5" fmla="*/ 3 h 4"/>
                  <a:gd name="T6" fmla="*/ 3 w 6"/>
                  <a:gd name="T7" fmla="*/ 4 h 4"/>
                  <a:gd name="T8" fmla="*/ 4 w 6"/>
                  <a:gd name="T9" fmla="*/ 4 h 4"/>
                  <a:gd name="T10" fmla="*/ 6 w 6"/>
                  <a:gd name="T11" fmla="*/ 1 h 4"/>
                  <a:gd name="T12" fmla="*/ 4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4" y="0"/>
                    </a:moveTo>
                    <a:cubicBezTo>
                      <a:pt x="4" y="0"/>
                      <a:pt x="3" y="0"/>
                      <a:pt x="3" y="1"/>
                    </a:cubicBezTo>
                    <a:cubicBezTo>
                      <a:pt x="1" y="1"/>
                      <a:pt x="0" y="2"/>
                      <a:pt x="1" y="3"/>
                    </a:cubicBezTo>
                    <a:cubicBezTo>
                      <a:pt x="1" y="4"/>
                      <a:pt x="2" y="4"/>
                      <a:pt x="3" y="4"/>
                    </a:cubicBezTo>
                    <a:cubicBezTo>
                      <a:pt x="3" y="4"/>
                      <a:pt x="4" y="4"/>
                      <a:pt x="4" y="4"/>
                    </a:cubicBezTo>
                    <a:cubicBezTo>
                      <a:pt x="5" y="3"/>
                      <a:pt x="6" y="2"/>
                      <a:pt x="6" y="1"/>
                    </a:cubicBezTo>
                    <a:cubicBezTo>
                      <a:pt x="6" y="1"/>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411">
                <a:extLst>
                  <a:ext uri="{FF2B5EF4-FFF2-40B4-BE49-F238E27FC236}">
                    <a16:creationId xmlns:a16="http://schemas.microsoft.com/office/drawing/2014/main" id="{F0197A94-F47B-43E9-A776-8F0279FF0395}"/>
                  </a:ext>
                </a:extLst>
              </p:cNvPr>
              <p:cNvSpPr>
                <a:spLocks/>
              </p:cNvSpPr>
              <p:nvPr/>
            </p:nvSpPr>
            <p:spPr bwMode="auto">
              <a:xfrm>
                <a:off x="2957" y="887"/>
                <a:ext cx="5" cy="7"/>
              </a:xfrm>
              <a:custGeom>
                <a:avLst/>
                <a:gdLst>
                  <a:gd name="T0" fmla="*/ 0 w 2"/>
                  <a:gd name="T1" fmla="*/ 0 h 3"/>
                  <a:gd name="T2" fmla="*/ 0 w 2"/>
                  <a:gd name="T3" fmla="*/ 1 h 3"/>
                  <a:gd name="T4" fmla="*/ 2 w 2"/>
                  <a:gd name="T5" fmla="*/ 3 h 3"/>
                  <a:gd name="T6" fmla="*/ 2 w 2"/>
                  <a:gd name="T7" fmla="*/ 2 h 3"/>
                  <a:gd name="T8" fmla="*/ 0 w 2"/>
                  <a:gd name="T9" fmla="*/ 0 h 3"/>
                </a:gdLst>
                <a:ahLst/>
                <a:cxnLst>
                  <a:cxn ang="0">
                    <a:pos x="T0" y="T1"/>
                  </a:cxn>
                  <a:cxn ang="0">
                    <a:pos x="T2" y="T3"/>
                  </a:cxn>
                  <a:cxn ang="0">
                    <a:pos x="T4" y="T5"/>
                  </a:cxn>
                  <a:cxn ang="0">
                    <a:pos x="T6" y="T7"/>
                  </a:cxn>
                  <a:cxn ang="0">
                    <a:pos x="T8" y="T9"/>
                  </a:cxn>
                </a:cxnLst>
                <a:rect l="0" t="0" r="r" b="b"/>
                <a:pathLst>
                  <a:path w="2" h="3">
                    <a:moveTo>
                      <a:pt x="0" y="0"/>
                    </a:moveTo>
                    <a:cubicBezTo>
                      <a:pt x="0" y="0"/>
                      <a:pt x="0" y="0"/>
                      <a:pt x="0" y="1"/>
                    </a:cubicBezTo>
                    <a:cubicBezTo>
                      <a:pt x="1" y="1"/>
                      <a:pt x="1" y="2"/>
                      <a:pt x="2" y="3"/>
                    </a:cubicBezTo>
                    <a:cubicBezTo>
                      <a:pt x="2" y="3"/>
                      <a:pt x="2" y="2"/>
                      <a:pt x="2" y="2"/>
                    </a:cubicBezTo>
                    <a:cubicBezTo>
                      <a:pt x="1" y="2"/>
                      <a:pt x="1" y="1"/>
                      <a:pt x="0" y="0"/>
                    </a:cubicBezTo>
                  </a:path>
                </a:pathLst>
              </a:custGeom>
              <a:solidFill>
                <a:srgbClr val="000C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412">
                <a:extLst>
                  <a:ext uri="{FF2B5EF4-FFF2-40B4-BE49-F238E27FC236}">
                    <a16:creationId xmlns:a16="http://schemas.microsoft.com/office/drawing/2014/main" id="{E32D61B0-3384-4E93-9E0F-AF30D523121D}"/>
                  </a:ext>
                </a:extLst>
              </p:cNvPr>
              <p:cNvSpPr>
                <a:spLocks/>
              </p:cNvSpPr>
              <p:nvPr/>
            </p:nvSpPr>
            <p:spPr bwMode="auto">
              <a:xfrm>
                <a:off x="2964" y="901"/>
                <a:ext cx="12" cy="50"/>
              </a:xfrm>
              <a:custGeom>
                <a:avLst/>
                <a:gdLst>
                  <a:gd name="T0" fmla="*/ 0 w 5"/>
                  <a:gd name="T1" fmla="*/ 0 h 21"/>
                  <a:gd name="T2" fmla="*/ 0 w 5"/>
                  <a:gd name="T3" fmla="*/ 0 h 21"/>
                  <a:gd name="T4" fmla="*/ 5 w 5"/>
                  <a:gd name="T5" fmla="*/ 21 h 21"/>
                  <a:gd name="T6" fmla="*/ 5 w 5"/>
                  <a:gd name="T7" fmla="*/ 21 h 21"/>
                  <a:gd name="T8" fmla="*/ 5 w 5"/>
                  <a:gd name="T9" fmla="*/ 21 h 21"/>
                  <a:gd name="T10" fmla="*/ 0 w 5"/>
                  <a:gd name="T11" fmla="*/ 0 h 21"/>
                </a:gdLst>
                <a:ahLst/>
                <a:cxnLst>
                  <a:cxn ang="0">
                    <a:pos x="T0" y="T1"/>
                  </a:cxn>
                  <a:cxn ang="0">
                    <a:pos x="T2" y="T3"/>
                  </a:cxn>
                  <a:cxn ang="0">
                    <a:pos x="T4" y="T5"/>
                  </a:cxn>
                  <a:cxn ang="0">
                    <a:pos x="T6" y="T7"/>
                  </a:cxn>
                  <a:cxn ang="0">
                    <a:pos x="T8" y="T9"/>
                  </a:cxn>
                  <a:cxn ang="0">
                    <a:pos x="T10" y="T11"/>
                  </a:cxn>
                </a:cxnLst>
                <a:rect l="0" t="0" r="r" b="b"/>
                <a:pathLst>
                  <a:path w="5" h="21">
                    <a:moveTo>
                      <a:pt x="0" y="0"/>
                    </a:moveTo>
                    <a:cubicBezTo>
                      <a:pt x="0" y="0"/>
                      <a:pt x="0" y="0"/>
                      <a:pt x="0" y="0"/>
                    </a:cubicBezTo>
                    <a:cubicBezTo>
                      <a:pt x="4" y="6"/>
                      <a:pt x="5" y="13"/>
                      <a:pt x="5" y="21"/>
                    </a:cubicBezTo>
                    <a:cubicBezTo>
                      <a:pt x="5" y="21"/>
                      <a:pt x="5" y="21"/>
                      <a:pt x="5" y="21"/>
                    </a:cubicBezTo>
                    <a:cubicBezTo>
                      <a:pt x="5" y="21"/>
                      <a:pt x="5" y="21"/>
                      <a:pt x="5" y="21"/>
                    </a:cubicBezTo>
                    <a:cubicBezTo>
                      <a:pt x="5" y="13"/>
                      <a:pt x="4" y="6"/>
                      <a:pt x="0" y="0"/>
                    </a:cubicBezTo>
                  </a:path>
                </a:pathLst>
              </a:custGeom>
              <a:solidFill>
                <a:srgbClr val="0004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13">
                <a:extLst>
                  <a:ext uri="{FF2B5EF4-FFF2-40B4-BE49-F238E27FC236}">
                    <a16:creationId xmlns:a16="http://schemas.microsoft.com/office/drawing/2014/main" id="{A4CCA696-07C8-4497-9018-B095DD165783}"/>
                  </a:ext>
                </a:extLst>
              </p:cNvPr>
              <p:cNvSpPr>
                <a:spLocks noEditPoints="1"/>
              </p:cNvSpPr>
              <p:nvPr/>
            </p:nvSpPr>
            <p:spPr bwMode="auto">
              <a:xfrm>
                <a:off x="2760" y="889"/>
                <a:ext cx="216" cy="173"/>
              </a:xfrm>
              <a:custGeom>
                <a:avLst/>
                <a:gdLst>
                  <a:gd name="T0" fmla="*/ 86 w 91"/>
                  <a:gd name="T1" fmla="*/ 5 h 73"/>
                  <a:gd name="T2" fmla="*/ 86 w 91"/>
                  <a:gd name="T3" fmla="*/ 5 h 73"/>
                  <a:gd name="T4" fmla="*/ 85 w 91"/>
                  <a:gd name="T5" fmla="*/ 5 h 73"/>
                  <a:gd name="T6" fmla="*/ 85 w 91"/>
                  <a:gd name="T7" fmla="*/ 5 h 73"/>
                  <a:gd name="T8" fmla="*/ 86 w 91"/>
                  <a:gd name="T9" fmla="*/ 15 h 73"/>
                  <a:gd name="T10" fmla="*/ 39 w 91"/>
                  <a:gd name="T11" fmla="*/ 63 h 73"/>
                  <a:gd name="T12" fmla="*/ 0 w 91"/>
                  <a:gd name="T13" fmla="*/ 42 h 73"/>
                  <a:gd name="T14" fmla="*/ 14 w 91"/>
                  <a:gd name="T15" fmla="*/ 61 h 73"/>
                  <a:gd name="T16" fmla="*/ 19 w 91"/>
                  <a:gd name="T17" fmla="*/ 59 h 73"/>
                  <a:gd name="T18" fmla="*/ 20 w 91"/>
                  <a:gd name="T19" fmla="*/ 59 h 73"/>
                  <a:gd name="T20" fmla="*/ 19 w 91"/>
                  <a:gd name="T21" fmla="*/ 63 h 73"/>
                  <a:gd name="T22" fmla="*/ 18 w 91"/>
                  <a:gd name="T23" fmla="*/ 65 h 73"/>
                  <a:gd name="T24" fmla="*/ 36 w 91"/>
                  <a:gd name="T25" fmla="*/ 72 h 73"/>
                  <a:gd name="T26" fmla="*/ 35 w 91"/>
                  <a:gd name="T27" fmla="*/ 69 h 73"/>
                  <a:gd name="T28" fmla="*/ 37 w 91"/>
                  <a:gd name="T29" fmla="*/ 67 h 73"/>
                  <a:gd name="T30" fmla="*/ 38 w 91"/>
                  <a:gd name="T31" fmla="*/ 68 h 73"/>
                  <a:gd name="T32" fmla="*/ 40 w 91"/>
                  <a:gd name="T33" fmla="*/ 71 h 73"/>
                  <a:gd name="T34" fmla="*/ 40 w 91"/>
                  <a:gd name="T35" fmla="*/ 72 h 73"/>
                  <a:gd name="T36" fmla="*/ 44 w 91"/>
                  <a:gd name="T37" fmla="*/ 73 h 73"/>
                  <a:gd name="T38" fmla="*/ 68 w 91"/>
                  <a:gd name="T39" fmla="*/ 66 h 73"/>
                  <a:gd name="T40" fmla="*/ 68 w 91"/>
                  <a:gd name="T41" fmla="*/ 65 h 73"/>
                  <a:gd name="T42" fmla="*/ 65 w 91"/>
                  <a:gd name="T43" fmla="*/ 61 h 73"/>
                  <a:gd name="T44" fmla="*/ 66 w 91"/>
                  <a:gd name="T45" fmla="*/ 60 h 73"/>
                  <a:gd name="T46" fmla="*/ 66 w 91"/>
                  <a:gd name="T47" fmla="*/ 59 h 73"/>
                  <a:gd name="T48" fmla="*/ 72 w 91"/>
                  <a:gd name="T49" fmla="*/ 61 h 73"/>
                  <a:gd name="T50" fmla="*/ 74 w 91"/>
                  <a:gd name="T51" fmla="*/ 62 h 73"/>
                  <a:gd name="T52" fmla="*/ 87 w 91"/>
                  <a:gd name="T53" fmla="*/ 44 h 73"/>
                  <a:gd name="T54" fmla="*/ 85 w 91"/>
                  <a:gd name="T55" fmla="*/ 41 h 73"/>
                  <a:gd name="T56" fmla="*/ 88 w 91"/>
                  <a:gd name="T57" fmla="*/ 39 h 73"/>
                  <a:gd name="T58" fmla="*/ 90 w 91"/>
                  <a:gd name="T59" fmla="*/ 38 h 73"/>
                  <a:gd name="T60" fmla="*/ 91 w 91"/>
                  <a:gd name="T61" fmla="*/ 26 h 73"/>
                  <a:gd name="T62" fmla="*/ 91 w 91"/>
                  <a:gd name="T63" fmla="*/ 26 h 73"/>
                  <a:gd name="T64" fmla="*/ 86 w 91"/>
                  <a:gd name="T65" fmla="*/ 5 h 73"/>
                  <a:gd name="T66" fmla="*/ 83 w 91"/>
                  <a:gd name="T67" fmla="*/ 0 h 73"/>
                  <a:gd name="T68" fmla="*/ 84 w 91"/>
                  <a:gd name="T69" fmla="*/ 2 h 73"/>
                  <a:gd name="T70" fmla="*/ 85 w 91"/>
                  <a:gd name="T71" fmla="*/ 2 h 73"/>
                  <a:gd name="T72" fmla="*/ 83 w 91"/>
                  <a:gd name="T73"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1" h="73">
                    <a:moveTo>
                      <a:pt x="86" y="5"/>
                    </a:moveTo>
                    <a:cubicBezTo>
                      <a:pt x="86" y="5"/>
                      <a:pt x="86" y="5"/>
                      <a:pt x="86" y="5"/>
                    </a:cubicBezTo>
                    <a:cubicBezTo>
                      <a:pt x="85" y="5"/>
                      <a:pt x="85" y="5"/>
                      <a:pt x="85" y="5"/>
                    </a:cubicBezTo>
                    <a:cubicBezTo>
                      <a:pt x="85" y="5"/>
                      <a:pt x="85" y="5"/>
                      <a:pt x="85" y="5"/>
                    </a:cubicBezTo>
                    <a:cubicBezTo>
                      <a:pt x="86" y="9"/>
                      <a:pt x="86" y="12"/>
                      <a:pt x="86" y="15"/>
                    </a:cubicBezTo>
                    <a:cubicBezTo>
                      <a:pt x="86" y="41"/>
                      <a:pt x="65" y="63"/>
                      <a:pt x="39" y="63"/>
                    </a:cubicBezTo>
                    <a:cubicBezTo>
                      <a:pt x="23" y="63"/>
                      <a:pt x="9" y="54"/>
                      <a:pt x="0" y="42"/>
                    </a:cubicBezTo>
                    <a:cubicBezTo>
                      <a:pt x="3" y="50"/>
                      <a:pt x="8" y="56"/>
                      <a:pt x="14" y="61"/>
                    </a:cubicBezTo>
                    <a:cubicBezTo>
                      <a:pt x="16" y="60"/>
                      <a:pt x="18" y="59"/>
                      <a:pt x="19" y="59"/>
                    </a:cubicBezTo>
                    <a:cubicBezTo>
                      <a:pt x="19" y="59"/>
                      <a:pt x="19" y="59"/>
                      <a:pt x="20" y="59"/>
                    </a:cubicBezTo>
                    <a:cubicBezTo>
                      <a:pt x="21" y="61"/>
                      <a:pt x="19" y="62"/>
                      <a:pt x="19" y="63"/>
                    </a:cubicBezTo>
                    <a:cubicBezTo>
                      <a:pt x="18" y="63"/>
                      <a:pt x="18" y="64"/>
                      <a:pt x="18" y="65"/>
                    </a:cubicBezTo>
                    <a:cubicBezTo>
                      <a:pt x="23" y="68"/>
                      <a:pt x="29" y="71"/>
                      <a:pt x="36" y="72"/>
                    </a:cubicBezTo>
                    <a:cubicBezTo>
                      <a:pt x="36" y="71"/>
                      <a:pt x="36" y="70"/>
                      <a:pt x="35" y="69"/>
                    </a:cubicBezTo>
                    <a:cubicBezTo>
                      <a:pt x="35" y="68"/>
                      <a:pt x="36" y="67"/>
                      <a:pt x="37" y="67"/>
                    </a:cubicBezTo>
                    <a:cubicBezTo>
                      <a:pt x="37" y="67"/>
                      <a:pt x="37" y="68"/>
                      <a:pt x="38" y="68"/>
                    </a:cubicBezTo>
                    <a:cubicBezTo>
                      <a:pt x="39" y="68"/>
                      <a:pt x="40" y="69"/>
                      <a:pt x="40" y="71"/>
                    </a:cubicBezTo>
                    <a:cubicBezTo>
                      <a:pt x="40" y="71"/>
                      <a:pt x="40" y="72"/>
                      <a:pt x="40" y="72"/>
                    </a:cubicBezTo>
                    <a:cubicBezTo>
                      <a:pt x="41" y="73"/>
                      <a:pt x="43" y="73"/>
                      <a:pt x="44" y="73"/>
                    </a:cubicBezTo>
                    <a:cubicBezTo>
                      <a:pt x="53" y="73"/>
                      <a:pt x="61" y="70"/>
                      <a:pt x="68" y="66"/>
                    </a:cubicBezTo>
                    <a:cubicBezTo>
                      <a:pt x="68" y="66"/>
                      <a:pt x="68" y="65"/>
                      <a:pt x="68" y="65"/>
                    </a:cubicBezTo>
                    <a:cubicBezTo>
                      <a:pt x="67" y="64"/>
                      <a:pt x="66" y="62"/>
                      <a:pt x="65" y="61"/>
                    </a:cubicBezTo>
                    <a:cubicBezTo>
                      <a:pt x="65" y="60"/>
                      <a:pt x="65" y="60"/>
                      <a:pt x="66" y="60"/>
                    </a:cubicBezTo>
                    <a:cubicBezTo>
                      <a:pt x="66" y="59"/>
                      <a:pt x="66" y="59"/>
                      <a:pt x="66" y="59"/>
                    </a:cubicBezTo>
                    <a:cubicBezTo>
                      <a:pt x="68" y="59"/>
                      <a:pt x="71" y="60"/>
                      <a:pt x="72" y="61"/>
                    </a:cubicBezTo>
                    <a:cubicBezTo>
                      <a:pt x="73" y="61"/>
                      <a:pt x="74" y="62"/>
                      <a:pt x="74" y="62"/>
                    </a:cubicBezTo>
                    <a:cubicBezTo>
                      <a:pt x="80" y="57"/>
                      <a:pt x="84" y="51"/>
                      <a:pt x="87" y="44"/>
                    </a:cubicBezTo>
                    <a:cubicBezTo>
                      <a:pt x="86" y="44"/>
                      <a:pt x="84" y="43"/>
                      <a:pt x="85" y="41"/>
                    </a:cubicBezTo>
                    <a:cubicBezTo>
                      <a:pt x="85" y="39"/>
                      <a:pt x="87" y="40"/>
                      <a:pt x="88" y="39"/>
                    </a:cubicBezTo>
                    <a:cubicBezTo>
                      <a:pt x="89" y="39"/>
                      <a:pt x="89" y="38"/>
                      <a:pt x="90" y="38"/>
                    </a:cubicBezTo>
                    <a:cubicBezTo>
                      <a:pt x="91" y="34"/>
                      <a:pt x="91" y="30"/>
                      <a:pt x="91" y="26"/>
                    </a:cubicBezTo>
                    <a:cubicBezTo>
                      <a:pt x="91" y="26"/>
                      <a:pt x="91" y="26"/>
                      <a:pt x="91" y="26"/>
                    </a:cubicBezTo>
                    <a:cubicBezTo>
                      <a:pt x="91" y="18"/>
                      <a:pt x="90" y="11"/>
                      <a:pt x="86" y="5"/>
                    </a:cubicBezTo>
                    <a:moveTo>
                      <a:pt x="83" y="0"/>
                    </a:moveTo>
                    <a:cubicBezTo>
                      <a:pt x="84" y="0"/>
                      <a:pt x="84" y="1"/>
                      <a:pt x="84" y="2"/>
                    </a:cubicBezTo>
                    <a:cubicBezTo>
                      <a:pt x="84" y="2"/>
                      <a:pt x="84" y="2"/>
                      <a:pt x="85" y="2"/>
                    </a:cubicBezTo>
                    <a:cubicBezTo>
                      <a:pt x="84" y="1"/>
                      <a:pt x="84" y="0"/>
                      <a:pt x="8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414">
                <a:extLst>
                  <a:ext uri="{FF2B5EF4-FFF2-40B4-BE49-F238E27FC236}">
                    <a16:creationId xmlns:a16="http://schemas.microsoft.com/office/drawing/2014/main" id="{25DB2285-08B9-4409-B4FD-EA970E6A634E}"/>
                  </a:ext>
                </a:extLst>
              </p:cNvPr>
              <p:cNvSpPr>
                <a:spLocks/>
              </p:cNvSpPr>
              <p:nvPr/>
            </p:nvSpPr>
            <p:spPr bwMode="auto">
              <a:xfrm>
                <a:off x="2959" y="891"/>
                <a:ext cx="5" cy="10"/>
              </a:xfrm>
              <a:custGeom>
                <a:avLst/>
                <a:gdLst>
                  <a:gd name="T0" fmla="*/ 1 w 2"/>
                  <a:gd name="T1" fmla="*/ 0 h 4"/>
                  <a:gd name="T2" fmla="*/ 1 w 2"/>
                  <a:gd name="T3" fmla="*/ 1 h 4"/>
                  <a:gd name="T4" fmla="*/ 0 w 2"/>
                  <a:gd name="T5" fmla="*/ 1 h 4"/>
                  <a:gd name="T6" fmla="*/ 1 w 2"/>
                  <a:gd name="T7" fmla="*/ 4 h 4"/>
                  <a:gd name="T8" fmla="*/ 1 w 2"/>
                  <a:gd name="T9" fmla="*/ 4 h 4"/>
                  <a:gd name="T10" fmla="*/ 2 w 2"/>
                  <a:gd name="T11" fmla="*/ 4 h 4"/>
                  <a:gd name="T12" fmla="*/ 2 w 2"/>
                  <a:gd name="T13" fmla="*/ 4 h 4"/>
                  <a:gd name="T14" fmla="*/ 2 w 2"/>
                  <a:gd name="T15" fmla="*/ 4 h 4"/>
                  <a:gd name="T16" fmla="*/ 1 w 2"/>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0"/>
                    </a:moveTo>
                    <a:cubicBezTo>
                      <a:pt x="1" y="0"/>
                      <a:pt x="1" y="1"/>
                      <a:pt x="1" y="1"/>
                    </a:cubicBezTo>
                    <a:cubicBezTo>
                      <a:pt x="0" y="1"/>
                      <a:pt x="0" y="1"/>
                      <a:pt x="0" y="1"/>
                    </a:cubicBezTo>
                    <a:cubicBezTo>
                      <a:pt x="1" y="2"/>
                      <a:pt x="1" y="3"/>
                      <a:pt x="1" y="4"/>
                    </a:cubicBezTo>
                    <a:cubicBezTo>
                      <a:pt x="1" y="4"/>
                      <a:pt x="1" y="4"/>
                      <a:pt x="1" y="4"/>
                    </a:cubicBezTo>
                    <a:cubicBezTo>
                      <a:pt x="1" y="4"/>
                      <a:pt x="1" y="4"/>
                      <a:pt x="2" y="4"/>
                    </a:cubicBezTo>
                    <a:cubicBezTo>
                      <a:pt x="2" y="4"/>
                      <a:pt x="2" y="4"/>
                      <a:pt x="2" y="4"/>
                    </a:cubicBezTo>
                    <a:cubicBezTo>
                      <a:pt x="2" y="4"/>
                      <a:pt x="2" y="4"/>
                      <a:pt x="2" y="4"/>
                    </a:cubicBezTo>
                    <a:cubicBezTo>
                      <a:pt x="2" y="3"/>
                      <a:pt x="1" y="2"/>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15">
                <a:extLst>
                  <a:ext uri="{FF2B5EF4-FFF2-40B4-BE49-F238E27FC236}">
                    <a16:creationId xmlns:a16="http://schemas.microsoft.com/office/drawing/2014/main" id="{9CD5F274-887B-4BC6-BABE-12CDA66AA1BA}"/>
                  </a:ext>
                </a:extLst>
              </p:cNvPr>
              <p:cNvSpPr>
                <a:spLocks/>
              </p:cNvSpPr>
              <p:nvPr/>
            </p:nvSpPr>
            <p:spPr bwMode="auto">
              <a:xfrm>
                <a:off x="2914" y="1029"/>
                <a:ext cx="22" cy="17"/>
              </a:xfrm>
              <a:custGeom>
                <a:avLst/>
                <a:gdLst>
                  <a:gd name="T0" fmla="*/ 1 w 9"/>
                  <a:gd name="T1" fmla="*/ 0 h 7"/>
                  <a:gd name="T2" fmla="*/ 1 w 9"/>
                  <a:gd name="T3" fmla="*/ 1 h 7"/>
                  <a:gd name="T4" fmla="*/ 0 w 9"/>
                  <a:gd name="T5" fmla="*/ 2 h 7"/>
                  <a:gd name="T6" fmla="*/ 3 w 9"/>
                  <a:gd name="T7" fmla="*/ 6 h 7"/>
                  <a:gd name="T8" fmla="*/ 3 w 9"/>
                  <a:gd name="T9" fmla="*/ 7 h 7"/>
                  <a:gd name="T10" fmla="*/ 9 w 9"/>
                  <a:gd name="T11" fmla="*/ 3 h 7"/>
                  <a:gd name="T12" fmla="*/ 7 w 9"/>
                  <a:gd name="T13" fmla="*/ 2 h 7"/>
                  <a:gd name="T14" fmla="*/ 1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0"/>
                    </a:moveTo>
                    <a:cubicBezTo>
                      <a:pt x="1" y="0"/>
                      <a:pt x="1" y="0"/>
                      <a:pt x="1" y="1"/>
                    </a:cubicBezTo>
                    <a:cubicBezTo>
                      <a:pt x="0" y="1"/>
                      <a:pt x="0" y="1"/>
                      <a:pt x="0" y="2"/>
                    </a:cubicBezTo>
                    <a:cubicBezTo>
                      <a:pt x="1" y="3"/>
                      <a:pt x="2" y="5"/>
                      <a:pt x="3" y="6"/>
                    </a:cubicBezTo>
                    <a:cubicBezTo>
                      <a:pt x="3" y="6"/>
                      <a:pt x="3" y="7"/>
                      <a:pt x="3" y="7"/>
                    </a:cubicBezTo>
                    <a:cubicBezTo>
                      <a:pt x="5" y="6"/>
                      <a:pt x="7" y="5"/>
                      <a:pt x="9" y="3"/>
                    </a:cubicBezTo>
                    <a:cubicBezTo>
                      <a:pt x="9" y="3"/>
                      <a:pt x="8" y="2"/>
                      <a:pt x="7" y="2"/>
                    </a:cubicBezTo>
                    <a:cubicBezTo>
                      <a:pt x="6" y="1"/>
                      <a:pt x="3"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16">
                <a:extLst>
                  <a:ext uri="{FF2B5EF4-FFF2-40B4-BE49-F238E27FC236}">
                    <a16:creationId xmlns:a16="http://schemas.microsoft.com/office/drawing/2014/main" id="{A7E58FD6-1422-46BD-B33B-6D70327CDFB7}"/>
                  </a:ext>
                </a:extLst>
              </p:cNvPr>
              <p:cNvSpPr>
                <a:spLocks/>
              </p:cNvSpPr>
              <p:nvPr/>
            </p:nvSpPr>
            <p:spPr bwMode="auto">
              <a:xfrm>
                <a:off x="2959" y="979"/>
                <a:ext cx="15" cy="14"/>
              </a:xfrm>
              <a:custGeom>
                <a:avLst/>
                <a:gdLst>
                  <a:gd name="T0" fmla="*/ 6 w 6"/>
                  <a:gd name="T1" fmla="*/ 0 h 6"/>
                  <a:gd name="T2" fmla="*/ 4 w 6"/>
                  <a:gd name="T3" fmla="*/ 1 h 6"/>
                  <a:gd name="T4" fmla="*/ 1 w 6"/>
                  <a:gd name="T5" fmla="*/ 3 h 6"/>
                  <a:gd name="T6" fmla="*/ 3 w 6"/>
                  <a:gd name="T7" fmla="*/ 6 h 6"/>
                  <a:gd name="T8" fmla="*/ 6 w 6"/>
                  <a:gd name="T9" fmla="*/ 0 h 6"/>
                </a:gdLst>
                <a:ahLst/>
                <a:cxnLst>
                  <a:cxn ang="0">
                    <a:pos x="T0" y="T1"/>
                  </a:cxn>
                  <a:cxn ang="0">
                    <a:pos x="T2" y="T3"/>
                  </a:cxn>
                  <a:cxn ang="0">
                    <a:pos x="T4" y="T5"/>
                  </a:cxn>
                  <a:cxn ang="0">
                    <a:pos x="T6" y="T7"/>
                  </a:cxn>
                  <a:cxn ang="0">
                    <a:pos x="T8" y="T9"/>
                  </a:cxn>
                </a:cxnLst>
                <a:rect l="0" t="0" r="r" b="b"/>
                <a:pathLst>
                  <a:path w="6" h="6">
                    <a:moveTo>
                      <a:pt x="6" y="0"/>
                    </a:moveTo>
                    <a:cubicBezTo>
                      <a:pt x="5" y="0"/>
                      <a:pt x="5" y="1"/>
                      <a:pt x="4" y="1"/>
                    </a:cubicBezTo>
                    <a:cubicBezTo>
                      <a:pt x="3" y="2"/>
                      <a:pt x="1" y="1"/>
                      <a:pt x="1" y="3"/>
                    </a:cubicBezTo>
                    <a:cubicBezTo>
                      <a:pt x="0" y="5"/>
                      <a:pt x="2" y="6"/>
                      <a:pt x="3" y="6"/>
                    </a:cubicBezTo>
                    <a:cubicBezTo>
                      <a:pt x="4" y="4"/>
                      <a:pt x="5" y="2"/>
                      <a:pt x="6"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417">
                <a:extLst>
                  <a:ext uri="{FF2B5EF4-FFF2-40B4-BE49-F238E27FC236}">
                    <a16:creationId xmlns:a16="http://schemas.microsoft.com/office/drawing/2014/main" id="{D0627983-2826-46A0-A78A-F99E6A66F42B}"/>
                  </a:ext>
                </a:extLst>
              </p:cNvPr>
              <p:cNvSpPr>
                <a:spLocks/>
              </p:cNvSpPr>
              <p:nvPr/>
            </p:nvSpPr>
            <p:spPr bwMode="auto">
              <a:xfrm>
                <a:off x="2843" y="1048"/>
                <a:ext cx="12" cy="12"/>
              </a:xfrm>
              <a:custGeom>
                <a:avLst/>
                <a:gdLst>
                  <a:gd name="T0" fmla="*/ 2 w 5"/>
                  <a:gd name="T1" fmla="*/ 0 h 5"/>
                  <a:gd name="T2" fmla="*/ 0 w 5"/>
                  <a:gd name="T3" fmla="*/ 2 h 5"/>
                  <a:gd name="T4" fmla="*/ 1 w 5"/>
                  <a:gd name="T5" fmla="*/ 5 h 5"/>
                  <a:gd name="T6" fmla="*/ 5 w 5"/>
                  <a:gd name="T7" fmla="*/ 5 h 5"/>
                  <a:gd name="T8" fmla="*/ 5 w 5"/>
                  <a:gd name="T9" fmla="*/ 4 h 5"/>
                  <a:gd name="T10" fmla="*/ 3 w 5"/>
                  <a:gd name="T11" fmla="*/ 1 h 5"/>
                  <a:gd name="T12" fmla="*/ 2 w 5"/>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5" h="5">
                    <a:moveTo>
                      <a:pt x="2" y="0"/>
                    </a:moveTo>
                    <a:cubicBezTo>
                      <a:pt x="1" y="0"/>
                      <a:pt x="0" y="1"/>
                      <a:pt x="0" y="2"/>
                    </a:cubicBezTo>
                    <a:cubicBezTo>
                      <a:pt x="1" y="3"/>
                      <a:pt x="1" y="4"/>
                      <a:pt x="1" y="5"/>
                    </a:cubicBezTo>
                    <a:cubicBezTo>
                      <a:pt x="2" y="5"/>
                      <a:pt x="4" y="5"/>
                      <a:pt x="5" y="5"/>
                    </a:cubicBezTo>
                    <a:cubicBezTo>
                      <a:pt x="5" y="5"/>
                      <a:pt x="5" y="4"/>
                      <a:pt x="5" y="4"/>
                    </a:cubicBezTo>
                    <a:cubicBezTo>
                      <a:pt x="5" y="2"/>
                      <a:pt x="4" y="1"/>
                      <a:pt x="3" y="1"/>
                    </a:cubicBezTo>
                    <a:cubicBezTo>
                      <a:pt x="2" y="1"/>
                      <a:pt x="2" y="0"/>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418">
                <a:extLst>
                  <a:ext uri="{FF2B5EF4-FFF2-40B4-BE49-F238E27FC236}">
                    <a16:creationId xmlns:a16="http://schemas.microsoft.com/office/drawing/2014/main" id="{362165AF-7273-4C23-8C9D-0770F83107E4}"/>
                  </a:ext>
                </a:extLst>
              </p:cNvPr>
              <p:cNvSpPr>
                <a:spLocks/>
              </p:cNvSpPr>
              <p:nvPr/>
            </p:nvSpPr>
            <p:spPr bwMode="auto">
              <a:xfrm>
                <a:off x="2793" y="1029"/>
                <a:ext cx="17" cy="14"/>
              </a:xfrm>
              <a:custGeom>
                <a:avLst/>
                <a:gdLst>
                  <a:gd name="T0" fmla="*/ 5 w 7"/>
                  <a:gd name="T1" fmla="*/ 0 h 6"/>
                  <a:gd name="T2" fmla="*/ 0 w 7"/>
                  <a:gd name="T3" fmla="*/ 2 h 6"/>
                  <a:gd name="T4" fmla="*/ 4 w 7"/>
                  <a:gd name="T5" fmla="*/ 6 h 6"/>
                  <a:gd name="T6" fmla="*/ 5 w 7"/>
                  <a:gd name="T7" fmla="*/ 4 h 6"/>
                  <a:gd name="T8" fmla="*/ 6 w 7"/>
                  <a:gd name="T9" fmla="*/ 0 h 6"/>
                  <a:gd name="T10" fmla="*/ 5 w 7"/>
                  <a:gd name="T11" fmla="*/ 0 h 6"/>
                </a:gdLst>
                <a:ahLst/>
                <a:cxnLst>
                  <a:cxn ang="0">
                    <a:pos x="T0" y="T1"/>
                  </a:cxn>
                  <a:cxn ang="0">
                    <a:pos x="T2" y="T3"/>
                  </a:cxn>
                  <a:cxn ang="0">
                    <a:pos x="T4" y="T5"/>
                  </a:cxn>
                  <a:cxn ang="0">
                    <a:pos x="T6" y="T7"/>
                  </a:cxn>
                  <a:cxn ang="0">
                    <a:pos x="T8" y="T9"/>
                  </a:cxn>
                  <a:cxn ang="0">
                    <a:pos x="T10" y="T11"/>
                  </a:cxn>
                </a:cxnLst>
                <a:rect l="0" t="0" r="r" b="b"/>
                <a:pathLst>
                  <a:path w="7" h="6">
                    <a:moveTo>
                      <a:pt x="5" y="0"/>
                    </a:moveTo>
                    <a:cubicBezTo>
                      <a:pt x="4" y="0"/>
                      <a:pt x="2" y="1"/>
                      <a:pt x="0" y="2"/>
                    </a:cubicBezTo>
                    <a:cubicBezTo>
                      <a:pt x="1" y="4"/>
                      <a:pt x="3" y="5"/>
                      <a:pt x="4" y="6"/>
                    </a:cubicBezTo>
                    <a:cubicBezTo>
                      <a:pt x="4" y="5"/>
                      <a:pt x="4" y="4"/>
                      <a:pt x="5" y="4"/>
                    </a:cubicBezTo>
                    <a:cubicBezTo>
                      <a:pt x="5" y="3"/>
                      <a:pt x="7" y="2"/>
                      <a:pt x="6" y="0"/>
                    </a:cubicBezTo>
                    <a:cubicBezTo>
                      <a:pt x="5" y="0"/>
                      <a:pt x="5" y="0"/>
                      <a:pt x="5"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419">
                <a:extLst>
                  <a:ext uri="{FF2B5EF4-FFF2-40B4-BE49-F238E27FC236}">
                    <a16:creationId xmlns:a16="http://schemas.microsoft.com/office/drawing/2014/main" id="{DF8975F3-9B69-4FCA-8451-05DD9C38E2B1}"/>
                  </a:ext>
                </a:extLst>
              </p:cNvPr>
              <p:cNvSpPr>
                <a:spLocks noChangeArrowheads="1"/>
              </p:cNvSpPr>
              <p:nvPr/>
            </p:nvSpPr>
            <p:spPr bwMode="auto">
              <a:xfrm>
                <a:off x="2845" y="488"/>
                <a:ext cx="150" cy="152"/>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420">
                <a:extLst>
                  <a:ext uri="{FF2B5EF4-FFF2-40B4-BE49-F238E27FC236}">
                    <a16:creationId xmlns:a16="http://schemas.microsoft.com/office/drawing/2014/main" id="{CCE2D3D8-ADFC-4595-8365-A4B156214024}"/>
                  </a:ext>
                </a:extLst>
              </p:cNvPr>
              <p:cNvSpPr>
                <a:spLocks noEditPoints="1"/>
              </p:cNvSpPr>
              <p:nvPr/>
            </p:nvSpPr>
            <p:spPr bwMode="auto">
              <a:xfrm>
                <a:off x="2864" y="504"/>
                <a:ext cx="57" cy="43"/>
              </a:xfrm>
              <a:custGeom>
                <a:avLst/>
                <a:gdLst>
                  <a:gd name="T0" fmla="*/ 9 w 24"/>
                  <a:gd name="T1" fmla="*/ 10 h 18"/>
                  <a:gd name="T2" fmla="*/ 6 w 24"/>
                  <a:gd name="T3" fmla="*/ 9 h 18"/>
                  <a:gd name="T4" fmla="*/ 9 w 24"/>
                  <a:gd name="T5" fmla="*/ 4 h 18"/>
                  <a:gd name="T6" fmla="*/ 12 w 24"/>
                  <a:gd name="T7" fmla="*/ 3 h 18"/>
                  <a:gd name="T8" fmla="*/ 15 w 24"/>
                  <a:gd name="T9" fmla="*/ 4 h 18"/>
                  <a:gd name="T10" fmla="*/ 12 w 24"/>
                  <a:gd name="T11" fmla="*/ 9 h 18"/>
                  <a:gd name="T12" fmla="*/ 9 w 24"/>
                  <a:gd name="T13" fmla="*/ 10 h 18"/>
                  <a:gd name="T14" fmla="*/ 17 w 24"/>
                  <a:gd name="T15" fmla="*/ 0 h 18"/>
                  <a:gd name="T16" fmla="*/ 9 w 24"/>
                  <a:gd name="T17" fmla="*/ 2 h 18"/>
                  <a:gd name="T18" fmla="*/ 1 w 24"/>
                  <a:gd name="T19" fmla="*/ 15 h 18"/>
                  <a:gd name="T20" fmla="*/ 8 w 24"/>
                  <a:gd name="T21" fmla="*/ 18 h 18"/>
                  <a:gd name="T22" fmla="*/ 10 w 24"/>
                  <a:gd name="T23" fmla="*/ 18 h 18"/>
                  <a:gd name="T24" fmla="*/ 11 w 24"/>
                  <a:gd name="T25" fmla="*/ 17 h 18"/>
                  <a:gd name="T26" fmla="*/ 15 w 24"/>
                  <a:gd name="T27" fmla="*/ 15 h 18"/>
                  <a:gd name="T28" fmla="*/ 17 w 24"/>
                  <a:gd name="T29" fmla="*/ 16 h 18"/>
                  <a:gd name="T30" fmla="*/ 24 w 24"/>
                  <a:gd name="T31" fmla="*/ 7 h 18"/>
                  <a:gd name="T32" fmla="*/ 23 w 24"/>
                  <a:gd name="T33" fmla="*/ 7 h 18"/>
                  <a:gd name="T34" fmla="*/ 20 w 24"/>
                  <a:gd name="T35" fmla="*/ 6 h 18"/>
                  <a:gd name="T36" fmla="*/ 23 w 24"/>
                  <a:gd name="T37" fmla="*/ 2 h 18"/>
                  <a:gd name="T38" fmla="*/ 17 w 24"/>
                  <a:gd name="T3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18">
                    <a:moveTo>
                      <a:pt x="9" y="10"/>
                    </a:moveTo>
                    <a:cubicBezTo>
                      <a:pt x="8" y="10"/>
                      <a:pt x="7" y="9"/>
                      <a:pt x="6" y="9"/>
                    </a:cubicBezTo>
                    <a:cubicBezTo>
                      <a:pt x="6" y="7"/>
                      <a:pt x="7" y="5"/>
                      <a:pt x="9" y="4"/>
                    </a:cubicBezTo>
                    <a:cubicBezTo>
                      <a:pt x="10" y="3"/>
                      <a:pt x="11" y="3"/>
                      <a:pt x="12" y="3"/>
                    </a:cubicBezTo>
                    <a:cubicBezTo>
                      <a:pt x="13" y="3"/>
                      <a:pt x="14" y="4"/>
                      <a:pt x="15" y="4"/>
                    </a:cubicBezTo>
                    <a:cubicBezTo>
                      <a:pt x="16" y="6"/>
                      <a:pt x="14" y="8"/>
                      <a:pt x="12" y="9"/>
                    </a:cubicBezTo>
                    <a:cubicBezTo>
                      <a:pt x="11" y="10"/>
                      <a:pt x="10" y="10"/>
                      <a:pt x="9" y="10"/>
                    </a:cubicBezTo>
                    <a:moveTo>
                      <a:pt x="17" y="0"/>
                    </a:moveTo>
                    <a:cubicBezTo>
                      <a:pt x="15" y="0"/>
                      <a:pt x="12" y="1"/>
                      <a:pt x="9" y="2"/>
                    </a:cubicBezTo>
                    <a:cubicBezTo>
                      <a:pt x="3" y="5"/>
                      <a:pt x="0" y="11"/>
                      <a:pt x="1" y="15"/>
                    </a:cubicBezTo>
                    <a:cubicBezTo>
                      <a:pt x="3" y="17"/>
                      <a:pt x="5" y="18"/>
                      <a:pt x="8" y="18"/>
                    </a:cubicBezTo>
                    <a:cubicBezTo>
                      <a:pt x="9" y="18"/>
                      <a:pt x="9" y="18"/>
                      <a:pt x="10" y="18"/>
                    </a:cubicBezTo>
                    <a:cubicBezTo>
                      <a:pt x="10" y="18"/>
                      <a:pt x="10" y="17"/>
                      <a:pt x="11" y="17"/>
                    </a:cubicBezTo>
                    <a:cubicBezTo>
                      <a:pt x="12" y="16"/>
                      <a:pt x="14" y="15"/>
                      <a:pt x="15" y="15"/>
                    </a:cubicBezTo>
                    <a:cubicBezTo>
                      <a:pt x="16" y="15"/>
                      <a:pt x="16" y="15"/>
                      <a:pt x="17" y="16"/>
                    </a:cubicBezTo>
                    <a:cubicBezTo>
                      <a:pt x="21" y="13"/>
                      <a:pt x="24" y="10"/>
                      <a:pt x="24" y="7"/>
                    </a:cubicBezTo>
                    <a:cubicBezTo>
                      <a:pt x="24" y="7"/>
                      <a:pt x="23" y="7"/>
                      <a:pt x="23" y="7"/>
                    </a:cubicBezTo>
                    <a:cubicBezTo>
                      <a:pt x="22" y="7"/>
                      <a:pt x="21" y="7"/>
                      <a:pt x="20" y="6"/>
                    </a:cubicBezTo>
                    <a:cubicBezTo>
                      <a:pt x="20" y="5"/>
                      <a:pt x="21" y="3"/>
                      <a:pt x="23" y="2"/>
                    </a:cubicBezTo>
                    <a:cubicBezTo>
                      <a:pt x="21" y="1"/>
                      <a:pt x="20" y="0"/>
                      <a:pt x="17"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421">
                <a:extLst>
                  <a:ext uri="{FF2B5EF4-FFF2-40B4-BE49-F238E27FC236}">
                    <a16:creationId xmlns:a16="http://schemas.microsoft.com/office/drawing/2014/main" id="{33483138-7210-4C0A-B1A2-1207BB0346D0}"/>
                  </a:ext>
                </a:extLst>
              </p:cNvPr>
              <p:cNvSpPr>
                <a:spLocks/>
              </p:cNvSpPr>
              <p:nvPr/>
            </p:nvSpPr>
            <p:spPr bwMode="auto">
              <a:xfrm>
                <a:off x="2879" y="511"/>
                <a:ext cx="23" cy="17"/>
              </a:xfrm>
              <a:custGeom>
                <a:avLst/>
                <a:gdLst>
                  <a:gd name="T0" fmla="*/ 6 w 10"/>
                  <a:gd name="T1" fmla="*/ 0 h 7"/>
                  <a:gd name="T2" fmla="*/ 3 w 10"/>
                  <a:gd name="T3" fmla="*/ 1 h 7"/>
                  <a:gd name="T4" fmla="*/ 0 w 10"/>
                  <a:gd name="T5" fmla="*/ 6 h 7"/>
                  <a:gd name="T6" fmla="*/ 3 w 10"/>
                  <a:gd name="T7" fmla="*/ 7 h 7"/>
                  <a:gd name="T8" fmla="*/ 6 w 10"/>
                  <a:gd name="T9" fmla="*/ 6 h 7"/>
                  <a:gd name="T10" fmla="*/ 9 w 10"/>
                  <a:gd name="T11" fmla="*/ 1 h 7"/>
                  <a:gd name="T12" fmla="*/ 6 w 10"/>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0" h="7">
                    <a:moveTo>
                      <a:pt x="6" y="0"/>
                    </a:moveTo>
                    <a:cubicBezTo>
                      <a:pt x="5" y="0"/>
                      <a:pt x="4" y="0"/>
                      <a:pt x="3" y="1"/>
                    </a:cubicBezTo>
                    <a:cubicBezTo>
                      <a:pt x="1" y="2"/>
                      <a:pt x="0" y="4"/>
                      <a:pt x="0" y="6"/>
                    </a:cubicBezTo>
                    <a:cubicBezTo>
                      <a:pt x="1" y="6"/>
                      <a:pt x="2" y="7"/>
                      <a:pt x="3" y="7"/>
                    </a:cubicBezTo>
                    <a:cubicBezTo>
                      <a:pt x="4" y="7"/>
                      <a:pt x="5" y="7"/>
                      <a:pt x="6" y="6"/>
                    </a:cubicBezTo>
                    <a:cubicBezTo>
                      <a:pt x="8" y="5"/>
                      <a:pt x="10" y="3"/>
                      <a:pt x="9" y="1"/>
                    </a:cubicBezTo>
                    <a:cubicBezTo>
                      <a:pt x="8" y="1"/>
                      <a:pt x="7" y="0"/>
                      <a:pt x="6"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422">
                <a:extLst>
                  <a:ext uri="{FF2B5EF4-FFF2-40B4-BE49-F238E27FC236}">
                    <a16:creationId xmlns:a16="http://schemas.microsoft.com/office/drawing/2014/main" id="{38FDDAA7-14FF-4751-A668-5707F5997690}"/>
                  </a:ext>
                </a:extLst>
              </p:cNvPr>
              <p:cNvSpPr>
                <a:spLocks/>
              </p:cNvSpPr>
              <p:nvPr/>
            </p:nvSpPr>
            <p:spPr bwMode="auto">
              <a:xfrm>
                <a:off x="2905" y="466"/>
                <a:ext cx="26" cy="31"/>
              </a:xfrm>
              <a:custGeom>
                <a:avLst/>
                <a:gdLst>
                  <a:gd name="T0" fmla="*/ 3 w 11"/>
                  <a:gd name="T1" fmla="*/ 1 h 13"/>
                  <a:gd name="T2" fmla="*/ 6 w 11"/>
                  <a:gd name="T3" fmla="*/ 0 h 13"/>
                  <a:gd name="T4" fmla="*/ 9 w 11"/>
                  <a:gd name="T5" fmla="*/ 0 h 13"/>
                  <a:gd name="T6" fmla="*/ 11 w 11"/>
                  <a:gd name="T7" fmla="*/ 2 h 13"/>
                  <a:gd name="T8" fmla="*/ 10 w 11"/>
                  <a:gd name="T9" fmla="*/ 5 h 13"/>
                  <a:gd name="T10" fmla="*/ 9 w 11"/>
                  <a:gd name="T11" fmla="*/ 11 h 13"/>
                  <a:gd name="T12" fmla="*/ 7 w 11"/>
                  <a:gd name="T13" fmla="*/ 12 h 13"/>
                  <a:gd name="T14" fmla="*/ 3 w 11"/>
                  <a:gd name="T15" fmla="*/ 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3">
                    <a:moveTo>
                      <a:pt x="3" y="1"/>
                    </a:moveTo>
                    <a:cubicBezTo>
                      <a:pt x="3" y="0"/>
                      <a:pt x="5" y="0"/>
                      <a:pt x="6" y="0"/>
                    </a:cubicBezTo>
                    <a:cubicBezTo>
                      <a:pt x="7" y="0"/>
                      <a:pt x="8" y="0"/>
                      <a:pt x="9" y="0"/>
                    </a:cubicBezTo>
                    <a:cubicBezTo>
                      <a:pt x="10" y="0"/>
                      <a:pt x="11" y="1"/>
                      <a:pt x="11" y="2"/>
                    </a:cubicBezTo>
                    <a:cubicBezTo>
                      <a:pt x="11" y="3"/>
                      <a:pt x="10" y="4"/>
                      <a:pt x="10" y="5"/>
                    </a:cubicBezTo>
                    <a:cubicBezTo>
                      <a:pt x="7" y="7"/>
                      <a:pt x="9" y="8"/>
                      <a:pt x="9" y="11"/>
                    </a:cubicBezTo>
                    <a:cubicBezTo>
                      <a:pt x="9" y="13"/>
                      <a:pt x="8" y="13"/>
                      <a:pt x="7" y="12"/>
                    </a:cubicBezTo>
                    <a:cubicBezTo>
                      <a:pt x="4" y="10"/>
                      <a:pt x="0" y="4"/>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23">
                <a:extLst>
                  <a:ext uri="{FF2B5EF4-FFF2-40B4-BE49-F238E27FC236}">
                    <a16:creationId xmlns:a16="http://schemas.microsoft.com/office/drawing/2014/main" id="{A8F42F50-74A6-4309-8EB3-FD08954C52CD}"/>
                  </a:ext>
                </a:extLst>
              </p:cNvPr>
              <p:cNvSpPr>
                <a:spLocks/>
              </p:cNvSpPr>
              <p:nvPr/>
            </p:nvSpPr>
            <p:spPr bwMode="auto">
              <a:xfrm>
                <a:off x="2834" y="571"/>
                <a:ext cx="21" cy="19"/>
              </a:xfrm>
              <a:custGeom>
                <a:avLst/>
                <a:gdLst>
                  <a:gd name="T0" fmla="*/ 8 w 9"/>
                  <a:gd name="T1" fmla="*/ 0 h 8"/>
                  <a:gd name="T2" fmla="*/ 7 w 9"/>
                  <a:gd name="T3" fmla="*/ 1 h 8"/>
                  <a:gd name="T4" fmla="*/ 5 w 9"/>
                  <a:gd name="T5" fmla="*/ 1 h 8"/>
                  <a:gd name="T6" fmla="*/ 3 w 9"/>
                  <a:gd name="T7" fmla="*/ 0 h 8"/>
                  <a:gd name="T8" fmla="*/ 1 w 9"/>
                  <a:gd name="T9" fmla="*/ 0 h 8"/>
                  <a:gd name="T10" fmla="*/ 0 w 9"/>
                  <a:gd name="T11" fmla="*/ 2 h 8"/>
                  <a:gd name="T12" fmla="*/ 0 w 9"/>
                  <a:gd name="T13" fmla="*/ 5 h 8"/>
                  <a:gd name="T14" fmla="*/ 1 w 9"/>
                  <a:gd name="T15" fmla="*/ 7 h 8"/>
                  <a:gd name="T16" fmla="*/ 3 w 9"/>
                  <a:gd name="T17" fmla="*/ 7 h 8"/>
                  <a:gd name="T18" fmla="*/ 4 w 9"/>
                  <a:gd name="T19" fmla="*/ 6 h 8"/>
                  <a:gd name="T20" fmla="*/ 6 w 9"/>
                  <a:gd name="T21" fmla="*/ 5 h 8"/>
                  <a:gd name="T22" fmla="*/ 8 w 9"/>
                  <a:gd name="T23" fmla="*/ 1 h 8"/>
                  <a:gd name="T24" fmla="*/ 8 w 9"/>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8">
                    <a:moveTo>
                      <a:pt x="8" y="0"/>
                    </a:moveTo>
                    <a:cubicBezTo>
                      <a:pt x="8" y="0"/>
                      <a:pt x="7" y="1"/>
                      <a:pt x="7" y="1"/>
                    </a:cubicBezTo>
                    <a:cubicBezTo>
                      <a:pt x="6" y="1"/>
                      <a:pt x="5" y="1"/>
                      <a:pt x="5" y="1"/>
                    </a:cubicBezTo>
                    <a:cubicBezTo>
                      <a:pt x="4" y="0"/>
                      <a:pt x="4" y="0"/>
                      <a:pt x="3" y="0"/>
                    </a:cubicBezTo>
                    <a:cubicBezTo>
                      <a:pt x="3" y="0"/>
                      <a:pt x="2" y="0"/>
                      <a:pt x="1" y="0"/>
                    </a:cubicBezTo>
                    <a:cubicBezTo>
                      <a:pt x="1" y="0"/>
                      <a:pt x="0" y="1"/>
                      <a:pt x="0" y="2"/>
                    </a:cubicBezTo>
                    <a:cubicBezTo>
                      <a:pt x="0" y="3"/>
                      <a:pt x="0" y="4"/>
                      <a:pt x="0" y="5"/>
                    </a:cubicBezTo>
                    <a:cubicBezTo>
                      <a:pt x="0" y="6"/>
                      <a:pt x="0" y="7"/>
                      <a:pt x="1" y="7"/>
                    </a:cubicBezTo>
                    <a:cubicBezTo>
                      <a:pt x="2" y="8"/>
                      <a:pt x="3" y="7"/>
                      <a:pt x="3" y="7"/>
                    </a:cubicBezTo>
                    <a:cubicBezTo>
                      <a:pt x="4" y="6"/>
                      <a:pt x="4" y="6"/>
                      <a:pt x="4" y="6"/>
                    </a:cubicBezTo>
                    <a:cubicBezTo>
                      <a:pt x="5" y="5"/>
                      <a:pt x="5" y="5"/>
                      <a:pt x="6" y="5"/>
                    </a:cubicBezTo>
                    <a:cubicBezTo>
                      <a:pt x="7" y="4"/>
                      <a:pt x="9" y="2"/>
                      <a:pt x="8" y="1"/>
                    </a:cubicBezTo>
                    <a:cubicBezTo>
                      <a:pt x="8" y="0"/>
                      <a:pt x="8" y="0"/>
                      <a:pt x="8"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424">
                <a:extLst>
                  <a:ext uri="{FF2B5EF4-FFF2-40B4-BE49-F238E27FC236}">
                    <a16:creationId xmlns:a16="http://schemas.microsoft.com/office/drawing/2014/main" id="{E5A3691F-2C72-48BF-AE07-18F3E9EBBEC5}"/>
                  </a:ext>
                </a:extLst>
              </p:cNvPr>
              <p:cNvSpPr>
                <a:spLocks/>
              </p:cNvSpPr>
              <p:nvPr/>
            </p:nvSpPr>
            <p:spPr bwMode="auto">
              <a:xfrm>
                <a:off x="2983" y="521"/>
                <a:ext cx="19" cy="12"/>
              </a:xfrm>
              <a:custGeom>
                <a:avLst/>
                <a:gdLst>
                  <a:gd name="T0" fmla="*/ 6 w 8"/>
                  <a:gd name="T1" fmla="*/ 0 h 5"/>
                  <a:gd name="T2" fmla="*/ 8 w 8"/>
                  <a:gd name="T3" fmla="*/ 2 h 5"/>
                  <a:gd name="T4" fmla="*/ 8 w 8"/>
                  <a:gd name="T5" fmla="*/ 3 h 5"/>
                  <a:gd name="T6" fmla="*/ 8 w 8"/>
                  <a:gd name="T7" fmla="*/ 5 h 5"/>
                  <a:gd name="T8" fmla="*/ 6 w 8"/>
                  <a:gd name="T9" fmla="*/ 5 h 5"/>
                  <a:gd name="T10" fmla="*/ 4 w 8"/>
                  <a:gd name="T11" fmla="*/ 4 h 5"/>
                  <a:gd name="T12" fmla="*/ 3 w 8"/>
                  <a:gd name="T13" fmla="*/ 4 h 5"/>
                  <a:gd name="T14" fmla="*/ 1 w 8"/>
                  <a:gd name="T15" fmla="*/ 4 h 5"/>
                  <a:gd name="T16" fmla="*/ 0 w 8"/>
                  <a:gd name="T17" fmla="*/ 3 h 5"/>
                  <a:gd name="T18" fmla="*/ 6 w 8"/>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5">
                    <a:moveTo>
                      <a:pt x="6" y="0"/>
                    </a:moveTo>
                    <a:cubicBezTo>
                      <a:pt x="7" y="1"/>
                      <a:pt x="7" y="1"/>
                      <a:pt x="8" y="2"/>
                    </a:cubicBezTo>
                    <a:cubicBezTo>
                      <a:pt x="8" y="3"/>
                      <a:pt x="8" y="3"/>
                      <a:pt x="8" y="3"/>
                    </a:cubicBezTo>
                    <a:cubicBezTo>
                      <a:pt x="8" y="4"/>
                      <a:pt x="8" y="4"/>
                      <a:pt x="8" y="5"/>
                    </a:cubicBezTo>
                    <a:cubicBezTo>
                      <a:pt x="7" y="5"/>
                      <a:pt x="6" y="5"/>
                      <a:pt x="6" y="5"/>
                    </a:cubicBezTo>
                    <a:cubicBezTo>
                      <a:pt x="5" y="5"/>
                      <a:pt x="5" y="4"/>
                      <a:pt x="4" y="4"/>
                    </a:cubicBezTo>
                    <a:cubicBezTo>
                      <a:pt x="4" y="4"/>
                      <a:pt x="3" y="3"/>
                      <a:pt x="3" y="4"/>
                    </a:cubicBezTo>
                    <a:cubicBezTo>
                      <a:pt x="2" y="4"/>
                      <a:pt x="2" y="4"/>
                      <a:pt x="1" y="4"/>
                    </a:cubicBezTo>
                    <a:cubicBezTo>
                      <a:pt x="1" y="4"/>
                      <a:pt x="0" y="4"/>
                      <a:pt x="0" y="3"/>
                    </a:cubicBezTo>
                    <a:cubicBezTo>
                      <a:pt x="1" y="1"/>
                      <a:pt x="4" y="0"/>
                      <a:pt x="6"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425">
                <a:extLst>
                  <a:ext uri="{FF2B5EF4-FFF2-40B4-BE49-F238E27FC236}">
                    <a16:creationId xmlns:a16="http://schemas.microsoft.com/office/drawing/2014/main" id="{8C6E990A-D332-4D5A-A951-363BA89DFAD5}"/>
                  </a:ext>
                </a:extLst>
              </p:cNvPr>
              <p:cNvSpPr>
                <a:spLocks/>
              </p:cNvSpPr>
              <p:nvPr/>
            </p:nvSpPr>
            <p:spPr bwMode="auto">
              <a:xfrm>
                <a:off x="2952" y="618"/>
                <a:ext cx="22" cy="22"/>
              </a:xfrm>
              <a:custGeom>
                <a:avLst/>
                <a:gdLst>
                  <a:gd name="T0" fmla="*/ 3 w 9"/>
                  <a:gd name="T1" fmla="*/ 7 h 9"/>
                  <a:gd name="T2" fmla="*/ 4 w 9"/>
                  <a:gd name="T3" fmla="*/ 9 h 9"/>
                  <a:gd name="T4" fmla="*/ 6 w 9"/>
                  <a:gd name="T5" fmla="*/ 9 h 9"/>
                  <a:gd name="T6" fmla="*/ 8 w 9"/>
                  <a:gd name="T7" fmla="*/ 8 h 9"/>
                  <a:gd name="T8" fmla="*/ 9 w 9"/>
                  <a:gd name="T9" fmla="*/ 4 h 9"/>
                  <a:gd name="T10" fmla="*/ 6 w 9"/>
                  <a:gd name="T11" fmla="*/ 1 h 9"/>
                  <a:gd name="T12" fmla="*/ 1 w 9"/>
                  <a:gd name="T13" fmla="*/ 0 h 9"/>
                  <a:gd name="T14" fmla="*/ 1 w 9"/>
                  <a:gd name="T15" fmla="*/ 1 h 9"/>
                  <a:gd name="T16" fmla="*/ 2 w 9"/>
                  <a:gd name="T17" fmla="*/ 4 h 9"/>
                  <a:gd name="T18" fmla="*/ 3 w 9"/>
                  <a:gd name="T1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3" y="7"/>
                    </a:moveTo>
                    <a:cubicBezTo>
                      <a:pt x="3" y="8"/>
                      <a:pt x="3" y="8"/>
                      <a:pt x="4" y="9"/>
                    </a:cubicBezTo>
                    <a:cubicBezTo>
                      <a:pt x="4" y="9"/>
                      <a:pt x="5" y="9"/>
                      <a:pt x="6" y="9"/>
                    </a:cubicBezTo>
                    <a:cubicBezTo>
                      <a:pt x="6" y="9"/>
                      <a:pt x="7" y="8"/>
                      <a:pt x="8" y="8"/>
                    </a:cubicBezTo>
                    <a:cubicBezTo>
                      <a:pt x="9" y="7"/>
                      <a:pt x="9" y="5"/>
                      <a:pt x="9" y="4"/>
                    </a:cubicBezTo>
                    <a:cubicBezTo>
                      <a:pt x="8" y="3"/>
                      <a:pt x="7" y="2"/>
                      <a:pt x="6" y="1"/>
                    </a:cubicBezTo>
                    <a:cubicBezTo>
                      <a:pt x="4" y="1"/>
                      <a:pt x="3" y="0"/>
                      <a:pt x="1" y="0"/>
                    </a:cubicBezTo>
                    <a:cubicBezTo>
                      <a:pt x="0" y="0"/>
                      <a:pt x="0" y="0"/>
                      <a:pt x="1" y="1"/>
                    </a:cubicBezTo>
                    <a:cubicBezTo>
                      <a:pt x="1" y="2"/>
                      <a:pt x="2" y="3"/>
                      <a:pt x="2" y="4"/>
                    </a:cubicBezTo>
                    <a:cubicBezTo>
                      <a:pt x="3" y="5"/>
                      <a:pt x="3" y="6"/>
                      <a:pt x="3"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426">
                <a:extLst>
                  <a:ext uri="{FF2B5EF4-FFF2-40B4-BE49-F238E27FC236}">
                    <a16:creationId xmlns:a16="http://schemas.microsoft.com/office/drawing/2014/main" id="{E749DDE9-A6A3-4032-B095-CE87B114611B}"/>
                  </a:ext>
                </a:extLst>
              </p:cNvPr>
              <p:cNvSpPr>
                <a:spLocks/>
              </p:cNvSpPr>
              <p:nvPr/>
            </p:nvSpPr>
            <p:spPr bwMode="auto">
              <a:xfrm>
                <a:off x="2983" y="580"/>
                <a:ext cx="19" cy="17"/>
              </a:xfrm>
              <a:custGeom>
                <a:avLst/>
                <a:gdLst>
                  <a:gd name="T0" fmla="*/ 6 w 8"/>
                  <a:gd name="T1" fmla="*/ 0 h 7"/>
                  <a:gd name="T2" fmla="*/ 7 w 8"/>
                  <a:gd name="T3" fmla="*/ 1 h 7"/>
                  <a:gd name="T4" fmla="*/ 8 w 8"/>
                  <a:gd name="T5" fmla="*/ 3 h 7"/>
                  <a:gd name="T6" fmla="*/ 6 w 8"/>
                  <a:gd name="T7" fmla="*/ 6 h 7"/>
                  <a:gd name="T8" fmla="*/ 1 w 8"/>
                  <a:gd name="T9" fmla="*/ 3 h 7"/>
                  <a:gd name="T10" fmla="*/ 3 w 8"/>
                  <a:gd name="T11" fmla="*/ 2 h 7"/>
                  <a:gd name="T12" fmla="*/ 6 w 8"/>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8" h="7">
                    <a:moveTo>
                      <a:pt x="6" y="0"/>
                    </a:moveTo>
                    <a:cubicBezTo>
                      <a:pt x="6" y="0"/>
                      <a:pt x="7" y="1"/>
                      <a:pt x="7" y="1"/>
                    </a:cubicBezTo>
                    <a:cubicBezTo>
                      <a:pt x="8" y="1"/>
                      <a:pt x="8" y="2"/>
                      <a:pt x="8" y="3"/>
                    </a:cubicBezTo>
                    <a:cubicBezTo>
                      <a:pt x="8" y="4"/>
                      <a:pt x="7" y="5"/>
                      <a:pt x="6" y="6"/>
                    </a:cubicBezTo>
                    <a:cubicBezTo>
                      <a:pt x="4" y="7"/>
                      <a:pt x="0" y="6"/>
                      <a:pt x="1" y="3"/>
                    </a:cubicBezTo>
                    <a:cubicBezTo>
                      <a:pt x="1" y="2"/>
                      <a:pt x="3" y="3"/>
                      <a:pt x="3" y="2"/>
                    </a:cubicBezTo>
                    <a:cubicBezTo>
                      <a:pt x="4" y="2"/>
                      <a:pt x="5" y="0"/>
                      <a:pt x="6"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427">
                <a:extLst>
                  <a:ext uri="{FF2B5EF4-FFF2-40B4-BE49-F238E27FC236}">
                    <a16:creationId xmlns:a16="http://schemas.microsoft.com/office/drawing/2014/main" id="{23197000-B17D-4F42-925A-C26181D6CBBC}"/>
                  </a:ext>
                </a:extLst>
              </p:cNvPr>
              <p:cNvSpPr>
                <a:spLocks/>
              </p:cNvSpPr>
              <p:nvPr/>
            </p:nvSpPr>
            <p:spPr bwMode="auto">
              <a:xfrm>
                <a:off x="2850" y="495"/>
                <a:ext cx="19" cy="24"/>
              </a:xfrm>
              <a:custGeom>
                <a:avLst/>
                <a:gdLst>
                  <a:gd name="T0" fmla="*/ 4 w 8"/>
                  <a:gd name="T1" fmla="*/ 6 h 10"/>
                  <a:gd name="T2" fmla="*/ 2 w 8"/>
                  <a:gd name="T3" fmla="*/ 6 h 10"/>
                  <a:gd name="T4" fmla="*/ 1 w 8"/>
                  <a:gd name="T5" fmla="*/ 3 h 10"/>
                  <a:gd name="T6" fmla="*/ 3 w 8"/>
                  <a:gd name="T7" fmla="*/ 1 h 10"/>
                  <a:gd name="T8" fmla="*/ 5 w 8"/>
                  <a:gd name="T9" fmla="*/ 1 h 10"/>
                  <a:gd name="T10" fmla="*/ 5 w 8"/>
                  <a:gd name="T11" fmla="*/ 2 h 10"/>
                  <a:gd name="T12" fmla="*/ 7 w 8"/>
                  <a:gd name="T13" fmla="*/ 7 h 10"/>
                  <a:gd name="T14" fmla="*/ 6 w 8"/>
                  <a:gd name="T15" fmla="*/ 9 h 10"/>
                  <a:gd name="T16" fmla="*/ 4 w 8"/>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0">
                    <a:moveTo>
                      <a:pt x="4" y="6"/>
                    </a:moveTo>
                    <a:cubicBezTo>
                      <a:pt x="3" y="6"/>
                      <a:pt x="2" y="6"/>
                      <a:pt x="2" y="6"/>
                    </a:cubicBezTo>
                    <a:cubicBezTo>
                      <a:pt x="1" y="6"/>
                      <a:pt x="0" y="4"/>
                      <a:pt x="1" y="3"/>
                    </a:cubicBezTo>
                    <a:cubicBezTo>
                      <a:pt x="1" y="3"/>
                      <a:pt x="2" y="2"/>
                      <a:pt x="3" y="1"/>
                    </a:cubicBezTo>
                    <a:cubicBezTo>
                      <a:pt x="3" y="1"/>
                      <a:pt x="4" y="0"/>
                      <a:pt x="5" y="1"/>
                    </a:cubicBezTo>
                    <a:cubicBezTo>
                      <a:pt x="5" y="1"/>
                      <a:pt x="5" y="2"/>
                      <a:pt x="5" y="2"/>
                    </a:cubicBezTo>
                    <a:cubicBezTo>
                      <a:pt x="6" y="4"/>
                      <a:pt x="6" y="5"/>
                      <a:pt x="7" y="7"/>
                    </a:cubicBezTo>
                    <a:cubicBezTo>
                      <a:pt x="7" y="7"/>
                      <a:pt x="8" y="10"/>
                      <a:pt x="6" y="9"/>
                    </a:cubicBezTo>
                    <a:cubicBezTo>
                      <a:pt x="6" y="8"/>
                      <a:pt x="5" y="7"/>
                      <a:pt x="4" y="6"/>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428">
                <a:extLst>
                  <a:ext uri="{FF2B5EF4-FFF2-40B4-BE49-F238E27FC236}">
                    <a16:creationId xmlns:a16="http://schemas.microsoft.com/office/drawing/2014/main" id="{25EFAE64-26A3-438F-811D-698734D19F6C}"/>
                  </a:ext>
                </a:extLst>
              </p:cNvPr>
              <p:cNvSpPr>
                <a:spLocks/>
              </p:cNvSpPr>
              <p:nvPr/>
            </p:nvSpPr>
            <p:spPr bwMode="auto">
              <a:xfrm>
                <a:off x="2967" y="497"/>
                <a:ext cx="11" cy="12"/>
              </a:xfrm>
              <a:custGeom>
                <a:avLst/>
                <a:gdLst>
                  <a:gd name="T0" fmla="*/ 1 w 5"/>
                  <a:gd name="T1" fmla="*/ 1 h 5"/>
                  <a:gd name="T2" fmla="*/ 3 w 5"/>
                  <a:gd name="T3" fmla="*/ 1 h 5"/>
                  <a:gd name="T4" fmla="*/ 5 w 5"/>
                  <a:gd name="T5" fmla="*/ 1 h 5"/>
                  <a:gd name="T6" fmla="*/ 5 w 5"/>
                  <a:gd name="T7" fmla="*/ 3 h 5"/>
                  <a:gd name="T8" fmla="*/ 4 w 5"/>
                  <a:gd name="T9" fmla="*/ 3 h 5"/>
                  <a:gd name="T10" fmla="*/ 3 w 5"/>
                  <a:gd name="T11" fmla="*/ 4 h 5"/>
                  <a:gd name="T12" fmla="*/ 0 w 5"/>
                  <a:gd name="T13" fmla="*/ 4 h 5"/>
                  <a:gd name="T14" fmla="*/ 0 w 5"/>
                  <a:gd name="T15" fmla="*/ 2 h 5"/>
                  <a:gd name="T16" fmla="*/ 1 w 5"/>
                  <a:gd name="T17"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1" y="1"/>
                    </a:moveTo>
                    <a:cubicBezTo>
                      <a:pt x="2" y="0"/>
                      <a:pt x="3" y="1"/>
                      <a:pt x="3" y="1"/>
                    </a:cubicBezTo>
                    <a:cubicBezTo>
                      <a:pt x="4" y="1"/>
                      <a:pt x="4" y="1"/>
                      <a:pt x="5" y="1"/>
                    </a:cubicBezTo>
                    <a:cubicBezTo>
                      <a:pt x="5" y="3"/>
                      <a:pt x="5" y="3"/>
                      <a:pt x="5" y="3"/>
                    </a:cubicBezTo>
                    <a:cubicBezTo>
                      <a:pt x="4" y="3"/>
                      <a:pt x="4" y="3"/>
                      <a:pt x="4" y="3"/>
                    </a:cubicBezTo>
                    <a:cubicBezTo>
                      <a:pt x="4" y="3"/>
                      <a:pt x="3" y="4"/>
                      <a:pt x="3" y="4"/>
                    </a:cubicBezTo>
                    <a:cubicBezTo>
                      <a:pt x="2" y="4"/>
                      <a:pt x="0" y="5"/>
                      <a:pt x="0" y="4"/>
                    </a:cubicBezTo>
                    <a:cubicBezTo>
                      <a:pt x="0" y="3"/>
                      <a:pt x="0" y="3"/>
                      <a:pt x="0" y="2"/>
                    </a:cubicBezTo>
                    <a:cubicBezTo>
                      <a:pt x="1" y="2"/>
                      <a:pt x="1" y="1"/>
                      <a:pt x="1"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429">
                <a:extLst>
                  <a:ext uri="{FF2B5EF4-FFF2-40B4-BE49-F238E27FC236}">
                    <a16:creationId xmlns:a16="http://schemas.microsoft.com/office/drawing/2014/main" id="{03ECA9BE-FB67-44CB-8C16-9FA735AFD049}"/>
                  </a:ext>
                </a:extLst>
              </p:cNvPr>
              <p:cNvSpPr>
                <a:spLocks/>
              </p:cNvSpPr>
              <p:nvPr/>
            </p:nvSpPr>
            <p:spPr bwMode="auto">
              <a:xfrm>
                <a:off x="2902" y="630"/>
                <a:ext cx="12" cy="26"/>
              </a:xfrm>
              <a:custGeom>
                <a:avLst/>
                <a:gdLst>
                  <a:gd name="T0" fmla="*/ 1 w 5"/>
                  <a:gd name="T1" fmla="*/ 5 h 11"/>
                  <a:gd name="T2" fmla="*/ 0 w 5"/>
                  <a:gd name="T3" fmla="*/ 8 h 11"/>
                  <a:gd name="T4" fmla="*/ 0 w 5"/>
                  <a:gd name="T5" fmla="*/ 10 h 11"/>
                  <a:gd name="T6" fmla="*/ 2 w 5"/>
                  <a:gd name="T7" fmla="*/ 10 h 11"/>
                  <a:gd name="T8" fmla="*/ 4 w 5"/>
                  <a:gd name="T9" fmla="*/ 9 h 11"/>
                  <a:gd name="T10" fmla="*/ 4 w 5"/>
                  <a:gd name="T11" fmla="*/ 7 h 11"/>
                  <a:gd name="T12" fmla="*/ 5 w 5"/>
                  <a:gd name="T13" fmla="*/ 5 h 11"/>
                  <a:gd name="T14" fmla="*/ 5 w 5"/>
                  <a:gd name="T15" fmla="*/ 3 h 11"/>
                  <a:gd name="T16" fmla="*/ 3 w 5"/>
                  <a:gd name="T17" fmla="*/ 1 h 11"/>
                  <a:gd name="T18" fmla="*/ 1 w 5"/>
                  <a:gd name="T19" fmla="*/ 1 h 11"/>
                  <a:gd name="T20" fmla="*/ 1 w 5"/>
                  <a:gd name="T21" fmla="*/ 5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1">
                    <a:moveTo>
                      <a:pt x="1" y="5"/>
                    </a:moveTo>
                    <a:cubicBezTo>
                      <a:pt x="1" y="6"/>
                      <a:pt x="0" y="7"/>
                      <a:pt x="0" y="8"/>
                    </a:cubicBezTo>
                    <a:cubicBezTo>
                      <a:pt x="0" y="8"/>
                      <a:pt x="0" y="9"/>
                      <a:pt x="0" y="10"/>
                    </a:cubicBezTo>
                    <a:cubicBezTo>
                      <a:pt x="1" y="10"/>
                      <a:pt x="1" y="11"/>
                      <a:pt x="2" y="10"/>
                    </a:cubicBezTo>
                    <a:cubicBezTo>
                      <a:pt x="3" y="10"/>
                      <a:pt x="4" y="10"/>
                      <a:pt x="4" y="9"/>
                    </a:cubicBezTo>
                    <a:cubicBezTo>
                      <a:pt x="4" y="8"/>
                      <a:pt x="4" y="7"/>
                      <a:pt x="4" y="7"/>
                    </a:cubicBezTo>
                    <a:cubicBezTo>
                      <a:pt x="4" y="6"/>
                      <a:pt x="4" y="6"/>
                      <a:pt x="5" y="5"/>
                    </a:cubicBezTo>
                    <a:cubicBezTo>
                      <a:pt x="5" y="4"/>
                      <a:pt x="5" y="3"/>
                      <a:pt x="5" y="3"/>
                    </a:cubicBezTo>
                    <a:cubicBezTo>
                      <a:pt x="4" y="2"/>
                      <a:pt x="4" y="1"/>
                      <a:pt x="3" y="1"/>
                    </a:cubicBezTo>
                    <a:cubicBezTo>
                      <a:pt x="2" y="0"/>
                      <a:pt x="1" y="0"/>
                      <a:pt x="1" y="1"/>
                    </a:cubicBezTo>
                    <a:cubicBezTo>
                      <a:pt x="2" y="3"/>
                      <a:pt x="2" y="3"/>
                      <a:pt x="1" y="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430">
                <a:extLst>
                  <a:ext uri="{FF2B5EF4-FFF2-40B4-BE49-F238E27FC236}">
                    <a16:creationId xmlns:a16="http://schemas.microsoft.com/office/drawing/2014/main" id="{8C2DAA19-3805-489A-8647-6B7A64CCD61B}"/>
                  </a:ext>
                </a:extLst>
              </p:cNvPr>
              <p:cNvSpPr>
                <a:spLocks/>
              </p:cNvSpPr>
              <p:nvPr/>
            </p:nvSpPr>
            <p:spPr bwMode="auto">
              <a:xfrm>
                <a:off x="2862" y="616"/>
                <a:ext cx="21" cy="24"/>
              </a:xfrm>
              <a:custGeom>
                <a:avLst/>
                <a:gdLst>
                  <a:gd name="T0" fmla="*/ 6 w 9"/>
                  <a:gd name="T1" fmla="*/ 7 h 10"/>
                  <a:gd name="T2" fmla="*/ 5 w 9"/>
                  <a:gd name="T3" fmla="*/ 10 h 10"/>
                  <a:gd name="T4" fmla="*/ 3 w 9"/>
                  <a:gd name="T5" fmla="*/ 10 h 10"/>
                  <a:gd name="T6" fmla="*/ 1 w 9"/>
                  <a:gd name="T7" fmla="*/ 8 h 10"/>
                  <a:gd name="T8" fmla="*/ 0 w 9"/>
                  <a:gd name="T9" fmla="*/ 5 h 10"/>
                  <a:gd name="T10" fmla="*/ 1 w 9"/>
                  <a:gd name="T11" fmla="*/ 4 h 10"/>
                  <a:gd name="T12" fmla="*/ 8 w 9"/>
                  <a:gd name="T13" fmla="*/ 1 h 10"/>
                  <a:gd name="T14" fmla="*/ 7 w 9"/>
                  <a:gd name="T15" fmla="*/ 3 h 10"/>
                  <a:gd name="T16" fmla="*/ 6 w 9"/>
                  <a:gd name="T17" fmla="*/ 7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0">
                    <a:moveTo>
                      <a:pt x="6" y="7"/>
                    </a:moveTo>
                    <a:cubicBezTo>
                      <a:pt x="6" y="8"/>
                      <a:pt x="6" y="9"/>
                      <a:pt x="5" y="10"/>
                    </a:cubicBezTo>
                    <a:cubicBezTo>
                      <a:pt x="5" y="10"/>
                      <a:pt x="4" y="10"/>
                      <a:pt x="3" y="10"/>
                    </a:cubicBezTo>
                    <a:cubicBezTo>
                      <a:pt x="2" y="9"/>
                      <a:pt x="1" y="9"/>
                      <a:pt x="1" y="8"/>
                    </a:cubicBezTo>
                    <a:cubicBezTo>
                      <a:pt x="0" y="7"/>
                      <a:pt x="0" y="6"/>
                      <a:pt x="0" y="5"/>
                    </a:cubicBezTo>
                    <a:cubicBezTo>
                      <a:pt x="0" y="5"/>
                      <a:pt x="1" y="4"/>
                      <a:pt x="1" y="4"/>
                    </a:cubicBezTo>
                    <a:cubicBezTo>
                      <a:pt x="2" y="4"/>
                      <a:pt x="7" y="0"/>
                      <a:pt x="8" y="1"/>
                    </a:cubicBezTo>
                    <a:cubicBezTo>
                      <a:pt x="9" y="2"/>
                      <a:pt x="8" y="3"/>
                      <a:pt x="7" y="3"/>
                    </a:cubicBezTo>
                    <a:cubicBezTo>
                      <a:pt x="7" y="4"/>
                      <a:pt x="6" y="6"/>
                      <a:pt x="6"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431">
                <a:extLst>
                  <a:ext uri="{FF2B5EF4-FFF2-40B4-BE49-F238E27FC236}">
                    <a16:creationId xmlns:a16="http://schemas.microsoft.com/office/drawing/2014/main" id="{A20F8215-A622-4DFD-B231-38559FE7C34C}"/>
                  </a:ext>
                </a:extLst>
              </p:cNvPr>
              <p:cNvSpPr>
                <a:spLocks/>
              </p:cNvSpPr>
              <p:nvPr/>
            </p:nvSpPr>
            <p:spPr bwMode="auto">
              <a:xfrm>
                <a:off x="2831" y="526"/>
                <a:ext cx="22" cy="19"/>
              </a:xfrm>
              <a:custGeom>
                <a:avLst/>
                <a:gdLst>
                  <a:gd name="T0" fmla="*/ 5 w 9"/>
                  <a:gd name="T1" fmla="*/ 2 h 8"/>
                  <a:gd name="T2" fmla="*/ 4 w 9"/>
                  <a:gd name="T3" fmla="*/ 1 h 8"/>
                  <a:gd name="T4" fmla="*/ 3 w 9"/>
                  <a:gd name="T5" fmla="*/ 0 h 8"/>
                  <a:gd name="T6" fmla="*/ 1 w 9"/>
                  <a:gd name="T7" fmla="*/ 1 h 8"/>
                  <a:gd name="T8" fmla="*/ 0 w 9"/>
                  <a:gd name="T9" fmla="*/ 5 h 8"/>
                  <a:gd name="T10" fmla="*/ 1 w 9"/>
                  <a:gd name="T11" fmla="*/ 7 h 8"/>
                  <a:gd name="T12" fmla="*/ 3 w 9"/>
                  <a:gd name="T13" fmla="*/ 7 h 8"/>
                  <a:gd name="T14" fmla="*/ 9 w 9"/>
                  <a:gd name="T15" fmla="*/ 6 h 8"/>
                  <a:gd name="T16" fmla="*/ 7 w 9"/>
                  <a:gd name="T17" fmla="*/ 5 h 8"/>
                  <a:gd name="T18" fmla="*/ 5 w 9"/>
                  <a:gd name="T19"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8">
                    <a:moveTo>
                      <a:pt x="5" y="2"/>
                    </a:moveTo>
                    <a:cubicBezTo>
                      <a:pt x="5" y="2"/>
                      <a:pt x="4" y="1"/>
                      <a:pt x="4" y="1"/>
                    </a:cubicBezTo>
                    <a:cubicBezTo>
                      <a:pt x="4" y="0"/>
                      <a:pt x="3" y="0"/>
                      <a:pt x="3" y="0"/>
                    </a:cubicBezTo>
                    <a:cubicBezTo>
                      <a:pt x="2" y="0"/>
                      <a:pt x="2" y="1"/>
                      <a:pt x="1" y="1"/>
                    </a:cubicBezTo>
                    <a:cubicBezTo>
                      <a:pt x="1" y="2"/>
                      <a:pt x="0" y="4"/>
                      <a:pt x="0" y="5"/>
                    </a:cubicBezTo>
                    <a:cubicBezTo>
                      <a:pt x="0" y="6"/>
                      <a:pt x="0" y="7"/>
                      <a:pt x="1" y="7"/>
                    </a:cubicBezTo>
                    <a:cubicBezTo>
                      <a:pt x="2" y="8"/>
                      <a:pt x="3" y="7"/>
                      <a:pt x="3" y="7"/>
                    </a:cubicBezTo>
                    <a:cubicBezTo>
                      <a:pt x="4" y="7"/>
                      <a:pt x="9" y="8"/>
                      <a:pt x="9" y="6"/>
                    </a:cubicBezTo>
                    <a:cubicBezTo>
                      <a:pt x="9" y="6"/>
                      <a:pt x="7" y="5"/>
                      <a:pt x="7" y="5"/>
                    </a:cubicBezTo>
                    <a:cubicBezTo>
                      <a:pt x="6" y="4"/>
                      <a:pt x="5" y="3"/>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432">
                <a:extLst>
                  <a:ext uri="{FF2B5EF4-FFF2-40B4-BE49-F238E27FC236}">
                    <a16:creationId xmlns:a16="http://schemas.microsoft.com/office/drawing/2014/main" id="{C2CB703F-4C3A-42A9-8D70-3987A09E534F}"/>
                  </a:ext>
                </a:extLst>
              </p:cNvPr>
              <p:cNvSpPr>
                <a:spLocks noEditPoints="1"/>
              </p:cNvSpPr>
              <p:nvPr/>
            </p:nvSpPr>
            <p:spPr bwMode="auto">
              <a:xfrm>
                <a:off x="2883" y="542"/>
                <a:ext cx="27" cy="22"/>
              </a:xfrm>
              <a:custGeom>
                <a:avLst/>
                <a:gdLst>
                  <a:gd name="T0" fmla="*/ 5 w 11"/>
                  <a:gd name="T1" fmla="*/ 5 h 9"/>
                  <a:gd name="T2" fmla="*/ 4 w 11"/>
                  <a:gd name="T3" fmla="*/ 4 h 9"/>
                  <a:gd name="T4" fmla="*/ 5 w 11"/>
                  <a:gd name="T5" fmla="*/ 2 h 9"/>
                  <a:gd name="T6" fmla="*/ 7 w 11"/>
                  <a:gd name="T7" fmla="*/ 1 h 9"/>
                  <a:gd name="T8" fmla="*/ 8 w 11"/>
                  <a:gd name="T9" fmla="*/ 1 h 9"/>
                  <a:gd name="T10" fmla="*/ 7 w 11"/>
                  <a:gd name="T11" fmla="*/ 4 h 9"/>
                  <a:gd name="T12" fmla="*/ 5 w 11"/>
                  <a:gd name="T13" fmla="*/ 5 h 9"/>
                  <a:gd name="T14" fmla="*/ 9 w 11"/>
                  <a:gd name="T15" fmla="*/ 0 h 9"/>
                  <a:gd name="T16" fmla="*/ 8 w 11"/>
                  <a:gd name="T17" fmla="*/ 0 h 9"/>
                  <a:gd name="T18" fmla="*/ 2 w 11"/>
                  <a:gd name="T19" fmla="*/ 2 h 9"/>
                  <a:gd name="T20" fmla="*/ 1 w 11"/>
                  <a:gd name="T21" fmla="*/ 8 h 9"/>
                  <a:gd name="T22" fmla="*/ 3 w 11"/>
                  <a:gd name="T23" fmla="*/ 9 h 9"/>
                  <a:gd name="T24" fmla="*/ 8 w 11"/>
                  <a:gd name="T25" fmla="*/ 7 h 9"/>
                  <a:gd name="T26" fmla="*/ 9 w 11"/>
                  <a:gd name="T27" fmla="*/ 0 h 9"/>
                  <a:gd name="T28" fmla="*/ 9 w 11"/>
                  <a:gd name="T2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 h="9">
                    <a:moveTo>
                      <a:pt x="5" y="5"/>
                    </a:moveTo>
                    <a:cubicBezTo>
                      <a:pt x="5" y="5"/>
                      <a:pt x="4" y="5"/>
                      <a:pt x="4" y="4"/>
                    </a:cubicBezTo>
                    <a:cubicBezTo>
                      <a:pt x="4" y="4"/>
                      <a:pt x="4" y="3"/>
                      <a:pt x="5" y="2"/>
                    </a:cubicBezTo>
                    <a:cubicBezTo>
                      <a:pt x="5" y="1"/>
                      <a:pt x="6" y="1"/>
                      <a:pt x="7" y="1"/>
                    </a:cubicBezTo>
                    <a:cubicBezTo>
                      <a:pt x="7" y="1"/>
                      <a:pt x="7" y="1"/>
                      <a:pt x="8" y="1"/>
                    </a:cubicBezTo>
                    <a:cubicBezTo>
                      <a:pt x="8" y="2"/>
                      <a:pt x="8" y="3"/>
                      <a:pt x="7" y="4"/>
                    </a:cubicBezTo>
                    <a:cubicBezTo>
                      <a:pt x="7" y="5"/>
                      <a:pt x="6" y="5"/>
                      <a:pt x="5" y="5"/>
                    </a:cubicBezTo>
                    <a:moveTo>
                      <a:pt x="9" y="0"/>
                    </a:moveTo>
                    <a:cubicBezTo>
                      <a:pt x="9" y="0"/>
                      <a:pt x="8" y="0"/>
                      <a:pt x="8" y="0"/>
                    </a:cubicBezTo>
                    <a:cubicBezTo>
                      <a:pt x="6" y="1"/>
                      <a:pt x="4" y="2"/>
                      <a:pt x="2" y="2"/>
                    </a:cubicBezTo>
                    <a:cubicBezTo>
                      <a:pt x="0" y="4"/>
                      <a:pt x="0" y="7"/>
                      <a:pt x="1" y="8"/>
                    </a:cubicBezTo>
                    <a:cubicBezTo>
                      <a:pt x="2" y="8"/>
                      <a:pt x="3" y="9"/>
                      <a:pt x="3" y="9"/>
                    </a:cubicBezTo>
                    <a:cubicBezTo>
                      <a:pt x="5" y="9"/>
                      <a:pt x="6" y="8"/>
                      <a:pt x="8" y="7"/>
                    </a:cubicBezTo>
                    <a:cubicBezTo>
                      <a:pt x="10" y="4"/>
                      <a:pt x="11" y="1"/>
                      <a:pt x="9" y="0"/>
                    </a:cubicBezTo>
                    <a:cubicBezTo>
                      <a:pt x="9" y="0"/>
                      <a:pt x="9" y="0"/>
                      <a:pt x="9"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433">
                <a:extLst>
                  <a:ext uri="{FF2B5EF4-FFF2-40B4-BE49-F238E27FC236}">
                    <a16:creationId xmlns:a16="http://schemas.microsoft.com/office/drawing/2014/main" id="{C84F147A-4431-4FBA-924E-C873998B800A}"/>
                  </a:ext>
                </a:extLst>
              </p:cNvPr>
              <p:cNvSpPr>
                <a:spLocks/>
              </p:cNvSpPr>
              <p:nvPr/>
            </p:nvSpPr>
            <p:spPr bwMode="auto">
              <a:xfrm>
                <a:off x="2888" y="540"/>
                <a:ext cx="17" cy="7"/>
              </a:xfrm>
              <a:custGeom>
                <a:avLst/>
                <a:gdLst>
                  <a:gd name="T0" fmla="*/ 5 w 7"/>
                  <a:gd name="T1" fmla="*/ 0 h 3"/>
                  <a:gd name="T2" fmla="*/ 1 w 7"/>
                  <a:gd name="T3" fmla="*/ 2 h 3"/>
                  <a:gd name="T4" fmla="*/ 0 w 7"/>
                  <a:gd name="T5" fmla="*/ 3 h 3"/>
                  <a:gd name="T6" fmla="*/ 6 w 7"/>
                  <a:gd name="T7" fmla="*/ 1 h 3"/>
                  <a:gd name="T8" fmla="*/ 7 w 7"/>
                  <a:gd name="T9" fmla="*/ 1 h 3"/>
                  <a:gd name="T10" fmla="*/ 5 w 7"/>
                  <a:gd name="T11" fmla="*/ 0 h 3"/>
                </a:gdLst>
                <a:ahLst/>
                <a:cxnLst>
                  <a:cxn ang="0">
                    <a:pos x="T0" y="T1"/>
                  </a:cxn>
                  <a:cxn ang="0">
                    <a:pos x="T2" y="T3"/>
                  </a:cxn>
                  <a:cxn ang="0">
                    <a:pos x="T4" y="T5"/>
                  </a:cxn>
                  <a:cxn ang="0">
                    <a:pos x="T6" y="T7"/>
                  </a:cxn>
                  <a:cxn ang="0">
                    <a:pos x="T8" y="T9"/>
                  </a:cxn>
                  <a:cxn ang="0">
                    <a:pos x="T10" y="T11"/>
                  </a:cxn>
                </a:cxnLst>
                <a:rect l="0" t="0" r="r" b="b"/>
                <a:pathLst>
                  <a:path w="7" h="3">
                    <a:moveTo>
                      <a:pt x="5" y="0"/>
                    </a:moveTo>
                    <a:cubicBezTo>
                      <a:pt x="4" y="0"/>
                      <a:pt x="2" y="1"/>
                      <a:pt x="1" y="2"/>
                    </a:cubicBezTo>
                    <a:cubicBezTo>
                      <a:pt x="0" y="2"/>
                      <a:pt x="0" y="3"/>
                      <a:pt x="0" y="3"/>
                    </a:cubicBezTo>
                    <a:cubicBezTo>
                      <a:pt x="2" y="3"/>
                      <a:pt x="4" y="2"/>
                      <a:pt x="6" y="1"/>
                    </a:cubicBezTo>
                    <a:cubicBezTo>
                      <a:pt x="6" y="1"/>
                      <a:pt x="7" y="1"/>
                      <a:pt x="7" y="1"/>
                    </a:cubicBezTo>
                    <a:cubicBezTo>
                      <a:pt x="6" y="0"/>
                      <a:pt x="6" y="0"/>
                      <a:pt x="5"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434">
                <a:extLst>
                  <a:ext uri="{FF2B5EF4-FFF2-40B4-BE49-F238E27FC236}">
                    <a16:creationId xmlns:a16="http://schemas.microsoft.com/office/drawing/2014/main" id="{90C2944D-2D43-462D-9832-D10648CD9FC5}"/>
                  </a:ext>
                </a:extLst>
              </p:cNvPr>
              <p:cNvSpPr>
                <a:spLocks/>
              </p:cNvSpPr>
              <p:nvPr/>
            </p:nvSpPr>
            <p:spPr bwMode="auto">
              <a:xfrm>
                <a:off x="2893" y="545"/>
                <a:ext cx="9" cy="9"/>
              </a:xfrm>
              <a:custGeom>
                <a:avLst/>
                <a:gdLst>
                  <a:gd name="T0" fmla="*/ 3 w 4"/>
                  <a:gd name="T1" fmla="*/ 0 h 4"/>
                  <a:gd name="T2" fmla="*/ 1 w 4"/>
                  <a:gd name="T3" fmla="*/ 1 h 4"/>
                  <a:gd name="T4" fmla="*/ 0 w 4"/>
                  <a:gd name="T5" fmla="*/ 3 h 4"/>
                  <a:gd name="T6" fmla="*/ 1 w 4"/>
                  <a:gd name="T7" fmla="*/ 4 h 4"/>
                  <a:gd name="T8" fmla="*/ 3 w 4"/>
                  <a:gd name="T9" fmla="*/ 3 h 4"/>
                  <a:gd name="T10" fmla="*/ 4 w 4"/>
                  <a:gd name="T11" fmla="*/ 0 h 4"/>
                  <a:gd name="T12" fmla="*/ 3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3" y="0"/>
                    </a:moveTo>
                    <a:cubicBezTo>
                      <a:pt x="2" y="0"/>
                      <a:pt x="1" y="0"/>
                      <a:pt x="1" y="1"/>
                    </a:cubicBezTo>
                    <a:cubicBezTo>
                      <a:pt x="0" y="2"/>
                      <a:pt x="0" y="3"/>
                      <a:pt x="0" y="3"/>
                    </a:cubicBezTo>
                    <a:cubicBezTo>
                      <a:pt x="0" y="4"/>
                      <a:pt x="1" y="4"/>
                      <a:pt x="1" y="4"/>
                    </a:cubicBezTo>
                    <a:cubicBezTo>
                      <a:pt x="2" y="4"/>
                      <a:pt x="3" y="4"/>
                      <a:pt x="3" y="3"/>
                    </a:cubicBezTo>
                    <a:cubicBezTo>
                      <a:pt x="4" y="2"/>
                      <a:pt x="4" y="1"/>
                      <a:pt x="4" y="0"/>
                    </a:cubicBezTo>
                    <a:cubicBezTo>
                      <a:pt x="3"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435">
                <a:extLst>
                  <a:ext uri="{FF2B5EF4-FFF2-40B4-BE49-F238E27FC236}">
                    <a16:creationId xmlns:a16="http://schemas.microsoft.com/office/drawing/2014/main" id="{2900814C-0338-4E66-9658-DE54EB2E4970}"/>
                  </a:ext>
                </a:extLst>
              </p:cNvPr>
              <p:cNvSpPr>
                <a:spLocks noEditPoints="1"/>
              </p:cNvSpPr>
              <p:nvPr/>
            </p:nvSpPr>
            <p:spPr bwMode="auto">
              <a:xfrm>
                <a:off x="2933" y="576"/>
                <a:ext cx="26" cy="21"/>
              </a:xfrm>
              <a:custGeom>
                <a:avLst/>
                <a:gdLst>
                  <a:gd name="T0" fmla="*/ 5 w 11"/>
                  <a:gd name="T1" fmla="*/ 6 h 9"/>
                  <a:gd name="T2" fmla="*/ 3 w 11"/>
                  <a:gd name="T3" fmla="*/ 6 h 9"/>
                  <a:gd name="T4" fmla="*/ 2 w 11"/>
                  <a:gd name="T5" fmla="*/ 3 h 9"/>
                  <a:gd name="T6" fmla="*/ 3 w 11"/>
                  <a:gd name="T7" fmla="*/ 2 h 9"/>
                  <a:gd name="T8" fmla="*/ 5 w 11"/>
                  <a:gd name="T9" fmla="*/ 3 h 9"/>
                  <a:gd name="T10" fmla="*/ 6 w 11"/>
                  <a:gd name="T11" fmla="*/ 6 h 9"/>
                  <a:gd name="T12" fmla="*/ 5 w 11"/>
                  <a:gd name="T13" fmla="*/ 6 h 9"/>
                  <a:gd name="T14" fmla="*/ 4 w 11"/>
                  <a:gd name="T15" fmla="*/ 0 h 9"/>
                  <a:gd name="T16" fmla="*/ 1 w 11"/>
                  <a:gd name="T17" fmla="*/ 1 h 9"/>
                  <a:gd name="T18" fmla="*/ 3 w 11"/>
                  <a:gd name="T19" fmla="*/ 8 h 9"/>
                  <a:gd name="T20" fmla="*/ 7 w 11"/>
                  <a:gd name="T21" fmla="*/ 9 h 9"/>
                  <a:gd name="T22" fmla="*/ 10 w 11"/>
                  <a:gd name="T23" fmla="*/ 8 h 9"/>
                  <a:gd name="T24" fmla="*/ 8 w 11"/>
                  <a:gd name="T25" fmla="*/ 2 h 9"/>
                  <a:gd name="T26" fmla="*/ 4 w 11"/>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9">
                    <a:moveTo>
                      <a:pt x="5" y="6"/>
                    </a:moveTo>
                    <a:cubicBezTo>
                      <a:pt x="5" y="6"/>
                      <a:pt x="4" y="6"/>
                      <a:pt x="3" y="6"/>
                    </a:cubicBezTo>
                    <a:cubicBezTo>
                      <a:pt x="2" y="5"/>
                      <a:pt x="2" y="3"/>
                      <a:pt x="2" y="3"/>
                    </a:cubicBezTo>
                    <a:cubicBezTo>
                      <a:pt x="3" y="2"/>
                      <a:pt x="3" y="2"/>
                      <a:pt x="3" y="2"/>
                    </a:cubicBezTo>
                    <a:cubicBezTo>
                      <a:pt x="4" y="2"/>
                      <a:pt x="5" y="3"/>
                      <a:pt x="5" y="3"/>
                    </a:cubicBezTo>
                    <a:cubicBezTo>
                      <a:pt x="6" y="4"/>
                      <a:pt x="7" y="5"/>
                      <a:pt x="6" y="6"/>
                    </a:cubicBezTo>
                    <a:cubicBezTo>
                      <a:pt x="6" y="6"/>
                      <a:pt x="6" y="6"/>
                      <a:pt x="5" y="6"/>
                    </a:cubicBezTo>
                    <a:moveTo>
                      <a:pt x="4" y="0"/>
                    </a:moveTo>
                    <a:cubicBezTo>
                      <a:pt x="3" y="0"/>
                      <a:pt x="2" y="1"/>
                      <a:pt x="1" y="1"/>
                    </a:cubicBezTo>
                    <a:cubicBezTo>
                      <a:pt x="0" y="3"/>
                      <a:pt x="1" y="6"/>
                      <a:pt x="3" y="8"/>
                    </a:cubicBezTo>
                    <a:cubicBezTo>
                      <a:pt x="5" y="9"/>
                      <a:pt x="6" y="9"/>
                      <a:pt x="7" y="9"/>
                    </a:cubicBezTo>
                    <a:cubicBezTo>
                      <a:pt x="8" y="9"/>
                      <a:pt x="9" y="9"/>
                      <a:pt x="10" y="8"/>
                    </a:cubicBezTo>
                    <a:cubicBezTo>
                      <a:pt x="11" y="7"/>
                      <a:pt x="10" y="4"/>
                      <a:pt x="8" y="2"/>
                    </a:cubicBezTo>
                    <a:cubicBezTo>
                      <a:pt x="6" y="1"/>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436">
                <a:extLst>
                  <a:ext uri="{FF2B5EF4-FFF2-40B4-BE49-F238E27FC236}">
                    <a16:creationId xmlns:a16="http://schemas.microsoft.com/office/drawing/2014/main" id="{AD70D129-F355-41BB-A919-D52E699E488C}"/>
                  </a:ext>
                </a:extLst>
              </p:cNvPr>
              <p:cNvSpPr>
                <a:spLocks/>
              </p:cNvSpPr>
              <p:nvPr/>
            </p:nvSpPr>
            <p:spPr bwMode="auto">
              <a:xfrm>
                <a:off x="2938" y="580"/>
                <a:ext cx="12" cy="10"/>
              </a:xfrm>
              <a:custGeom>
                <a:avLst/>
                <a:gdLst>
                  <a:gd name="T0" fmla="*/ 1 w 5"/>
                  <a:gd name="T1" fmla="*/ 0 h 4"/>
                  <a:gd name="T2" fmla="*/ 0 w 5"/>
                  <a:gd name="T3" fmla="*/ 1 h 4"/>
                  <a:gd name="T4" fmla="*/ 1 w 5"/>
                  <a:gd name="T5" fmla="*/ 4 h 4"/>
                  <a:gd name="T6" fmla="*/ 3 w 5"/>
                  <a:gd name="T7" fmla="*/ 4 h 4"/>
                  <a:gd name="T8" fmla="*/ 4 w 5"/>
                  <a:gd name="T9" fmla="*/ 4 h 4"/>
                  <a:gd name="T10" fmla="*/ 3 w 5"/>
                  <a:gd name="T11" fmla="*/ 1 h 4"/>
                  <a:gd name="T12" fmla="*/ 1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1" y="0"/>
                    </a:moveTo>
                    <a:cubicBezTo>
                      <a:pt x="1" y="0"/>
                      <a:pt x="1" y="0"/>
                      <a:pt x="0" y="1"/>
                    </a:cubicBezTo>
                    <a:cubicBezTo>
                      <a:pt x="0" y="1"/>
                      <a:pt x="0" y="3"/>
                      <a:pt x="1" y="4"/>
                    </a:cubicBezTo>
                    <a:cubicBezTo>
                      <a:pt x="2" y="4"/>
                      <a:pt x="3" y="4"/>
                      <a:pt x="3" y="4"/>
                    </a:cubicBezTo>
                    <a:cubicBezTo>
                      <a:pt x="4" y="4"/>
                      <a:pt x="4" y="4"/>
                      <a:pt x="4" y="4"/>
                    </a:cubicBezTo>
                    <a:cubicBezTo>
                      <a:pt x="5" y="3"/>
                      <a:pt x="4" y="2"/>
                      <a:pt x="3" y="1"/>
                    </a:cubicBezTo>
                    <a:cubicBezTo>
                      <a:pt x="3" y="1"/>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437">
                <a:extLst>
                  <a:ext uri="{FF2B5EF4-FFF2-40B4-BE49-F238E27FC236}">
                    <a16:creationId xmlns:a16="http://schemas.microsoft.com/office/drawing/2014/main" id="{6A09932C-E723-46E7-9BC2-38CA25ADF1E6}"/>
                  </a:ext>
                </a:extLst>
              </p:cNvPr>
              <p:cNvSpPr>
                <a:spLocks noEditPoints="1"/>
              </p:cNvSpPr>
              <p:nvPr/>
            </p:nvSpPr>
            <p:spPr bwMode="auto">
              <a:xfrm>
                <a:off x="2943" y="528"/>
                <a:ext cx="21" cy="14"/>
              </a:xfrm>
              <a:custGeom>
                <a:avLst/>
                <a:gdLst>
                  <a:gd name="T0" fmla="*/ 3 w 9"/>
                  <a:gd name="T1" fmla="*/ 5 h 6"/>
                  <a:gd name="T2" fmla="*/ 2 w 9"/>
                  <a:gd name="T3" fmla="*/ 4 h 6"/>
                  <a:gd name="T4" fmla="*/ 3 w 9"/>
                  <a:gd name="T5" fmla="*/ 2 h 6"/>
                  <a:gd name="T6" fmla="*/ 4 w 9"/>
                  <a:gd name="T7" fmla="*/ 2 h 6"/>
                  <a:gd name="T8" fmla="*/ 5 w 9"/>
                  <a:gd name="T9" fmla="*/ 3 h 6"/>
                  <a:gd name="T10" fmla="*/ 4 w 9"/>
                  <a:gd name="T11" fmla="*/ 4 h 6"/>
                  <a:gd name="T12" fmla="*/ 3 w 9"/>
                  <a:gd name="T13" fmla="*/ 5 h 6"/>
                  <a:gd name="T14" fmla="*/ 5 w 9"/>
                  <a:gd name="T15" fmla="*/ 0 h 6"/>
                  <a:gd name="T16" fmla="*/ 3 w 9"/>
                  <a:gd name="T17" fmla="*/ 0 h 6"/>
                  <a:gd name="T18" fmla="*/ 0 w 9"/>
                  <a:gd name="T19" fmla="*/ 4 h 6"/>
                  <a:gd name="T20" fmla="*/ 3 w 9"/>
                  <a:gd name="T21" fmla="*/ 6 h 6"/>
                  <a:gd name="T22" fmla="*/ 5 w 9"/>
                  <a:gd name="T23" fmla="*/ 5 h 6"/>
                  <a:gd name="T24" fmla="*/ 8 w 9"/>
                  <a:gd name="T25" fmla="*/ 1 h 6"/>
                  <a:gd name="T26" fmla="*/ 5 w 9"/>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6">
                    <a:moveTo>
                      <a:pt x="3" y="5"/>
                    </a:moveTo>
                    <a:cubicBezTo>
                      <a:pt x="2" y="5"/>
                      <a:pt x="2" y="4"/>
                      <a:pt x="2" y="4"/>
                    </a:cubicBezTo>
                    <a:cubicBezTo>
                      <a:pt x="1" y="3"/>
                      <a:pt x="2" y="3"/>
                      <a:pt x="3" y="2"/>
                    </a:cubicBezTo>
                    <a:cubicBezTo>
                      <a:pt x="3" y="2"/>
                      <a:pt x="4" y="2"/>
                      <a:pt x="4" y="2"/>
                    </a:cubicBezTo>
                    <a:cubicBezTo>
                      <a:pt x="4" y="2"/>
                      <a:pt x="5" y="2"/>
                      <a:pt x="5" y="3"/>
                    </a:cubicBezTo>
                    <a:cubicBezTo>
                      <a:pt x="5" y="3"/>
                      <a:pt x="5" y="4"/>
                      <a:pt x="4" y="4"/>
                    </a:cubicBezTo>
                    <a:cubicBezTo>
                      <a:pt x="4" y="5"/>
                      <a:pt x="3" y="5"/>
                      <a:pt x="3" y="5"/>
                    </a:cubicBezTo>
                    <a:moveTo>
                      <a:pt x="5" y="0"/>
                    </a:moveTo>
                    <a:cubicBezTo>
                      <a:pt x="5" y="0"/>
                      <a:pt x="4" y="0"/>
                      <a:pt x="3" y="0"/>
                    </a:cubicBezTo>
                    <a:cubicBezTo>
                      <a:pt x="1" y="1"/>
                      <a:pt x="0" y="3"/>
                      <a:pt x="0" y="4"/>
                    </a:cubicBezTo>
                    <a:cubicBezTo>
                      <a:pt x="1" y="5"/>
                      <a:pt x="2" y="6"/>
                      <a:pt x="3" y="6"/>
                    </a:cubicBezTo>
                    <a:cubicBezTo>
                      <a:pt x="4" y="6"/>
                      <a:pt x="5" y="6"/>
                      <a:pt x="5" y="5"/>
                    </a:cubicBezTo>
                    <a:cubicBezTo>
                      <a:pt x="7" y="4"/>
                      <a:pt x="9" y="2"/>
                      <a:pt x="8" y="1"/>
                    </a:cubicBezTo>
                    <a:cubicBezTo>
                      <a:pt x="8" y="0"/>
                      <a:pt x="7"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38">
                <a:extLst>
                  <a:ext uri="{FF2B5EF4-FFF2-40B4-BE49-F238E27FC236}">
                    <a16:creationId xmlns:a16="http://schemas.microsoft.com/office/drawing/2014/main" id="{9C68AF78-DF7C-490C-B932-C32B17C2E98C}"/>
                  </a:ext>
                </a:extLst>
              </p:cNvPr>
              <p:cNvSpPr>
                <a:spLocks/>
              </p:cNvSpPr>
              <p:nvPr/>
            </p:nvSpPr>
            <p:spPr bwMode="auto">
              <a:xfrm>
                <a:off x="2945" y="533"/>
                <a:ext cx="10" cy="7"/>
              </a:xfrm>
              <a:custGeom>
                <a:avLst/>
                <a:gdLst>
                  <a:gd name="T0" fmla="*/ 3 w 4"/>
                  <a:gd name="T1" fmla="*/ 0 h 3"/>
                  <a:gd name="T2" fmla="*/ 2 w 4"/>
                  <a:gd name="T3" fmla="*/ 0 h 3"/>
                  <a:gd name="T4" fmla="*/ 1 w 4"/>
                  <a:gd name="T5" fmla="*/ 2 h 3"/>
                  <a:gd name="T6" fmla="*/ 2 w 4"/>
                  <a:gd name="T7" fmla="*/ 3 h 3"/>
                  <a:gd name="T8" fmla="*/ 3 w 4"/>
                  <a:gd name="T9" fmla="*/ 2 h 3"/>
                  <a:gd name="T10" fmla="*/ 4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3" y="0"/>
                      <a:pt x="2" y="0"/>
                      <a:pt x="2" y="0"/>
                    </a:cubicBezTo>
                    <a:cubicBezTo>
                      <a:pt x="1" y="1"/>
                      <a:pt x="0" y="1"/>
                      <a:pt x="1" y="2"/>
                    </a:cubicBezTo>
                    <a:cubicBezTo>
                      <a:pt x="1" y="2"/>
                      <a:pt x="1" y="3"/>
                      <a:pt x="2" y="3"/>
                    </a:cubicBezTo>
                    <a:cubicBezTo>
                      <a:pt x="2" y="3"/>
                      <a:pt x="3" y="3"/>
                      <a:pt x="3" y="2"/>
                    </a:cubicBezTo>
                    <a:cubicBezTo>
                      <a:pt x="4" y="2"/>
                      <a:pt x="4" y="1"/>
                      <a:pt x="4" y="1"/>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439">
                <a:extLst>
                  <a:ext uri="{FF2B5EF4-FFF2-40B4-BE49-F238E27FC236}">
                    <a16:creationId xmlns:a16="http://schemas.microsoft.com/office/drawing/2014/main" id="{E2387947-D3AD-4FD8-9EAE-DC3BB5C85EFF}"/>
                  </a:ext>
                </a:extLst>
              </p:cNvPr>
              <p:cNvSpPr>
                <a:spLocks/>
              </p:cNvSpPr>
              <p:nvPr/>
            </p:nvSpPr>
            <p:spPr bwMode="auto">
              <a:xfrm>
                <a:off x="2919" y="507"/>
                <a:ext cx="14" cy="14"/>
              </a:xfrm>
              <a:custGeom>
                <a:avLst/>
                <a:gdLst>
                  <a:gd name="T0" fmla="*/ 2 w 6"/>
                  <a:gd name="T1" fmla="*/ 0 h 6"/>
                  <a:gd name="T2" fmla="*/ 0 w 6"/>
                  <a:gd name="T3" fmla="*/ 1 h 6"/>
                  <a:gd name="T4" fmla="*/ 0 w 6"/>
                  <a:gd name="T5" fmla="*/ 1 h 6"/>
                  <a:gd name="T6" fmla="*/ 1 w 6"/>
                  <a:gd name="T7" fmla="*/ 2 h 6"/>
                  <a:gd name="T8" fmla="*/ 1 w 6"/>
                  <a:gd name="T9" fmla="*/ 2 h 6"/>
                  <a:gd name="T10" fmla="*/ 2 w 6"/>
                  <a:gd name="T11" fmla="*/ 3 h 6"/>
                  <a:gd name="T12" fmla="*/ 1 w 6"/>
                  <a:gd name="T13" fmla="*/ 4 h 6"/>
                  <a:gd name="T14" fmla="*/ 1 w 6"/>
                  <a:gd name="T15" fmla="*/ 6 h 6"/>
                  <a:gd name="T16" fmla="*/ 2 w 6"/>
                  <a:gd name="T17" fmla="*/ 6 h 6"/>
                  <a:gd name="T18" fmla="*/ 5 w 6"/>
                  <a:gd name="T19" fmla="*/ 2 h 6"/>
                  <a:gd name="T20" fmla="*/ 2 w 6"/>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6">
                    <a:moveTo>
                      <a:pt x="2" y="0"/>
                    </a:moveTo>
                    <a:cubicBezTo>
                      <a:pt x="2" y="0"/>
                      <a:pt x="1" y="0"/>
                      <a:pt x="0" y="1"/>
                    </a:cubicBezTo>
                    <a:cubicBezTo>
                      <a:pt x="0" y="1"/>
                      <a:pt x="0" y="1"/>
                      <a:pt x="0" y="1"/>
                    </a:cubicBezTo>
                    <a:cubicBezTo>
                      <a:pt x="0" y="1"/>
                      <a:pt x="1" y="2"/>
                      <a:pt x="1" y="2"/>
                    </a:cubicBezTo>
                    <a:cubicBezTo>
                      <a:pt x="1" y="2"/>
                      <a:pt x="1" y="2"/>
                      <a:pt x="1" y="2"/>
                    </a:cubicBezTo>
                    <a:cubicBezTo>
                      <a:pt x="1" y="3"/>
                      <a:pt x="2" y="3"/>
                      <a:pt x="2" y="3"/>
                    </a:cubicBezTo>
                    <a:cubicBezTo>
                      <a:pt x="2" y="4"/>
                      <a:pt x="2" y="4"/>
                      <a:pt x="1" y="4"/>
                    </a:cubicBezTo>
                    <a:cubicBezTo>
                      <a:pt x="1" y="5"/>
                      <a:pt x="1" y="6"/>
                      <a:pt x="1" y="6"/>
                    </a:cubicBezTo>
                    <a:cubicBezTo>
                      <a:pt x="2" y="6"/>
                      <a:pt x="2" y="6"/>
                      <a:pt x="2" y="6"/>
                    </a:cubicBezTo>
                    <a:cubicBezTo>
                      <a:pt x="4" y="5"/>
                      <a:pt x="6" y="3"/>
                      <a:pt x="5" y="2"/>
                    </a:cubicBezTo>
                    <a:cubicBezTo>
                      <a:pt x="5" y="1"/>
                      <a:pt x="4"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440">
                <a:extLst>
                  <a:ext uri="{FF2B5EF4-FFF2-40B4-BE49-F238E27FC236}">
                    <a16:creationId xmlns:a16="http://schemas.microsoft.com/office/drawing/2014/main" id="{1F8CB428-BC40-4B88-AE9D-D9BEBCE41508}"/>
                  </a:ext>
                </a:extLst>
              </p:cNvPr>
              <p:cNvSpPr>
                <a:spLocks/>
              </p:cNvSpPr>
              <p:nvPr/>
            </p:nvSpPr>
            <p:spPr bwMode="auto">
              <a:xfrm>
                <a:off x="2912" y="509"/>
                <a:ext cx="9" cy="12"/>
              </a:xfrm>
              <a:custGeom>
                <a:avLst/>
                <a:gdLst>
                  <a:gd name="T0" fmla="*/ 3 w 4"/>
                  <a:gd name="T1" fmla="*/ 0 h 5"/>
                  <a:gd name="T2" fmla="*/ 0 w 4"/>
                  <a:gd name="T3" fmla="*/ 4 h 5"/>
                  <a:gd name="T4" fmla="*/ 3 w 4"/>
                  <a:gd name="T5" fmla="*/ 5 h 5"/>
                  <a:gd name="T6" fmla="*/ 4 w 4"/>
                  <a:gd name="T7" fmla="*/ 5 h 5"/>
                  <a:gd name="T8" fmla="*/ 4 w 4"/>
                  <a:gd name="T9" fmla="*/ 3 h 5"/>
                  <a:gd name="T10" fmla="*/ 4 w 4"/>
                  <a:gd name="T11" fmla="*/ 4 h 5"/>
                  <a:gd name="T12" fmla="*/ 3 w 4"/>
                  <a:gd name="T13" fmla="*/ 4 h 5"/>
                  <a:gd name="T14" fmla="*/ 2 w 4"/>
                  <a:gd name="T15" fmla="*/ 4 h 5"/>
                  <a:gd name="T16" fmla="*/ 3 w 4"/>
                  <a:gd name="T17" fmla="*/ 2 h 5"/>
                  <a:gd name="T18" fmla="*/ 4 w 4"/>
                  <a:gd name="T19" fmla="*/ 1 h 5"/>
                  <a:gd name="T20" fmla="*/ 4 w 4"/>
                  <a:gd name="T21" fmla="*/ 1 h 5"/>
                  <a:gd name="T22" fmla="*/ 4 w 4"/>
                  <a:gd name="T23" fmla="*/ 1 h 5"/>
                  <a:gd name="T24" fmla="*/ 3 w 4"/>
                  <a:gd name="T2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3" y="0"/>
                    </a:moveTo>
                    <a:cubicBezTo>
                      <a:pt x="1" y="1"/>
                      <a:pt x="0" y="3"/>
                      <a:pt x="0" y="4"/>
                    </a:cubicBezTo>
                    <a:cubicBezTo>
                      <a:pt x="1" y="5"/>
                      <a:pt x="2" y="5"/>
                      <a:pt x="3" y="5"/>
                    </a:cubicBezTo>
                    <a:cubicBezTo>
                      <a:pt x="3" y="5"/>
                      <a:pt x="4" y="5"/>
                      <a:pt x="4" y="5"/>
                    </a:cubicBezTo>
                    <a:cubicBezTo>
                      <a:pt x="4" y="5"/>
                      <a:pt x="4" y="4"/>
                      <a:pt x="4" y="3"/>
                    </a:cubicBezTo>
                    <a:cubicBezTo>
                      <a:pt x="4" y="4"/>
                      <a:pt x="4" y="4"/>
                      <a:pt x="4" y="4"/>
                    </a:cubicBezTo>
                    <a:cubicBezTo>
                      <a:pt x="3" y="4"/>
                      <a:pt x="3" y="4"/>
                      <a:pt x="3" y="4"/>
                    </a:cubicBezTo>
                    <a:cubicBezTo>
                      <a:pt x="2" y="4"/>
                      <a:pt x="2" y="4"/>
                      <a:pt x="2" y="4"/>
                    </a:cubicBezTo>
                    <a:cubicBezTo>
                      <a:pt x="1" y="3"/>
                      <a:pt x="2" y="2"/>
                      <a:pt x="3" y="2"/>
                    </a:cubicBezTo>
                    <a:cubicBezTo>
                      <a:pt x="3" y="2"/>
                      <a:pt x="4" y="1"/>
                      <a:pt x="4" y="1"/>
                    </a:cubicBezTo>
                    <a:cubicBezTo>
                      <a:pt x="4" y="1"/>
                      <a:pt x="4" y="1"/>
                      <a:pt x="4" y="1"/>
                    </a:cubicBezTo>
                    <a:cubicBezTo>
                      <a:pt x="4" y="1"/>
                      <a:pt x="4" y="1"/>
                      <a:pt x="4" y="1"/>
                    </a:cubicBezTo>
                    <a:cubicBezTo>
                      <a:pt x="4" y="1"/>
                      <a:pt x="3"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441">
                <a:extLst>
                  <a:ext uri="{FF2B5EF4-FFF2-40B4-BE49-F238E27FC236}">
                    <a16:creationId xmlns:a16="http://schemas.microsoft.com/office/drawing/2014/main" id="{2050F1BF-B152-46E5-8F3E-CC92BE9FDC47}"/>
                  </a:ext>
                </a:extLst>
              </p:cNvPr>
              <p:cNvSpPr>
                <a:spLocks/>
              </p:cNvSpPr>
              <p:nvPr/>
            </p:nvSpPr>
            <p:spPr bwMode="auto">
              <a:xfrm>
                <a:off x="2921" y="511"/>
                <a:ext cx="3" cy="5"/>
              </a:xfrm>
              <a:custGeom>
                <a:avLst/>
                <a:gdLst>
                  <a:gd name="T0" fmla="*/ 0 w 1"/>
                  <a:gd name="T1" fmla="*/ 0 h 2"/>
                  <a:gd name="T2" fmla="*/ 0 w 1"/>
                  <a:gd name="T3" fmla="*/ 2 h 2"/>
                  <a:gd name="T4" fmla="*/ 1 w 1"/>
                  <a:gd name="T5" fmla="*/ 1 h 2"/>
                  <a:gd name="T6" fmla="*/ 0 w 1"/>
                  <a:gd name="T7" fmla="*/ 0 h 2"/>
                </a:gdLst>
                <a:ahLst/>
                <a:cxnLst>
                  <a:cxn ang="0">
                    <a:pos x="T0" y="T1"/>
                  </a:cxn>
                  <a:cxn ang="0">
                    <a:pos x="T2" y="T3"/>
                  </a:cxn>
                  <a:cxn ang="0">
                    <a:pos x="T4" y="T5"/>
                  </a:cxn>
                  <a:cxn ang="0">
                    <a:pos x="T6" y="T7"/>
                  </a:cxn>
                </a:cxnLst>
                <a:rect l="0" t="0" r="r" b="b"/>
                <a:pathLst>
                  <a:path w="1" h="2">
                    <a:moveTo>
                      <a:pt x="0" y="0"/>
                    </a:moveTo>
                    <a:cubicBezTo>
                      <a:pt x="0" y="1"/>
                      <a:pt x="0" y="2"/>
                      <a:pt x="0" y="2"/>
                    </a:cubicBezTo>
                    <a:cubicBezTo>
                      <a:pt x="1" y="2"/>
                      <a:pt x="1" y="2"/>
                      <a:pt x="1" y="1"/>
                    </a:cubicBezTo>
                    <a:cubicBezTo>
                      <a:pt x="1" y="1"/>
                      <a:pt x="0" y="1"/>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442">
                <a:extLst>
                  <a:ext uri="{FF2B5EF4-FFF2-40B4-BE49-F238E27FC236}">
                    <a16:creationId xmlns:a16="http://schemas.microsoft.com/office/drawing/2014/main" id="{E11B98B0-06E7-4078-B7DB-C5422DA4F6AF}"/>
                  </a:ext>
                </a:extLst>
              </p:cNvPr>
              <p:cNvSpPr>
                <a:spLocks/>
              </p:cNvSpPr>
              <p:nvPr/>
            </p:nvSpPr>
            <p:spPr bwMode="auto">
              <a:xfrm>
                <a:off x="2914" y="511"/>
                <a:ext cx="7" cy="8"/>
              </a:xfrm>
              <a:custGeom>
                <a:avLst/>
                <a:gdLst>
                  <a:gd name="T0" fmla="*/ 3 w 3"/>
                  <a:gd name="T1" fmla="*/ 0 h 3"/>
                  <a:gd name="T2" fmla="*/ 2 w 3"/>
                  <a:gd name="T3" fmla="*/ 1 h 3"/>
                  <a:gd name="T4" fmla="*/ 1 w 3"/>
                  <a:gd name="T5" fmla="*/ 3 h 3"/>
                  <a:gd name="T6" fmla="*/ 2 w 3"/>
                  <a:gd name="T7" fmla="*/ 3 h 3"/>
                  <a:gd name="T8" fmla="*/ 3 w 3"/>
                  <a:gd name="T9" fmla="*/ 3 h 3"/>
                  <a:gd name="T10" fmla="*/ 3 w 3"/>
                  <a:gd name="T11" fmla="*/ 2 h 3"/>
                  <a:gd name="T12" fmla="*/ 3 w 3"/>
                  <a:gd name="T13" fmla="*/ 0 h 3"/>
                  <a:gd name="T14" fmla="*/ 3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3" y="0"/>
                    </a:moveTo>
                    <a:cubicBezTo>
                      <a:pt x="3" y="0"/>
                      <a:pt x="2" y="1"/>
                      <a:pt x="2" y="1"/>
                    </a:cubicBezTo>
                    <a:cubicBezTo>
                      <a:pt x="1" y="1"/>
                      <a:pt x="0" y="2"/>
                      <a:pt x="1" y="3"/>
                    </a:cubicBezTo>
                    <a:cubicBezTo>
                      <a:pt x="1" y="3"/>
                      <a:pt x="1" y="3"/>
                      <a:pt x="2" y="3"/>
                    </a:cubicBezTo>
                    <a:cubicBezTo>
                      <a:pt x="2" y="3"/>
                      <a:pt x="2" y="3"/>
                      <a:pt x="3" y="3"/>
                    </a:cubicBezTo>
                    <a:cubicBezTo>
                      <a:pt x="3" y="3"/>
                      <a:pt x="3" y="3"/>
                      <a:pt x="3" y="2"/>
                    </a:cubicBezTo>
                    <a:cubicBezTo>
                      <a:pt x="3" y="2"/>
                      <a:pt x="3" y="1"/>
                      <a:pt x="3" y="0"/>
                    </a:cubicBezTo>
                    <a:cubicBezTo>
                      <a:pt x="3" y="0"/>
                      <a:pt x="3" y="0"/>
                      <a:pt x="3"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43">
                <a:extLst>
                  <a:ext uri="{FF2B5EF4-FFF2-40B4-BE49-F238E27FC236}">
                    <a16:creationId xmlns:a16="http://schemas.microsoft.com/office/drawing/2014/main" id="{769F1ECA-D53C-47D6-AE6D-332A9A5CA310}"/>
                  </a:ext>
                </a:extLst>
              </p:cNvPr>
              <p:cNvSpPr>
                <a:spLocks noEditPoints="1"/>
              </p:cNvSpPr>
              <p:nvPr/>
            </p:nvSpPr>
            <p:spPr bwMode="auto">
              <a:xfrm>
                <a:off x="2886" y="597"/>
                <a:ext cx="21" cy="14"/>
              </a:xfrm>
              <a:custGeom>
                <a:avLst/>
                <a:gdLst>
                  <a:gd name="T0" fmla="*/ 5 w 9"/>
                  <a:gd name="T1" fmla="*/ 3 h 6"/>
                  <a:gd name="T2" fmla="*/ 3 w 9"/>
                  <a:gd name="T3" fmla="*/ 3 h 6"/>
                  <a:gd name="T4" fmla="*/ 5 w 9"/>
                  <a:gd name="T5" fmla="*/ 1 h 6"/>
                  <a:gd name="T6" fmla="*/ 6 w 9"/>
                  <a:gd name="T7" fmla="*/ 1 h 6"/>
                  <a:gd name="T8" fmla="*/ 7 w 9"/>
                  <a:gd name="T9" fmla="*/ 1 h 6"/>
                  <a:gd name="T10" fmla="*/ 6 w 9"/>
                  <a:gd name="T11" fmla="*/ 3 h 6"/>
                  <a:gd name="T12" fmla="*/ 5 w 9"/>
                  <a:gd name="T13" fmla="*/ 3 h 6"/>
                  <a:gd name="T14" fmla="*/ 5 w 9"/>
                  <a:gd name="T15" fmla="*/ 0 h 6"/>
                  <a:gd name="T16" fmla="*/ 3 w 9"/>
                  <a:gd name="T17" fmla="*/ 0 h 6"/>
                  <a:gd name="T18" fmla="*/ 0 w 9"/>
                  <a:gd name="T19" fmla="*/ 4 h 6"/>
                  <a:gd name="T20" fmla="*/ 3 w 9"/>
                  <a:gd name="T21" fmla="*/ 6 h 6"/>
                  <a:gd name="T22" fmla="*/ 5 w 9"/>
                  <a:gd name="T23" fmla="*/ 5 h 6"/>
                  <a:gd name="T24" fmla="*/ 8 w 9"/>
                  <a:gd name="T25" fmla="*/ 1 h 6"/>
                  <a:gd name="T26" fmla="*/ 5 w 9"/>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6">
                    <a:moveTo>
                      <a:pt x="5" y="3"/>
                    </a:moveTo>
                    <a:cubicBezTo>
                      <a:pt x="4" y="3"/>
                      <a:pt x="4" y="3"/>
                      <a:pt x="3" y="3"/>
                    </a:cubicBezTo>
                    <a:cubicBezTo>
                      <a:pt x="3" y="2"/>
                      <a:pt x="4" y="1"/>
                      <a:pt x="5" y="1"/>
                    </a:cubicBezTo>
                    <a:cubicBezTo>
                      <a:pt x="5" y="1"/>
                      <a:pt x="5" y="1"/>
                      <a:pt x="6" y="1"/>
                    </a:cubicBezTo>
                    <a:cubicBezTo>
                      <a:pt x="6" y="1"/>
                      <a:pt x="7" y="1"/>
                      <a:pt x="7" y="1"/>
                    </a:cubicBezTo>
                    <a:cubicBezTo>
                      <a:pt x="7" y="2"/>
                      <a:pt x="7" y="3"/>
                      <a:pt x="6" y="3"/>
                    </a:cubicBezTo>
                    <a:cubicBezTo>
                      <a:pt x="5" y="3"/>
                      <a:pt x="5" y="3"/>
                      <a:pt x="5" y="3"/>
                    </a:cubicBezTo>
                    <a:moveTo>
                      <a:pt x="5" y="0"/>
                    </a:moveTo>
                    <a:cubicBezTo>
                      <a:pt x="5" y="0"/>
                      <a:pt x="4" y="0"/>
                      <a:pt x="3" y="0"/>
                    </a:cubicBezTo>
                    <a:cubicBezTo>
                      <a:pt x="1" y="1"/>
                      <a:pt x="0" y="3"/>
                      <a:pt x="0" y="4"/>
                    </a:cubicBezTo>
                    <a:cubicBezTo>
                      <a:pt x="1" y="5"/>
                      <a:pt x="2" y="6"/>
                      <a:pt x="3" y="6"/>
                    </a:cubicBezTo>
                    <a:cubicBezTo>
                      <a:pt x="4" y="6"/>
                      <a:pt x="5" y="6"/>
                      <a:pt x="5" y="5"/>
                    </a:cubicBezTo>
                    <a:cubicBezTo>
                      <a:pt x="8" y="4"/>
                      <a:pt x="9" y="2"/>
                      <a:pt x="8" y="1"/>
                    </a:cubicBezTo>
                    <a:cubicBezTo>
                      <a:pt x="8" y="0"/>
                      <a:pt x="7"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44">
                <a:extLst>
                  <a:ext uri="{FF2B5EF4-FFF2-40B4-BE49-F238E27FC236}">
                    <a16:creationId xmlns:a16="http://schemas.microsoft.com/office/drawing/2014/main" id="{FD44881E-1E43-4222-A272-5E6D91F595BC}"/>
                  </a:ext>
                </a:extLst>
              </p:cNvPr>
              <p:cNvSpPr>
                <a:spLocks/>
              </p:cNvSpPr>
              <p:nvPr/>
            </p:nvSpPr>
            <p:spPr bwMode="auto">
              <a:xfrm>
                <a:off x="2893" y="599"/>
                <a:ext cx="9" cy="5"/>
              </a:xfrm>
              <a:custGeom>
                <a:avLst/>
                <a:gdLst>
                  <a:gd name="T0" fmla="*/ 3 w 4"/>
                  <a:gd name="T1" fmla="*/ 0 h 2"/>
                  <a:gd name="T2" fmla="*/ 2 w 4"/>
                  <a:gd name="T3" fmla="*/ 0 h 2"/>
                  <a:gd name="T4" fmla="*/ 0 w 4"/>
                  <a:gd name="T5" fmla="*/ 2 h 2"/>
                  <a:gd name="T6" fmla="*/ 2 w 4"/>
                  <a:gd name="T7" fmla="*/ 2 h 2"/>
                  <a:gd name="T8" fmla="*/ 3 w 4"/>
                  <a:gd name="T9" fmla="*/ 2 h 2"/>
                  <a:gd name="T10" fmla="*/ 4 w 4"/>
                  <a:gd name="T11" fmla="*/ 0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2" y="0"/>
                      <a:pt x="2" y="0"/>
                      <a:pt x="2" y="0"/>
                    </a:cubicBezTo>
                    <a:cubicBezTo>
                      <a:pt x="1" y="0"/>
                      <a:pt x="0" y="1"/>
                      <a:pt x="0" y="2"/>
                    </a:cubicBezTo>
                    <a:cubicBezTo>
                      <a:pt x="1" y="2"/>
                      <a:pt x="1" y="2"/>
                      <a:pt x="2" y="2"/>
                    </a:cubicBezTo>
                    <a:cubicBezTo>
                      <a:pt x="2" y="2"/>
                      <a:pt x="2" y="2"/>
                      <a:pt x="3" y="2"/>
                    </a:cubicBezTo>
                    <a:cubicBezTo>
                      <a:pt x="4" y="2"/>
                      <a:pt x="4" y="1"/>
                      <a:pt x="4" y="0"/>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45">
                <a:extLst>
                  <a:ext uri="{FF2B5EF4-FFF2-40B4-BE49-F238E27FC236}">
                    <a16:creationId xmlns:a16="http://schemas.microsoft.com/office/drawing/2014/main" id="{DBA00B60-8941-4D98-848F-168A0588B2B0}"/>
                  </a:ext>
                </a:extLst>
              </p:cNvPr>
              <p:cNvSpPr>
                <a:spLocks noEditPoints="1"/>
              </p:cNvSpPr>
              <p:nvPr/>
            </p:nvSpPr>
            <p:spPr bwMode="auto">
              <a:xfrm>
                <a:off x="2983" y="521"/>
                <a:ext cx="12" cy="43"/>
              </a:xfrm>
              <a:custGeom>
                <a:avLst/>
                <a:gdLst>
                  <a:gd name="T0" fmla="*/ 2 w 5"/>
                  <a:gd name="T1" fmla="*/ 4 h 18"/>
                  <a:gd name="T2" fmla="*/ 2 w 5"/>
                  <a:gd name="T3" fmla="*/ 4 h 18"/>
                  <a:gd name="T4" fmla="*/ 5 w 5"/>
                  <a:gd name="T5" fmla="*/ 18 h 18"/>
                  <a:gd name="T6" fmla="*/ 5 w 5"/>
                  <a:gd name="T7" fmla="*/ 18 h 18"/>
                  <a:gd name="T8" fmla="*/ 2 w 5"/>
                  <a:gd name="T9" fmla="*/ 4 h 18"/>
                  <a:gd name="T10" fmla="*/ 0 w 5"/>
                  <a:gd name="T11" fmla="*/ 0 h 18"/>
                  <a:gd name="T12" fmla="*/ 0 w 5"/>
                  <a:gd name="T13" fmla="*/ 0 h 18"/>
                  <a:gd name="T14" fmla="*/ 1 w 5"/>
                  <a:gd name="T15" fmla="*/ 2 h 18"/>
                  <a:gd name="T16" fmla="*/ 1 w 5"/>
                  <a:gd name="T17" fmla="*/ 2 h 18"/>
                  <a:gd name="T18" fmla="*/ 0 w 5"/>
                  <a:gd name="T19"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8">
                    <a:moveTo>
                      <a:pt x="2" y="4"/>
                    </a:moveTo>
                    <a:cubicBezTo>
                      <a:pt x="2" y="4"/>
                      <a:pt x="2" y="4"/>
                      <a:pt x="2" y="4"/>
                    </a:cubicBezTo>
                    <a:cubicBezTo>
                      <a:pt x="4" y="8"/>
                      <a:pt x="5" y="13"/>
                      <a:pt x="5" y="18"/>
                    </a:cubicBezTo>
                    <a:cubicBezTo>
                      <a:pt x="5" y="18"/>
                      <a:pt x="5" y="18"/>
                      <a:pt x="5" y="18"/>
                    </a:cubicBezTo>
                    <a:cubicBezTo>
                      <a:pt x="5" y="13"/>
                      <a:pt x="4" y="8"/>
                      <a:pt x="2" y="4"/>
                    </a:cubicBezTo>
                    <a:moveTo>
                      <a:pt x="0" y="0"/>
                    </a:moveTo>
                    <a:cubicBezTo>
                      <a:pt x="0" y="0"/>
                      <a:pt x="0" y="0"/>
                      <a:pt x="0" y="0"/>
                    </a:cubicBezTo>
                    <a:cubicBezTo>
                      <a:pt x="0" y="1"/>
                      <a:pt x="1" y="1"/>
                      <a:pt x="1" y="2"/>
                    </a:cubicBezTo>
                    <a:cubicBezTo>
                      <a:pt x="1" y="2"/>
                      <a:pt x="1" y="2"/>
                      <a:pt x="1" y="2"/>
                    </a:cubicBezTo>
                    <a:cubicBezTo>
                      <a:pt x="1" y="1"/>
                      <a:pt x="0" y="1"/>
                      <a:pt x="0" y="0"/>
                    </a:cubicBezTo>
                  </a:path>
                </a:pathLst>
              </a:custGeom>
              <a:solidFill>
                <a:srgbClr val="0004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46">
                <a:extLst>
                  <a:ext uri="{FF2B5EF4-FFF2-40B4-BE49-F238E27FC236}">
                    <a16:creationId xmlns:a16="http://schemas.microsoft.com/office/drawing/2014/main" id="{3438F048-B8DA-43F5-B1A0-73456E1E874D}"/>
                  </a:ext>
                </a:extLst>
              </p:cNvPr>
              <p:cNvSpPr>
                <a:spLocks noEditPoints="1"/>
              </p:cNvSpPr>
              <p:nvPr/>
            </p:nvSpPr>
            <p:spPr bwMode="auto">
              <a:xfrm>
                <a:off x="2850" y="521"/>
                <a:ext cx="145" cy="119"/>
              </a:xfrm>
              <a:custGeom>
                <a:avLst/>
                <a:gdLst>
                  <a:gd name="T0" fmla="*/ 58 w 61"/>
                  <a:gd name="T1" fmla="*/ 4 h 50"/>
                  <a:gd name="T2" fmla="*/ 57 w 61"/>
                  <a:gd name="T3" fmla="*/ 4 h 50"/>
                  <a:gd name="T4" fmla="*/ 57 w 61"/>
                  <a:gd name="T5" fmla="*/ 4 h 50"/>
                  <a:gd name="T6" fmla="*/ 57 w 61"/>
                  <a:gd name="T7" fmla="*/ 4 h 50"/>
                  <a:gd name="T8" fmla="*/ 58 w 61"/>
                  <a:gd name="T9" fmla="*/ 11 h 50"/>
                  <a:gd name="T10" fmla="*/ 26 w 61"/>
                  <a:gd name="T11" fmla="*/ 43 h 50"/>
                  <a:gd name="T12" fmla="*/ 0 w 61"/>
                  <a:gd name="T13" fmla="*/ 29 h 50"/>
                  <a:gd name="T14" fmla="*/ 9 w 61"/>
                  <a:gd name="T15" fmla="*/ 42 h 50"/>
                  <a:gd name="T16" fmla="*/ 12 w 61"/>
                  <a:gd name="T17" fmla="*/ 41 h 50"/>
                  <a:gd name="T18" fmla="*/ 13 w 61"/>
                  <a:gd name="T19" fmla="*/ 41 h 50"/>
                  <a:gd name="T20" fmla="*/ 12 w 61"/>
                  <a:gd name="T21" fmla="*/ 43 h 50"/>
                  <a:gd name="T22" fmla="*/ 12 w 61"/>
                  <a:gd name="T23" fmla="*/ 44 h 50"/>
                  <a:gd name="T24" fmla="*/ 24 w 61"/>
                  <a:gd name="T25" fmla="*/ 49 h 50"/>
                  <a:gd name="T26" fmla="*/ 23 w 61"/>
                  <a:gd name="T27" fmla="*/ 47 h 50"/>
                  <a:gd name="T28" fmla="*/ 24 w 61"/>
                  <a:gd name="T29" fmla="*/ 46 h 50"/>
                  <a:gd name="T30" fmla="*/ 25 w 61"/>
                  <a:gd name="T31" fmla="*/ 47 h 50"/>
                  <a:gd name="T32" fmla="*/ 27 w 61"/>
                  <a:gd name="T33" fmla="*/ 49 h 50"/>
                  <a:gd name="T34" fmla="*/ 27 w 61"/>
                  <a:gd name="T35" fmla="*/ 50 h 50"/>
                  <a:gd name="T36" fmla="*/ 30 w 61"/>
                  <a:gd name="T37" fmla="*/ 50 h 50"/>
                  <a:gd name="T38" fmla="*/ 46 w 61"/>
                  <a:gd name="T39" fmla="*/ 45 h 50"/>
                  <a:gd name="T40" fmla="*/ 45 w 61"/>
                  <a:gd name="T41" fmla="*/ 45 h 50"/>
                  <a:gd name="T42" fmla="*/ 44 w 61"/>
                  <a:gd name="T43" fmla="*/ 42 h 50"/>
                  <a:gd name="T44" fmla="*/ 44 w 61"/>
                  <a:gd name="T45" fmla="*/ 41 h 50"/>
                  <a:gd name="T46" fmla="*/ 45 w 61"/>
                  <a:gd name="T47" fmla="*/ 41 h 50"/>
                  <a:gd name="T48" fmla="*/ 49 w 61"/>
                  <a:gd name="T49" fmla="*/ 42 h 50"/>
                  <a:gd name="T50" fmla="*/ 50 w 61"/>
                  <a:gd name="T51" fmla="*/ 43 h 50"/>
                  <a:gd name="T52" fmla="*/ 59 w 61"/>
                  <a:gd name="T53" fmla="*/ 31 h 50"/>
                  <a:gd name="T54" fmla="*/ 57 w 61"/>
                  <a:gd name="T55" fmla="*/ 28 h 50"/>
                  <a:gd name="T56" fmla="*/ 59 w 61"/>
                  <a:gd name="T57" fmla="*/ 27 h 50"/>
                  <a:gd name="T58" fmla="*/ 60 w 61"/>
                  <a:gd name="T59" fmla="*/ 26 h 50"/>
                  <a:gd name="T60" fmla="*/ 61 w 61"/>
                  <a:gd name="T61" fmla="*/ 18 h 50"/>
                  <a:gd name="T62" fmla="*/ 58 w 61"/>
                  <a:gd name="T63" fmla="*/ 4 h 50"/>
                  <a:gd name="T64" fmla="*/ 56 w 61"/>
                  <a:gd name="T65" fmla="*/ 0 h 50"/>
                  <a:gd name="T66" fmla="*/ 57 w 61"/>
                  <a:gd name="T67" fmla="*/ 2 h 50"/>
                  <a:gd name="T68" fmla="*/ 57 w 61"/>
                  <a:gd name="T69" fmla="*/ 2 h 50"/>
                  <a:gd name="T70" fmla="*/ 56 w 61"/>
                  <a:gd name="T71"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1" h="50">
                    <a:moveTo>
                      <a:pt x="58" y="4"/>
                    </a:moveTo>
                    <a:cubicBezTo>
                      <a:pt x="58" y="4"/>
                      <a:pt x="58" y="4"/>
                      <a:pt x="57" y="4"/>
                    </a:cubicBezTo>
                    <a:cubicBezTo>
                      <a:pt x="57" y="4"/>
                      <a:pt x="57" y="4"/>
                      <a:pt x="57" y="4"/>
                    </a:cubicBezTo>
                    <a:cubicBezTo>
                      <a:pt x="57" y="4"/>
                      <a:pt x="57" y="4"/>
                      <a:pt x="57" y="4"/>
                    </a:cubicBezTo>
                    <a:cubicBezTo>
                      <a:pt x="58" y="7"/>
                      <a:pt x="58" y="9"/>
                      <a:pt x="58" y="11"/>
                    </a:cubicBezTo>
                    <a:cubicBezTo>
                      <a:pt x="58" y="29"/>
                      <a:pt x="44" y="43"/>
                      <a:pt x="26" y="43"/>
                    </a:cubicBezTo>
                    <a:cubicBezTo>
                      <a:pt x="15" y="43"/>
                      <a:pt x="5" y="37"/>
                      <a:pt x="0" y="29"/>
                    </a:cubicBezTo>
                    <a:cubicBezTo>
                      <a:pt x="2" y="34"/>
                      <a:pt x="5" y="39"/>
                      <a:pt x="9" y="42"/>
                    </a:cubicBezTo>
                    <a:cubicBezTo>
                      <a:pt x="10" y="41"/>
                      <a:pt x="12" y="41"/>
                      <a:pt x="12" y="41"/>
                    </a:cubicBezTo>
                    <a:cubicBezTo>
                      <a:pt x="13" y="41"/>
                      <a:pt x="13" y="41"/>
                      <a:pt x="13" y="41"/>
                    </a:cubicBezTo>
                    <a:cubicBezTo>
                      <a:pt x="14" y="42"/>
                      <a:pt x="13" y="43"/>
                      <a:pt x="12" y="43"/>
                    </a:cubicBezTo>
                    <a:cubicBezTo>
                      <a:pt x="12" y="44"/>
                      <a:pt x="12" y="44"/>
                      <a:pt x="12" y="44"/>
                    </a:cubicBezTo>
                    <a:cubicBezTo>
                      <a:pt x="15" y="47"/>
                      <a:pt x="19" y="49"/>
                      <a:pt x="24" y="49"/>
                    </a:cubicBezTo>
                    <a:cubicBezTo>
                      <a:pt x="24" y="49"/>
                      <a:pt x="24" y="48"/>
                      <a:pt x="23" y="47"/>
                    </a:cubicBezTo>
                    <a:cubicBezTo>
                      <a:pt x="23" y="47"/>
                      <a:pt x="24" y="46"/>
                      <a:pt x="24" y="46"/>
                    </a:cubicBezTo>
                    <a:cubicBezTo>
                      <a:pt x="25" y="46"/>
                      <a:pt x="25" y="46"/>
                      <a:pt x="25" y="47"/>
                    </a:cubicBezTo>
                    <a:cubicBezTo>
                      <a:pt x="26" y="47"/>
                      <a:pt x="26" y="48"/>
                      <a:pt x="27" y="49"/>
                    </a:cubicBezTo>
                    <a:cubicBezTo>
                      <a:pt x="27" y="49"/>
                      <a:pt x="27" y="49"/>
                      <a:pt x="27" y="50"/>
                    </a:cubicBezTo>
                    <a:cubicBezTo>
                      <a:pt x="28" y="50"/>
                      <a:pt x="29" y="50"/>
                      <a:pt x="30" y="50"/>
                    </a:cubicBezTo>
                    <a:cubicBezTo>
                      <a:pt x="35" y="50"/>
                      <a:pt x="41" y="48"/>
                      <a:pt x="46" y="45"/>
                    </a:cubicBezTo>
                    <a:cubicBezTo>
                      <a:pt x="46" y="45"/>
                      <a:pt x="46" y="45"/>
                      <a:pt x="45" y="45"/>
                    </a:cubicBezTo>
                    <a:cubicBezTo>
                      <a:pt x="45" y="44"/>
                      <a:pt x="44" y="43"/>
                      <a:pt x="44" y="42"/>
                    </a:cubicBezTo>
                    <a:cubicBezTo>
                      <a:pt x="43" y="41"/>
                      <a:pt x="43" y="41"/>
                      <a:pt x="44" y="41"/>
                    </a:cubicBezTo>
                    <a:cubicBezTo>
                      <a:pt x="44" y="41"/>
                      <a:pt x="44" y="41"/>
                      <a:pt x="45" y="41"/>
                    </a:cubicBezTo>
                    <a:cubicBezTo>
                      <a:pt x="46" y="41"/>
                      <a:pt x="47" y="42"/>
                      <a:pt x="49" y="42"/>
                    </a:cubicBezTo>
                    <a:cubicBezTo>
                      <a:pt x="49" y="42"/>
                      <a:pt x="49" y="42"/>
                      <a:pt x="50" y="43"/>
                    </a:cubicBezTo>
                    <a:cubicBezTo>
                      <a:pt x="54" y="40"/>
                      <a:pt x="57" y="35"/>
                      <a:pt x="59" y="31"/>
                    </a:cubicBezTo>
                    <a:cubicBezTo>
                      <a:pt x="58" y="30"/>
                      <a:pt x="57" y="30"/>
                      <a:pt x="57" y="28"/>
                    </a:cubicBezTo>
                    <a:cubicBezTo>
                      <a:pt x="57" y="27"/>
                      <a:pt x="59" y="28"/>
                      <a:pt x="59" y="27"/>
                    </a:cubicBezTo>
                    <a:cubicBezTo>
                      <a:pt x="60" y="27"/>
                      <a:pt x="60" y="27"/>
                      <a:pt x="60" y="26"/>
                    </a:cubicBezTo>
                    <a:cubicBezTo>
                      <a:pt x="61" y="24"/>
                      <a:pt x="61" y="21"/>
                      <a:pt x="61" y="18"/>
                    </a:cubicBezTo>
                    <a:cubicBezTo>
                      <a:pt x="61" y="13"/>
                      <a:pt x="60" y="8"/>
                      <a:pt x="58" y="4"/>
                    </a:cubicBezTo>
                    <a:moveTo>
                      <a:pt x="56" y="0"/>
                    </a:moveTo>
                    <a:cubicBezTo>
                      <a:pt x="56" y="1"/>
                      <a:pt x="56" y="2"/>
                      <a:pt x="57" y="2"/>
                    </a:cubicBezTo>
                    <a:cubicBezTo>
                      <a:pt x="57" y="2"/>
                      <a:pt x="57" y="2"/>
                      <a:pt x="57" y="2"/>
                    </a:cubicBezTo>
                    <a:cubicBezTo>
                      <a:pt x="57" y="1"/>
                      <a:pt x="56" y="1"/>
                      <a:pt x="56"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447">
                <a:extLst>
                  <a:ext uri="{FF2B5EF4-FFF2-40B4-BE49-F238E27FC236}">
                    <a16:creationId xmlns:a16="http://schemas.microsoft.com/office/drawing/2014/main" id="{CB7C5AAD-64AE-4C5B-94AD-94EC2965FC57}"/>
                  </a:ext>
                </a:extLst>
              </p:cNvPr>
              <p:cNvSpPr>
                <a:spLocks/>
              </p:cNvSpPr>
              <p:nvPr/>
            </p:nvSpPr>
            <p:spPr bwMode="auto">
              <a:xfrm>
                <a:off x="2986" y="526"/>
                <a:ext cx="2" cy="4"/>
              </a:xfrm>
              <a:custGeom>
                <a:avLst/>
                <a:gdLst>
                  <a:gd name="T0" fmla="*/ 0 w 1"/>
                  <a:gd name="T1" fmla="*/ 0 h 2"/>
                  <a:gd name="T2" fmla="*/ 0 w 1"/>
                  <a:gd name="T3" fmla="*/ 0 h 2"/>
                  <a:gd name="T4" fmla="*/ 0 w 1"/>
                  <a:gd name="T5" fmla="*/ 0 h 2"/>
                  <a:gd name="T6" fmla="*/ 0 w 1"/>
                  <a:gd name="T7" fmla="*/ 2 h 2"/>
                  <a:gd name="T8" fmla="*/ 0 w 1"/>
                  <a:gd name="T9" fmla="*/ 2 h 2"/>
                  <a:gd name="T10" fmla="*/ 0 w 1"/>
                  <a:gd name="T11" fmla="*/ 2 h 2"/>
                  <a:gd name="T12" fmla="*/ 1 w 1"/>
                  <a:gd name="T13" fmla="*/ 2 h 2"/>
                  <a:gd name="T14" fmla="*/ 1 w 1"/>
                  <a:gd name="T15" fmla="*/ 2 h 2"/>
                  <a:gd name="T16" fmla="*/ 0 w 1"/>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
                    <a:moveTo>
                      <a:pt x="0" y="0"/>
                    </a:moveTo>
                    <a:cubicBezTo>
                      <a:pt x="0" y="0"/>
                      <a:pt x="0" y="0"/>
                      <a:pt x="0" y="0"/>
                    </a:cubicBezTo>
                    <a:cubicBezTo>
                      <a:pt x="0" y="0"/>
                      <a:pt x="0" y="0"/>
                      <a:pt x="0" y="0"/>
                    </a:cubicBezTo>
                    <a:cubicBezTo>
                      <a:pt x="0" y="1"/>
                      <a:pt x="0" y="2"/>
                      <a:pt x="0" y="2"/>
                    </a:cubicBezTo>
                    <a:cubicBezTo>
                      <a:pt x="0" y="2"/>
                      <a:pt x="0" y="2"/>
                      <a:pt x="0" y="2"/>
                    </a:cubicBezTo>
                    <a:cubicBezTo>
                      <a:pt x="0" y="2"/>
                      <a:pt x="0" y="2"/>
                      <a:pt x="0" y="2"/>
                    </a:cubicBezTo>
                    <a:cubicBezTo>
                      <a:pt x="1" y="2"/>
                      <a:pt x="1" y="2"/>
                      <a:pt x="1" y="2"/>
                    </a:cubicBezTo>
                    <a:cubicBezTo>
                      <a:pt x="1" y="2"/>
                      <a:pt x="1" y="2"/>
                      <a:pt x="1" y="2"/>
                    </a:cubicBezTo>
                    <a:cubicBezTo>
                      <a:pt x="1" y="1"/>
                      <a:pt x="0" y="0"/>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48">
                <a:extLst>
                  <a:ext uri="{FF2B5EF4-FFF2-40B4-BE49-F238E27FC236}">
                    <a16:creationId xmlns:a16="http://schemas.microsoft.com/office/drawing/2014/main" id="{1A50D072-4E07-48C3-B457-6B74AB2D0F32}"/>
                  </a:ext>
                </a:extLst>
              </p:cNvPr>
              <p:cNvSpPr>
                <a:spLocks/>
              </p:cNvSpPr>
              <p:nvPr/>
            </p:nvSpPr>
            <p:spPr bwMode="auto">
              <a:xfrm>
                <a:off x="2952" y="618"/>
                <a:ext cx="17" cy="10"/>
              </a:xfrm>
              <a:custGeom>
                <a:avLst/>
                <a:gdLst>
                  <a:gd name="T0" fmla="*/ 2 w 7"/>
                  <a:gd name="T1" fmla="*/ 0 h 4"/>
                  <a:gd name="T2" fmla="*/ 1 w 7"/>
                  <a:gd name="T3" fmla="*/ 0 h 4"/>
                  <a:gd name="T4" fmla="*/ 1 w 7"/>
                  <a:gd name="T5" fmla="*/ 1 h 4"/>
                  <a:gd name="T6" fmla="*/ 2 w 7"/>
                  <a:gd name="T7" fmla="*/ 4 h 4"/>
                  <a:gd name="T8" fmla="*/ 3 w 7"/>
                  <a:gd name="T9" fmla="*/ 4 h 4"/>
                  <a:gd name="T10" fmla="*/ 7 w 7"/>
                  <a:gd name="T11" fmla="*/ 2 h 4"/>
                  <a:gd name="T12" fmla="*/ 6 w 7"/>
                  <a:gd name="T13" fmla="*/ 1 h 4"/>
                  <a:gd name="T14" fmla="*/ 2 w 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4">
                    <a:moveTo>
                      <a:pt x="2" y="0"/>
                    </a:moveTo>
                    <a:cubicBezTo>
                      <a:pt x="1" y="0"/>
                      <a:pt x="1" y="0"/>
                      <a:pt x="1" y="0"/>
                    </a:cubicBezTo>
                    <a:cubicBezTo>
                      <a:pt x="0" y="0"/>
                      <a:pt x="0" y="0"/>
                      <a:pt x="1" y="1"/>
                    </a:cubicBezTo>
                    <a:cubicBezTo>
                      <a:pt x="1" y="2"/>
                      <a:pt x="2" y="3"/>
                      <a:pt x="2" y="4"/>
                    </a:cubicBezTo>
                    <a:cubicBezTo>
                      <a:pt x="3" y="4"/>
                      <a:pt x="3" y="4"/>
                      <a:pt x="3" y="4"/>
                    </a:cubicBezTo>
                    <a:cubicBezTo>
                      <a:pt x="4" y="4"/>
                      <a:pt x="5" y="3"/>
                      <a:pt x="7" y="2"/>
                    </a:cubicBezTo>
                    <a:cubicBezTo>
                      <a:pt x="6" y="1"/>
                      <a:pt x="6" y="1"/>
                      <a:pt x="6" y="1"/>
                    </a:cubicBezTo>
                    <a:cubicBezTo>
                      <a:pt x="4" y="1"/>
                      <a:pt x="3" y="0"/>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49">
                <a:extLst>
                  <a:ext uri="{FF2B5EF4-FFF2-40B4-BE49-F238E27FC236}">
                    <a16:creationId xmlns:a16="http://schemas.microsoft.com/office/drawing/2014/main" id="{98D1DA2B-3F35-4498-A8CD-3A664F2EEAA0}"/>
                  </a:ext>
                </a:extLst>
              </p:cNvPr>
              <p:cNvSpPr>
                <a:spLocks/>
              </p:cNvSpPr>
              <p:nvPr/>
            </p:nvSpPr>
            <p:spPr bwMode="auto">
              <a:xfrm>
                <a:off x="2986" y="583"/>
                <a:ext cx="7" cy="12"/>
              </a:xfrm>
              <a:custGeom>
                <a:avLst/>
                <a:gdLst>
                  <a:gd name="T0" fmla="*/ 3 w 3"/>
                  <a:gd name="T1" fmla="*/ 0 h 5"/>
                  <a:gd name="T2" fmla="*/ 2 w 3"/>
                  <a:gd name="T3" fmla="*/ 1 h 5"/>
                  <a:gd name="T4" fmla="*/ 0 w 3"/>
                  <a:gd name="T5" fmla="*/ 2 h 5"/>
                  <a:gd name="T6" fmla="*/ 2 w 3"/>
                  <a:gd name="T7" fmla="*/ 5 h 5"/>
                  <a:gd name="T8" fmla="*/ 3 w 3"/>
                  <a:gd name="T9" fmla="*/ 0 h 5"/>
                </a:gdLst>
                <a:ahLst/>
                <a:cxnLst>
                  <a:cxn ang="0">
                    <a:pos x="T0" y="T1"/>
                  </a:cxn>
                  <a:cxn ang="0">
                    <a:pos x="T2" y="T3"/>
                  </a:cxn>
                  <a:cxn ang="0">
                    <a:pos x="T4" y="T5"/>
                  </a:cxn>
                  <a:cxn ang="0">
                    <a:pos x="T6" y="T7"/>
                  </a:cxn>
                  <a:cxn ang="0">
                    <a:pos x="T8" y="T9"/>
                  </a:cxn>
                </a:cxnLst>
                <a:rect l="0" t="0" r="r" b="b"/>
                <a:pathLst>
                  <a:path w="3" h="5">
                    <a:moveTo>
                      <a:pt x="3" y="0"/>
                    </a:moveTo>
                    <a:cubicBezTo>
                      <a:pt x="3" y="1"/>
                      <a:pt x="3" y="1"/>
                      <a:pt x="2" y="1"/>
                    </a:cubicBezTo>
                    <a:cubicBezTo>
                      <a:pt x="2" y="2"/>
                      <a:pt x="0" y="1"/>
                      <a:pt x="0" y="2"/>
                    </a:cubicBezTo>
                    <a:cubicBezTo>
                      <a:pt x="0" y="4"/>
                      <a:pt x="1" y="4"/>
                      <a:pt x="2" y="5"/>
                    </a:cubicBezTo>
                    <a:cubicBezTo>
                      <a:pt x="2" y="3"/>
                      <a:pt x="3" y="2"/>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50">
                <a:extLst>
                  <a:ext uri="{FF2B5EF4-FFF2-40B4-BE49-F238E27FC236}">
                    <a16:creationId xmlns:a16="http://schemas.microsoft.com/office/drawing/2014/main" id="{A1C7F4DA-9C8A-4483-ABE8-12600B644731}"/>
                  </a:ext>
                </a:extLst>
              </p:cNvPr>
              <p:cNvSpPr>
                <a:spLocks/>
              </p:cNvSpPr>
              <p:nvPr/>
            </p:nvSpPr>
            <p:spPr bwMode="auto">
              <a:xfrm>
                <a:off x="2905" y="630"/>
                <a:ext cx="9" cy="10"/>
              </a:xfrm>
              <a:custGeom>
                <a:avLst/>
                <a:gdLst>
                  <a:gd name="T0" fmla="*/ 1 w 4"/>
                  <a:gd name="T1" fmla="*/ 0 h 4"/>
                  <a:gd name="T2" fmla="*/ 0 w 4"/>
                  <a:gd name="T3" fmla="*/ 1 h 4"/>
                  <a:gd name="T4" fmla="*/ 1 w 4"/>
                  <a:gd name="T5" fmla="*/ 3 h 4"/>
                  <a:gd name="T6" fmla="*/ 4 w 4"/>
                  <a:gd name="T7" fmla="*/ 4 h 4"/>
                  <a:gd name="T8" fmla="*/ 4 w 4"/>
                  <a:gd name="T9" fmla="*/ 3 h 4"/>
                  <a:gd name="T10" fmla="*/ 2 w 4"/>
                  <a:gd name="T11" fmla="*/ 1 h 4"/>
                  <a:gd name="T12" fmla="*/ 1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1" y="0"/>
                    </a:moveTo>
                    <a:cubicBezTo>
                      <a:pt x="1" y="0"/>
                      <a:pt x="0" y="1"/>
                      <a:pt x="0" y="1"/>
                    </a:cubicBezTo>
                    <a:cubicBezTo>
                      <a:pt x="1" y="2"/>
                      <a:pt x="1" y="3"/>
                      <a:pt x="1" y="3"/>
                    </a:cubicBezTo>
                    <a:cubicBezTo>
                      <a:pt x="2" y="4"/>
                      <a:pt x="3" y="4"/>
                      <a:pt x="4" y="4"/>
                    </a:cubicBezTo>
                    <a:cubicBezTo>
                      <a:pt x="4" y="3"/>
                      <a:pt x="4" y="3"/>
                      <a:pt x="4" y="3"/>
                    </a:cubicBezTo>
                    <a:cubicBezTo>
                      <a:pt x="3" y="2"/>
                      <a:pt x="3" y="1"/>
                      <a:pt x="2" y="1"/>
                    </a:cubicBezTo>
                    <a:cubicBezTo>
                      <a:pt x="2" y="0"/>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51">
                <a:extLst>
                  <a:ext uri="{FF2B5EF4-FFF2-40B4-BE49-F238E27FC236}">
                    <a16:creationId xmlns:a16="http://schemas.microsoft.com/office/drawing/2014/main" id="{0968DC58-744A-4930-BA9B-E6F497251DD5}"/>
                  </a:ext>
                </a:extLst>
              </p:cNvPr>
              <p:cNvSpPr>
                <a:spLocks/>
              </p:cNvSpPr>
              <p:nvPr/>
            </p:nvSpPr>
            <p:spPr bwMode="auto">
              <a:xfrm>
                <a:off x="2872" y="618"/>
                <a:ext cx="11" cy="7"/>
              </a:xfrm>
              <a:custGeom>
                <a:avLst/>
                <a:gdLst>
                  <a:gd name="T0" fmla="*/ 3 w 5"/>
                  <a:gd name="T1" fmla="*/ 0 h 3"/>
                  <a:gd name="T2" fmla="*/ 0 w 5"/>
                  <a:gd name="T3" fmla="*/ 1 h 3"/>
                  <a:gd name="T4" fmla="*/ 3 w 5"/>
                  <a:gd name="T5" fmla="*/ 3 h 3"/>
                  <a:gd name="T6" fmla="*/ 3 w 5"/>
                  <a:gd name="T7" fmla="*/ 2 h 3"/>
                  <a:gd name="T8" fmla="*/ 4 w 5"/>
                  <a:gd name="T9" fmla="*/ 0 h 3"/>
                  <a:gd name="T10" fmla="*/ 3 w 5"/>
                  <a:gd name="T11" fmla="*/ 0 h 3"/>
                </a:gdLst>
                <a:ahLst/>
                <a:cxnLst>
                  <a:cxn ang="0">
                    <a:pos x="T0" y="T1"/>
                  </a:cxn>
                  <a:cxn ang="0">
                    <a:pos x="T2" y="T3"/>
                  </a:cxn>
                  <a:cxn ang="0">
                    <a:pos x="T4" y="T5"/>
                  </a:cxn>
                  <a:cxn ang="0">
                    <a:pos x="T6" y="T7"/>
                  </a:cxn>
                  <a:cxn ang="0">
                    <a:pos x="T8" y="T9"/>
                  </a:cxn>
                  <a:cxn ang="0">
                    <a:pos x="T10" y="T11"/>
                  </a:cxn>
                </a:cxnLst>
                <a:rect l="0" t="0" r="r" b="b"/>
                <a:pathLst>
                  <a:path w="5" h="3">
                    <a:moveTo>
                      <a:pt x="3" y="0"/>
                    </a:moveTo>
                    <a:cubicBezTo>
                      <a:pt x="3" y="0"/>
                      <a:pt x="1" y="0"/>
                      <a:pt x="0" y="1"/>
                    </a:cubicBezTo>
                    <a:cubicBezTo>
                      <a:pt x="1" y="2"/>
                      <a:pt x="2" y="3"/>
                      <a:pt x="3" y="3"/>
                    </a:cubicBezTo>
                    <a:cubicBezTo>
                      <a:pt x="3" y="3"/>
                      <a:pt x="3" y="3"/>
                      <a:pt x="3" y="2"/>
                    </a:cubicBezTo>
                    <a:cubicBezTo>
                      <a:pt x="4" y="2"/>
                      <a:pt x="5" y="1"/>
                      <a:pt x="4" y="0"/>
                    </a:cubicBezTo>
                    <a:cubicBezTo>
                      <a:pt x="4" y="0"/>
                      <a:pt x="4"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Oval 452">
                <a:extLst>
                  <a:ext uri="{FF2B5EF4-FFF2-40B4-BE49-F238E27FC236}">
                    <a16:creationId xmlns:a16="http://schemas.microsoft.com/office/drawing/2014/main" id="{D75040A5-7445-44B8-B0EC-00152D611D57}"/>
                  </a:ext>
                </a:extLst>
              </p:cNvPr>
              <p:cNvSpPr>
                <a:spLocks noChangeArrowheads="1"/>
              </p:cNvSpPr>
              <p:nvPr/>
            </p:nvSpPr>
            <p:spPr bwMode="auto">
              <a:xfrm>
                <a:off x="3133" y="1046"/>
                <a:ext cx="102" cy="104"/>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453">
                <a:extLst>
                  <a:ext uri="{FF2B5EF4-FFF2-40B4-BE49-F238E27FC236}">
                    <a16:creationId xmlns:a16="http://schemas.microsoft.com/office/drawing/2014/main" id="{B1975868-A8CC-430A-ABBE-421E9D14ACC0}"/>
                  </a:ext>
                </a:extLst>
              </p:cNvPr>
              <p:cNvSpPr>
                <a:spLocks noEditPoints="1"/>
              </p:cNvSpPr>
              <p:nvPr/>
            </p:nvSpPr>
            <p:spPr bwMode="auto">
              <a:xfrm>
                <a:off x="3145" y="1057"/>
                <a:ext cx="40" cy="29"/>
              </a:xfrm>
              <a:custGeom>
                <a:avLst/>
                <a:gdLst>
                  <a:gd name="T0" fmla="*/ 6 w 17"/>
                  <a:gd name="T1" fmla="*/ 6 h 12"/>
                  <a:gd name="T2" fmla="*/ 5 w 17"/>
                  <a:gd name="T3" fmla="*/ 6 h 12"/>
                  <a:gd name="T4" fmla="*/ 7 w 17"/>
                  <a:gd name="T5" fmla="*/ 2 h 12"/>
                  <a:gd name="T6" fmla="*/ 9 w 17"/>
                  <a:gd name="T7" fmla="*/ 2 h 12"/>
                  <a:gd name="T8" fmla="*/ 10 w 17"/>
                  <a:gd name="T9" fmla="*/ 3 h 12"/>
                  <a:gd name="T10" fmla="*/ 8 w 17"/>
                  <a:gd name="T11" fmla="*/ 6 h 12"/>
                  <a:gd name="T12" fmla="*/ 6 w 17"/>
                  <a:gd name="T13" fmla="*/ 6 h 12"/>
                  <a:gd name="T14" fmla="*/ 12 w 17"/>
                  <a:gd name="T15" fmla="*/ 0 h 12"/>
                  <a:gd name="T16" fmla="*/ 7 w 17"/>
                  <a:gd name="T17" fmla="*/ 1 h 12"/>
                  <a:gd name="T18" fmla="*/ 1 w 17"/>
                  <a:gd name="T19" fmla="*/ 10 h 12"/>
                  <a:gd name="T20" fmla="*/ 6 w 17"/>
                  <a:gd name="T21" fmla="*/ 12 h 12"/>
                  <a:gd name="T22" fmla="*/ 7 w 17"/>
                  <a:gd name="T23" fmla="*/ 12 h 12"/>
                  <a:gd name="T24" fmla="*/ 7 w 17"/>
                  <a:gd name="T25" fmla="*/ 11 h 12"/>
                  <a:gd name="T26" fmla="*/ 10 w 17"/>
                  <a:gd name="T27" fmla="*/ 10 h 12"/>
                  <a:gd name="T28" fmla="*/ 12 w 17"/>
                  <a:gd name="T29" fmla="*/ 10 h 12"/>
                  <a:gd name="T30" fmla="*/ 17 w 17"/>
                  <a:gd name="T31" fmla="*/ 4 h 12"/>
                  <a:gd name="T32" fmla="*/ 16 w 17"/>
                  <a:gd name="T33" fmla="*/ 5 h 12"/>
                  <a:gd name="T34" fmla="*/ 14 w 17"/>
                  <a:gd name="T35" fmla="*/ 4 h 12"/>
                  <a:gd name="T36" fmla="*/ 16 w 17"/>
                  <a:gd name="T37" fmla="*/ 1 h 12"/>
                  <a:gd name="T38" fmla="*/ 12 w 17"/>
                  <a:gd name="T39"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2">
                    <a:moveTo>
                      <a:pt x="6" y="6"/>
                    </a:moveTo>
                    <a:cubicBezTo>
                      <a:pt x="6" y="6"/>
                      <a:pt x="5" y="6"/>
                      <a:pt x="5" y="6"/>
                    </a:cubicBezTo>
                    <a:cubicBezTo>
                      <a:pt x="4" y="5"/>
                      <a:pt x="5" y="3"/>
                      <a:pt x="7" y="2"/>
                    </a:cubicBezTo>
                    <a:cubicBezTo>
                      <a:pt x="7" y="2"/>
                      <a:pt x="8" y="2"/>
                      <a:pt x="9" y="2"/>
                    </a:cubicBezTo>
                    <a:cubicBezTo>
                      <a:pt x="9" y="2"/>
                      <a:pt x="10" y="2"/>
                      <a:pt x="10" y="3"/>
                    </a:cubicBezTo>
                    <a:cubicBezTo>
                      <a:pt x="11" y="4"/>
                      <a:pt x="10" y="5"/>
                      <a:pt x="8" y="6"/>
                    </a:cubicBezTo>
                    <a:cubicBezTo>
                      <a:pt x="8" y="6"/>
                      <a:pt x="7" y="6"/>
                      <a:pt x="6" y="6"/>
                    </a:cubicBezTo>
                    <a:moveTo>
                      <a:pt x="12" y="0"/>
                    </a:moveTo>
                    <a:cubicBezTo>
                      <a:pt x="10" y="0"/>
                      <a:pt x="8" y="0"/>
                      <a:pt x="7" y="1"/>
                    </a:cubicBezTo>
                    <a:cubicBezTo>
                      <a:pt x="2" y="3"/>
                      <a:pt x="0" y="7"/>
                      <a:pt x="1" y="10"/>
                    </a:cubicBezTo>
                    <a:cubicBezTo>
                      <a:pt x="2" y="11"/>
                      <a:pt x="4" y="12"/>
                      <a:pt x="6" y="12"/>
                    </a:cubicBezTo>
                    <a:cubicBezTo>
                      <a:pt x="6" y="12"/>
                      <a:pt x="7" y="12"/>
                      <a:pt x="7" y="12"/>
                    </a:cubicBezTo>
                    <a:cubicBezTo>
                      <a:pt x="7" y="12"/>
                      <a:pt x="7" y="12"/>
                      <a:pt x="7" y="11"/>
                    </a:cubicBezTo>
                    <a:cubicBezTo>
                      <a:pt x="8" y="10"/>
                      <a:pt x="10" y="10"/>
                      <a:pt x="10" y="10"/>
                    </a:cubicBezTo>
                    <a:cubicBezTo>
                      <a:pt x="11" y="10"/>
                      <a:pt x="11" y="10"/>
                      <a:pt x="12" y="10"/>
                    </a:cubicBezTo>
                    <a:cubicBezTo>
                      <a:pt x="14" y="9"/>
                      <a:pt x="16" y="7"/>
                      <a:pt x="17" y="4"/>
                    </a:cubicBezTo>
                    <a:cubicBezTo>
                      <a:pt x="17" y="5"/>
                      <a:pt x="16" y="5"/>
                      <a:pt x="16" y="5"/>
                    </a:cubicBezTo>
                    <a:cubicBezTo>
                      <a:pt x="15" y="5"/>
                      <a:pt x="14" y="4"/>
                      <a:pt x="14" y="4"/>
                    </a:cubicBezTo>
                    <a:cubicBezTo>
                      <a:pt x="14" y="3"/>
                      <a:pt x="14" y="2"/>
                      <a:pt x="16" y="1"/>
                    </a:cubicBezTo>
                    <a:cubicBezTo>
                      <a:pt x="15" y="0"/>
                      <a:pt x="14" y="0"/>
                      <a:pt x="12"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454">
                <a:extLst>
                  <a:ext uri="{FF2B5EF4-FFF2-40B4-BE49-F238E27FC236}">
                    <a16:creationId xmlns:a16="http://schemas.microsoft.com/office/drawing/2014/main" id="{CCF77344-6377-4EC6-826C-5ACBD49CAC17}"/>
                  </a:ext>
                </a:extLst>
              </p:cNvPr>
              <p:cNvSpPr>
                <a:spLocks/>
              </p:cNvSpPr>
              <p:nvPr/>
            </p:nvSpPr>
            <p:spPr bwMode="auto">
              <a:xfrm>
                <a:off x="3154" y="1062"/>
                <a:ext cx="17" cy="10"/>
              </a:xfrm>
              <a:custGeom>
                <a:avLst/>
                <a:gdLst>
                  <a:gd name="T0" fmla="*/ 5 w 7"/>
                  <a:gd name="T1" fmla="*/ 0 h 4"/>
                  <a:gd name="T2" fmla="*/ 3 w 7"/>
                  <a:gd name="T3" fmla="*/ 0 h 4"/>
                  <a:gd name="T4" fmla="*/ 1 w 7"/>
                  <a:gd name="T5" fmla="*/ 4 h 4"/>
                  <a:gd name="T6" fmla="*/ 2 w 7"/>
                  <a:gd name="T7" fmla="*/ 4 h 4"/>
                  <a:gd name="T8" fmla="*/ 4 w 7"/>
                  <a:gd name="T9" fmla="*/ 4 h 4"/>
                  <a:gd name="T10" fmla="*/ 6 w 7"/>
                  <a:gd name="T11" fmla="*/ 1 h 4"/>
                  <a:gd name="T12" fmla="*/ 5 w 7"/>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5" y="0"/>
                    </a:moveTo>
                    <a:cubicBezTo>
                      <a:pt x="4" y="0"/>
                      <a:pt x="3" y="0"/>
                      <a:pt x="3" y="0"/>
                    </a:cubicBezTo>
                    <a:cubicBezTo>
                      <a:pt x="1" y="1"/>
                      <a:pt x="0" y="3"/>
                      <a:pt x="1" y="4"/>
                    </a:cubicBezTo>
                    <a:cubicBezTo>
                      <a:pt x="1" y="4"/>
                      <a:pt x="2" y="4"/>
                      <a:pt x="2" y="4"/>
                    </a:cubicBezTo>
                    <a:cubicBezTo>
                      <a:pt x="3" y="4"/>
                      <a:pt x="4" y="4"/>
                      <a:pt x="4" y="4"/>
                    </a:cubicBezTo>
                    <a:cubicBezTo>
                      <a:pt x="6" y="3"/>
                      <a:pt x="7" y="2"/>
                      <a:pt x="6" y="1"/>
                    </a:cubicBezTo>
                    <a:cubicBezTo>
                      <a:pt x="6" y="0"/>
                      <a:pt x="5" y="0"/>
                      <a:pt x="5"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455">
                <a:extLst>
                  <a:ext uri="{FF2B5EF4-FFF2-40B4-BE49-F238E27FC236}">
                    <a16:creationId xmlns:a16="http://schemas.microsoft.com/office/drawing/2014/main" id="{FDE085E4-C8D3-4D17-A924-23EF41C209AA}"/>
                  </a:ext>
                </a:extLst>
              </p:cNvPr>
              <p:cNvSpPr>
                <a:spLocks/>
              </p:cNvSpPr>
              <p:nvPr/>
            </p:nvSpPr>
            <p:spPr bwMode="auto">
              <a:xfrm>
                <a:off x="3173" y="1029"/>
                <a:ext cx="17" cy="24"/>
              </a:xfrm>
              <a:custGeom>
                <a:avLst/>
                <a:gdLst>
                  <a:gd name="T0" fmla="*/ 2 w 7"/>
                  <a:gd name="T1" fmla="*/ 1 h 10"/>
                  <a:gd name="T2" fmla="*/ 4 w 7"/>
                  <a:gd name="T3" fmla="*/ 0 h 10"/>
                  <a:gd name="T4" fmla="*/ 6 w 7"/>
                  <a:gd name="T5" fmla="*/ 1 h 10"/>
                  <a:gd name="T6" fmla="*/ 7 w 7"/>
                  <a:gd name="T7" fmla="*/ 2 h 10"/>
                  <a:gd name="T8" fmla="*/ 6 w 7"/>
                  <a:gd name="T9" fmla="*/ 4 h 10"/>
                  <a:gd name="T10" fmla="*/ 6 w 7"/>
                  <a:gd name="T11" fmla="*/ 8 h 10"/>
                  <a:gd name="T12" fmla="*/ 4 w 7"/>
                  <a:gd name="T13" fmla="*/ 9 h 10"/>
                  <a:gd name="T14" fmla="*/ 2 w 7"/>
                  <a:gd name="T15" fmla="*/ 1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0">
                    <a:moveTo>
                      <a:pt x="2" y="1"/>
                    </a:moveTo>
                    <a:cubicBezTo>
                      <a:pt x="2" y="1"/>
                      <a:pt x="3" y="1"/>
                      <a:pt x="4" y="0"/>
                    </a:cubicBezTo>
                    <a:cubicBezTo>
                      <a:pt x="4" y="0"/>
                      <a:pt x="5" y="0"/>
                      <a:pt x="6" y="1"/>
                    </a:cubicBezTo>
                    <a:cubicBezTo>
                      <a:pt x="6" y="1"/>
                      <a:pt x="7" y="1"/>
                      <a:pt x="7" y="2"/>
                    </a:cubicBezTo>
                    <a:cubicBezTo>
                      <a:pt x="7" y="3"/>
                      <a:pt x="7" y="3"/>
                      <a:pt x="6" y="4"/>
                    </a:cubicBezTo>
                    <a:cubicBezTo>
                      <a:pt x="5" y="6"/>
                      <a:pt x="6" y="6"/>
                      <a:pt x="6" y="8"/>
                    </a:cubicBezTo>
                    <a:cubicBezTo>
                      <a:pt x="6" y="10"/>
                      <a:pt x="5" y="10"/>
                      <a:pt x="4" y="9"/>
                    </a:cubicBezTo>
                    <a:cubicBezTo>
                      <a:pt x="3" y="8"/>
                      <a:pt x="0" y="3"/>
                      <a:pt x="2"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456">
                <a:extLst>
                  <a:ext uri="{FF2B5EF4-FFF2-40B4-BE49-F238E27FC236}">
                    <a16:creationId xmlns:a16="http://schemas.microsoft.com/office/drawing/2014/main" id="{6EE45D6A-60A4-4E97-8AE4-143CCF7A5A0F}"/>
                  </a:ext>
                </a:extLst>
              </p:cNvPr>
              <p:cNvSpPr>
                <a:spLocks/>
              </p:cNvSpPr>
              <p:nvPr/>
            </p:nvSpPr>
            <p:spPr bwMode="auto">
              <a:xfrm>
                <a:off x="3123" y="1100"/>
                <a:ext cx="15" cy="14"/>
              </a:xfrm>
              <a:custGeom>
                <a:avLst/>
                <a:gdLst>
                  <a:gd name="T0" fmla="*/ 5 w 6"/>
                  <a:gd name="T1" fmla="*/ 0 h 6"/>
                  <a:gd name="T2" fmla="*/ 5 w 6"/>
                  <a:gd name="T3" fmla="*/ 1 h 6"/>
                  <a:gd name="T4" fmla="*/ 4 w 6"/>
                  <a:gd name="T5" fmla="*/ 1 h 6"/>
                  <a:gd name="T6" fmla="*/ 3 w 6"/>
                  <a:gd name="T7" fmla="*/ 1 h 6"/>
                  <a:gd name="T8" fmla="*/ 1 w 6"/>
                  <a:gd name="T9" fmla="*/ 1 h 6"/>
                  <a:gd name="T10" fmla="*/ 0 w 6"/>
                  <a:gd name="T11" fmla="*/ 2 h 6"/>
                  <a:gd name="T12" fmla="*/ 0 w 6"/>
                  <a:gd name="T13" fmla="*/ 4 h 6"/>
                  <a:gd name="T14" fmla="*/ 1 w 6"/>
                  <a:gd name="T15" fmla="*/ 6 h 6"/>
                  <a:gd name="T16" fmla="*/ 3 w 6"/>
                  <a:gd name="T17" fmla="*/ 5 h 6"/>
                  <a:gd name="T18" fmla="*/ 3 w 6"/>
                  <a:gd name="T19" fmla="*/ 5 h 6"/>
                  <a:gd name="T20" fmla="*/ 4 w 6"/>
                  <a:gd name="T21" fmla="*/ 4 h 6"/>
                  <a:gd name="T22" fmla="*/ 6 w 6"/>
                  <a:gd name="T23" fmla="*/ 1 h 6"/>
                  <a:gd name="T24" fmla="*/ 5 w 6"/>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6">
                    <a:moveTo>
                      <a:pt x="5" y="0"/>
                    </a:moveTo>
                    <a:cubicBezTo>
                      <a:pt x="6" y="1"/>
                      <a:pt x="5" y="1"/>
                      <a:pt x="5" y="1"/>
                    </a:cubicBezTo>
                    <a:cubicBezTo>
                      <a:pt x="5" y="2"/>
                      <a:pt x="4" y="1"/>
                      <a:pt x="4" y="1"/>
                    </a:cubicBezTo>
                    <a:cubicBezTo>
                      <a:pt x="3" y="1"/>
                      <a:pt x="3" y="1"/>
                      <a:pt x="3" y="1"/>
                    </a:cubicBezTo>
                    <a:cubicBezTo>
                      <a:pt x="2" y="0"/>
                      <a:pt x="2" y="0"/>
                      <a:pt x="1" y="1"/>
                    </a:cubicBezTo>
                    <a:cubicBezTo>
                      <a:pt x="1" y="1"/>
                      <a:pt x="1" y="1"/>
                      <a:pt x="0" y="2"/>
                    </a:cubicBezTo>
                    <a:cubicBezTo>
                      <a:pt x="0" y="3"/>
                      <a:pt x="0" y="3"/>
                      <a:pt x="0" y="4"/>
                    </a:cubicBezTo>
                    <a:cubicBezTo>
                      <a:pt x="0" y="5"/>
                      <a:pt x="1" y="5"/>
                      <a:pt x="1" y="6"/>
                    </a:cubicBezTo>
                    <a:cubicBezTo>
                      <a:pt x="2" y="6"/>
                      <a:pt x="2" y="6"/>
                      <a:pt x="3" y="5"/>
                    </a:cubicBezTo>
                    <a:cubicBezTo>
                      <a:pt x="3" y="5"/>
                      <a:pt x="3" y="5"/>
                      <a:pt x="3" y="5"/>
                    </a:cubicBezTo>
                    <a:cubicBezTo>
                      <a:pt x="4" y="4"/>
                      <a:pt x="4" y="4"/>
                      <a:pt x="4" y="4"/>
                    </a:cubicBezTo>
                    <a:cubicBezTo>
                      <a:pt x="5" y="4"/>
                      <a:pt x="6" y="2"/>
                      <a:pt x="6" y="1"/>
                    </a:cubicBezTo>
                    <a:lnTo>
                      <a:pt x="5"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457">
                <a:extLst>
                  <a:ext uri="{FF2B5EF4-FFF2-40B4-BE49-F238E27FC236}">
                    <a16:creationId xmlns:a16="http://schemas.microsoft.com/office/drawing/2014/main" id="{19EA8747-4A44-4046-A33D-7B2EDA04898E}"/>
                  </a:ext>
                </a:extLst>
              </p:cNvPr>
              <p:cNvSpPr>
                <a:spLocks/>
              </p:cNvSpPr>
              <p:nvPr/>
            </p:nvSpPr>
            <p:spPr bwMode="auto">
              <a:xfrm>
                <a:off x="3225" y="1067"/>
                <a:ext cx="15" cy="9"/>
              </a:xfrm>
              <a:custGeom>
                <a:avLst/>
                <a:gdLst>
                  <a:gd name="T0" fmla="*/ 4 w 6"/>
                  <a:gd name="T1" fmla="*/ 1 h 4"/>
                  <a:gd name="T2" fmla="*/ 6 w 6"/>
                  <a:gd name="T3" fmla="*/ 2 h 4"/>
                  <a:gd name="T4" fmla="*/ 6 w 6"/>
                  <a:gd name="T5" fmla="*/ 3 h 4"/>
                  <a:gd name="T6" fmla="*/ 6 w 6"/>
                  <a:gd name="T7" fmla="*/ 4 h 4"/>
                  <a:gd name="T8" fmla="*/ 4 w 6"/>
                  <a:gd name="T9" fmla="*/ 4 h 4"/>
                  <a:gd name="T10" fmla="*/ 3 w 6"/>
                  <a:gd name="T11" fmla="*/ 3 h 4"/>
                  <a:gd name="T12" fmla="*/ 2 w 6"/>
                  <a:gd name="T13" fmla="*/ 3 h 4"/>
                  <a:gd name="T14" fmla="*/ 1 w 6"/>
                  <a:gd name="T15" fmla="*/ 3 h 4"/>
                  <a:gd name="T16" fmla="*/ 1 w 6"/>
                  <a:gd name="T17" fmla="*/ 2 h 4"/>
                  <a:gd name="T18" fmla="*/ 4 w 6"/>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4">
                    <a:moveTo>
                      <a:pt x="4" y="1"/>
                    </a:moveTo>
                    <a:cubicBezTo>
                      <a:pt x="5" y="1"/>
                      <a:pt x="5" y="1"/>
                      <a:pt x="6" y="2"/>
                    </a:cubicBezTo>
                    <a:cubicBezTo>
                      <a:pt x="6" y="3"/>
                      <a:pt x="6" y="3"/>
                      <a:pt x="6" y="3"/>
                    </a:cubicBezTo>
                    <a:cubicBezTo>
                      <a:pt x="6" y="4"/>
                      <a:pt x="6" y="4"/>
                      <a:pt x="6" y="4"/>
                    </a:cubicBezTo>
                    <a:cubicBezTo>
                      <a:pt x="5" y="4"/>
                      <a:pt x="5" y="4"/>
                      <a:pt x="4" y="4"/>
                    </a:cubicBezTo>
                    <a:cubicBezTo>
                      <a:pt x="4" y="4"/>
                      <a:pt x="4" y="3"/>
                      <a:pt x="3" y="3"/>
                    </a:cubicBezTo>
                    <a:cubicBezTo>
                      <a:pt x="2" y="3"/>
                      <a:pt x="2" y="3"/>
                      <a:pt x="2" y="3"/>
                    </a:cubicBezTo>
                    <a:cubicBezTo>
                      <a:pt x="1" y="3"/>
                      <a:pt x="1" y="3"/>
                      <a:pt x="1" y="3"/>
                    </a:cubicBezTo>
                    <a:cubicBezTo>
                      <a:pt x="1" y="3"/>
                      <a:pt x="0" y="3"/>
                      <a:pt x="1" y="2"/>
                    </a:cubicBezTo>
                    <a:cubicBezTo>
                      <a:pt x="1" y="1"/>
                      <a:pt x="3" y="0"/>
                      <a:pt x="4"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458">
                <a:extLst>
                  <a:ext uri="{FF2B5EF4-FFF2-40B4-BE49-F238E27FC236}">
                    <a16:creationId xmlns:a16="http://schemas.microsoft.com/office/drawing/2014/main" id="{03386979-62BC-4A85-BB85-EDCE27363D23}"/>
                  </a:ext>
                </a:extLst>
              </p:cNvPr>
              <p:cNvSpPr>
                <a:spLocks/>
              </p:cNvSpPr>
              <p:nvPr/>
            </p:nvSpPr>
            <p:spPr bwMode="auto">
              <a:xfrm>
                <a:off x="3206" y="1133"/>
                <a:ext cx="15" cy="17"/>
              </a:xfrm>
              <a:custGeom>
                <a:avLst/>
                <a:gdLst>
                  <a:gd name="T0" fmla="*/ 2 w 6"/>
                  <a:gd name="T1" fmla="*/ 5 h 7"/>
                  <a:gd name="T2" fmla="*/ 2 w 6"/>
                  <a:gd name="T3" fmla="*/ 6 h 7"/>
                  <a:gd name="T4" fmla="*/ 3 w 6"/>
                  <a:gd name="T5" fmla="*/ 6 h 7"/>
                  <a:gd name="T6" fmla="*/ 5 w 6"/>
                  <a:gd name="T7" fmla="*/ 6 h 7"/>
                  <a:gd name="T8" fmla="*/ 5 w 6"/>
                  <a:gd name="T9" fmla="*/ 3 h 7"/>
                  <a:gd name="T10" fmla="*/ 3 w 6"/>
                  <a:gd name="T11" fmla="*/ 1 h 7"/>
                  <a:gd name="T12" fmla="*/ 0 w 6"/>
                  <a:gd name="T13" fmla="*/ 0 h 7"/>
                  <a:gd name="T14" fmla="*/ 0 w 6"/>
                  <a:gd name="T15" fmla="*/ 1 h 7"/>
                  <a:gd name="T16" fmla="*/ 1 w 6"/>
                  <a:gd name="T17" fmla="*/ 3 h 7"/>
                  <a:gd name="T18" fmla="*/ 2 w 6"/>
                  <a:gd name="T19"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7">
                    <a:moveTo>
                      <a:pt x="2" y="5"/>
                    </a:moveTo>
                    <a:cubicBezTo>
                      <a:pt x="2" y="6"/>
                      <a:pt x="2" y="6"/>
                      <a:pt x="2" y="6"/>
                    </a:cubicBezTo>
                    <a:cubicBezTo>
                      <a:pt x="2" y="7"/>
                      <a:pt x="3" y="6"/>
                      <a:pt x="3" y="6"/>
                    </a:cubicBezTo>
                    <a:cubicBezTo>
                      <a:pt x="4" y="6"/>
                      <a:pt x="4" y="6"/>
                      <a:pt x="5" y="6"/>
                    </a:cubicBezTo>
                    <a:cubicBezTo>
                      <a:pt x="6" y="5"/>
                      <a:pt x="6" y="4"/>
                      <a:pt x="5" y="3"/>
                    </a:cubicBezTo>
                    <a:cubicBezTo>
                      <a:pt x="5" y="2"/>
                      <a:pt x="4" y="1"/>
                      <a:pt x="3" y="1"/>
                    </a:cubicBezTo>
                    <a:cubicBezTo>
                      <a:pt x="2" y="1"/>
                      <a:pt x="1" y="0"/>
                      <a:pt x="0" y="0"/>
                    </a:cubicBezTo>
                    <a:cubicBezTo>
                      <a:pt x="0" y="0"/>
                      <a:pt x="0" y="1"/>
                      <a:pt x="0" y="1"/>
                    </a:cubicBezTo>
                    <a:cubicBezTo>
                      <a:pt x="0" y="2"/>
                      <a:pt x="1" y="2"/>
                      <a:pt x="1" y="3"/>
                    </a:cubicBezTo>
                    <a:cubicBezTo>
                      <a:pt x="2" y="4"/>
                      <a:pt x="2" y="4"/>
                      <a:pt x="2" y="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459">
                <a:extLst>
                  <a:ext uri="{FF2B5EF4-FFF2-40B4-BE49-F238E27FC236}">
                    <a16:creationId xmlns:a16="http://schemas.microsoft.com/office/drawing/2014/main" id="{18FC777F-ED5D-4740-8B6E-79F26C626008}"/>
                  </a:ext>
                </a:extLst>
              </p:cNvPr>
              <p:cNvSpPr>
                <a:spLocks/>
              </p:cNvSpPr>
              <p:nvPr/>
            </p:nvSpPr>
            <p:spPr bwMode="auto">
              <a:xfrm>
                <a:off x="3228" y="1110"/>
                <a:ext cx="12" cy="9"/>
              </a:xfrm>
              <a:custGeom>
                <a:avLst/>
                <a:gdLst>
                  <a:gd name="T0" fmla="*/ 3 w 5"/>
                  <a:gd name="T1" fmla="*/ 0 h 4"/>
                  <a:gd name="T2" fmla="*/ 4 w 5"/>
                  <a:gd name="T3" fmla="*/ 0 h 4"/>
                  <a:gd name="T4" fmla="*/ 5 w 5"/>
                  <a:gd name="T5" fmla="*/ 1 h 4"/>
                  <a:gd name="T6" fmla="*/ 3 w 5"/>
                  <a:gd name="T7" fmla="*/ 3 h 4"/>
                  <a:gd name="T8" fmla="*/ 0 w 5"/>
                  <a:gd name="T9" fmla="*/ 2 h 4"/>
                  <a:gd name="T10" fmla="*/ 2 w 5"/>
                  <a:gd name="T11" fmla="*/ 1 h 4"/>
                  <a:gd name="T12" fmla="*/ 3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3" y="0"/>
                    </a:moveTo>
                    <a:cubicBezTo>
                      <a:pt x="4" y="0"/>
                      <a:pt x="4" y="0"/>
                      <a:pt x="4" y="0"/>
                    </a:cubicBezTo>
                    <a:cubicBezTo>
                      <a:pt x="5" y="0"/>
                      <a:pt x="5" y="1"/>
                      <a:pt x="5" y="1"/>
                    </a:cubicBezTo>
                    <a:cubicBezTo>
                      <a:pt x="5" y="2"/>
                      <a:pt x="4" y="3"/>
                      <a:pt x="3" y="3"/>
                    </a:cubicBezTo>
                    <a:cubicBezTo>
                      <a:pt x="2" y="4"/>
                      <a:pt x="0" y="3"/>
                      <a:pt x="0" y="2"/>
                    </a:cubicBezTo>
                    <a:cubicBezTo>
                      <a:pt x="0" y="1"/>
                      <a:pt x="1" y="1"/>
                      <a:pt x="2" y="1"/>
                    </a:cubicBezTo>
                    <a:cubicBezTo>
                      <a:pt x="2" y="1"/>
                      <a:pt x="3" y="0"/>
                      <a:pt x="3"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460">
                <a:extLst>
                  <a:ext uri="{FF2B5EF4-FFF2-40B4-BE49-F238E27FC236}">
                    <a16:creationId xmlns:a16="http://schemas.microsoft.com/office/drawing/2014/main" id="{4DC7BEBB-F989-4088-B69C-ADA0514ACAF9}"/>
                  </a:ext>
                </a:extLst>
              </p:cNvPr>
              <p:cNvSpPr>
                <a:spLocks/>
              </p:cNvSpPr>
              <p:nvPr/>
            </p:nvSpPr>
            <p:spPr bwMode="auto">
              <a:xfrm>
                <a:off x="3135" y="1050"/>
                <a:ext cx="12" cy="17"/>
              </a:xfrm>
              <a:custGeom>
                <a:avLst/>
                <a:gdLst>
                  <a:gd name="T0" fmla="*/ 3 w 5"/>
                  <a:gd name="T1" fmla="*/ 4 h 7"/>
                  <a:gd name="T2" fmla="*/ 1 w 5"/>
                  <a:gd name="T3" fmla="*/ 4 h 7"/>
                  <a:gd name="T4" fmla="*/ 1 w 5"/>
                  <a:gd name="T5" fmla="*/ 2 h 7"/>
                  <a:gd name="T6" fmla="*/ 2 w 5"/>
                  <a:gd name="T7" fmla="*/ 1 h 7"/>
                  <a:gd name="T8" fmla="*/ 3 w 5"/>
                  <a:gd name="T9" fmla="*/ 1 h 7"/>
                  <a:gd name="T10" fmla="*/ 4 w 5"/>
                  <a:gd name="T11" fmla="*/ 1 h 7"/>
                  <a:gd name="T12" fmla="*/ 5 w 5"/>
                  <a:gd name="T13" fmla="*/ 4 h 7"/>
                  <a:gd name="T14" fmla="*/ 5 w 5"/>
                  <a:gd name="T15" fmla="*/ 6 h 7"/>
                  <a:gd name="T16" fmla="*/ 3 w 5"/>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7">
                    <a:moveTo>
                      <a:pt x="3" y="4"/>
                    </a:moveTo>
                    <a:cubicBezTo>
                      <a:pt x="2" y="4"/>
                      <a:pt x="2" y="4"/>
                      <a:pt x="1" y="4"/>
                    </a:cubicBezTo>
                    <a:cubicBezTo>
                      <a:pt x="1" y="4"/>
                      <a:pt x="0" y="3"/>
                      <a:pt x="1" y="2"/>
                    </a:cubicBezTo>
                    <a:cubicBezTo>
                      <a:pt x="1" y="2"/>
                      <a:pt x="1" y="1"/>
                      <a:pt x="2" y="1"/>
                    </a:cubicBezTo>
                    <a:cubicBezTo>
                      <a:pt x="2" y="0"/>
                      <a:pt x="3" y="0"/>
                      <a:pt x="3" y="1"/>
                    </a:cubicBezTo>
                    <a:cubicBezTo>
                      <a:pt x="4" y="1"/>
                      <a:pt x="4" y="1"/>
                      <a:pt x="4" y="1"/>
                    </a:cubicBezTo>
                    <a:cubicBezTo>
                      <a:pt x="4" y="2"/>
                      <a:pt x="5" y="3"/>
                      <a:pt x="5" y="4"/>
                    </a:cubicBezTo>
                    <a:cubicBezTo>
                      <a:pt x="5" y="5"/>
                      <a:pt x="5" y="7"/>
                      <a:pt x="5" y="6"/>
                    </a:cubicBezTo>
                    <a:cubicBezTo>
                      <a:pt x="4" y="5"/>
                      <a:pt x="4" y="4"/>
                      <a:pt x="3" y="4"/>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461">
                <a:extLst>
                  <a:ext uri="{FF2B5EF4-FFF2-40B4-BE49-F238E27FC236}">
                    <a16:creationId xmlns:a16="http://schemas.microsoft.com/office/drawing/2014/main" id="{38899574-37B7-4561-91E9-05A56681CE89}"/>
                  </a:ext>
                </a:extLst>
              </p:cNvPr>
              <p:cNvSpPr>
                <a:spLocks/>
              </p:cNvSpPr>
              <p:nvPr/>
            </p:nvSpPr>
            <p:spPr bwMode="auto">
              <a:xfrm>
                <a:off x="3214" y="1053"/>
                <a:ext cx="9" cy="7"/>
              </a:xfrm>
              <a:custGeom>
                <a:avLst/>
                <a:gdLst>
                  <a:gd name="T0" fmla="*/ 1 w 4"/>
                  <a:gd name="T1" fmla="*/ 0 h 3"/>
                  <a:gd name="T2" fmla="*/ 3 w 4"/>
                  <a:gd name="T3" fmla="*/ 0 h 3"/>
                  <a:gd name="T4" fmla="*/ 4 w 4"/>
                  <a:gd name="T5" fmla="*/ 1 h 3"/>
                  <a:gd name="T6" fmla="*/ 4 w 4"/>
                  <a:gd name="T7" fmla="*/ 1 h 3"/>
                  <a:gd name="T8" fmla="*/ 3 w 4"/>
                  <a:gd name="T9" fmla="*/ 2 h 3"/>
                  <a:gd name="T10" fmla="*/ 2 w 4"/>
                  <a:gd name="T11" fmla="*/ 2 h 3"/>
                  <a:gd name="T12" fmla="*/ 1 w 4"/>
                  <a:gd name="T13" fmla="*/ 2 h 3"/>
                  <a:gd name="T14" fmla="*/ 1 w 4"/>
                  <a:gd name="T15" fmla="*/ 1 h 3"/>
                  <a:gd name="T16" fmla="*/ 1 w 4"/>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3">
                    <a:moveTo>
                      <a:pt x="1" y="0"/>
                    </a:moveTo>
                    <a:cubicBezTo>
                      <a:pt x="2" y="0"/>
                      <a:pt x="2" y="0"/>
                      <a:pt x="3" y="0"/>
                    </a:cubicBezTo>
                    <a:cubicBezTo>
                      <a:pt x="4" y="1"/>
                      <a:pt x="4" y="1"/>
                      <a:pt x="4" y="1"/>
                    </a:cubicBezTo>
                    <a:cubicBezTo>
                      <a:pt x="4" y="1"/>
                      <a:pt x="4" y="1"/>
                      <a:pt x="4" y="1"/>
                    </a:cubicBezTo>
                    <a:cubicBezTo>
                      <a:pt x="3" y="2"/>
                      <a:pt x="3" y="2"/>
                      <a:pt x="3" y="2"/>
                    </a:cubicBezTo>
                    <a:cubicBezTo>
                      <a:pt x="2" y="2"/>
                      <a:pt x="2" y="2"/>
                      <a:pt x="2" y="2"/>
                    </a:cubicBezTo>
                    <a:cubicBezTo>
                      <a:pt x="2" y="2"/>
                      <a:pt x="1" y="3"/>
                      <a:pt x="1" y="2"/>
                    </a:cubicBezTo>
                    <a:cubicBezTo>
                      <a:pt x="0" y="2"/>
                      <a:pt x="1" y="1"/>
                      <a:pt x="1" y="1"/>
                    </a:cubicBezTo>
                    <a:lnTo>
                      <a:pt x="1"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462">
                <a:extLst>
                  <a:ext uri="{FF2B5EF4-FFF2-40B4-BE49-F238E27FC236}">
                    <a16:creationId xmlns:a16="http://schemas.microsoft.com/office/drawing/2014/main" id="{E316148D-25F0-42B8-AD18-ED172404C4CB}"/>
                  </a:ext>
                </a:extLst>
              </p:cNvPr>
              <p:cNvSpPr>
                <a:spLocks/>
              </p:cNvSpPr>
              <p:nvPr/>
            </p:nvSpPr>
            <p:spPr bwMode="auto">
              <a:xfrm>
                <a:off x="3171" y="1143"/>
                <a:ext cx="7" cy="17"/>
              </a:xfrm>
              <a:custGeom>
                <a:avLst/>
                <a:gdLst>
                  <a:gd name="T0" fmla="*/ 1 w 3"/>
                  <a:gd name="T1" fmla="*/ 3 h 7"/>
                  <a:gd name="T2" fmla="*/ 0 w 3"/>
                  <a:gd name="T3" fmla="*/ 5 h 7"/>
                  <a:gd name="T4" fmla="*/ 0 w 3"/>
                  <a:gd name="T5" fmla="*/ 6 h 7"/>
                  <a:gd name="T6" fmla="*/ 2 w 3"/>
                  <a:gd name="T7" fmla="*/ 7 h 7"/>
                  <a:gd name="T8" fmla="*/ 3 w 3"/>
                  <a:gd name="T9" fmla="*/ 6 h 7"/>
                  <a:gd name="T10" fmla="*/ 3 w 3"/>
                  <a:gd name="T11" fmla="*/ 4 h 7"/>
                  <a:gd name="T12" fmla="*/ 3 w 3"/>
                  <a:gd name="T13" fmla="*/ 3 h 7"/>
                  <a:gd name="T14" fmla="*/ 3 w 3"/>
                  <a:gd name="T15" fmla="*/ 1 h 7"/>
                  <a:gd name="T16" fmla="*/ 2 w 3"/>
                  <a:gd name="T17" fmla="*/ 0 h 7"/>
                  <a:gd name="T18" fmla="*/ 1 w 3"/>
                  <a:gd name="T19" fmla="*/ 1 h 7"/>
                  <a:gd name="T20" fmla="*/ 1 w 3"/>
                  <a:gd name="T21"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7">
                    <a:moveTo>
                      <a:pt x="1" y="3"/>
                    </a:moveTo>
                    <a:cubicBezTo>
                      <a:pt x="1" y="4"/>
                      <a:pt x="0" y="4"/>
                      <a:pt x="0" y="5"/>
                    </a:cubicBezTo>
                    <a:cubicBezTo>
                      <a:pt x="0" y="6"/>
                      <a:pt x="0" y="6"/>
                      <a:pt x="0" y="6"/>
                    </a:cubicBezTo>
                    <a:cubicBezTo>
                      <a:pt x="1" y="7"/>
                      <a:pt x="1" y="7"/>
                      <a:pt x="2" y="7"/>
                    </a:cubicBezTo>
                    <a:cubicBezTo>
                      <a:pt x="2" y="7"/>
                      <a:pt x="3" y="6"/>
                      <a:pt x="3" y="6"/>
                    </a:cubicBezTo>
                    <a:cubicBezTo>
                      <a:pt x="3" y="5"/>
                      <a:pt x="3" y="5"/>
                      <a:pt x="3" y="4"/>
                    </a:cubicBezTo>
                    <a:cubicBezTo>
                      <a:pt x="3" y="4"/>
                      <a:pt x="3" y="4"/>
                      <a:pt x="3" y="3"/>
                    </a:cubicBezTo>
                    <a:cubicBezTo>
                      <a:pt x="3" y="3"/>
                      <a:pt x="3" y="2"/>
                      <a:pt x="3" y="1"/>
                    </a:cubicBezTo>
                    <a:cubicBezTo>
                      <a:pt x="3" y="1"/>
                      <a:pt x="3" y="0"/>
                      <a:pt x="2" y="0"/>
                    </a:cubicBezTo>
                    <a:cubicBezTo>
                      <a:pt x="2" y="0"/>
                      <a:pt x="1" y="0"/>
                      <a:pt x="1" y="1"/>
                    </a:cubicBezTo>
                    <a:cubicBezTo>
                      <a:pt x="1" y="2"/>
                      <a:pt x="2" y="2"/>
                      <a:pt x="1" y="3"/>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463">
                <a:extLst>
                  <a:ext uri="{FF2B5EF4-FFF2-40B4-BE49-F238E27FC236}">
                    <a16:creationId xmlns:a16="http://schemas.microsoft.com/office/drawing/2014/main" id="{2BB12F47-EA38-48E0-BD0C-BB82F0713601}"/>
                  </a:ext>
                </a:extLst>
              </p:cNvPr>
              <p:cNvSpPr>
                <a:spLocks/>
              </p:cNvSpPr>
              <p:nvPr/>
            </p:nvSpPr>
            <p:spPr bwMode="auto">
              <a:xfrm>
                <a:off x="3142" y="1133"/>
                <a:ext cx="15" cy="17"/>
              </a:xfrm>
              <a:custGeom>
                <a:avLst/>
                <a:gdLst>
                  <a:gd name="T0" fmla="*/ 5 w 6"/>
                  <a:gd name="T1" fmla="*/ 4 h 7"/>
                  <a:gd name="T2" fmla="*/ 4 w 6"/>
                  <a:gd name="T3" fmla="*/ 6 h 7"/>
                  <a:gd name="T4" fmla="*/ 2 w 6"/>
                  <a:gd name="T5" fmla="*/ 6 h 7"/>
                  <a:gd name="T6" fmla="*/ 1 w 6"/>
                  <a:gd name="T7" fmla="*/ 5 h 7"/>
                  <a:gd name="T8" fmla="*/ 1 w 6"/>
                  <a:gd name="T9" fmla="*/ 3 h 7"/>
                  <a:gd name="T10" fmla="*/ 1 w 6"/>
                  <a:gd name="T11" fmla="*/ 3 h 7"/>
                  <a:gd name="T12" fmla="*/ 6 w 6"/>
                  <a:gd name="T13" fmla="*/ 0 h 7"/>
                  <a:gd name="T14" fmla="*/ 5 w 6"/>
                  <a:gd name="T15" fmla="*/ 2 h 7"/>
                  <a:gd name="T16" fmla="*/ 5 w 6"/>
                  <a:gd name="T17"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5" y="4"/>
                    </a:moveTo>
                    <a:cubicBezTo>
                      <a:pt x="5" y="5"/>
                      <a:pt x="5" y="6"/>
                      <a:pt x="4" y="6"/>
                    </a:cubicBezTo>
                    <a:cubicBezTo>
                      <a:pt x="4" y="7"/>
                      <a:pt x="3" y="7"/>
                      <a:pt x="2" y="6"/>
                    </a:cubicBezTo>
                    <a:cubicBezTo>
                      <a:pt x="2" y="6"/>
                      <a:pt x="2" y="6"/>
                      <a:pt x="1" y="5"/>
                    </a:cubicBezTo>
                    <a:cubicBezTo>
                      <a:pt x="1" y="5"/>
                      <a:pt x="0" y="4"/>
                      <a:pt x="1" y="3"/>
                    </a:cubicBezTo>
                    <a:cubicBezTo>
                      <a:pt x="1" y="3"/>
                      <a:pt x="1" y="3"/>
                      <a:pt x="1" y="3"/>
                    </a:cubicBezTo>
                    <a:cubicBezTo>
                      <a:pt x="2" y="2"/>
                      <a:pt x="5" y="0"/>
                      <a:pt x="6" y="0"/>
                    </a:cubicBezTo>
                    <a:cubicBezTo>
                      <a:pt x="6" y="1"/>
                      <a:pt x="6" y="2"/>
                      <a:pt x="5" y="2"/>
                    </a:cubicBezTo>
                    <a:cubicBezTo>
                      <a:pt x="5" y="3"/>
                      <a:pt x="5" y="3"/>
                      <a:pt x="5"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464">
                <a:extLst>
                  <a:ext uri="{FF2B5EF4-FFF2-40B4-BE49-F238E27FC236}">
                    <a16:creationId xmlns:a16="http://schemas.microsoft.com/office/drawing/2014/main" id="{37E3416D-C48C-4ED5-B373-BFB52BBA5B65}"/>
                  </a:ext>
                </a:extLst>
              </p:cNvPr>
              <p:cNvSpPr>
                <a:spLocks/>
              </p:cNvSpPr>
              <p:nvPr/>
            </p:nvSpPr>
            <p:spPr bwMode="auto">
              <a:xfrm>
                <a:off x="3123" y="1072"/>
                <a:ext cx="15" cy="12"/>
              </a:xfrm>
              <a:custGeom>
                <a:avLst/>
                <a:gdLst>
                  <a:gd name="T0" fmla="*/ 3 w 6"/>
                  <a:gd name="T1" fmla="*/ 1 h 5"/>
                  <a:gd name="T2" fmla="*/ 2 w 6"/>
                  <a:gd name="T3" fmla="*/ 0 h 5"/>
                  <a:gd name="T4" fmla="*/ 2 w 6"/>
                  <a:gd name="T5" fmla="*/ 0 h 5"/>
                  <a:gd name="T6" fmla="*/ 1 w 6"/>
                  <a:gd name="T7" fmla="*/ 1 h 5"/>
                  <a:gd name="T8" fmla="*/ 0 w 6"/>
                  <a:gd name="T9" fmla="*/ 3 h 5"/>
                  <a:gd name="T10" fmla="*/ 0 w 6"/>
                  <a:gd name="T11" fmla="*/ 5 h 5"/>
                  <a:gd name="T12" fmla="*/ 2 w 6"/>
                  <a:gd name="T13" fmla="*/ 4 h 5"/>
                  <a:gd name="T14" fmla="*/ 6 w 6"/>
                  <a:gd name="T15" fmla="*/ 4 h 5"/>
                  <a:gd name="T16" fmla="*/ 4 w 6"/>
                  <a:gd name="T17" fmla="*/ 3 h 5"/>
                  <a:gd name="T18" fmla="*/ 3 w 6"/>
                  <a:gd name="T19"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3" y="1"/>
                    </a:moveTo>
                    <a:cubicBezTo>
                      <a:pt x="2" y="0"/>
                      <a:pt x="2" y="0"/>
                      <a:pt x="2" y="0"/>
                    </a:cubicBezTo>
                    <a:cubicBezTo>
                      <a:pt x="2" y="0"/>
                      <a:pt x="2" y="0"/>
                      <a:pt x="2" y="0"/>
                    </a:cubicBezTo>
                    <a:cubicBezTo>
                      <a:pt x="1" y="0"/>
                      <a:pt x="1" y="0"/>
                      <a:pt x="1" y="1"/>
                    </a:cubicBezTo>
                    <a:cubicBezTo>
                      <a:pt x="0" y="1"/>
                      <a:pt x="0" y="2"/>
                      <a:pt x="0" y="3"/>
                    </a:cubicBezTo>
                    <a:cubicBezTo>
                      <a:pt x="0" y="4"/>
                      <a:pt x="0" y="4"/>
                      <a:pt x="0" y="5"/>
                    </a:cubicBezTo>
                    <a:cubicBezTo>
                      <a:pt x="1" y="5"/>
                      <a:pt x="1" y="5"/>
                      <a:pt x="2" y="4"/>
                    </a:cubicBezTo>
                    <a:cubicBezTo>
                      <a:pt x="3" y="4"/>
                      <a:pt x="6" y="5"/>
                      <a:pt x="6" y="4"/>
                    </a:cubicBezTo>
                    <a:cubicBezTo>
                      <a:pt x="6" y="4"/>
                      <a:pt x="5" y="3"/>
                      <a:pt x="4" y="3"/>
                    </a:cubicBezTo>
                    <a:cubicBezTo>
                      <a:pt x="4" y="3"/>
                      <a:pt x="3" y="2"/>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465">
                <a:extLst>
                  <a:ext uri="{FF2B5EF4-FFF2-40B4-BE49-F238E27FC236}">
                    <a16:creationId xmlns:a16="http://schemas.microsoft.com/office/drawing/2014/main" id="{17544960-450C-42EB-B3EC-D3803093FA0D}"/>
                  </a:ext>
                </a:extLst>
              </p:cNvPr>
              <p:cNvSpPr>
                <a:spLocks/>
              </p:cNvSpPr>
              <p:nvPr/>
            </p:nvSpPr>
            <p:spPr bwMode="auto">
              <a:xfrm>
                <a:off x="3159" y="1081"/>
                <a:ext cx="17" cy="14"/>
              </a:xfrm>
              <a:custGeom>
                <a:avLst/>
                <a:gdLst>
                  <a:gd name="T0" fmla="*/ 6 w 7"/>
                  <a:gd name="T1" fmla="*/ 0 h 6"/>
                  <a:gd name="T2" fmla="*/ 5 w 7"/>
                  <a:gd name="T3" fmla="*/ 0 h 6"/>
                  <a:gd name="T4" fmla="*/ 4 w 7"/>
                  <a:gd name="T5" fmla="*/ 1 h 6"/>
                  <a:gd name="T6" fmla="*/ 4 w 7"/>
                  <a:gd name="T7" fmla="*/ 1 h 6"/>
                  <a:gd name="T8" fmla="*/ 5 w 7"/>
                  <a:gd name="T9" fmla="*/ 1 h 6"/>
                  <a:gd name="T10" fmla="*/ 5 w 7"/>
                  <a:gd name="T11" fmla="*/ 3 h 6"/>
                  <a:gd name="T12" fmla="*/ 3 w 7"/>
                  <a:gd name="T13" fmla="*/ 4 h 6"/>
                  <a:gd name="T14" fmla="*/ 3 w 7"/>
                  <a:gd name="T15" fmla="*/ 4 h 6"/>
                  <a:gd name="T16" fmla="*/ 3 w 7"/>
                  <a:gd name="T17" fmla="*/ 2 h 6"/>
                  <a:gd name="T18" fmla="*/ 4 w 7"/>
                  <a:gd name="T19" fmla="*/ 1 h 6"/>
                  <a:gd name="T20" fmla="*/ 1 w 7"/>
                  <a:gd name="T21" fmla="*/ 2 h 6"/>
                  <a:gd name="T22" fmla="*/ 1 w 7"/>
                  <a:gd name="T23" fmla="*/ 6 h 6"/>
                  <a:gd name="T24" fmla="*/ 2 w 7"/>
                  <a:gd name="T25" fmla="*/ 6 h 6"/>
                  <a:gd name="T26" fmla="*/ 5 w 7"/>
                  <a:gd name="T27" fmla="*/ 5 h 6"/>
                  <a:gd name="T28" fmla="*/ 6 w 7"/>
                  <a:gd name="T29" fmla="*/ 1 h 6"/>
                  <a:gd name="T30" fmla="*/ 6 w 7"/>
                  <a:gd name="T3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6">
                    <a:moveTo>
                      <a:pt x="6" y="0"/>
                    </a:moveTo>
                    <a:cubicBezTo>
                      <a:pt x="6" y="0"/>
                      <a:pt x="5" y="0"/>
                      <a:pt x="5" y="0"/>
                    </a:cubicBezTo>
                    <a:cubicBezTo>
                      <a:pt x="5" y="1"/>
                      <a:pt x="4" y="1"/>
                      <a:pt x="4" y="1"/>
                    </a:cubicBezTo>
                    <a:cubicBezTo>
                      <a:pt x="4" y="1"/>
                      <a:pt x="4" y="1"/>
                      <a:pt x="4" y="1"/>
                    </a:cubicBezTo>
                    <a:cubicBezTo>
                      <a:pt x="5" y="1"/>
                      <a:pt x="5" y="1"/>
                      <a:pt x="5" y="1"/>
                    </a:cubicBezTo>
                    <a:cubicBezTo>
                      <a:pt x="5" y="2"/>
                      <a:pt x="5" y="3"/>
                      <a:pt x="5" y="3"/>
                    </a:cubicBezTo>
                    <a:cubicBezTo>
                      <a:pt x="4" y="4"/>
                      <a:pt x="4" y="4"/>
                      <a:pt x="3" y="4"/>
                    </a:cubicBezTo>
                    <a:cubicBezTo>
                      <a:pt x="3" y="4"/>
                      <a:pt x="3" y="4"/>
                      <a:pt x="3" y="4"/>
                    </a:cubicBezTo>
                    <a:cubicBezTo>
                      <a:pt x="2" y="3"/>
                      <a:pt x="2" y="2"/>
                      <a:pt x="3" y="2"/>
                    </a:cubicBezTo>
                    <a:cubicBezTo>
                      <a:pt x="3" y="1"/>
                      <a:pt x="3" y="1"/>
                      <a:pt x="4" y="1"/>
                    </a:cubicBezTo>
                    <a:cubicBezTo>
                      <a:pt x="3" y="1"/>
                      <a:pt x="2" y="2"/>
                      <a:pt x="1" y="2"/>
                    </a:cubicBezTo>
                    <a:cubicBezTo>
                      <a:pt x="0" y="3"/>
                      <a:pt x="0" y="5"/>
                      <a:pt x="1" y="6"/>
                    </a:cubicBezTo>
                    <a:cubicBezTo>
                      <a:pt x="1" y="6"/>
                      <a:pt x="1" y="6"/>
                      <a:pt x="2" y="6"/>
                    </a:cubicBezTo>
                    <a:cubicBezTo>
                      <a:pt x="3" y="6"/>
                      <a:pt x="4" y="6"/>
                      <a:pt x="5" y="5"/>
                    </a:cubicBezTo>
                    <a:cubicBezTo>
                      <a:pt x="7" y="4"/>
                      <a:pt x="7" y="2"/>
                      <a:pt x="6" y="1"/>
                    </a:cubicBezTo>
                    <a:cubicBezTo>
                      <a:pt x="6" y="0"/>
                      <a:pt x="6"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466">
                <a:extLst>
                  <a:ext uri="{FF2B5EF4-FFF2-40B4-BE49-F238E27FC236}">
                    <a16:creationId xmlns:a16="http://schemas.microsoft.com/office/drawing/2014/main" id="{5A810EEF-4CE7-480D-AFC5-C458D7504D35}"/>
                  </a:ext>
                </a:extLst>
              </p:cNvPr>
              <p:cNvSpPr>
                <a:spLocks/>
              </p:cNvSpPr>
              <p:nvPr/>
            </p:nvSpPr>
            <p:spPr bwMode="auto">
              <a:xfrm>
                <a:off x="3161" y="1081"/>
                <a:ext cx="12" cy="5"/>
              </a:xfrm>
              <a:custGeom>
                <a:avLst/>
                <a:gdLst>
                  <a:gd name="T0" fmla="*/ 3 w 5"/>
                  <a:gd name="T1" fmla="*/ 0 h 2"/>
                  <a:gd name="T2" fmla="*/ 0 w 5"/>
                  <a:gd name="T3" fmla="*/ 1 h 2"/>
                  <a:gd name="T4" fmla="*/ 0 w 5"/>
                  <a:gd name="T5" fmla="*/ 2 h 2"/>
                  <a:gd name="T6" fmla="*/ 3 w 5"/>
                  <a:gd name="T7" fmla="*/ 1 h 2"/>
                  <a:gd name="T8" fmla="*/ 3 w 5"/>
                  <a:gd name="T9" fmla="*/ 1 h 2"/>
                  <a:gd name="T10" fmla="*/ 4 w 5"/>
                  <a:gd name="T11" fmla="*/ 0 h 2"/>
                  <a:gd name="T12" fmla="*/ 5 w 5"/>
                  <a:gd name="T13" fmla="*/ 0 h 2"/>
                  <a:gd name="T14" fmla="*/ 3 w 5"/>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
                    <a:moveTo>
                      <a:pt x="3" y="0"/>
                    </a:moveTo>
                    <a:cubicBezTo>
                      <a:pt x="3" y="0"/>
                      <a:pt x="1" y="0"/>
                      <a:pt x="0" y="1"/>
                    </a:cubicBezTo>
                    <a:cubicBezTo>
                      <a:pt x="0" y="2"/>
                      <a:pt x="0" y="2"/>
                      <a:pt x="0" y="2"/>
                    </a:cubicBezTo>
                    <a:cubicBezTo>
                      <a:pt x="1" y="2"/>
                      <a:pt x="2" y="1"/>
                      <a:pt x="3" y="1"/>
                    </a:cubicBezTo>
                    <a:cubicBezTo>
                      <a:pt x="3" y="1"/>
                      <a:pt x="3" y="1"/>
                      <a:pt x="3" y="1"/>
                    </a:cubicBezTo>
                    <a:cubicBezTo>
                      <a:pt x="3" y="1"/>
                      <a:pt x="4" y="1"/>
                      <a:pt x="4" y="0"/>
                    </a:cubicBezTo>
                    <a:cubicBezTo>
                      <a:pt x="4" y="0"/>
                      <a:pt x="5" y="0"/>
                      <a:pt x="5" y="0"/>
                    </a:cubicBezTo>
                    <a:cubicBezTo>
                      <a:pt x="4" y="0"/>
                      <a:pt x="4" y="0"/>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467">
                <a:extLst>
                  <a:ext uri="{FF2B5EF4-FFF2-40B4-BE49-F238E27FC236}">
                    <a16:creationId xmlns:a16="http://schemas.microsoft.com/office/drawing/2014/main" id="{FF8254EE-2013-4D89-8B0B-4CABAB855CB5}"/>
                  </a:ext>
                </a:extLst>
              </p:cNvPr>
              <p:cNvSpPr>
                <a:spLocks/>
              </p:cNvSpPr>
              <p:nvPr/>
            </p:nvSpPr>
            <p:spPr bwMode="auto">
              <a:xfrm>
                <a:off x="3164" y="1084"/>
                <a:ext cx="7" cy="7"/>
              </a:xfrm>
              <a:custGeom>
                <a:avLst/>
                <a:gdLst>
                  <a:gd name="T0" fmla="*/ 2 w 3"/>
                  <a:gd name="T1" fmla="*/ 0 h 3"/>
                  <a:gd name="T2" fmla="*/ 2 w 3"/>
                  <a:gd name="T3" fmla="*/ 0 h 3"/>
                  <a:gd name="T4" fmla="*/ 2 w 3"/>
                  <a:gd name="T5" fmla="*/ 0 h 3"/>
                  <a:gd name="T6" fmla="*/ 1 w 3"/>
                  <a:gd name="T7" fmla="*/ 1 h 3"/>
                  <a:gd name="T8" fmla="*/ 1 w 3"/>
                  <a:gd name="T9" fmla="*/ 3 h 3"/>
                  <a:gd name="T10" fmla="*/ 1 w 3"/>
                  <a:gd name="T11" fmla="*/ 3 h 3"/>
                  <a:gd name="T12" fmla="*/ 3 w 3"/>
                  <a:gd name="T13" fmla="*/ 2 h 3"/>
                  <a:gd name="T14" fmla="*/ 3 w 3"/>
                  <a:gd name="T15" fmla="*/ 0 h 3"/>
                  <a:gd name="T16" fmla="*/ 2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2" y="0"/>
                    </a:moveTo>
                    <a:cubicBezTo>
                      <a:pt x="2" y="0"/>
                      <a:pt x="2" y="0"/>
                      <a:pt x="2" y="0"/>
                    </a:cubicBezTo>
                    <a:cubicBezTo>
                      <a:pt x="2" y="0"/>
                      <a:pt x="2" y="0"/>
                      <a:pt x="2" y="0"/>
                    </a:cubicBezTo>
                    <a:cubicBezTo>
                      <a:pt x="1" y="0"/>
                      <a:pt x="1" y="0"/>
                      <a:pt x="1" y="1"/>
                    </a:cubicBezTo>
                    <a:cubicBezTo>
                      <a:pt x="0" y="1"/>
                      <a:pt x="0" y="2"/>
                      <a:pt x="1" y="3"/>
                    </a:cubicBezTo>
                    <a:cubicBezTo>
                      <a:pt x="1" y="3"/>
                      <a:pt x="1" y="3"/>
                      <a:pt x="1" y="3"/>
                    </a:cubicBezTo>
                    <a:cubicBezTo>
                      <a:pt x="2" y="3"/>
                      <a:pt x="2" y="3"/>
                      <a:pt x="3" y="2"/>
                    </a:cubicBezTo>
                    <a:cubicBezTo>
                      <a:pt x="3" y="2"/>
                      <a:pt x="3" y="1"/>
                      <a:pt x="3" y="0"/>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468">
                <a:extLst>
                  <a:ext uri="{FF2B5EF4-FFF2-40B4-BE49-F238E27FC236}">
                    <a16:creationId xmlns:a16="http://schemas.microsoft.com/office/drawing/2014/main" id="{10239137-A4B7-4D48-9965-257642C8B037}"/>
                  </a:ext>
                </a:extLst>
              </p:cNvPr>
              <p:cNvSpPr>
                <a:spLocks/>
              </p:cNvSpPr>
              <p:nvPr/>
            </p:nvSpPr>
            <p:spPr bwMode="auto">
              <a:xfrm>
                <a:off x="3168" y="1084"/>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469">
                <a:extLst>
                  <a:ext uri="{FF2B5EF4-FFF2-40B4-BE49-F238E27FC236}">
                    <a16:creationId xmlns:a16="http://schemas.microsoft.com/office/drawing/2014/main" id="{5068B130-55EE-4274-AC14-C84756F830BD}"/>
                  </a:ext>
                </a:extLst>
              </p:cNvPr>
              <p:cNvSpPr>
                <a:spLocks noEditPoints="1"/>
              </p:cNvSpPr>
              <p:nvPr/>
            </p:nvSpPr>
            <p:spPr bwMode="auto">
              <a:xfrm>
                <a:off x="3192" y="1105"/>
                <a:ext cx="19" cy="14"/>
              </a:xfrm>
              <a:custGeom>
                <a:avLst/>
                <a:gdLst>
                  <a:gd name="T0" fmla="*/ 3 w 8"/>
                  <a:gd name="T1" fmla="*/ 4 h 6"/>
                  <a:gd name="T2" fmla="*/ 2 w 8"/>
                  <a:gd name="T3" fmla="*/ 4 h 6"/>
                  <a:gd name="T4" fmla="*/ 2 w 8"/>
                  <a:gd name="T5" fmla="*/ 2 h 6"/>
                  <a:gd name="T6" fmla="*/ 2 w 8"/>
                  <a:gd name="T7" fmla="*/ 2 h 6"/>
                  <a:gd name="T8" fmla="*/ 4 w 8"/>
                  <a:gd name="T9" fmla="*/ 2 h 6"/>
                  <a:gd name="T10" fmla="*/ 4 w 8"/>
                  <a:gd name="T11" fmla="*/ 4 h 6"/>
                  <a:gd name="T12" fmla="*/ 3 w 8"/>
                  <a:gd name="T13" fmla="*/ 4 h 6"/>
                  <a:gd name="T14" fmla="*/ 3 w 8"/>
                  <a:gd name="T15" fmla="*/ 0 h 6"/>
                  <a:gd name="T16" fmla="*/ 1 w 8"/>
                  <a:gd name="T17" fmla="*/ 1 h 6"/>
                  <a:gd name="T18" fmla="*/ 2 w 8"/>
                  <a:gd name="T19" fmla="*/ 5 h 6"/>
                  <a:gd name="T20" fmla="*/ 5 w 8"/>
                  <a:gd name="T21" fmla="*/ 6 h 6"/>
                  <a:gd name="T22" fmla="*/ 7 w 8"/>
                  <a:gd name="T23" fmla="*/ 6 h 6"/>
                  <a:gd name="T24" fmla="*/ 5 w 8"/>
                  <a:gd name="T25" fmla="*/ 1 h 6"/>
                  <a:gd name="T26" fmla="*/ 3 w 8"/>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 h="6">
                    <a:moveTo>
                      <a:pt x="3" y="4"/>
                    </a:moveTo>
                    <a:cubicBezTo>
                      <a:pt x="3" y="4"/>
                      <a:pt x="3" y="4"/>
                      <a:pt x="2" y="4"/>
                    </a:cubicBezTo>
                    <a:cubicBezTo>
                      <a:pt x="2" y="3"/>
                      <a:pt x="1" y="2"/>
                      <a:pt x="2" y="2"/>
                    </a:cubicBezTo>
                    <a:cubicBezTo>
                      <a:pt x="2" y="2"/>
                      <a:pt x="2" y="2"/>
                      <a:pt x="2" y="2"/>
                    </a:cubicBezTo>
                    <a:cubicBezTo>
                      <a:pt x="3" y="2"/>
                      <a:pt x="3" y="2"/>
                      <a:pt x="4" y="2"/>
                    </a:cubicBezTo>
                    <a:cubicBezTo>
                      <a:pt x="4" y="3"/>
                      <a:pt x="5" y="4"/>
                      <a:pt x="4" y="4"/>
                    </a:cubicBezTo>
                    <a:cubicBezTo>
                      <a:pt x="4" y="4"/>
                      <a:pt x="4" y="4"/>
                      <a:pt x="3" y="4"/>
                    </a:cubicBezTo>
                    <a:moveTo>
                      <a:pt x="3" y="0"/>
                    </a:moveTo>
                    <a:cubicBezTo>
                      <a:pt x="2" y="0"/>
                      <a:pt x="1" y="1"/>
                      <a:pt x="1" y="1"/>
                    </a:cubicBezTo>
                    <a:cubicBezTo>
                      <a:pt x="0" y="2"/>
                      <a:pt x="1" y="4"/>
                      <a:pt x="2" y="5"/>
                    </a:cubicBezTo>
                    <a:cubicBezTo>
                      <a:pt x="3" y="6"/>
                      <a:pt x="4" y="6"/>
                      <a:pt x="5" y="6"/>
                    </a:cubicBezTo>
                    <a:cubicBezTo>
                      <a:pt x="6" y="6"/>
                      <a:pt x="6" y="6"/>
                      <a:pt x="7" y="6"/>
                    </a:cubicBezTo>
                    <a:cubicBezTo>
                      <a:pt x="8" y="5"/>
                      <a:pt x="7" y="3"/>
                      <a:pt x="5" y="1"/>
                    </a:cubicBezTo>
                    <a:cubicBezTo>
                      <a:pt x="4" y="1"/>
                      <a:pt x="3"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470">
                <a:extLst>
                  <a:ext uri="{FF2B5EF4-FFF2-40B4-BE49-F238E27FC236}">
                    <a16:creationId xmlns:a16="http://schemas.microsoft.com/office/drawing/2014/main" id="{09FB6840-5183-49EA-B327-0CE2CA1C9E20}"/>
                  </a:ext>
                </a:extLst>
              </p:cNvPr>
              <p:cNvSpPr>
                <a:spLocks/>
              </p:cNvSpPr>
              <p:nvPr/>
            </p:nvSpPr>
            <p:spPr bwMode="auto">
              <a:xfrm>
                <a:off x="3195" y="1110"/>
                <a:ext cx="9" cy="4"/>
              </a:xfrm>
              <a:custGeom>
                <a:avLst/>
                <a:gdLst>
                  <a:gd name="T0" fmla="*/ 1 w 4"/>
                  <a:gd name="T1" fmla="*/ 0 h 2"/>
                  <a:gd name="T2" fmla="*/ 1 w 4"/>
                  <a:gd name="T3" fmla="*/ 0 h 2"/>
                  <a:gd name="T4" fmla="*/ 1 w 4"/>
                  <a:gd name="T5" fmla="*/ 2 h 2"/>
                  <a:gd name="T6" fmla="*/ 2 w 4"/>
                  <a:gd name="T7" fmla="*/ 2 h 2"/>
                  <a:gd name="T8" fmla="*/ 3 w 4"/>
                  <a:gd name="T9" fmla="*/ 2 h 2"/>
                  <a:gd name="T10" fmla="*/ 3 w 4"/>
                  <a:gd name="T11" fmla="*/ 0 h 2"/>
                  <a:gd name="T12" fmla="*/ 1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0"/>
                    </a:moveTo>
                    <a:cubicBezTo>
                      <a:pt x="1" y="0"/>
                      <a:pt x="1" y="0"/>
                      <a:pt x="1" y="0"/>
                    </a:cubicBezTo>
                    <a:cubicBezTo>
                      <a:pt x="0" y="0"/>
                      <a:pt x="1" y="1"/>
                      <a:pt x="1" y="2"/>
                    </a:cubicBezTo>
                    <a:cubicBezTo>
                      <a:pt x="2" y="2"/>
                      <a:pt x="2" y="2"/>
                      <a:pt x="2" y="2"/>
                    </a:cubicBezTo>
                    <a:cubicBezTo>
                      <a:pt x="3" y="2"/>
                      <a:pt x="3" y="2"/>
                      <a:pt x="3" y="2"/>
                    </a:cubicBezTo>
                    <a:cubicBezTo>
                      <a:pt x="4" y="2"/>
                      <a:pt x="3" y="1"/>
                      <a:pt x="3" y="0"/>
                    </a:cubicBezTo>
                    <a:cubicBezTo>
                      <a:pt x="2" y="0"/>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471">
                <a:extLst>
                  <a:ext uri="{FF2B5EF4-FFF2-40B4-BE49-F238E27FC236}">
                    <a16:creationId xmlns:a16="http://schemas.microsoft.com/office/drawing/2014/main" id="{C8DF3907-94E5-4462-99A7-E0E36C17AAA0}"/>
                  </a:ext>
                </a:extLst>
              </p:cNvPr>
              <p:cNvSpPr>
                <a:spLocks noEditPoints="1"/>
              </p:cNvSpPr>
              <p:nvPr/>
            </p:nvSpPr>
            <p:spPr bwMode="auto">
              <a:xfrm>
                <a:off x="3199" y="1072"/>
                <a:ext cx="15" cy="9"/>
              </a:xfrm>
              <a:custGeom>
                <a:avLst/>
                <a:gdLst>
                  <a:gd name="T0" fmla="*/ 2 w 6"/>
                  <a:gd name="T1" fmla="*/ 4 h 4"/>
                  <a:gd name="T2" fmla="*/ 1 w 6"/>
                  <a:gd name="T3" fmla="*/ 3 h 4"/>
                  <a:gd name="T4" fmla="*/ 2 w 6"/>
                  <a:gd name="T5" fmla="*/ 2 h 4"/>
                  <a:gd name="T6" fmla="*/ 2 w 6"/>
                  <a:gd name="T7" fmla="*/ 2 h 4"/>
                  <a:gd name="T8" fmla="*/ 3 w 6"/>
                  <a:gd name="T9" fmla="*/ 2 h 4"/>
                  <a:gd name="T10" fmla="*/ 2 w 6"/>
                  <a:gd name="T11" fmla="*/ 3 h 4"/>
                  <a:gd name="T12" fmla="*/ 2 w 6"/>
                  <a:gd name="T13" fmla="*/ 4 h 4"/>
                  <a:gd name="T14" fmla="*/ 3 w 6"/>
                  <a:gd name="T15" fmla="*/ 0 h 4"/>
                  <a:gd name="T16" fmla="*/ 2 w 6"/>
                  <a:gd name="T17" fmla="*/ 1 h 4"/>
                  <a:gd name="T18" fmla="*/ 0 w 6"/>
                  <a:gd name="T19" fmla="*/ 3 h 4"/>
                  <a:gd name="T20" fmla="*/ 2 w 6"/>
                  <a:gd name="T21" fmla="*/ 4 h 4"/>
                  <a:gd name="T22" fmla="*/ 3 w 6"/>
                  <a:gd name="T23" fmla="*/ 4 h 4"/>
                  <a:gd name="T24" fmla="*/ 5 w 6"/>
                  <a:gd name="T25" fmla="*/ 1 h 4"/>
                  <a:gd name="T26" fmla="*/ 3 w 6"/>
                  <a:gd name="T2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4">
                    <a:moveTo>
                      <a:pt x="2" y="4"/>
                    </a:moveTo>
                    <a:cubicBezTo>
                      <a:pt x="1" y="4"/>
                      <a:pt x="1" y="3"/>
                      <a:pt x="1" y="3"/>
                    </a:cubicBezTo>
                    <a:cubicBezTo>
                      <a:pt x="1" y="3"/>
                      <a:pt x="1" y="2"/>
                      <a:pt x="2" y="2"/>
                    </a:cubicBezTo>
                    <a:cubicBezTo>
                      <a:pt x="2" y="2"/>
                      <a:pt x="2" y="2"/>
                      <a:pt x="2" y="2"/>
                    </a:cubicBezTo>
                    <a:cubicBezTo>
                      <a:pt x="3" y="2"/>
                      <a:pt x="3" y="2"/>
                      <a:pt x="3" y="2"/>
                    </a:cubicBezTo>
                    <a:cubicBezTo>
                      <a:pt x="3" y="3"/>
                      <a:pt x="3" y="3"/>
                      <a:pt x="2" y="3"/>
                    </a:cubicBezTo>
                    <a:cubicBezTo>
                      <a:pt x="2" y="4"/>
                      <a:pt x="2" y="4"/>
                      <a:pt x="2" y="4"/>
                    </a:cubicBezTo>
                    <a:moveTo>
                      <a:pt x="3" y="0"/>
                    </a:moveTo>
                    <a:cubicBezTo>
                      <a:pt x="3" y="0"/>
                      <a:pt x="2" y="0"/>
                      <a:pt x="2" y="1"/>
                    </a:cubicBezTo>
                    <a:cubicBezTo>
                      <a:pt x="0" y="1"/>
                      <a:pt x="0" y="2"/>
                      <a:pt x="0" y="3"/>
                    </a:cubicBezTo>
                    <a:cubicBezTo>
                      <a:pt x="0" y="4"/>
                      <a:pt x="1" y="4"/>
                      <a:pt x="2" y="4"/>
                    </a:cubicBezTo>
                    <a:cubicBezTo>
                      <a:pt x="2" y="4"/>
                      <a:pt x="3" y="4"/>
                      <a:pt x="3" y="4"/>
                    </a:cubicBezTo>
                    <a:cubicBezTo>
                      <a:pt x="5" y="3"/>
                      <a:pt x="6" y="2"/>
                      <a:pt x="5" y="1"/>
                    </a:cubicBezTo>
                    <a:cubicBezTo>
                      <a:pt x="5" y="1"/>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472">
                <a:extLst>
                  <a:ext uri="{FF2B5EF4-FFF2-40B4-BE49-F238E27FC236}">
                    <a16:creationId xmlns:a16="http://schemas.microsoft.com/office/drawing/2014/main" id="{2E02032B-02A7-4302-B2C3-ADD746C2B8A4}"/>
                  </a:ext>
                </a:extLst>
              </p:cNvPr>
              <p:cNvSpPr>
                <a:spLocks/>
              </p:cNvSpPr>
              <p:nvPr/>
            </p:nvSpPr>
            <p:spPr bwMode="auto">
              <a:xfrm>
                <a:off x="3202" y="1076"/>
                <a:ext cx="4" cy="5"/>
              </a:xfrm>
              <a:custGeom>
                <a:avLst/>
                <a:gdLst>
                  <a:gd name="T0" fmla="*/ 1 w 2"/>
                  <a:gd name="T1" fmla="*/ 0 h 2"/>
                  <a:gd name="T2" fmla="*/ 1 w 2"/>
                  <a:gd name="T3" fmla="*/ 0 h 2"/>
                  <a:gd name="T4" fmla="*/ 0 w 2"/>
                  <a:gd name="T5" fmla="*/ 1 h 2"/>
                  <a:gd name="T6" fmla="*/ 1 w 2"/>
                  <a:gd name="T7" fmla="*/ 2 h 2"/>
                  <a:gd name="T8" fmla="*/ 1 w 2"/>
                  <a:gd name="T9" fmla="*/ 1 h 2"/>
                  <a:gd name="T10" fmla="*/ 2 w 2"/>
                  <a:gd name="T11" fmla="*/ 0 h 2"/>
                  <a:gd name="T12" fmla="*/ 1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1" y="0"/>
                    </a:moveTo>
                    <a:cubicBezTo>
                      <a:pt x="1" y="0"/>
                      <a:pt x="1" y="0"/>
                      <a:pt x="1" y="0"/>
                    </a:cubicBezTo>
                    <a:cubicBezTo>
                      <a:pt x="0" y="0"/>
                      <a:pt x="0" y="1"/>
                      <a:pt x="0" y="1"/>
                    </a:cubicBezTo>
                    <a:cubicBezTo>
                      <a:pt x="0" y="1"/>
                      <a:pt x="0" y="2"/>
                      <a:pt x="1" y="2"/>
                    </a:cubicBezTo>
                    <a:cubicBezTo>
                      <a:pt x="1" y="2"/>
                      <a:pt x="1" y="2"/>
                      <a:pt x="1" y="1"/>
                    </a:cubicBezTo>
                    <a:cubicBezTo>
                      <a:pt x="2" y="1"/>
                      <a:pt x="2" y="1"/>
                      <a:pt x="2" y="0"/>
                    </a:cubicBezTo>
                    <a:cubicBezTo>
                      <a:pt x="2" y="0"/>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73">
                <a:extLst>
                  <a:ext uri="{FF2B5EF4-FFF2-40B4-BE49-F238E27FC236}">
                    <a16:creationId xmlns:a16="http://schemas.microsoft.com/office/drawing/2014/main" id="{77A460C3-CE2C-4AC5-8E24-599771286F78}"/>
                  </a:ext>
                </a:extLst>
              </p:cNvPr>
              <p:cNvSpPr>
                <a:spLocks/>
              </p:cNvSpPr>
              <p:nvPr/>
            </p:nvSpPr>
            <p:spPr bwMode="auto">
              <a:xfrm>
                <a:off x="3183" y="1057"/>
                <a:ext cx="9" cy="10"/>
              </a:xfrm>
              <a:custGeom>
                <a:avLst/>
                <a:gdLst>
                  <a:gd name="T0" fmla="*/ 2 w 4"/>
                  <a:gd name="T1" fmla="*/ 0 h 4"/>
                  <a:gd name="T2" fmla="*/ 0 w 4"/>
                  <a:gd name="T3" fmla="*/ 1 h 4"/>
                  <a:gd name="T4" fmla="*/ 0 w 4"/>
                  <a:gd name="T5" fmla="*/ 1 h 4"/>
                  <a:gd name="T6" fmla="*/ 1 w 4"/>
                  <a:gd name="T7" fmla="*/ 2 h 4"/>
                  <a:gd name="T8" fmla="*/ 1 w 4"/>
                  <a:gd name="T9" fmla="*/ 2 h 4"/>
                  <a:gd name="T10" fmla="*/ 1 w 4"/>
                  <a:gd name="T11" fmla="*/ 2 h 4"/>
                  <a:gd name="T12" fmla="*/ 1 w 4"/>
                  <a:gd name="T13" fmla="*/ 3 h 4"/>
                  <a:gd name="T14" fmla="*/ 1 w 4"/>
                  <a:gd name="T15" fmla="*/ 4 h 4"/>
                  <a:gd name="T16" fmla="*/ 1 w 4"/>
                  <a:gd name="T17" fmla="*/ 4 h 4"/>
                  <a:gd name="T18" fmla="*/ 3 w 4"/>
                  <a:gd name="T19" fmla="*/ 1 h 4"/>
                  <a:gd name="T20" fmla="*/ 2 w 4"/>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4">
                    <a:moveTo>
                      <a:pt x="2" y="0"/>
                    </a:moveTo>
                    <a:cubicBezTo>
                      <a:pt x="1" y="0"/>
                      <a:pt x="1" y="1"/>
                      <a:pt x="0" y="1"/>
                    </a:cubicBezTo>
                    <a:cubicBezTo>
                      <a:pt x="0" y="1"/>
                      <a:pt x="0" y="1"/>
                      <a:pt x="0" y="1"/>
                    </a:cubicBezTo>
                    <a:cubicBezTo>
                      <a:pt x="0" y="1"/>
                      <a:pt x="0" y="1"/>
                      <a:pt x="1" y="2"/>
                    </a:cubicBezTo>
                    <a:cubicBezTo>
                      <a:pt x="1" y="2"/>
                      <a:pt x="1" y="2"/>
                      <a:pt x="1" y="2"/>
                    </a:cubicBezTo>
                    <a:cubicBezTo>
                      <a:pt x="1" y="2"/>
                      <a:pt x="1" y="2"/>
                      <a:pt x="1" y="2"/>
                    </a:cubicBezTo>
                    <a:cubicBezTo>
                      <a:pt x="1" y="3"/>
                      <a:pt x="1" y="3"/>
                      <a:pt x="1" y="3"/>
                    </a:cubicBezTo>
                    <a:cubicBezTo>
                      <a:pt x="1" y="4"/>
                      <a:pt x="1" y="4"/>
                      <a:pt x="1" y="4"/>
                    </a:cubicBezTo>
                    <a:cubicBezTo>
                      <a:pt x="1" y="4"/>
                      <a:pt x="1" y="4"/>
                      <a:pt x="1" y="4"/>
                    </a:cubicBezTo>
                    <a:cubicBezTo>
                      <a:pt x="3" y="4"/>
                      <a:pt x="4" y="2"/>
                      <a:pt x="3" y="1"/>
                    </a:cubicBezTo>
                    <a:cubicBezTo>
                      <a:pt x="3" y="1"/>
                      <a:pt x="2"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74">
                <a:extLst>
                  <a:ext uri="{FF2B5EF4-FFF2-40B4-BE49-F238E27FC236}">
                    <a16:creationId xmlns:a16="http://schemas.microsoft.com/office/drawing/2014/main" id="{857C20A8-3FC6-44B5-8E2E-552EA69D4DD2}"/>
                  </a:ext>
                </a:extLst>
              </p:cNvPr>
              <p:cNvSpPr>
                <a:spLocks/>
              </p:cNvSpPr>
              <p:nvPr/>
            </p:nvSpPr>
            <p:spPr bwMode="auto">
              <a:xfrm>
                <a:off x="3178" y="1060"/>
                <a:ext cx="7" cy="9"/>
              </a:xfrm>
              <a:custGeom>
                <a:avLst/>
                <a:gdLst>
                  <a:gd name="T0" fmla="*/ 2 w 3"/>
                  <a:gd name="T1" fmla="*/ 0 h 4"/>
                  <a:gd name="T2" fmla="*/ 0 w 3"/>
                  <a:gd name="T3" fmla="*/ 3 h 4"/>
                  <a:gd name="T4" fmla="*/ 2 w 3"/>
                  <a:gd name="T5" fmla="*/ 4 h 4"/>
                  <a:gd name="T6" fmla="*/ 3 w 3"/>
                  <a:gd name="T7" fmla="*/ 3 h 4"/>
                  <a:gd name="T8" fmla="*/ 3 w 3"/>
                  <a:gd name="T9" fmla="*/ 2 h 4"/>
                  <a:gd name="T10" fmla="*/ 3 w 3"/>
                  <a:gd name="T11" fmla="*/ 3 h 4"/>
                  <a:gd name="T12" fmla="*/ 2 w 3"/>
                  <a:gd name="T13" fmla="*/ 3 h 4"/>
                  <a:gd name="T14" fmla="*/ 1 w 3"/>
                  <a:gd name="T15" fmla="*/ 2 h 4"/>
                  <a:gd name="T16" fmla="*/ 2 w 3"/>
                  <a:gd name="T17" fmla="*/ 1 h 4"/>
                  <a:gd name="T18" fmla="*/ 3 w 3"/>
                  <a:gd name="T19" fmla="*/ 1 h 4"/>
                  <a:gd name="T20" fmla="*/ 3 w 3"/>
                  <a:gd name="T21" fmla="*/ 1 h 4"/>
                  <a:gd name="T22" fmla="*/ 3 w 3"/>
                  <a:gd name="T23" fmla="*/ 1 h 4"/>
                  <a:gd name="T24" fmla="*/ 2 w 3"/>
                  <a:gd name="T2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4">
                    <a:moveTo>
                      <a:pt x="2" y="0"/>
                    </a:moveTo>
                    <a:cubicBezTo>
                      <a:pt x="0" y="1"/>
                      <a:pt x="0" y="2"/>
                      <a:pt x="0" y="3"/>
                    </a:cubicBezTo>
                    <a:cubicBezTo>
                      <a:pt x="0" y="3"/>
                      <a:pt x="1" y="4"/>
                      <a:pt x="2" y="4"/>
                    </a:cubicBezTo>
                    <a:cubicBezTo>
                      <a:pt x="2" y="4"/>
                      <a:pt x="3" y="4"/>
                      <a:pt x="3" y="3"/>
                    </a:cubicBezTo>
                    <a:cubicBezTo>
                      <a:pt x="3" y="3"/>
                      <a:pt x="3" y="3"/>
                      <a:pt x="3" y="2"/>
                    </a:cubicBezTo>
                    <a:cubicBezTo>
                      <a:pt x="3" y="2"/>
                      <a:pt x="3" y="3"/>
                      <a:pt x="3" y="3"/>
                    </a:cubicBezTo>
                    <a:cubicBezTo>
                      <a:pt x="2" y="3"/>
                      <a:pt x="2" y="3"/>
                      <a:pt x="2" y="3"/>
                    </a:cubicBezTo>
                    <a:cubicBezTo>
                      <a:pt x="1" y="3"/>
                      <a:pt x="1" y="3"/>
                      <a:pt x="1" y="2"/>
                    </a:cubicBezTo>
                    <a:cubicBezTo>
                      <a:pt x="1" y="2"/>
                      <a:pt x="1" y="1"/>
                      <a:pt x="2" y="1"/>
                    </a:cubicBezTo>
                    <a:cubicBezTo>
                      <a:pt x="2" y="1"/>
                      <a:pt x="2" y="1"/>
                      <a:pt x="3" y="1"/>
                    </a:cubicBezTo>
                    <a:cubicBezTo>
                      <a:pt x="3" y="1"/>
                      <a:pt x="3" y="1"/>
                      <a:pt x="3" y="1"/>
                    </a:cubicBezTo>
                    <a:cubicBezTo>
                      <a:pt x="3" y="1"/>
                      <a:pt x="3" y="1"/>
                      <a:pt x="3" y="1"/>
                    </a:cubicBezTo>
                    <a:cubicBezTo>
                      <a:pt x="2" y="0"/>
                      <a:pt x="2" y="0"/>
                      <a:pt x="2"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475">
                <a:extLst>
                  <a:ext uri="{FF2B5EF4-FFF2-40B4-BE49-F238E27FC236}">
                    <a16:creationId xmlns:a16="http://schemas.microsoft.com/office/drawing/2014/main" id="{5D9B3EE9-E9DD-4195-91FD-3282C97D1CC0}"/>
                  </a:ext>
                </a:extLst>
              </p:cNvPr>
              <p:cNvSpPr>
                <a:spLocks/>
              </p:cNvSpPr>
              <p:nvPr/>
            </p:nvSpPr>
            <p:spPr bwMode="auto">
              <a:xfrm>
                <a:off x="3185" y="1062"/>
                <a:ext cx="0" cy="3"/>
              </a:xfrm>
              <a:custGeom>
                <a:avLst/>
                <a:gdLst>
                  <a:gd name="T0" fmla="*/ 0 h 1"/>
                  <a:gd name="T1" fmla="*/ 1 h 1"/>
                  <a:gd name="T2" fmla="*/ 0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0"/>
                    </a:cubicBezTo>
                    <a:cubicBezTo>
                      <a:pt x="0" y="0"/>
                      <a:pt x="0"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476">
                <a:extLst>
                  <a:ext uri="{FF2B5EF4-FFF2-40B4-BE49-F238E27FC236}">
                    <a16:creationId xmlns:a16="http://schemas.microsoft.com/office/drawing/2014/main" id="{0C505526-7889-4639-9C35-D052D0E67EEC}"/>
                  </a:ext>
                </a:extLst>
              </p:cNvPr>
              <p:cNvSpPr>
                <a:spLocks/>
              </p:cNvSpPr>
              <p:nvPr/>
            </p:nvSpPr>
            <p:spPr bwMode="auto">
              <a:xfrm>
                <a:off x="3180" y="1062"/>
                <a:ext cx="5" cy="5"/>
              </a:xfrm>
              <a:custGeom>
                <a:avLst/>
                <a:gdLst>
                  <a:gd name="T0" fmla="*/ 2 w 2"/>
                  <a:gd name="T1" fmla="*/ 0 h 2"/>
                  <a:gd name="T2" fmla="*/ 1 w 2"/>
                  <a:gd name="T3" fmla="*/ 0 h 2"/>
                  <a:gd name="T4" fmla="*/ 0 w 2"/>
                  <a:gd name="T5" fmla="*/ 1 h 2"/>
                  <a:gd name="T6" fmla="*/ 1 w 2"/>
                  <a:gd name="T7" fmla="*/ 2 h 2"/>
                  <a:gd name="T8" fmla="*/ 2 w 2"/>
                  <a:gd name="T9" fmla="*/ 2 h 2"/>
                  <a:gd name="T10" fmla="*/ 2 w 2"/>
                  <a:gd name="T11" fmla="*/ 1 h 2"/>
                  <a:gd name="T12" fmla="*/ 2 w 2"/>
                  <a:gd name="T13" fmla="*/ 0 h 2"/>
                  <a:gd name="T14" fmla="*/ 2 w 2"/>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2">
                    <a:moveTo>
                      <a:pt x="2" y="0"/>
                    </a:moveTo>
                    <a:cubicBezTo>
                      <a:pt x="1" y="0"/>
                      <a:pt x="1" y="0"/>
                      <a:pt x="1" y="0"/>
                    </a:cubicBezTo>
                    <a:cubicBezTo>
                      <a:pt x="0" y="0"/>
                      <a:pt x="0" y="1"/>
                      <a:pt x="0" y="1"/>
                    </a:cubicBezTo>
                    <a:cubicBezTo>
                      <a:pt x="0" y="2"/>
                      <a:pt x="0" y="2"/>
                      <a:pt x="1" y="2"/>
                    </a:cubicBezTo>
                    <a:cubicBezTo>
                      <a:pt x="1" y="2"/>
                      <a:pt x="1" y="2"/>
                      <a:pt x="2" y="2"/>
                    </a:cubicBezTo>
                    <a:cubicBezTo>
                      <a:pt x="2" y="2"/>
                      <a:pt x="2" y="1"/>
                      <a:pt x="2" y="1"/>
                    </a:cubicBezTo>
                    <a:cubicBezTo>
                      <a:pt x="2" y="1"/>
                      <a:pt x="2" y="0"/>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477">
                <a:extLst>
                  <a:ext uri="{FF2B5EF4-FFF2-40B4-BE49-F238E27FC236}">
                    <a16:creationId xmlns:a16="http://schemas.microsoft.com/office/drawing/2014/main" id="{98ACE436-47E2-4407-81B4-A0A9B845A9E7}"/>
                  </a:ext>
                </a:extLst>
              </p:cNvPr>
              <p:cNvSpPr>
                <a:spLocks noEditPoints="1"/>
              </p:cNvSpPr>
              <p:nvPr/>
            </p:nvSpPr>
            <p:spPr bwMode="auto">
              <a:xfrm>
                <a:off x="3159" y="1119"/>
                <a:ext cx="14" cy="10"/>
              </a:xfrm>
              <a:custGeom>
                <a:avLst/>
                <a:gdLst>
                  <a:gd name="T0" fmla="*/ 3 w 6"/>
                  <a:gd name="T1" fmla="*/ 3 h 4"/>
                  <a:gd name="T2" fmla="*/ 3 w 6"/>
                  <a:gd name="T3" fmla="*/ 2 h 4"/>
                  <a:gd name="T4" fmla="*/ 4 w 6"/>
                  <a:gd name="T5" fmla="*/ 1 h 4"/>
                  <a:gd name="T6" fmla="*/ 4 w 6"/>
                  <a:gd name="T7" fmla="*/ 1 h 4"/>
                  <a:gd name="T8" fmla="*/ 5 w 6"/>
                  <a:gd name="T9" fmla="*/ 1 h 4"/>
                  <a:gd name="T10" fmla="*/ 4 w 6"/>
                  <a:gd name="T11" fmla="*/ 2 h 4"/>
                  <a:gd name="T12" fmla="*/ 3 w 6"/>
                  <a:gd name="T13" fmla="*/ 3 h 4"/>
                  <a:gd name="T14" fmla="*/ 4 w 6"/>
                  <a:gd name="T15" fmla="*/ 0 h 4"/>
                  <a:gd name="T16" fmla="*/ 2 w 6"/>
                  <a:gd name="T17" fmla="*/ 0 h 4"/>
                  <a:gd name="T18" fmla="*/ 1 w 6"/>
                  <a:gd name="T19" fmla="*/ 3 h 4"/>
                  <a:gd name="T20" fmla="*/ 2 w 6"/>
                  <a:gd name="T21" fmla="*/ 4 h 4"/>
                  <a:gd name="T22" fmla="*/ 4 w 6"/>
                  <a:gd name="T23" fmla="*/ 4 h 4"/>
                  <a:gd name="T24" fmla="*/ 6 w 6"/>
                  <a:gd name="T25" fmla="*/ 1 h 4"/>
                  <a:gd name="T26" fmla="*/ 4 w 6"/>
                  <a:gd name="T2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4">
                    <a:moveTo>
                      <a:pt x="3" y="3"/>
                    </a:moveTo>
                    <a:cubicBezTo>
                      <a:pt x="3" y="3"/>
                      <a:pt x="3" y="2"/>
                      <a:pt x="3" y="2"/>
                    </a:cubicBezTo>
                    <a:cubicBezTo>
                      <a:pt x="2" y="2"/>
                      <a:pt x="3" y="1"/>
                      <a:pt x="4" y="1"/>
                    </a:cubicBezTo>
                    <a:cubicBezTo>
                      <a:pt x="4" y="1"/>
                      <a:pt x="4" y="1"/>
                      <a:pt x="4" y="1"/>
                    </a:cubicBezTo>
                    <a:cubicBezTo>
                      <a:pt x="5" y="1"/>
                      <a:pt x="5" y="1"/>
                      <a:pt x="5" y="1"/>
                    </a:cubicBezTo>
                    <a:cubicBezTo>
                      <a:pt x="5" y="2"/>
                      <a:pt x="5" y="2"/>
                      <a:pt x="4" y="2"/>
                    </a:cubicBezTo>
                    <a:cubicBezTo>
                      <a:pt x="4" y="3"/>
                      <a:pt x="4" y="3"/>
                      <a:pt x="3" y="3"/>
                    </a:cubicBezTo>
                    <a:moveTo>
                      <a:pt x="4" y="0"/>
                    </a:moveTo>
                    <a:cubicBezTo>
                      <a:pt x="4" y="0"/>
                      <a:pt x="3" y="0"/>
                      <a:pt x="2" y="0"/>
                    </a:cubicBezTo>
                    <a:cubicBezTo>
                      <a:pt x="1" y="1"/>
                      <a:pt x="0" y="2"/>
                      <a:pt x="1" y="3"/>
                    </a:cubicBezTo>
                    <a:cubicBezTo>
                      <a:pt x="1" y="4"/>
                      <a:pt x="2" y="4"/>
                      <a:pt x="2" y="4"/>
                    </a:cubicBezTo>
                    <a:cubicBezTo>
                      <a:pt x="3" y="4"/>
                      <a:pt x="4" y="4"/>
                      <a:pt x="4" y="4"/>
                    </a:cubicBezTo>
                    <a:cubicBezTo>
                      <a:pt x="6" y="3"/>
                      <a:pt x="6" y="2"/>
                      <a:pt x="6" y="1"/>
                    </a:cubicBezTo>
                    <a:cubicBezTo>
                      <a:pt x="6"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478">
                <a:extLst>
                  <a:ext uri="{FF2B5EF4-FFF2-40B4-BE49-F238E27FC236}">
                    <a16:creationId xmlns:a16="http://schemas.microsoft.com/office/drawing/2014/main" id="{3858B5FB-4D4F-4393-B0F6-DD3436D94A78}"/>
                  </a:ext>
                </a:extLst>
              </p:cNvPr>
              <p:cNvSpPr>
                <a:spLocks/>
              </p:cNvSpPr>
              <p:nvPr/>
            </p:nvSpPr>
            <p:spPr bwMode="auto">
              <a:xfrm>
                <a:off x="3164" y="1122"/>
                <a:ext cx="7" cy="4"/>
              </a:xfrm>
              <a:custGeom>
                <a:avLst/>
                <a:gdLst>
                  <a:gd name="T0" fmla="*/ 2 w 3"/>
                  <a:gd name="T1" fmla="*/ 0 h 2"/>
                  <a:gd name="T2" fmla="*/ 2 w 3"/>
                  <a:gd name="T3" fmla="*/ 0 h 2"/>
                  <a:gd name="T4" fmla="*/ 1 w 3"/>
                  <a:gd name="T5" fmla="*/ 1 h 2"/>
                  <a:gd name="T6" fmla="*/ 1 w 3"/>
                  <a:gd name="T7" fmla="*/ 2 h 2"/>
                  <a:gd name="T8" fmla="*/ 2 w 3"/>
                  <a:gd name="T9" fmla="*/ 1 h 2"/>
                  <a:gd name="T10" fmla="*/ 3 w 3"/>
                  <a:gd name="T11" fmla="*/ 0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2" y="0"/>
                      <a:pt x="2" y="0"/>
                      <a:pt x="2" y="0"/>
                    </a:cubicBezTo>
                    <a:cubicBezTo>
                      <a:pt x="1" y="0"/>
                      <a:pt x="0" y="1"/>
                      <a:pt x="1" y="1"/>
                    </a:cubicBezTo>
                    <a:cubicBezTo>
                      <a:pt x="1" y="1"/>
                      <a:pt x="1" y="2"/>
                      <a:pt x="1" y="2"/>
                    </a:cubicBezTo>
                    <a:cubicBezTo>
                      <a:pt x="2" y="2"/>
                      <a:pt x="2" y="2"/>
                      <a:pt x="2" y="1"/>
                    </a:cubicBezTo>
                    <a:cubicBezTo>
                      <a:pt x="3" y="1"/>
                      <a:pt x="3" y="1"/>
                      <a:pt x="3" y="0"/>
                    </a:cubicBezTo>
                    <a:cubicBezTo>
                      <a:pt x="3" y="0"/>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479">
                <a:extLst>
                  <a:ext uri="{FF2B5EF4-FFF2-40B4-BE49-F238E27FC236}">
                    <a16:creationId xmlns:a16="http://schemas.microsoft.com/office/drawing/2014/main" id="{76FCDC98-A64D-4686-8CDA-B61BBDBDC39E}"/>
                  </a:ext>
                </a:extLst>
              </p:cNvPr>
              <p:cNvSpPr>
                <a:spLocks noEditPoints="1"/>
              </p:cNvSpPr>
              <p:nvPr/>
            </p:nvSpPr>
            <p:spPr bwMode="auto">
              <a:xfrm>
                <a:off x="3225" y="1067"/>
                <a:ext cx="10" cy="31"/>
              </a:xfrm>
              <a:custGeom>
                <a:avLst/>
                <a:gdLst>
                  <a:gd name="T0" fmla="*/ 2 w 4"/>
                  <a:gd name="T1" fmla="*/ 3 h 13"/>
                  <a:gd name="T2" fmla="*/ 2 w 4"/>
                  <a:gd name="T3" fmla="*/ 3 h 13"/>
                  <a:gd name="T4" fmla="*/ 4 w 4"/>
                  <a:gd name="T5" fmla="*/ 13 h 13"/>
                  <a:gd name="T6" fmla="*/ 4 w 4"/>
                  <a:gd name="T7" fmla="*/ 13 h 13"/>
                  <a:gd name="T8" fmla="*/ 2 w 4"/>
                  <a:gd name="T9" fmla="*/ 3 h 13"/>
                  <a:gd name="T10" fmla="*/ 0 w 4"/>
                  <a:gd name="T11" fmla="*/ 0 h 13"/>
                  <a:gd name="T12" fmla="*/ 0 w 4"/>
                  <a:gd name="T13" fmla="*/ 1 h 13"/>
                  <a:gd name="T14" fmla="*/ 1 w 4"/>
                  <a:gd name="T15" fmla="*/ 2 h 13"/>
                  <a:gd name="T16" fmla="*/ 1 w 4"/>
                  <a:gd name="T17" fmla="*/ 2 h 13"/>
                  <a:gd name="T18" fmla="*/ 0 w 4"/>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3">
                    <a:moveTo>
                      <a:pt x="2" y="3"/>
                    </a:moveTo>
                    <a:cubicBezTo>
                      <a:pt x="2" y="3"/>
                      <a:pt x="2" y="3"/>
                      <a:pt x="2" y="3"/>
                    </a:cubicBezTo>
                    <a:cubicBezTo>
                      <a:pt x="3" y="6"/>
                      <a:pt x="4" y="9"/>
                      <a:pt x="4" y="13"/>
                    </a:cubicBezTo>
                    <a:cubicBezTo>
                      <a:pt x="4" y="13"/>
                      <a:pt x="4" y="13"/>
                      <a:pt x="4" y="13"/>
                    </a:cubicBezTo>
                    <a:cubicBezTo>
                      <a:pt x="4" y="9"/>
                      <a:pt x="3" y="6"/>
                      <a:pt x="2" y="3"/>
                    </a:cubicBezTo>
                    <a:moveTo>
                      <a:pt x="0" y="0"/>
                    </a:moveTo>
                    <a:cubicBezTo>
                      <a:pt x="0" y="1"/>
                      <a:pt x="0" y="1"/>
                      <a:pt x="0" y="1"/>
                    </a:cubicBezTo>
                    <a:cubicBezTo>
                      <a:pt x="1" y="1"/>
                      <a:pt x="1" y="1"/>
                      <a:pt x="1" y="2"/>
                    </a:cubicBezTo>
                    <a:cubicBezTo>
                      <a:pt x="1" y="2"/>
                      <a:pt x="1" y="2"/>
                      <a:pt x="1" y="2"/>
                    </a:cubicBezTo>
                    <a:cubicBezTo>
                      <a:pt x="1" y="1"/>
                      <a:pt x="1" y="1"/>
                      <a:pt x="0" y="0"/>
                    </a:cubicBezTo>
                  </a:path>
                </a:pathLst>
              </a:custGeom>
              <a:solidFill>
                <a:srgbClr val="000C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480">
                <a:extLst>
                  <a:ext uri="{FF2B5EF4-FFF2-40B4-BE49-F238E27FC236}">
                    <a16:creationId xmlns:a16="http://schemas.microsoft.com/office/drawing/2014/main" id="{6215AAD3-AFAC-4CB4-9E98-6EAA5EED6851}"/>
                  </a:ext>
                </a:extLst>
              </p:cNvPr>
              <p:cNvSpPr>
                <a:spLocks noEditPoints="1"/>
              </p:cNvSpPr>
              <p:nvPr/>
            </p:nvSpPr>
            <p:spPr bwMode="auto">
              <a:xfrm>
                <a:off x="3135" y="1069"/>
                <a:ext cx="100" cy="79"/>
              </a:xfrm>
              <a:custGeom>
                <a:avLst/>
                <a:gdLst>
                  <a:gd name="T0" fmla="*/ 40 w 42"/>
                  <a:gd name="T1" fmla="*/ 2 h 33"/>
                  <a:gd name="T2" fmla="*/ 39 w 42"/>
                  <a:gd name="T3" fmla="*/ 2 h 33"/>
                  <a:gd name="T4" fmla="*/ 39 w 42"/>
                  <a:gd name="T5" fmla="*/ 2 h 33"/>
                  <a:gd name="T6" fmla="*/ 39 w 42"/>
                  <a:gd name="T7" fmla="*/ 2 h 33"/>
                  <a:gd name="T8" fmla="*/ 40 w 42"/>
                  <a:gd name="T9" fmla="*/ 7 h 33"/>
                  <a:gd name="T10" fmla="*/ 18 w 42"/>
                  <a:gd name="T11" fmla="*/ 29 h 33"/>
                  <a:gd name="T12" fmla="*/ 0 w 42"/>
                  <a:gd name="T13" fmla="*/ 19 h 33"/>
                  <a:gd name="T14" fmla="*/ 6 w 42"/>
                  <a:gd name="T15" fmla="*/ 28 h 33"/>
                  <a:gd name="T16" fmla="*/ 9 w 42"/>
                  <a:gd name="T17" fmla="*/ 27 h 33"/>
                  <a:gd name="T18" fmla="*/ 9 w 42"/>
                  <a:gd name="T19" fmla="*/ 27 h 33"/>
                  <a:gd name="T20" fmla="*/ 8 w 42"/>
                  <a:gd name="T21" fmla="*/ 29 h 33"/>
                  <a:gd name="T22" fmla="*/ 8 w 42"/>
                  <a:gd name="T23" fmla="*/ 30 h 33"/>
                  <a:gd name="T24" fmla="*/ 16 w 42"/>
                  <a:gd name="T25" fmla="*/ 33 h 33"/>
                  <a:gd name="T26" fmla="*/ 16 w 42"/>
                  <a:gd name="T27" fmla="*/ 32 h 33"/>
                  <a:gd name="T28" fmla="*/ 17 w 42"/>
                  <a:gd name="T29" fmla="*/ 31 h 33"/>
                  <a:gd name="T30" fmla="*/ 17 w 42"/>
                  <a:gd name="T31" fmla="*/ 31 h 33"/>
                  <a:gd name="T32" fmla="*/ 18 w 42"/>
                  <a:gd name="T33" fmla="*/ 32 h 33"/>
                  <a:gd name="T34" fmla="*/ 18 w 42"/>
                  <a:gd name="T35" fmla="*/ 33 h 33"/>
                  <a:gd name="T36" fmla="*/ 20 w 42"/>
                  <a:gd name="T37" fmla="*/ 33 h 33"/>
                  <a:gd name="T38" fmla="*/ 31 w 42"/>
                  <a:gd name="T39" fmla="*/ 30 h 33"/>
                  <a:gd name="T40" fmla="*/ 31 w 42"/>
                  <a:gd name="T41" fmla="*/ 30 h 33"/>
                  <a:gd name="T42" fmla="*/ 30 w 42"/>
                  <a:gd name="T43" fmla="*/ 28 h 33"/>
                  <a:gd name="T44" fmla="*/ 30 w 42"/>
                  <a:gd name="T45" fmla="*/ 27 h 33"/>
                  <a:gd name="T46" fmla="*/ 31 w 42"/>
                  <a:gd name="T47" fmla="*/ 27 h 33"/>
                  <a:gd name="T48" fmla="*/ 33 w 42"/>
                  <a:gd name="T49" fmla="*/ 28 h 33"/>
                  <a:gd name="T50" fmla="*/ 34 w 42"/>
                  <a:gd name="T51" fmla="*/ 29 h 33"/>
                  <a:gd name="T52" fmla="*/ 40 w 42"/>
                  <a:gd name="T53" fmla="*/ 20 h 33"/>
                  <a:gd name="T54" fmla="*/ 39 w 42"/>
                  <a:gd name="T55" fmla="*/ 19 h 33"/>
                  <a:gd name="T56" fmla="*/ 41 w 42"/>
                  <a:gd name="T57" fmla="*/ 18 h 33"/>
                  <a:gd name="T58" fmla="*/ 41 w 42"/>
                  <a:gd name="T59" fmla="*/ 17 h 33"/>
                  <a:gd name="T60" fmla="*/ 42 w 42"/>
                  <a:gd name="T61" fmla="*/ 12 h 33"/>
                  <a:gd name="T62" fmla="*/ 40 w 42"/>
                  <a:gd name="T63" fmla="*/ 2 h 33"/>
                  <a:gd name="T64" fmla="*/ 38 w 42"/>
                  <a:gd name="T65" fmla="*/ 0 h 33"/>
                  <a:gd name="T66" fmla="*/ 39 w 42"/>
                  <a:gd name="T67" fmla="*/ 1 h 33"/>
                  <a:gd name="T68" fmla="*/ 39 w 42"/>
                  <a:gd name="T69" fmla="*/ 1 h 33"/>
                  <a:gd name="T70" fmla="*/ 38 w 42"/>
                  <a:gd name="T7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 h="33">
                    <a:moveTo>
                      <a:pt x="40" y="2"/>
                    </a:moveTo>
                    <a:cubicBezTo>
                      <a:pt x="39" y="2"/>
                      <a:pt x="39" y="2"/>
                      <a:pt x="39" y="2"/>
                    </a:cubicBezTo>
                    <a:cubicBezTo>
                      <a:pt x="39" y="2"/>
                      <a:pt x="39" y="2"/>
                      <a:pt x="39" y="2"/>
                    </a:cubicBezTo>
                    <a:cubicBezTo>
                      <a:pt x="39" y="2"/>
                      <a:pt x="39" y="2"/>
                      <a:pt x="39" y="2"/>
                    </a:cubicBezTo>
                    <a:cubicBezTo>
                      <a:pt x="39" y="4"/>
                      <a:pt x="40" y="5"/>
                      <a:pt x="40" y="7"/>
                    </a:cubicBezTo>
                    <a:cubicBezTo>
                      <a:pt x="40" y="19"/>
                      <a:pt x="30" y="29"/>
                      <a:pt x="18" y="29"/>
                    </a:cubicBezTo>
                    <a:cubicBezTo>
                      <a:pt x="10" y="29"/>
                      <a:pt x="4" y="25"/>
                      <a:pt x="0" y="19"/>
                    </a:cubicBezTo>
                    <a:cubicBezTo>
                      <a:pt x="1" y="23"/>
                      <a:pt x="3" y="26"/>
                      <a:pt x="6" y="28"/>
                    </a:cubicBezTo>
                    <a:cubicBezTo>
                      <a:pt x="7" y="28"/>
                      <a:pt x="8" y="27"/>
                      <a:pt x="9" y="27"/>
                    </a:cubicBezTo>
                    <a:cubicBezTo>
                      <a:pt x="9" y="27"/>
                      <a:pt x="9" y="27"/>
                      <a:pt x="9" y="27"/>
                    </a:cubicBezTo>
                    <a:cubicBezTo>
                      <a:pt x="9" y="28"/>
                      <a:pt x="9" y="29"/>
                      <a:pt x="8" y="29"/>
                    </a:cubicBezTo>
                    <a:cubicBezTo>
                      <a:pt x="8" y="29"/>
                      <a:pt x="8" y="29"/>
                      <a:pt x="8" y="30"/>
                    </a:cubicBezTo>
                    <a:cubicBezTo>
                      <a:pt x="11" y="31"/>
                      <a:pt x="13" y="33"/>
                      <a:pt x="16" y="33"/>
                    </a:cubicBezTo>
                    <a:cubicBezTo>
                      <a:pt x="16" y="33"/>
                      <a:pt x="16" y="32"/>
                      <a:pt x="16" y="32"/>
                    </a:cubicBezTo>
                    <a:cubicBezTo>
                      <a:pt x="16" y="31"/>
                      <a:pt x="16" y="31"/>
                      <a:pt x="17" y="31"/>
                    </a:cubicBezTo>
                    <a:cubicBezTo>
                      <a:pt x="17" y="31"/>
                      <a:pt x="17" y="31"/>
                      <a:pt x="17" y="31"/>
                    </a:cubicBezTo>
                    <a:cubicBezTo>
                      <a:pt x="18" y="31"/>
                      <a:pt x="18" y="32"/>
                      <a:pt x="18" y="32"/>
                    </a:cubicBezTo>
                    <a:cubicBezTo>
                      <a:pt x="18" y="33"/>
                      <a:pt x="18" y="33"/>
                      <a:pt x="18" y="33"/>
                    </a:cubicBezTo>
                    <a:cubicBezTo>
                      <a:pt x="19" y="33"/>
                      <a:pt x="20" y="33"/>
                      <a:pt x="20" y="33"/>
                    </a:cubicBezTo>
                    <a:cubicBezTo>
                      <a:pt x="24" y="33"/>
                      <a:pt x="28" y="32"/>
                      <a:pt x="31" y="30"/>
                    </a:cubicBezTo>
                    <a:cubicBezTo>
                      <a:pt x="31" y="30"/>
                      <a:pt x="31" y="30"/>
                      <a:pt x="31" y="30"/>
                    </a:cubicBezTo>
                    <a:cubicBezTo>
                      <a:pt x="31" y="29"/>
                      <a:pt x="30" y="29"/>
                      <a:pt x="30" y="28"/>
                    </a:cubicBezTo>
                    <a:cubicBezTo>
                      <a:pt x="30" y="28"/>
                      <a:pt x="30" y="27"/>
                      <a:pt x="30" y="27"/>
                    </a:cubicBezTo>
                    <a:cubicBezTo>
                      <a:pt x="30" y="27"/>
                      <a:pt x="30" y="27"/>
                      <a:pt x="31" y="27"/>
                    </a:cubicBezTo>
                    <a:cubicBezTo>
                      <a:pt x="31" y="27"/>
                      <a:pt x="33" y="28"/>
                      <a:pt x="33" y="28"/>
                    </a:cubicBezTo>
                    <a:cubicBezTo>
                      <a:pt x="34" y="28"/>
                      <a:pt x="34" y="28"/>
                      <a:pt x="34" y="29"/>
                    </a:cubicBezTo>
                    <a:cubicBezTo>
                      <a:pt x="37" y="26"/>
                      <a:pt x="39" y="24"/>
                      <a:pt x="40" y="20"/>
                    </a:cubicBezTo>
                    <a:cubicBezTo>
                      <a:pt x="39" y="20"/>
                      <a:pt x="39" y="20"/>
                      <a:pt x="39" y="19"/>
                    </a:cubicBezTo>
                    <a:cubicBezTo>
                      <a:pt x="39" y="18"/>
                      <a:pt x="40" y="18"/>
                      <a:pt x="41" y="18"/>
                    </a:cubicBezTo>
                    <a:cubicBezTo>
                      <a:pt x="41" y="18"/>
                      <a:pt x="41" y="18"/>
                      <a:pt x="41" y="17"/>
                    </a:cubicBezTo>
                    <a:cubicBezTo>
                      <a:pt x="42" y="16"/>
                      <a:pt x="42" y="14"/>
                      <a:pt x="42" y="12"/>
                    </a:cubicBezTo>
                    <a:cubicBezTo>
                      <a:pt x="42" y="8"/>
                      <a:pt x="41" y="5"/>
                      <a:pt x="40" y="2"/>
                    </a:cubicBezTo>
                    <a:moveTo>
                      <a:pt x="38" y="0"/>
                    </a:moveTo>
                    <a:cubicBezTo>
                      <a:pt x="38" y="0"/>
                      <a:pt x="39" y="0"/>
                      <a:pt x="39" y="1"/>
                    </a:cubicBezTo>
                    <a:cubicBezTo>
                      <a:pt x="39" y="1"/>
                      <a:pt x="39" y="1"/>
                      <a:pt x="39" y="1"/>
                    </a:cubicBezTo>
                    <a:cubicBezTo>
                      <a:pt x="39" y="0"/>
                      <a:pt x="39" y="0"/>
                      <a:pt x="38"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481">
                <a:extLst>
                  <a:ext uri="{FF2B5EF4-FFF2-40B4-BE49-F238E27FC236}">
                    <a16:creationId xmlns:a16="http://schemas.microsoft.com/office/drawing/2014/main" id="{4E797125-2E06-4BF7-BFD6-D3C305916364}"/>
                  </a:ext>
                </a:extLst>
              </p:cNvPr>
              <p:cNvSpPr>
                <a:spLocks/>
              </p:cNvSpPr>
              <p:nvPr/>
            </p:nvSpPr>
            <p:spPr bwMode="auto">
              <a:xfrm>
                <a:off x="3228" y="1072"/>
                <a:ext cx="2" cy="2"/>
              </a:xfrm>
              <a:custGeom>
                <a:avLst/>
                <a:gdLst>
                  <a:gd name="T0" fmla="*/ 0 w 1"/>
                  <a:gd name="T1" fmla="*/ 0 h 1"/>
                  <a:gd name="T2" fmla="*/ 0 w 1"/>
                  <a:gd name="T3" fmla="*/ 0 h 1"/>
                  <a:gd name="T4" fmla="*/ 0 w 1"/>
                  <a:gd name="T5" fmla="*/ 0 h 1"/>
                  <a:gd name="T6" fmla="*/ 0 w 1"/>
                  <a:gd name="T7" fmla="*/ 1 h 1"/>
                  <a:gd name="T8" fmla="*/ 0 w 1"/>
                  <a:gd name="T9" fmla="*/ 1 h 1"/>
                  <a:gd name="T10" fmla="*/ 0 w 1"/>
                  <a:gd name="T11" fmla="*/ 1 h 1"/>
                  <a:gd name="T12" fmla="*/ 1 w 1"/>
                  <a:gd name="T13" fmla="*/ 1 h 1"/>
                  <a:gd name="T14" fmla="*/ 1 w 1"/>
                  <a:gd name="T15" fmla="*/ 1 h 1"/>
                  <a:gd name="T16" fmla="*/ 0 w 1"/>
                  <a:gd name="T1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1">
                    <a:moveTo>
                      <a:pt x="0" y="0"/>
                    </a:moveTo>
                    <a:cubicBezTo>
                      <a:pt x="0" y="0"/>
                      <a:pt x="0" y="0"/>
                      <a:pt x="0" y="0"/>
                    </a:cubicBezTo>
                    <a:cubicBezTo>
                      <a:pt x="0" y="0"/>
                      <a:pt x="0" y="0"/>
                      <a:pt x="0" y="0"/>
                    </a:cubicBezTo>
                    <a:cubicBezTo>
                      <a:pt x="0" y="0"/>
                      <a:pt x="0" y="1"/>
                      <a:pt x="0" y="1"/>
                    </a:cubicBezTo>
                    <a:cubicBezTo>
                      <a:pt x="0" y="1"/>
                      <a:pt x="0" y="1"/>
                      <a:pt x="0" y="1"/>
                    </a:cubicBezTo>
                    <a:cubicBezTo>
                      <a:pt x="0" y="1"/>
                      <a:pt x="0" y="1"/>
                      <a:pt x="0" y="1"/>
                    </a:cubicBezTo>
                    <a:cubicBezTo>
                      <a:pt x="1" y="1"/>
                      <a:pt x="1" y="1"/>
                      <a:pt x="1" y="1"/>
                    </a:cubicBezTo>
                    <a:cubicBezTo>
                      <a:pt x="1" y="1"/>
                      <a:pt x="1" y="1"/>
                      <a:pt x="1" y="1"/>
                    </a:cubicBezTo>
                    <a:cubicBezTo>
                      <a:pt x="1" y="1"/>
                      <a:pt x="0" y="0"/>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482">
                <a:extLst>
                  <a:ext uri="{FF2B5EF4-FFF2-40B4-BE49-F238E27FC236}">
                    <a16:creationId xmlns:a16="http://schemas.microsoft.com/office/drawing/2014/main" id="{17D6142C-F594-4461-9E93-125281EB5482}"/>
                  </a:ext>
                </a:extLst>
              </p:cNvPr>
              <p:cNvSpPr>
                <a:spLocks/>
              </p:cNvSpPr>
              <p:nvPr/>
            </p:nvSpPr>
            <p:spPr bwMode="auto">
              <a:xfrm>
                <a:off x="3206" y="1133"/>
                <a:ext cx="10" cy="8"/>
              </a:xfrm>
              <a:custGeom>
                <a:avLst/>
                <a:gdLst>
                  <a:gd name="T0" fmla="*/ 1 w 4"/>
                  <a:gd name="T1" fmla="*/ 0 h 3"/>
                  <a:gd name="T2" fmla="*/ 0 w 4"/>
                  <a:gd name="T3" fmla="*/ 0 h 3"/>
                  <a:gd name="T4" fmla="*/ 0 w 4"/>
                  <a:gd name="T5" fmla="*/ 1 h 3"/>
                  <a:gd name="T6" fmla="*/ 1 w 4"/>
                  <a:gd name="T7" fmla="*/ 3 h 3"/>
                  <a:gd name="T8" fmla="*/ 1 w 4"/>
                  <a:gd name="T9" fmla="*/ 3 h 3"/>
                  <a:gd name="T10" fmla="*/ 4 w 4"/>
                  <a:gd name="T11" fmla="*/ 2 h 3"/>
                  <a:gd name="T12" fmla="*/ 3 w 4"/>
                  <a:gd name="T13" fmla="*/ 1 h 3"/>
                  <a:gd name="T14" fmla="*/ 1 w 4"/>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0"/>
                    </a:moveTo>
                    <a:cubicBezTo>
                      <a:pt x="0" y="0"/>
                      <a:pt x="0" y="0"/>
                      <a:pt x="0" y="0"/>
                    </a:cubicBezTo>
                    <a:cubicBezTo>
                      <a:pt x="0" y="0"/>
                      <a:pt x="0" y="1"/>
                      <a:pt x="0" y="1"/>
                    </a:cubicBezTo>
                    <a:cubicBezTo>
                      <a:pt x="0" y="2"/>
                      <a:pt x="1" y="2"/>
                      <a:pt x="1" y="3"/>
                    </a:cubicBezTo>
                    <a:cubicBezTo>
                      <a:pt x="1" y="3"/>
                      <a:pt x="1" y="3"/>
                      <a:pt x="1" y="3"/>
                    </a:cubicBezTo>
                    <a:cubicBezTo>
                      <a:pt x="2" y="3"/>
                      <a:pt x="3" y="2"/>
                      <a:pt x="4" y="2"/>
                    </a:cubicBezTo>
                    <a:cubicBezTo>
                      <a:pt x="4" y="1"/>
                      <a:pt x="4" y="1"/>
                      <a:pt x="3" y="1"/>
                    </a:cubicBezTo>
                    <a:cubicBezTo>
                      <a:pt x="3" y="1"/>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483">
                <a:extLst>
                  <a:ext uri="{FF2B5EF4-FFF2-40B4-BE49-F238E27FC236}">
                    <a16:creationId xmlns:a16="http://schemas.microsoft.com/office/drawing/2014/main" id="{C64656B3-D810-46E8-98CE-932FA0F43D9C}"/>
                  </a:ext>
                </a:extLst>
              </p:cNvPr>
              <p:cNvSpPr>
                <a:spLocks/>
              </p:cNvSpPr>
              <p:nvPr/>
            </p:nvSpPr>
            <p:spPr bwMode="auto">
              <a:xfrm>
                <a:off x="3228" y="1110"/>
                <a:ext cx="5" cy="7"/>
              </a:xfrm>
              <a:custGeom>
                <a:avLst/>
                <a:gdLst>
                  <a:gd name="T0" fmla="*/ 2 w 2"/>
                  <a:gd name="T1" fmla="*/ 0 h 3"/>
                  <a:gd name="T2" fmla="*/ 2 w 2"/>
                  <a:gd name="T3" fmla="*/ 1 h 3"/>
                  <a:gd name="T4" fmla="*/ 0 w 2"/>
                  <a:gd name="T5" fmla="*/ 2 h 3"/>
                  <a:gd name="T6" fmla="*/ 1 w 2"/>
                  <a:gd name="T7" fmla="*/ 3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cubicBezTo>
                      <a:pt x="2" y="1"/>
                      <a:pt x="2" y="1"/>
                      <a:pt x="2" y="1"/>
                    </a:cubicBezTo>
                    <a:cubicBezTo>
                      <a:pt x="1" y="1"/>
                      <a:pt x="0" y="1"/>
                      <a:pt x="0" y="2"/>
                    </a:cubicBezTo>
                    <a:cubicBezTo>
                      <a:pt x="0" y="3"/>
                      <a:pt x="0" y="3"/>
                      <a:pt x="1" y="3"/>
                    </a:cubicBezTo>
                    <a:cubicBezTo>
                      <a:pt x="2" y="2"/>
                      <a:pt x="2" y="1"/>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484">
                <a:extLst>
                  <a:ext uri="{FF2B5EF4-FFF2-40B4-BE49-F238E27FC236}">
                    <a16:creationId xmlns:a16="http://schemas.microsoft.com/office/drawing/2014/main" id="{CB759D40-B367-41EC-82B7-70BBC3EBCA61}"/>
                  </a:ext>
                </a:extLst>
              </p:cNvPr>
              <p:cNvSpPr>
                <a:spLocks/>
              </p:cNvSpPr>
              <p:nvPr/>
            </p:nvSpPr>
            <p:spPr bwMode="auto">
              <a:xfrm>
                <a:off x="3173" y="1143"/>
                <a:ext cx="5" cy="5"/>
              </a:xfrm>
              <a:custGeom>
                <a:avLst/>
                <a:gdLst>
                  <a:gd name="T0" fmla="*/ 1 w 2"/>
                  <a:gd name="T1" fmla="*/ 0 h 2"/>
                  <a:gd name="T2" fmla="*/ 0 w 2"/>
                  <a:gd name="T3" fmla="*/ 1 h 2"/>
                  <a:gd name="T4" fmla="*/ 0 w 2"/>
                  <a:gd name="T5" fmla="*/ 2 h 2"/>
                  <a:gd name="T6" fmla="*/ 2 w 2"/>
                  <a:gd name="T7" fmla="*/ 2 h 2"/>
                  <a:gd name="T8" fmla="*/ 2 w 2"/>
                  <a:gd name="T9" fmla="*/ 1 h 2"/>
                  <a:gd name="T10" fmla="*/ 1 w 2"/>
                  <a:gd name="T11" fmla="*/ 0 h 2"/>
                  <a:gd name="T12" fmla="*/ 1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1" y="0"/>
                    </a:moveTo>
                    <a:cubicBezTo>
                      <a:pt x="0" y="0"/>
                      <a:pt x="0" y="0"/>
                      <a:pt x="0" y="1"/>
                    </a:cubicBezTo>
                    <a:cubicBezTo>
                      <a:pt x="0" y="1"/>
                      <a:pt x="0" y="2"/>
                      <a:pt x="0" y="2"/>
                    </a:cubicBezTo>
                    <a:cubicBezTo>
                      <a:pt x="1" y="2"/>
                      <a:pt x="2" y="2"/>
                      <a:pt x="2" y="2"/>
                    </a:cubicBezTo>
                    <a:cubicBezTo>
                      <a:pt x="2" y="2"/>
                      <a:pt x="2" y="2"/>
                      <a:pt x="2" y="1"/>
                    </a:cubicBezTo>
                    <a:cubicBezTo>
                      <a:pt x="2" y="1"/>
                      <a:pt x="2" y="0"/>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485">
                <a:extLst>
                  <a:ext uri="{FF2B5EF4-FFF2-40B4-BE49-F238E27FC236}">
                    <a16:creationId xmlns:a16="http://schemas.microsoft.com/office/drawing/2014/main" id="{B49FC733-DC56-47F8-996C-551026E63879}"/>
                  </a:ext>
                </a:extLst>
              </p:cNvPr>
              <p:cNvSpPr>
                <a:spLocks/>
              </p:cNvSpPr>
              <p:nvPr/>
            </p:nvSpPr>
            <p:spPr bwMode="auto">
              <a:xfrm>
                <a:off x="3149" y="1133"/>
                <a:ext cx="8" cy="8"/>
              </a:xfrm>
              <a:custGeom>
                <a:avLst/>
                <a:gdLst>
                  <a:gd name="T0" fmla="*/ 3 w 3"/>
                  <a:gd name="T1" fmla="*/ 0 h 3"/>
                  <a:gd name="T2" fmla="*/ 0 w 3"/>
                  <a:gd name="T3" fmla="*/ 1 h 3"/>
                  <a:gd name="T4" fmla="*/ 2 w 3"/>
                  <a:gd name="T5" fmla="*/ 3 h 3"/>
                  <a:gd name="T6" fmla="*/ 2 w 3"/>
                  <a:gd name="T7" fmla="*/ 2 h 3"/>
                  <a:gd name="T8" fmla="*/ 3 w 3"/>
                  <a:gd name="T9" fmla="*/ 0 h 3"/>
                  <a:gd name="T10" fmla="*/ 3 w 3"/>
                  <a:gd name="T11" fmla="*/ 0 h 3"/>
                </a:gdLst>
                <a:ahLst/>
                <a:cxnLst>
                  <a:cxn ang="0">
                    <a:pos x="T0" y="T1"/>
                  </a:cxn>
                  <a:cxn ang="0">
                    <a:pos x="T2" y="T3"/>
                  </a:cxn>
                  <a:cxn ang="0">
                    <a:pos x="T4" y="T5"/>
                  </a:cxn>
                  <a:cxn ang="0">
                    <a:pos x="T6" y="T7"/>
                  </a:cxn>
                  <a:cxn ang="0">
                    <a:pos x="T8" y="T9"/>
                  </a:cxn>
                  <a:cxn ang="0">
                    <a:pos x="T10" y="T11"/>
                  </a:cxn>
                </a:cxnLst>
                <a:rect l="0" t="0" r="r" b="b"/>
                <a:pathLst>
                  <a:path w="3" h="3">
                    <a:moveTo>
                      <a:pt x="3" y="0"/>
                    </a:moveTo>
                    <a:cubicBezTo>
                      <a:pt x="2" y="0"/>
                      <a:pt x="1" y="1"/>
                      <a:pt x="0" y="1"/>
                    </a:cubicBezTo>
                    <a:cubicBezTo>
                      <a:pt x="1" y="2"/>
                      <a:pt x="1" y="2"/>
                      <a:pt x="2" y="3"/>
                    </a:cubicBezTo>
                    <a:cubicBezTo>
                      <a:pt x="2" y="2"/>
                      <a:pt x="2" y="2"/>
                      <a:pt x="2" y="2"/>
                    </a:cubicBezTo>
                    <a:cubicBezTo>
                      <a:pt x="3" y="2"/>
                      <a:pt x="3" y="1"/>
                      <a:pt x="3" y="0"/>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Oval 486">
                <a:extLst>
                  <a:ext uri="{FF2B5EF4-FFF2-40B4-BE49-F238E27FC236}">
                    <a16:creationId xmlns:a16="http://schemas.microsoft.com/office/drawing/2014/main" id="{927BF243-CF5D-45CC-9BDC-FDB12B1A1BC0}"/>
                  </a:ext>
                </a:extLst>
              </p:cNvPr>
              <p:cNvSpPr>
                <a:spLocks noChangeArrowheads="1"/>
              </p:cNvSpPr>
              <p:nvPr/>
            </p:nvSpPr>
            <p:spPr bwMode="auto">
              <a:xfrm>
                <a:off x="1197" y="329"/>
                <a:ext cx="121" cy="123"/>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87">
                <a:extLst>
                  <a:ext uri="{FF2B5EF4-FFF2-40B4-BE49-F238E27FC236}">
                    <a16:creationId xmlns:a16="http://schemas.microsoft.com/office/drawing/2014/main" id="{8900AA4A-86EE-4E86-8AE4-3CA2F5C81177}"/>
                  </a:ext>
                </a:extLst>
              </p:cNvPr>
              <p:cNvSpPr>
                <a:spLocks noEditPoints="1"/>
              </p:cNvSpPr>
              <p:nvPr/>
            </p:nvSpPr>
            <p:spPr bwMode="auto">
              <a:xfrm>
                <a:off x="1211" y="343"/>
                <a:ext cx="48" cy="33"/>
              </a:xfrm>
              <a:custGeom>
                <a:avLst/>
                <a:gdLst>
                  <a:gd name="T0" fmla="*/ 8 w 20"/>
                  <a:gd name="T1" fmla="*/ 8 h 14"/>
                  <a:gd name="T2" fmla="*/ 6 w 20"/>
                  <a:gd name="T3" fmla="*/ 7 h 14"/>
                  <a:gd name="T4" fmla="*/ 8 w 20"/>
                  <a:gd name="T5" fmla="*/ 3 h 14"/>
                  <a:gd name="T6" fmla="*/ 11 w 20"/>
                  <a:gd name="T7" fmla="*/ 2 h 14"/>
                  <a:gd name="T8" fmla="*/ 13 w 20"/>
                  <a:gd name="T9" fmla="*/ 3 h 14"/>
                  <a:gd name="T10" fmla="*/ 10 w 20"/>
                  <a:gd name="T11" fmla="*/ 7 h 14"/>
                  <a:gd name="T12" fmla="*/ 8 w 20"/>
                  <a:gd name="T13" fmla="*/ 8 h 14"/>
                  <a:gd name="T14" fmla="*/ 15 w 20"/>
                  <a:gd name="T15" fmla="*/ 0 h 14"/>
                  <a:gd name="T16" fmla="*/ 8 w 20"/>
                  <a:gd name="T17" fmla="*/ 2 h 14"/>
                  <a:gd name="T18" fmla="*/ 2 w 20"/>
                  <a:gd name="T19" fmla="*/ 12 h 14"/>
                  <a:gd name="T20" fmla="*/ 7 w 20"/>
                  <a:gd name="T21" fmla="*/ 14 h 14"/>
                  <a:gd name="T22" fmla="*/ 9 w 20"/>
                  <a:gd name="T23" fmla="*/ 14 h 14"/>
                  <a:gd name="T24" fmla="*/ 9 w 20"/>
                  <a:gd name="T25" fmla="*/ 14 h 14"/>
                  <a:gd name="T26" fmla="*/ 13 w 20"/>
                  <a:gd name="T27" fmla="*/ 12 h 14"/>
                  <a:gd name="T28" fmla="*/ 14 w 20"/>
                  <a:gd name="T29" fmla="*/ 12 h 14"/>
                  <a:gd name="T30" fmla="*/ 20 w 20"/>
                  <a:gd name="T31" fmla="*/ 5 h 14"/>
                  <a:gd name="T32" fmla="*/ 19 w 20"/>
                  <a:gd name="T33" fmla="*/ 6 h 14"/>
                  <a:gd name="T34" fmla="*/ 17 w 20"/>
                  <a:gd name="T35" fmla="*/ 4 h 14"/>
                  <a:gd name="T36" fmla="*/ 19 w 20"/>
                  <a:gd name="T37" fmla="*/ 1 h 14"/>
                  <a:gd name="T38" fmla="*/ 15 w 20"/>
                  <a:gd name="T3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 h="14">
                    <a:moveTo>
                      <a:pt x="8" y="8"/>
                    </a:moveTo>
                    <a:cubicBezTo>
                      <a:pt x="7" y="8"/>
                      <a:pt x="6" y="7"/>
                      <a:pt x="6" y="7"/>
                    </a:cubicBezTo>
                    <a:cubicBezTo>
                      <a:pt x="5" y="6"/>
                      <a:pt x="6" y="4"/>
                      <a:pt x="8" y="3"/>
                    </a:cubicBezTo>
                    <a:cubicBezTo>
                      <a:pt x="9" y="3"/>
                      <a:pt x="10" y="2"/>
                      <a:pt x="11" y="2"/>
                    </a:cubicBezTo>
                    <a:cubicBezTo>
                      <a:pt x="12" y="2"/>
                      <a:pt x="12" y="3"/>
                      <a:pt x="13" y="3"/>
                    </a:cubicBezTo>
                    <a:cubicBezTo>
                      <a:pt x="13" y="4"/>
                      <a:pt x="12" y="6"/>
                      <a:pt x="10" y="7"/>
                    </a:cubicBezTo>
                    <a:cubicBezTo>
                      <a:pt x="10" y="7"/>
                      <a:pt x="9" y="8"/>
                      <a:pt x="8" y="8"/>
                    </a:cubicBezTo>
                    <a:moveTo>
                      <a:pt x="15" y="0"/>
                    </a:moveTo>
                    <a:cubicBezTo>
                      <a:pt x="13" y="0"/>
                      <a:pt x="10" y="0"/>
                      <a:pt x="8" y="2"/>
                    </a:cubicBezTo>
                    <a:cubicBezTo>
                      <a:pt x="3" y="4"/>
                      <a:pt x="0" y="9"/>
                      <a:pt x="2" y="12"/>
                    </a:cubicBezTo>
                    <a:cubicBezTo>
                      <a:pt x="3" y="13"/>
                      <a:pt x="5" y="14"/>
                      <a:pt x="7" y="14"/>
                    </a:cubicBezTo>
                    <a:cubicBezTo>
                      <a:pt x="8" y="14"/>
                      <a:pt x="8" y="14"/>
                      <a:pt x="9" y="14"/>
                    </a:cubicBezTo>
                    <a:cubicBezTo>
                      <a:pt x="9" y="14"/>
                      <a:pt x="9" y="14"/>
                      <a:pt x="9" y="14"/>
                    </a:cubicBezTo>
                    <a:cubicBezTo>
                      <a:pt x="10" y="13"/>
                      <a:pt x="12" y="12"/>
                      <a:pt x="13" y="12"/>
                    </a:cubicBezTo>
                    <a:cubicBezTo>
                      <a:pt x="13" y="12"/>
                      <a:pt x="14" y="12"/>
                      <a:pt x="14" y="12"/>
                    </a:cubicBezTo>
                    <a:cubicBezTo>
                      <a:pt x="18" y="11"/>
                      <a:pt x="20" y="8"/>
                      <a:pt x="20" y="5"/>
                    </a:cubicBezTo>
                    <a:cubicBezTo>
                      <a:pt x="20" y="6"/>
                      <a:pt x="20" y="6"/>
                      <a:pt x="19" y="6"/>
                    </a:cubicBezTo>
                    <a:cubicBezTo>
                      <a:pt x="18" y="6"/>
                      <a:pt x="18" y="5"/>
                      <a:pt x="17" y="4"/>
                    </a:cubicBezTo>
                    <a:cubicBezTo>
                      <a:pt x="17" y="3"/>
                      <a:pt x="18" y="2"/>
                      <a:pt x="19" y="1"/>
                    </a:cubicBezTo>
                    <a:cubicBezTo>
                      <a:pt x="18" y="0"/>
                      <a:pt x="16" y="0"/>
                      <a:pt x="15"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88">
                <a:extLst>
                  <a:ext uri="{FF2B5EF4-FFF2-40B4-BE49-F238E27FC236}">
                    <a16:creationId xmlns:a16="http://schemas.microsoft.com/office/drawing/2014/main" id="{84FA93EC-05CB-4D2C-AA3F-EC6A37B3C9AB}"/>
                  </a:ext>
                </a:extLst>
              </p:cNvPr>
              <p:cNvSpPr>
                <a:spLocks/>
              </p:cNvSpPr>
              <p:nvPr/>
            </p:nvSpPr>
            <p:spPr bwMode="auto">
              <a:xfrm>
                <a:off x="1223" y="348"/>
                <a:ext cx="19" cy="14"/>
              </a:xfrm>
              <a:custGeom>
                <a:avLst/>
                <a:gdLst>
                  <a:gd name="T0" fmla="*/ 6 w 8"/>
                  <a:gd name="T1" fmla="*/ 0 h 6"/>
                  <a:gd name="T2" fmla="*/ 3 w 8"/>
                  <a:gd name="T3" fmla="*/ 1 h 6"/>
                  <a:gd name="T4" fmla="*/ 1 w 8"/>
                  <a:gd name="T5" fmla="*/ 5 h 6"/>
                  <a:gd name="T6" fmla="*/ 3 w 8"/>
                  <a:gd name="T7" fmla="*/ 6 h 6"/>
                  <a:gd name="T8" fmla="*/ 5 w 8"/>
                  <a:gd name="T9" fmla="*/ 5 h 6"/>
                  <a:gd name="T10" fmla="*/ 8 w 8"/>
                  <a:gd name="T11" fmla="*/ 1 h 6"/>
                  <a:gd name="T12" fmla="*/ 6 w 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 h="6">
                    <a:moveTo>
                      <a:pt x="6" y="0"/>
                    </a:moveTo>
                    <a:cubicBezTo>
                      <a:pt x="5" y="0"/>
                      <a:pt x="4" y="1"/>
                      <a:pt x="3" y="1"/>
                    </a:cubicBezTo>
                    <a:cubicBezTo>
                      <a:pt x="1" y="2"/>
                      <a:pt x="0" y="4"/>
                      <a:pt x="1" y="5"/>
                    </a:cubicBezTo>
                    <a:cubicBezTo>
                      <a:pt x="1" y="5"/>
                      <a:pt x="2" y="6"/>
                      <a:pt x="3" y="6"/>
                    </a:cubicBezTo>
                    <a:cubicBezTo>
                      <a:pt x="4" y="6"/>
                      <a:pt x="5" y="5"/>
                      <a:pt x="5" y="5"/>
                    </a:cubicBezTo>
                    <a:cubicBezTo>
                      <a:pt x="7" y="4"/>
                      <a:pt x="8" y="2"/>
                      <a:pt x="8" y="1"/>
                    </a:cubicBezTo>
                    <a:cubicBezTo>
                      <a:pt x="7" y="1"/>
                      <a:pt x="7" y="0"/>
                      <a:pt x="6"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89">
                <a:extLst>
                  <a:ext uri="{FF2B5EF4-FFF2-40B4-BE49-F238E27FC236}">
                    <a16:creationId xmlns:a16="http://schemas.microsoft.com/office/drawing/2014/main" id="{9637C9A0-A5AF-4D42-B095-CAAE39D9C211}"/>
                  </a:ext>
                </a:extLst>
              </p:cNvPr>
              <p:cNvSpPr>
                <a:spLocks/>
              </p:cNvSpPr>
              <p:nvPr/>
            </p:nvSpPr>
            <p:spPr bwMode="auto">
              <a:xfrm>
                <a:off x="1245" y="312"/>
                <a:ext cx="21" cy="24"/>
              </a:xfrm>
              <a:custGeom>
                <a:avLst/>
                <a:gdLst>
                  <a:gd name="T0" fmla="*/ 3 w 9"/>
                  <a:gd name="T1" fmla="*/ 1 h 10"/>
                  <a:gd name="T2" fmla="*/ 5 w 9"/>
                  <a:gd name="T3" fmla="*/ 0 h 10"/>
                  <a:gd name="T4" fmla="*/ 7 w 9"/>
                  <a:gd name="T5" fmla="*/ 0 h 10"/>
                  <a:gd name="T6" fmla="*/ 9 w 9"/>
                  <a:gd name="T7" fmla="*/ 1 h 10"/>
                  <a:gd name="T8" fmla="*/ 8 w 9"/>
                  <a:gd name="T9" fmla="*/ 4 h 10"/>
                  <a:gd name="T10" fmla="*/ 8 w 9"/>
                  <a:gd name="T11" fmla="*/ 9 h 10"/>
                  <a:gd name="T12" fmla="*/ 6 w 9"/>
                  <a:gd name="T13" fmla="*/ 10 h 10"/>
                  <a:gd name="T14" fmla="*/ 3 w 9"/>
                  <a:gd name="T15" fmla="*/ 1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10">
                    <a:moveTo>
                      <a:pt x="3" y="1"/>
                    </a:moveTo>
                    <a:cubicBezTo>
                      <a:pt x="3" y="0"/>
                      <a:pt x="4" y="0"/>
                      <a:pt x="5" y="0"/>
                    </a:cubicBezTo>
                    <a:cubicBezTo>
                      <a:pt x="6" y="0"/>
                      <a:pt x="7" y="0"/>
                      <a:pt x="7" y="0"/>
                    </a:cubicBezTo>
                    <a:cubicBezTo>
                      <a:pt x="8" y="0"/>
                      <a:pt x="9" y="1"/>
                      <a:pt x="9" y="1"/>
                    </a:cubicBezTo>
                    <a:cubicBezTo>
                      <a:pt x="9" y="2"/>
                      <a:pt x="9" y="3"/>
                      <a:pt x="8" y="4"/>
                    </a:cubicBezTo>
                    <a:cubicBezTo>
                      <a:pt x="6" y="6"/>
                      <a:pt x="8" y="6"/>
                      <a:pt x="8" y="9"/>
                    </a:cubicBezTo>
                    <a:cubicBezTo>
                      <a:pt x="8" y="10"/>
                      <a:pt x="7" y="10"/>
                      <a:pt x="6" y="10"/>
                    </a:cubicBezTo>
                    <a:cubicBezTo>
                      <a:pt x="4" y="8"/>
                      <a:pt x="0" y="3"/>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90">
                <a:extLst>
                  <a:ext uri="{FF2B5EF4-FFF2-40B4-BE49-F238E27FC236}">
                    <a16:creationId xmlns:a16="http://schemas.microsoft.com/office/drawing/2014/main" id="{5E91AC5A-DDBD-4ED4-9B59-EDCC92ABB47E}"/>
                  </a:ext>
                </a:extLst>
              </p:cNvPr>
              <p:cNvSpPr>
                <a:spLocks/>
              </p:cNvSpPr>
              <p:nvPr/>
            </p:nvSpPr>
            <p:spPr bwMode="auto">
              <a:xfrm>
                <a:off x="1188" y="395"/>
                <a:ext cx="16" cy="14"/>
              </a:xfrm>
              <a:custGeom>
                <a:avLst/>
                <a:gdLst>
                  <a:gd name="T0" fmla="*/ 6 w 7"/>
                  <a:gd name="T1" fmla="*/ 0 h 6"/>
                  <a:gd name="T2" fmla="*/ 6 w 7"/>
                  <a:gd name="T3" fmla="*/ 1 h 6"/>
                  <a:gd name="T4" fmla="*/ 4 w 7"/>
                  <a:gd name="T5" fmla="*/ 1 h 6"/>
                  <a:gd name="T6" fmla="*/ 3 w 7"/>
                  <a:gd name="T7" fmla="*/ 0 h 6"/>
                  <a:gd name="T8" fmla="*/ 1 w 7"/>
                  <a:gd name="T9" fmla="*/ 0 h 6"/>
                  <a:gd name="T10" fmla="*/ 0 w 7"/>
                  <a:gd name="T11" fmla="*/ 2 h 6"/>
                  <a:gd name="T12" fmla="*/ 0 w 7"/>
                  <a:gd name="T13" fmla="*/ 4 h 6"/>
                  <a:gd name="T14" fmla="*/ 1 w 7"/>
                  <a:gd name="T15" fmla="*/ 6 h 6"/>
                  <a:gd name="T16" fmla="*/ 3 w 7"/>
                  <a:gd name="T17" fmla="*/ 6 h 6"/>
                  <a:gd name="T18" fmla="*/ 4 w 7"/>
                  <a:gd name="T19" fmla="*/ 5 h 6"/>
                  <a:gd name="T20" fmla="*/ 5 w 7"/>
                  <a:gd name="T21" fmla="*/ 4 h 6"/>
                  <a:gd name="T22" fmla="*/ 7 w 7"/>
                  <a:gd name="T23" fmla="*/ 1 h 6"/>
                  <a:gd name="T24" fmla="*/ 6 w 7"/>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6">
                    <a:moveTo>
                      <a:pt x="6" y="0"/>
                    </a:moveTo>
                    <a:cubicBezTo>
                      <a:pt x="7" y="0"/>
                      <a:pt x="6" y="1"/>
                      <a:pt x="6" y="1"/>
                    </a:cubicBezTo>
                    <a:cubicBezTo>
                      <a:pt x="5" y="1"/>
                      <a:pt x="5" y="1"/>
                      <a:pt x="4" y="1"/>
                    </a:cubicBezTo>
                    <a:cubicBezTo>
                      <a:pt x="4" y="1"/>
                      <a:pt x="3" y="0"/>
                      <a:pt x="3" y="0"/>
                    </a:cubicBezTo>
                    <a:cubicBezTo>
                      <a:pt x="2" y="0"/>
                      <a:pt x="2" y="0"/>
                      <a:pt x="1" y="0"/>
                    </a:cubicBezTo>
                    <a:cubicBezTo>
                      <a:pt x="1" y="0"/>
                      <a:pt x="1" y="1"/>
                      <a:pt x="0" y="2"/>
                    </a:cubicBezTo>
                    <a:cubicBezTo>
                      <a:pt x="0" y="3"/>
                      <a:pt x="0" y="3"/>
                      <a:pt x="0" y="4"/>
                    </a:cubicBezTo>
                    <a:cubicBezTo>
                      <a:pt x="0" y="5"/>
                      <a:pt x="1" y="6"/>
                      <a:pt x="1" y="6"/>
                    </a:cubicBezTo>
                    <a:cubicBezTo>
                      <a:pt x="2" y="6"/>
                      <a:pt x="3" y="6"/>
                      <a:pt x="3" y="6"/>
                    </a:cubicBezTo>
                    <a:cubicBezTo>
                      <a:pt x="3" y="5"/>
                      <a:pt x="4" y="5"/>
                      <a:pt x="4" y="5"/>
                    </a:cubicBezTo>
                    <a:cubicBezTo>
                      <a:pt x="4" y="5"/>
                      <a:pt x="5" y="5"/>
                      <a:pt x="5" y="4"/>
                    </a:cubicBezTo>
                    <a:cubicBezTo>
                      <a:pt x="6" y="4"/>
                      <a:pt x="7" y="2"/>
                      <a:pt x="7" y="1"/>
                    </a:cubicBezTo>
                    <a:lnTo>
                      <a:pt x="6"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491">
                <a:extLst>
                  <a:ext uri="{FF2B5EF4-FFF2-40B4-BE49-F238E27FC236}">
                    <a16:creationId xmlns:a16="http://schemas.microsoft.com/office/drawing/2014/main" id="{041FC030-361F-410D-BFF9-53EB1911BC41}"/>
                  </a:ext>
                </a:extLst>
              </p:cNvPr>
              <p:cNvSpPr>
                <a:spLocks/>
              </p:cNvSpPr>
              <p:nvPr/>
            </p:nvSpPr>
            <p:spPr bwMode="auto">
              <a:xfrm>
                <a:off x="1309" y="355"/>
                <a:ext cx="16" cy="12"/>
              </a:xfrm>
              <a:custGeom>
                <a:avLst/>
                <a:gdLst>
                  <a:gd name="T0" fmla="*/ 5 w 7"/>
                  <a:gd name="T1" fmla="*/ 1 h 5"/>
                  <a:gd name="T2" fmla="*/ 6 w 7"/>
                  <a:gd name="T3" fmla="*/ 2 h 5"/>
                  <a:gd name="T4" fmla="*/ 7 w 7"/>
                  <a:gd name="T5" fmla="*/ 3 h 5"/>
                  <a:gd name="T6" fmla="*/ 6 w 7"/>
                  <a:gd name="T7" fmla="*/ 4 h 5"/>
                  <a:gd name="T8" fmla="*/ 5 w 7"/>
                  <a:gd name="T9" fmla="*/ 4 h 5"/>
                  <a:gd name="T10" fmla="*/ 3 w 7"/>
                  <a:gd name="T11" fmla="*/ 4 h 5"/>
                  <a:gd name="T12" fmla="*/ 2 w 7"/>
                  <a:gd name="T13" fmla="*/ 3 h 5"/>
                  <a:gd name="T14" fmla="*/ 1 w 7"/>
                  <a:gd name="T15" fmla="*/ 4 h 5"/>
                  <a:gd name="T16" fmla="*/ 0 w 7"/>
                  <a:gd name="T17" fmla="*/ 3 h 5"/>
                  <a:gd name="T18" fmla="*/ 5 w 7"/>
                  <a:gd name="T19"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5">
                    <a:moveTo>
                      <a:pt x="5" y="1"/>
                    </a:moveTo>
                    <a:cubicBezTo>
                      <a:pt x="5" y="1"/>
                      <a:pt x="6" y="1"/>
                      <a:pt x="6" y="2"/>
                    </a:cubicBezTo>
                    <a:cubicBezTo>
                      <a:pt x="6" y="2"/>
                      <a:pt x="6" y="3"/>
                      <a:pt x="7" y="3"/>
                    </a:cubicBezTo>
                    <a:cubicBezTo>
                      <a:pt x="7" y="4"/>
                      <a:pt x="7" y="4"/>
                      <a:pt x="6" y="4"/>
                    </a:cubicBezTo>
                    <a:cubicBezTo>
                      <a:pt x="6" y="5"/>
                      <a:pt x="5" y="5"/>
                      <a:pt x="5" y="4"/>
                    </a:cubicBezTo>
                    <a:cubicBezTo>
                      <a:pt x="4" y="4"/>
                      <a:pt x="4" y="4"/>
                      <a:pt x="3" y="4"/>
                    </a:cubicBezTo>
                    <a:cubicBezTo>
                      <a:pt x="3" y="3"/>
                      <a:pt x="3" y="3"/>
                      <a:pt x="2" y="3"/>
                    </a:cubicBezTo>
                    <a:cubicBezTo>
                      <a:pt x="2" y="3"/>
                      <a:pt x="2" y="4"/>
                      <a:pt x="1" y="4"/>
                    </a:cubicBezTo>
                    <a:cubicBezTo>
                      <a:pt x="1" y="4"/>
                      <a:pt x="0" y="3"/>
                      <a:pt x="0" y="3"/>
                    </a:cubicBezTo>
                    <a:cubicBezTo>
                      <a:pt x="0" y="1"/>
                      <a:pt x="3" y="0"/>
                      <a:pt x="5"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492">
                <a:extLst>
                  <a:ext uri="{FF2B5EF4-FFF2-40B4-BE49-F238E27FC236}">
                    <a16:creationId xmlns:a16="http://schemas.microsoft.com/office/drawing/2014/main" id="{5BB6E5F4-E526-4BA9-BC90-816C4A6C1CB2}"/>
                  </a:ext>
                </a:extLst>
              </p:cNvPr>
              <p:cNvSpPr>
                <a:spLocks/>
              </p:cNvSpPr>
              <p:nvPr/>
            </p:nvSpPr>
            <p:spPr bwMode="auto">
              <a:xfrm>
                <a:off x="1285" y="433"/>
                <a:ext cx="17" cy="19"/>
              </a:xfrm>
              <a:custGeom>
                <a:avLst/>
                <a:gdLst>
                  <a:gd name="T0" fmla="*/ 2 w 7"/>
                  <a:gd name="T1" fmla="*/ 6 h 8"/>
                  <a:gd name="T2" fmla="*/ 3 w 7"/>
                  <a:gd name="T3" fmla="*/ 7 h 8"/>
                  <a:gd name="T4" fmla="*/ 4 w 7"/>
                  <a:gd name="T5" fmla="*/ 7 h 8"/>
                  <a:gd name="T6" fmla="*/ 6 w 7"/>
                  <a:gd name="T7" fmla="*/ 7 h 8"/>
                  <a:gd name="T8" fmla="*/ 6 w 7"/>
                  <a:gd name="T9" fmla="*/ 4 h 8"/>
                  <a:gd name="T10" fmla="*/ 4 w 7"/>
                  <a:gd name="T11" fmla="*/ 1 h 8"/>
                  <a:gd name="T12" fmla="*/ 1 w 7"/>
                  <a:gd name="T13" fmla="*/ 0 h 8"/>
                  <a:gd name="T14" fmla="*/ 0 w 7"/>
                  <a:gd name="T15" fmla="*/ 1 h 8"/>
                  <a:gd name="T16" fmla="*/ 2 w 7"/>
                  <a:gd name="T17" fmla="*/ 3 h 8"/>
                  <a:gd name="T18" fmla="*/ 2 w 7"/>
                  <a:gd name="T19"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
                    <a:moveTo>
                      <a:pt x="2" y="6"/>
                    </a:moveTo>
                    <a:cubicBezTo>
                      <a:pt x="2" y="7"/>
                      <a:pt x="2" y="7"/>
                      <a:pt x="3" y="7"/>
                    </a:cubicBezTo>
                    <a:cubicBezTo>
                      <a:pt x="3" y="8"/>
                      <a:pt x="4" y="8"/>
                      <a:pt x="4" y="7"/>
                    </a:cubicBezTo>
                    <a:cubicBezTo>
                      <a:pt x="5" y="7"/>
                      <a:pt x="5" y="7"/>
                      <a:pt x="6" y="7"/>
                    </a:cubicBezTo>
                    <a:cubicBezTo>
                      <a:pt x="7" y="6"/>
                      <a:pt x="7" y="5"/>
                      <a:pt x="6" y="4"/>
                    </a:cubicBezTo>
                    <a:cubicBezTo>
                      <a:pt x="6" y="2"/>
                      <a:pt x="5" y="2"/>
                      <a:pt x="4" y="1"/>
                    </a:cubicBezTo>
                    <a:cubicBezTo>
                      <a:pt x="3" y="1"/>
                      <a:pt x="2" y="0"/>
                      <a:pt x="1" y="0"/>
                    </a:cubicBezTo>
                    <a:cubicBezTo>
                      <a:pt x="0" y="0"/>
                      <a:pt x="0" y="1"/>
                      <a:pt x="0" y="1"/>
                    </a:cubicBezTo>
                    <a:cubicBezTo>
                      <a:pt x="1" y="2"/>
                      <a:pt x="1" y="3"/>
                      <a:pt x="2" y="3"/>
                    </a:cubicBezTo>
                    <a:cubicBezTo>
                      <a:pt x="2" y="4"/>
                      <a:pt x="2" y="5"/>
                      <a:pt x="2"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93">
                <a:extLst>
                  <a:ext uri="{FF2B5EF4-FFF2-40B4-BE49-F238E27FC236}">
                    <a16:creationId xmlns:a16="http://schemas.microsoft.com/office/drawing/2014/main" id="{B0AA76B8-1F15-46CB-B66F-A0AB206AAE5F}"/>
                  </a:ext>
                </a:extLst>
              </p:cNvPr>
              <p:cNvSpPr>
                <a:spLocks/>
              </p:cNvSpPr>
              <p:nvPr/>
            </p:nvSpPr>
            <p:spPr bwMode="auto">
              <a:xfrm>
                <a:off x="1309" y="405"/>
                <a:ext cx="14" cy="11"/>
              </a:xfrm>
              <a:custGeom>
                <a:avLst/>
                <a:gdLst>
                  <a:gd name="T0" fmla="*/ 5 w 6"/>
                  <a:gd name="T1" fmla="*/ 0 h 5"/>
                  <a:gd name="T2" fmla="*/ 6 w 6"/>
                  <a:gd name="T3" fmla="*/ 0 h 5"/>
                  <a:gd name="T4" fmla="*/ 6 w 6"/>
                  <a:gd name="T5" fmla="*/ 2 h 5"/>
                  <a:gd name="T6" fmla="*/ 5 w 6"/>
                  <a:gd name="T7" fmla="*/ 4 h 5"/>
                  <a:gd name="T8" fmla="*/ 1 w 6"/>
                  <a:gd name="T9" fmla="*/ 2 h 5"/>
                  <a:gd name="T10" fmla="*/ 3 w 6"/>
                  <a:gd name="T11" fmla="*/ 1 h 5"/>
                  <a:gd name="T12" fmla="*/ 5 w 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6" h="5">
                    <a:moveTo>
                      <a:pt x="5" y="0"/>
                    </a:moveTo>
                    <a:cubicBezTo>
                      <a:pt x="5" y="0"/>
                      <a:pt x="6" y="0"/>
                      <a:pt x="6" y="0"/>
                    </a:cubicBezTo>
                    <a:cubicBezTo>
                      <a:pt x="6" y="1"/>
                      <a:pt x="6" y="1"/>
                      <a:pt x="6" y="2"/>
                    </a:cubicBezTo>
                    <a:cubicBezTo>
                      <a:pt x="6" y="3"/>
                      <a:pt x="6" y="4"/>
                      <a:pt x="5" y="4"/>
                    </a:cubicBezTo>
                    <a:cubicBezTo>
                      <a:pt x="4" y="5"/>
                      <a:pt x="0" y="4"/>
                      <a:pt x="1" y="2"/>
                    </a:cubicBezTo>
                    <a:cubicBezTo>
                      <a:pt x="1" y="1"/>
                      <a:pt x="2" y="1"/>
                      <a:pt x="3" y="1"/>
                    </a:cubicBezTo>
                    <a:cubicBezTo>
                      <a:pt x="3" y="1"/>
                      <a:pt x="4" y="0"/>
                      <a:pt x="5"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94">
                <a:extLst>
                  <a:ext uri="{FF2B5EF4-FFF2-40B4-BE49-F238E27FC236}">
                    <a16:creationId xmlns:a16="http://schemas.microsoft.com/office/drawing/2014/main" id="{1FE845B6-8716-4626-895A-6331EC75AC50}"/>
                  </a:ext>
                </a:extLst>
              </p:cNvPr>
              <p:cNvSpPr>
                <a:spLocks/>
              </p:cNvSpPr>
              <p:nvPr/>
            </p:nvSpPr>
            <p:spPr bwMode="auto">
              <a:xfrm>
                <a:off x="1202" y="336"/>
                <a:ext cx="14" cy="19"/>
              </a:xfrm>
              <a:custGeom>
                <a:avLst/>
                <a:gdLst>
                  <a:gd name="T0" fmla="*/ 3 w 6"/>
                  <a:gd name="T1" fmla="*/ 5 h 8"/>
                  <a:gd name="T2" fmla="*/ 1 w 6"/>
                  <a:gd name="T3" fmla="*/ 4 h 8"/>
                  <a:gd name="T4" fmla="*/ 1 w 6"/>
                  <a:gd name="T5" fmla="*/ 2 h 8"/>
                  <a:gd name="T6" fmla="*/ 2 w 6"/>
                  <a:gd name="T7" fmla="*/ 1 h 8"/>
                  <a:gd name="T8" fmla="*/ 4 w 6"/>
                  <a:gd name="T9" fmla="*/ 0 h 8"/>
                  <a:gd name="T10" fmla="*/ 4 w 6"/>
                  <a:gd name="T11" fmla="*/ 1 h 8"/>
                  <a:gd name="T12" fmla="*/ 6 w 6"/>
                  <a:gd name="T13" fmla="*/ 5 h 8"/>
                  <a:gd name="T14" fmla="*/ 5 w 6"/>
                  <a:gd name="T15" fmla="*/ 6 h 8"/>
                  <a:gd name="T16" fmla="*/ 3 w 6"/>
                  <a:gd name="T1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8">
                    <a:moveTo>
                      <a:pt x="3" y="5"/>
                    </a:moveTo>
                    <a:cubicBezTo>
                      <a:pt x="2" y="5"/>
                      <a:pt x="2" y="5"/>
                      <a:pt x="1" y="4"/>
                    </a:cubicBezTo>
                    <a:cubicBezTo>
                      <a:pt x="1" y="4"/>
                      <a:pt x="0" y="3"/>
                      <a:pt x="1" y="2"/>
                    </a:cubicBezTo>
                    <a:cubicBezTo>
                      <a:pt x="1" y="2"/>
                      <a:pt x="1" y="1"/>
                      <a:pt x="2" y="1"/>
                    </a:cubicBezTo>
                    <a:cubicBezTo>
                      <a:pt x="3" y="0"/>
                      <a:pt x="3" y="0"/>
                      <a:pt x="4" y="0"/>
                    </a:cubicBezTo>
                    <a:cubicBezTo>
                      <a:pt x="4" y="1"/>
                      <a:pt x="4" y="1"/>
                      <a:pt x="4" y="1"/>
                    </a:cubicBezTo>
                    <a:cubicBezTo>
                      <a:pt x="5" y="2"/>
                      <a:pt x="5" y="4"/>
                      <a:pt x="6" y="5"/>
                    </a:cubicBezTo>
                    <a:cubicBezTo>
                      <a:pt x="6" y="5"/>
                      <a:pt x="6" y="8"/>
                      <a:pt x="5" y="6"/>
                    </a:cubicBezTo>
                    <a:cubicBezTo>
                      <a:pt x="5" y="6"/>
                      <a:pt x="4" y="5"/>
                      <a:pt x="3" y="5"/>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95">
                <a:extLst>
                  <a:ext uri="{FF2B5EF4-FFF2-40B4-BE49-F238E27FC236}">
                    <a16:creationId xmlns:a16="http://schemas.microsoft.com/office/drawing/2014/main" id="{33138C31-98B7-49B9-A491-1E4AC27C74B4}"/>
                  </a:ext>
                </a:extLst>
              </p:cNvPr>
              <p:cNvSpPr>
                <a:spLocks/>
              </p:cNvSpPr>
              <p:nvPr/>
            </p:nvSpPr>
            <p:spPr bwMode="auto">
              <a:xfrm>
                <a:off x="1294" y="338"/>
                <a:ext cx="10" cy="10"/>
              </a:xfrm>
              <a:custGeom>
                <a:avLst/>
                <a:gdLst>
                  <a:gd name="T0" fmla="*/ 1 w 4"/>
                  <a:gd name="T1" fmla="*/ 0 h 4"/>
                  <a:gd name="T2" fmla="*/ 3 w 4"/>
                  <a:gd name="T3" fmla="*/ 0 h 4"/>
                  <a:gd name="T4" fmla="*/ 4 w 4"/>
                  <a:gd name="T5" fmla="*/ 1 h 4"/>
                  <a:gd name="T6" fmla="*/ 4 w 4"/>
                  <a:gd name="T7" fmla="*/ 2 h 4"/>
                  <a:gd name="T8" fmla="*/ 4 w 4"/>
                  <a:gd name="T9" fmla="*/ 2 h 4"/>
                  <a:gd name="T10" fmla="*/ 3 w 4"/>
                  <a:gd name="T11" fmla="*/ 2 h 4"/>
                  <a:gd name="T12" fmla="*/ 0 w 4"/>
                  <a:gd name="T13" fmla="*/ 3 h 4"/>
                  <a:gd name="T14" fmla="*/ 1 w 4"/>
                  <a:gd name="T15" fmla="*/ 1 h 4"/>
                  <a:gd name="T16" fmla="*/ 1 w 4"/>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4">
                    <a:moveTo>
                      <a:pt x="1" y="0"/>
                    </a:moveTo>
                    <a:cubicBezTo>
                      <a:pt x="2" y="0"/>
                      <a:pt x="3" y="0"/>
                      <a:pt x="3" y="0"/>
                    </a:cubicBezTo>
                    <a:cubicBezTo>
                      <a:pt x="4" y="1"/>
                      <a:pt x="4" y="1"/>
                      <a:pt x="4" y="1"/>
                    </a:cubicBezTo>
                    <a:cubicBezTo>
                      <a:pt x="4" y="2"/>
                      <a:pt x="4" y="2"/>
                      <a:pt x="4" y="2"/>
                    </a:cubicBezTo>
                    <a:cubicBezTo>
                      <a:pt x="4" y="2"/>
                      <a:pt x="4" y="2"/>
                      <a:pt x="4" y="2"/>
                    </a:cubicBezTo>
                    <a:cubicBezTo>
                      <a:pt x="3" y="2"/>
                      <a:pt x="3" y="2"/>
                      <a:pt x="3" y="2"/>
                    </a:cubicBezTo>
                    <a:cubicBezTo>
                      <a:pt x="2" y="3"/>
                      <a:pt x="1" y="4"/>
                      <a:pt x="0" y="3"/>
                    </a:cubicBezTo>
                    <a:cubicBezTo>
                      <a:pt x="0" y="2"/>
                      <a:pt x="1" y="2"/>
                      <a:pt x="1" y="1"/>
                    </a:cubicBezTo>
                    <a:cubicBezTo>
                      <a:pt x="1" y="1"/>
                      <a:pt x="1" y="0"/>
                      <a:pt x="1" y="0"/>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496">
                <a:extLst>
                  <a:ext uri="{FF2B5EF4-FFF2-40B4-BE49-F238E27FC236}">
                    <a16:creationId xmlns:a16="http://schemas.microsoft.com/office/drawing/2014/main" id="{D5D0FFCC-7ACD-496B-8319-062EF2444D88}"/>
                  </a:ext>
                </a:extLst>
              </p:cNvPr>
              <p:cNvSpPr>
                <a:spLocks/>
              </p:cNvSpPr>
              <p:nvPr/>
            </p:nvSpPr>
            <p:spPr bwMode="auto">
              <a:xfrm>
                <a:off x="1242" y="443"/>
                <a:ext cx="10" cy="21"/>
              </a:xfrm>
              <a:custGeom>
                <a:avLst/>
                <a:gdLst>
                  <a:gd name="T0" fmla="*/ 2 w 4"/>
                  <a:gd name="T1" fmla="*/ 4 h 9"/>
                  <a:gd name="T2" fmla="*/ 1 w 4"/>
                  <a:gd name="T3" fmla="*/ 7 h 9"/>
                  <a:gd name="T4" fmla="*/ 1 w 4"/>
                  <a:gd name="T5" fmla="*/ 8 h 9"/>
                  <a:gd name="T6" fmla="*/ 2 w 4"/>
                  <a:gd name="T7" fmla="*/ 9 h 9"/>
                  <a:gd name="T8" fmla="*/ 4 w 4"/>
                  <a:gd name="T9" fmla="*/ 7 h 9"/>
                  <a:gd name="T10" fmla="*/ 4 w 4"/>
                  <a:gd name="T11" fmla="*/ 6 h 9"/>
                  <a:gd name="T12" fmla="*/ 4 w 4"/>
                  <a:gd name="T13" fmla="*/ 4 h 9"/>
                  <a:gd name="T14" fmla="*/ 4 w 4"/>
                  <a:gd name="T15" fmla="*/ 2 h 9"/>
                  <a:gd name="T16" fmla="*/ 3 w 4"/>
                  <a:gd name="T17" fmla="*/ 1 h 9"/>
                  <a:gd name="T18" fmla="*/ 2 w 4"/>
                  <a:gd name="T19" fmla="*/ 2 h 9"/>
                  <a:gd name="T20" fmla="*/ 2 w 4"/>
                  <a:gd name="T2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9">
                    <a:moveTo>
                      <a:pt x="2" y="4"/>
                    </a:moveTo>
                    <a:cubicBezTo>
                      <a:pt x="1" y="5"/>
                      <a:pt x="1" y="6"/>
                      <a:pt x="1" y="7"/>
                    </a:cubicBezTo>
                    <a:cubicBezTo>
                      <a:pt x="0" y="7"/>
                      <a:pt x="0" y="8"/>
                      <a:pt x="1" y="8"/>
                    </a:cubicBezTo>
                    <a:cubicBezTo>
                      <a:pt x="1" y="9"/>
                      <a:pt x="2" y="9"/>
                      <a:pt x="2" y="9"/>
                    </a:cubicBezTo>
                    <a:cubicBezTo>
                      <a:pt x="3" y="9"/>
                      <a:pt x="4" y="8"/>
                      <a:pt x="4" y="7"/>
                    </a:cubicBezTo>
                    <a:cubicBezTo>
                      <a:pt x="4" y="7"/>
                      <a:pt x="4" y="6"/>
                      <a:pt x="4" y="6"/>
                    </a:cubicBezTo>
                    <a:cubicBezTo>
                      <a:pt x="4" y="5"/>
                      <a:pt x="4" y="5"/>
                      <a:pt x="4" y="4"/>
                    </a:cubicBezTo>
                    <a:cubicBezTo>
                      <a:pt x="4" y="4"/>
                      <a:pt x="4" y="3"/>
                      <a:pt x="4" y="2"/>
                    </a:cubicBezTo>
                    <a:cubicBezTo>
                      <a:pt x="4" y="2"/>
                      <a:pt x="4" y="1"/>
                      <a:pt x="3" y="1"/>
                    </a:cubicBezTo>
                    <a:cubicBezTo>
                      <a:pt x="2" y="0"/>
                      <a:pt x="2" y="1"/>
                      <a:pt x="2" y="2"/>
                    </a:cubicBezTo>
                    <a:cubicBezTo>
                      <a:pt x="2" y="2"/>
                      <a:pt x="2" y="3"/>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497">
                <a:extLst>
                  <a:ext uri="{FF2B5EF4-FFF2-40B4-BE49-F238E27FC236}">
                    <a16:creationId xmlns:a16="http://schemas.microsoft.com/office/drawing/2014/main" id="{146C5D8B-1093-44DF-B6E1-FB125378F2BD}"/>
                  </a:ext>
                </a:extLst>
              </p:cNvPr>
              <p:cNvSpPr>
                <a:spLocks/>
              </p:cNvSpPr>
              <p:nvPr/>
            </p:nvSpPr>
            <p:spPr bwMode="auto">
              <a:xfrm>
                <a:off x="1211" y="431"/>
                <a:ext cx="17" cy="21"/>
              </a:xfrm>
              <a:custGeom>
                <a:avLst/>
                <a:gdLst>
                  <a:gd name="T0" fmla="*/ 5 w 7"/>
                  <a:gd name="T1" fmla="*/ 6 h 9"/>
                  <a:gd name="T2" fmla="*/ 4 w 7"/>
                  <a:gd name="T3" fmla="*/ 8 h 9"/>
                  <a:gd name="T4" fmla="*/ 2 w 7"/>
                  <a:gd name="T5" fmla="*/ 8 h 9"/>
                  <a:gd name="T6" fmla="*/ 1 w 7"/>
                  <a:gd name="T7" fmla="*/ 7 h 9"/>
                  <a:gd name="T8" fmla="*/ 0 w 7"/>
                  <a:gd name="T9" fmla="*/ 5 h 9"/>
                  <a:gd name="T10" fmla="*/ 1 w 7"/>
                  <a:gd name="T11" fmla="*/ 4 h 9"/>
                  <a:gd name="T12" fmla="*/ 6 w 7"/>
                  <a:gd name="T13" fmla="*/ 1 h 9"/>
                  <a:gd name="T14" fmla="*/ 6 w 7"/>
                  <a:gd name="T15" fmla="*/ 3 h 9"/>
                  <a:gd name="T16" fmla="*/ 5 w 7"/>
                  <a:gd name="T17" fmla="*/ 6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9">
                    <a:moveTo>
                      <a:pt x="5" y="6"/>
                    </a:moveTo>
                    <a:cubicBezTo>
                      <a:pt x="5" y="7"/>
                      <a:pt x="5" y="8"/>
                      <a:pt x="4" y="8"/>
                    </a:cubicBezTo>
                    <a:cubicBezTo>
                      <a:pt x="4" y="9"/>
                      <a:pt x="3" y="9"/>
                      <a:pt x="2" y="8"/>
                    </a:cubicBezTo>
                    <a:cubicBezTo>
                      <a:pt x="2" y="8"/>
                      <a:pt x="1" y="8"/>
                      <a:pt x="1" y="7"/>
                    </a:cubicBezTo>
                    <a:cubicBezTo>
                      <a:pt x="0" y="6"/>
                      <a:pt x="0" y="5"/>
                      <a:pt x="0" y="5"/>
                    </a:cubicBezTo>
                    <a:cubicBezTo>
                      <a:pt x="1" y="4"/>
                      <a:pt x="1" y="4"/>
                      <a:pt x="1" y="4"/>
                    </a:cubicBezTo>
                    <a:cubicBezTo>
                      <a:pt x="2" y="3"/>
                      <a:pt x="6" y="0"/>
                      <a:pt x="6" y="1"/>
                    </a:cubicBezTo>
                    <a:cubicBezTo>
                      <a:pt x="7" y="2"/>
                      <a:pt x="6" y="3"/>
                      <a:pt x="6" y="3"/>
                    </a:cubicBezTo>
                    <a:cubicBezTo>
                      <a:pt x="5" y="4"/>
                      <a:pt x="5" y="5"/>
                      <a:pt x="5" y="6"/>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498">
                <a:extLst>
                  <a:ext uri="{FF2B5EF4-FFF2-40B4-BE49-F238E27FC236}">
                    <a16:creationId xmlns:a16="http://schemas.microsoft.com/office/drawing/2014/main" id="{B603C9D0-1A25-4C0F-9E31-10AFA23E229C}"/>
                  </a:ext>
                </a:extLst>
              </p:cNvPr>
              <p:cNvSpPr>
                <a:spLocks/>
              </p:cNvSpPr>
              <p:nvPr/>
            </p:nvSpPr>
            <p:spPr bwMode="auto">
              <a:xfrm>
                <a:off x="1188" y="359"/>
                <a:ext cx="16" cy="17"/>
              </a:xfrm>
              <a:custGeom>
                <a:avLst/>
                <a:gdLst>
                  <a:gd name="T0" fmla="*/ 3 w 7"/>
                  <a:gd name="T1" fmla="*/ 2 h 7"/>
                  <a:gd name="T2" fmla="*/ 3 w 7"/>
                  <a:gd name="T3" fmla="*/ 1 h 7"/>
                  <a:gd name="T4" fmla="*/ 2 w 7"/>
                  <a:gd name="T5" fmla="*/ 0 h 7"/>
                  <a:gd name="T6" fmla="*/ 1 w 7"/>
                  <a:gd name="T7" fmla="*/ 1 h 7"/>
                  <a:gd name="T8" fmla="*/ 0 w 7"/>
                  <a:gd name="T9" fmla="*/ 4 h 7"/>
                  <a:gd name="T10" fmla="*/ 0 w 7"/>
                  <a:gd name="T11" fmla="*/ 6 h 7"/>
                  <a:gd name="T12" fmla="*/ 2 w 7"/>
                  <a:gd name="T13" fmla="*/ 5 h 7"/>
                  <a:gd name="T14" fmla="*/ 7 w 7"/>
                  <a:gd name="T15" fmla="*/ 5 h 7"/>
                  <a:gd name="T16" fmla="*/ 5 w 7"/>
                  <a:gd name="T17" fmla="*/ 4 h 7"/>
                  <a:gd name="T18" fmla="*/ 3 w 7"/>
                  <a:gd name="T19"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7">
                    <a:moveTo>
                      <a:pt x="3" y="2"/>
                    </a:moveTo>
                    <a:cubicBezTo>
                      <a:pt x="3" y="1"/>
                      <a:pt x="3" y="1"/>
                      <a:pt x="3" y="1"/>
                    </a:cubicBezTo>
                    <a:cubicBezTo>
                      <a:pt x="3" y="0"/>
                      <a:pt x="2" y="0"/>
                      <a:pt x="2" y="0"/>
                    </a:cubicBezTo>
                    <a:cubicBezTo>
                      <a:pt x="1" y="0"/>
                      <a:pt x="1" y="1"/>
                      <a:pt x="1" y="1"/>
                    </a:cubicBezTo>
                    <a:cubicBezTo>
                      <a:pt x="0" y="2"/>
                      <a:pt x="0" y="3"/>
                      <a:pt x="0" y="4"/>
                    </a:cubicBezTo>
                    <a:cubicBezTo>
                      <a:pt x="0" y="5"/>
                      <a:pt x="0" y="6"/>
                      <a:pt x="0" y="6"/>
                    </a:cubicBezTo>
                    <a:cubicBezTo>
                      <a:pt x="1" y="6"/>
                      <a:pt x="2" y="6"/>
                      <a:pt x="2" y="5"/>
                    </a:cubicBezTo>
                    <a:cubicBezTo>
                      <a:pt x="3" y="5"/>
                      <a:pt x="7" y="7"/>
                      <a:pt x="7" y="5"/>
                    </a:cubicBezTo>
                    <a:cubicBezTo>
                      <a:pt x="7" y="4"/>
                      <a:pt x="5" y="4"/>
                      <a:pt x="5" y="4"/>
                    </a:cubicBezTo>
                    <a:cubicBezTo>
                      <a:pt x="4" y="3"/>
                      <a:pt x="4" y="3"/>
                      <a:pt x="3"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499">
                <a:extLst>
                  <a:ext uri="{FF2B5EF4-FFF2-40B4-BE49-F238E27FC236}">
                    <a16:creationId xmlns:a16="http://schemas.microsoft.com/office/drawing/2014/main" id="{A9B38B98-7866-4284-8AE7-3BCCC1127F3B}"/>
                  </a:ext>
                </a:extLst>
              </p:cNvPr>
              <p:cNvSpPr>
                <a:spLocks/>
              </p:cNvSpPr>
              <p:nvPr/>
            </p:nvSpPr>
            <p:spPr bwMode="auto">
              <a:xfrm>
                <a:off x="1228" y="371"/>
                <a:ext cx="21" cy="19"/>
              </a:xfrm>
              <a:custGeom>
                <a:avLst/>
                <a:gdLst>
                  <a:gd name="T0" fmla="*/ 7 w 9"/>
                  <a:gd name="T1" fmla="*/ 0 h 8"/>
                  <a:gd name="T2" fmla="*/ 7 w 9"/>
                  <a:gd name="T3" fmla="*/ 1 h 8"/>
                  <a:gd name="T4" fmla="*/ 5 w 9"/>
                  <a:gd name="T5" fmla="*/ 1 h 8"/>
                  <a:gd name="T6" fmla="*/ 6 w 9"/>
                  <a:gd name="T7" fmla="*/ 1 h 8"/>
                  <a:gd name="T8" fmla="*/ 6 w 9"/>
                  <a:gd name="T9" fmla="*/ 1 h 8"/>
                  <a:gd name="T10" fmla="*/ 6 w 9"/>
                  <a:gd name="T11" fmla="*/ 4 h 8"/>
                  <a:gd name="T12" fmla="*/ 4 w 9"/>
                  <a:gd name="T13" fmla="*/ 4 h 8"/>
                  <a:gd name="T14" fmla="*/ 4 w 9"/>
                  <a:gd name="T15" fmla="*/ 4 h 8"/>
                  <a:gd name="T16" fmla="*/ 4 w 9"/>
                  <a:gd name="T17" fmla="*/ 2 h 8"/>
                  <a:gd name="T18" fmla="*/ 5 w 9"/>
                  <a:gd name="T19" fmla="*/ 1 h 8"/>
                  <a:gd name="T20" fmla="*/ 2 w 9"/>
                  <a:gd name="T21" fmla="*/ 2 h 8"/>
                  <a:gd name="T22" fmla="*/ 1 w 9"/>
                  <a:gd name="T23" fmla="*/ 7 h 8"/>
                  <a:gd name="T24" fmla="*/ 3 w 9"/>
                  <a:gd name="T25" fmla="*/ 8 h 8"/>
                  <a:gd name="T26" fmla="*/ 7 w 9"/>
                  <a:gd name="T27" fmla="*/ 6 h 8"/>
                  <a:gd name="T28" fmla="*/ 8 w 9"/>
                  <a:gd name="T29" fmla="*/ 1 h 8"/>
                  <a:gd name="T30" fmla="*/ 7 w 9"/>
                  <a:gd name="T31"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8">
                    <a:moveTo>
                      <a:pt x="7" y="0"/>
                    </a:moveTo>
                    <a:cubicBezTo>
                      <a:pt x="7" y="0"/>
                      <a:pt x="7" y="0"/>
                      <a:pt x="7" y="1"/>
                    </a:cubicBezTo>
                    <a:cubicBezTo>
                      <a:pt x="6" y="1"/>
                      <a:pt x="6" y="1"/>
                      <a:pt x="5" y="1"/>
                    </a:cubicBezTo>
                    <a:cubicBezTo>
                      <a:pt x="5" y="1"/>
                      <a:pt x="5" y="1"/>
                      <a:pt x="6" y="1"/>
                    </a:cubicBezTo>
                    <a:cubicBezTo>
                      <a:pt x="6" y="1"/>
                      <a:pt x="6" y="1"/>
                      <a:pt x="6" y="1"/>
                    </a:cubicBezTo>
                    <a:cubicBezTo>
                      <a:pt x="7" y="2"/>
                      <a:pt x="7" y="3"/>
                      <a:pt x="6" y="4"/>
                    </a:cubicBezTo>
                    <a:cubicBezTo>
                      <a:pt x="5" y="4"/>
                      <a:pt x="5" y="4"/>
                      <a:pt x="4" y="4"/>
                    </a:cubicBezTo>
                    <a:cubicBezTo>
                      <a:pt x="4" y="4"/>
                      <a:pt x="4" y="4"/>
                      <a:pt x="4" y="4"/>
                    </a:cubicBezTo>
                    <a:cubicBezTo>
                      <a:pt x="3" y="4"/>
                      <a:pt x="3" y="3"/>
                      <a:pt x="4" y="2"/>
                    </a:cubicBezTo>
                    <a:cubicBezTo>
                      <a:pt x="4" y="2"/>
                      <a:pt x="5" y="1"/>
                      <a:pt x="5" y="1"/>
                    </a:cubicBezTo>
                    <a:cubicBezTo>
                      <a:pt x="4" y="2"/>
                      <a:pt x="3" y="2"/>
                      <a:pt x="2" y="2"/>
                    </a:cubicBezTo>
                    <a:cubicBezTo>
                      <a:pt x="1" y="4"/>
                      <a:pt x="0" y="6"/>
                      <a:pt x="1" y="7"/>
                    </a:cubicBezTo>
                    <a:cubicBezTo>
                      <a:pt x="2" y="7"/>
                      <a:pt x="2" y="8"/>
                      <a:pt x="3" y="8"/>
                    </a:cubicBezTo>
                    <a:cubicBezTo>
                      <a:pt x="4" y="8"/>
                      <a:pt x="5" y="7"/>
                      <a:pt x="7" y="6"/>
                    </a:cubicBezTo>
                    <a:cubicBezTo>
                      <a:pt x="8" y="4"/>
                      <a:pt x="9" y="2"/>
                      <a:pt x="8" y="1"/>
                    </a:cubicBezTo>
                    <a:cubicBezTo>
                      <a:pt x="7" y="0"/>
                      <a:pt x="7" y="0"/>
                      <a:pt x="7"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00">
                <a:extLst>
                  <a:ext uri="{FF2B5EF4-FFF2-40B4-BE49-F238E27FC236}">
                    <a16:creationId xmlns:a16="http://schemas.microsoft.com/office/drawing/2014/main" id="{0D71EBA1-DE88-4004-A924-9174459965F2}"/>
                  </a:ext>
                </a:extLst>
              </p:cNvPr>
              <p:cNvSpPr>
                <a:spLocks/>
              </p:cNvSpPr>
              <p:nvPr/>
            </p:nvSpPr>
            <p:spPr bwMode="auto">
              <a:xfrm>
                <a:off x="1233" y="371"/>
                <a:ext cx="12" cy="5"/>
              </a:xfrm>
              <a:custGeom>
                <a:avLst/>
                <a:gdLst>
                  <a:gd name="T0" fmla="*/ 4 w 5"/>
                  <a:gd name="T1" fmla="*/ 0 h 2"/>
                  <a:gd name="T2" fmla="*/ 0 w 5"/>
                  <a:gd name="T3" fmla="*/ 2 h 2"/>
                  <a:gd name="T4" fmla="*/ 0 w 5"/>
                  <a:gd name="T5" fmla="*/ 2 h 2"/>
                  <a:gd name="T6" fmla="*/ 3 w 5"/>
                  <a:gd name="T7" fmla="*/ 1 h 2"/>
                  <a:gd name="T8" fmla="*/ 3 w 5"/>
                  <a:gd name="T9" fmla="*/ 1 h 2"/>
                  <a:gd name="T10" fmla="*/ 5 w 5"/>
                  <a:gd name="T11" fmla="*/ 1 h 2"/>
                  <a:gd name="T12" fmla="*/ 5 w 5"/>
                  <a:gd name="T13" fmla="*/ 0 h 2"/>
                  <a:gd name="T14" fmla="*/ 4 w 5"/>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
                    <a:moveTo>
                      <a:pt x="4" y="0"/>
                    </a:moveTo>
                    <a:cubicBezTo>
                      <a:pt x="3" y="0"/>
                      <a:pt x="1" y="1"/>
                      <a:pt x="0" y="2"/>
                    </a:cubicBezTo>
                    <a:cubicBezTo>
                      <a:pt x="0" y="2"/>
                      <a:pt x="0" y="2"/>
                      <a:pt x="0" y="2"/>
                    </a:cubicBezTo>
                    <a:cubicBezTo>
                      <a:pt x="1" y="2"/>
                      <a:pt x="2" y="2"/>
                      <a:pt x="3" y="1"/>
                    </a:cubicBezTo>
                    <a:cubicBezTo>
                      <a:pt x="3" y="1"/>
                      <a:pt x="3" y="1"/>
                      <a:pt x="3" y="1"/>
                    </a:cubicBezTo>
                    <a:cubicBezTo>
                      <a:pt x="4" y="1"/>
                      <a:pt x="4" y="1"/>
                      <a:pt x="5" y="1"/>
                    </a:cubicBezTo>
                    <a:cubicBezTo>
                      <a:pt x="5" y="0"/>
                      <a:pt x="5" y="0"/>
                      <a:pt x="5" y="0"/>
                    </a:cubicBezTo>
                    <a:cubicBezTo>
                      <a:pt x="5" y="0"/>
                      <a:pt x="4" y="0"/>
                      <a:pt x="4"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501">
                <a:extLst>
                  <a:ext uri="{FF2B5EF4-FFF2-40B4-BE49-F238E27FC236}">
                    <a16:creationId xmlns:a16="http://schemas.microsoft.com/office/drawing/2014/main" id="{66C2AA11-CBE3-4C6E-8A8A-7EF77CA18FFC}"/>
                  </a:ext>
                </a:extLst>
              </p:cNvPr>
              <p:cNvSpPr>
                <a:spLocks/>
              </p:cNvSpPr>
              <p:nvPr/>
            </p:nvSpPr>
            <p:spPr bwMode="auto">
              <a:xfrm>
                <a:off x="1235" y="374"/>
                <a:ext cx="10" cy="7"/>
              </a:xfrm>
              <a:custGeom>
                <a:avLst/>
                <a:gdLst>
                  <a:gd name="T0" fmla="*/ 3 w 4"/>
                  <a:gd name="T1" fmla="*/ 0 h 3"/>
                  <a:gd name="T2" fmla="*/ 2 w 4"/>
                  <a:gd name="T3" fmla="*/ 0 h 3"/>
                  <a:gd name="T4" fmla="*/ 2 w 4"/>
                  <a:gd name="T5" fmla="*/ 0 h 3"/>
                  <a:gd name="T6" fmla="*/ 1 w 4"/>
                  <a:gd name="T7" fmla="*/ 1 h 3"/>
                  <a:gd name="T8" fmla="*/ 1 w 4"/>
                  <a:gd name="T9" fmla="*/ 3 h 3"/>
                  <a:gd name="T10" fmla="*/ 1 w 4"/>
                  <a:gd name="T11" fmla="*/ 3 h 3"/>
                  <a:gd name="T12" fmla="*/ 3 w 4"/>
                  <a:gd name="T13" fmla="*/ 3 h 3"/>
                  <a:gd name="T14" fmla="*/ 3 w 4"/>
                  <a:gd name="T15" fmla="*/ 0 h 3"/>
                  <a:gd name="T16" fmla="*/ 3 w 4"/>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3">
                    <a:moveTo>
                      <a:pt x="3" y="0"/>
                    </a:moveTo>
                    <a:cubicBezTo>
                      <a:pt x="2" y="0"/>
                      <a:pt x="2" y="0"/>
                      <a:pt x="2" y="0"/>
                    </a:cubicBezTo>
                    <a:cubicBezTo>
                      <a:pt x="2" y="0"/>
                      <a:pt x="2" y="0"/>
                      <a:pt x="2" y="0"/>
                    </a:cubicBezTo>
                    <a:cubicBezTo>
                      <a:pt x="2" y="0"/>
                      <a:pt x="1" y="1"/>
                      <a:pt x="1" y="1"/>
                    </a:cubicBezTo>
                    <a:cubicBezTo>
                      <a:pt x="0" y="2"/>
                      <a:pt x="0" y="3"/>
                      <a:pt x="1" y="3"/>
                    </a:cubicBezTo>
                    <a:cubicBezTo>
                      <a:pt x="1" y="3"/>
                      <a:pt x="1" y="3"/>
                      <a:pt x="1" y="3"/>
                    </a:cubicBezTo>
                    <a:cubicBezTo>
                      <a:pt x="2" y="3"/>
                      <a:pt x="2" y="3"/>
                      <a:pt x="3" y="3"/>
                    </a:cubicBezTo>
                    <a:cubicBezTo>
                      <a:pt x="4" y="2"/>
                      <a:pt x="4" y="1"/>
                      <a:pt x="3" y="0"/>
                    </a:cubicBezTo>
                    <a:cubicBezTo>
                      <a:pt x="3"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502">
                <a:extLst>
                  <a:ext uri="{FF2B5EF4-FFF2-40B4-BE49-F238E27FC236}">
                    <a16:creationId xmlns:a16="http://schemas.microsoft.com/office/drawing/2014/main" id="{FC773F2E-1C1F-483F-AA1E-8BC80E04C6B9}"/>
                  </a:ext>
                </a:extLst>
              </p:cNvPr>
              <p:cNvSpPr>
                <a:spLocks/>
              </p:cNvSpPr>
              <p:nvPr/>
            </p:nvSpPr>
            <p:spPr bwMode="auto">
              <a:xfrm>
                <a:off x="1240" y="374"/>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503">
                <a:extLst>
                  <a:ext uri="{FF2B5EF4-FFF2-40B4-BE49-F238E27FC236}">
                    <a16:creationId xmlns:a16="http://schemas.microsoft.com/office/drawing/2014/main" id="{26DC0F9C-B976-45E4-A77C-C7CC6AB0DFEA}"/>
                  </a:ext>
                </a:extLst>
              </p:cNvPr>
              <p:cNvSpPr>
                <a:spLocks noEditPoints="1"/>
              </p:cNvSpPr>
              <p:nvPr/>
            </p:nvSpPr>
            <p:spPr bwMode="auto">
              <a:xfrm>
                <a:off x="1268" y="400"/>
                <a:ext cx="22" cy="16"/>
              </a:xfrm>
              <a:custGeom>
                <a:avLst/>
                <a:gdLst>
                  <a:gd name="T0" fmla="*/ 4 w 9"/>
                  <a:gd name="T1" fmla="*/ 5 h 7"/>
                  <a:gd name="T2" fmla="*/ 3 w 9"/>
                  <a:gd name="T3" fmla="*/ 4 h 7"/>
                  <a:gd name="T4" fmla="*/ 2 w 9"/>
                  <a:gd name="T5" fmla="*/ 2 h 7"/>
                  <a:gd name="T6" fmla="*/ 3 w 9"/>
                  <a:gd name="T7" fmla="*/ 2 h 7"/>
                  <a:gd name="T8" fmla="*/ 4 w 9"/>
                  <a:gd name="T9" fmla="*/ 2 h 7"/>
                  <a:gd name="T10" fmla="*/ 5 w 9"/>
                  <a:gd name="T11" fmla="*/ 4 h 7"/>
                  <a:gd name="T12" fmla="*/ 4 w 9"/>
                  <a:gd name="T13" fmla="*/ 5 h 7"/>
                  <a:gd name="T14" fmla="*/ 3 w 9"/>
                  <a:gd name="T15" fmla="*/ 0 h 7"/>
                  <a:gd name="T16" fmla="*/ 1 w 9"/>
                  <a:gd name="T17" fmla="*/ 1 h 7"/>
                  <a:gd name="T18" fmla="*/ 3 w 9"/>
                  <a:gd name="T19" fmla="*/ 6 h 7"/>
                  <a:gd name="T20" fmla="*/ 6 w 9"/>
                  <a:gd name="T21" fmla="*/ 7 h 7"/>
                  <a:gd name="T22" fmla="*/ 8 w 9"/>
                  <a:gd name="T23" fmla="*/ 6 h 7"/>
                  <a:gd name="T24" fmla="*/ 6 w 9"/>
                  <a:gd name="T25" fmla="*/ 1 h 7"/>
                  <a:gd name="T26" fmla="*/ 3 w 9"/>
                  <a:gd name="T2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7">
                    <a:moveTo>
                      <a:pt x="4" y="5"/>
                    </a:moveTo>
                    <a:cubicBezTo>
                      <a:pt x="4" y="5"/>
                      <a:pt x="3" y="5"/>
                      <a:pt x="3" y="4"/>
                    </a:cubicBezTo>
                    <a:cubicBezTo>
                      <a:pt x="2" y="4"/>
                      <a:pt x="2" y="3"/>
                      <a:pt x="2" y="2"/>
                    </a:cubicBezTo>
                    <a:cubicBezTo>
                      <a:pt x="2" y="2"/>
                      <a:pt x="3" y="2"/>
                      <a:pt x="3" y="2"/>
                    </a:cubicBezTo>
                    <a:cubicBezTo>
                      <a:pt x="3" y="2"/>
                      <a:pt x="4" y="2"/>
                      <a:pt x="4" y="2"/>
                    </a:cubicBezTo>
                    <a:cubicBezTo>
                      <a:pt x="5" y="3"/>
                      <a:pt x="6" y="4"/>
                      <a:pt x="5" y="4"/>
                    </a:cubicBezTo>
                    <a:cubicBezTo>
                      <a:pt x="5" y="5"/>
                      <a:pt x="5" y="5"/>
                      <a:pt x="4" y="5"/>
                    </a:cubicBezTo>
                    <a:moveTo>
                      <a:pt x="3" y="0"/>
                    </a:moveTo>
                    <a:cubicBezTo>
                      <a:pt x="2" y="0"/>
                      <a:pt x="1" y="0"/>
                      <a:pt x="1" y="1"/>
                    </a:cubicBezTo>
                    <a:cubicBezTo>
                      <a:pt x="0" y="2"/>
                      <a:pt x="1" y="5"/>
                      <a:pt x="3" y="6"/>
                    </a:cubicBezTo>
                    <a:cubicBezTo>
                      <a:pt x="4" y="7"/>
                      <a:pt x="5" y="7"/>
                      <a:pt x="6" y="7"/>
                    </a:cubicBezTo>
                    <a:cubicBezTo>
                      <a:pt x="7" y="7"/>
                      <a:pt x="8" y="7"/>
                      <a:pt x="8" y="6"/>
                    </a:cubicBezTo>
                    <a:cubicBezTo>
                      <a:pt x="9" y="5"/>
                      <a:pt x="8" y="3"/>
                      <a:pt x="6" y="1"/>
                    </a:cubicBezTo>
                    <a:cubicBezTo>
                      <a:pt x="5" y="1"/>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504">
                <a:extLst>
                  <a:ext uri="{FF2B5EF4-FFF2-40B4-BE49-F238E27FC236}">
                    <a16:creationId xmlns:a16="http://schemas.microsoft.com/office/drawing/2014/main" id="{E31C63BF-3153-45E2-B219-24506DC020E9}"/>
                  </a:ext>
                </a:extLst>
              </p:cNvPr>
              <p:cNvSpPr>
                <a:spLocks/>
              </p:cNvSpPr>
              <p:nvPr/>
            </p:nvSpPr>
            <p:spPr bwMode="auto">
              <a:xfrm>
                <a:off x="1273" y="405"/>
                <a:ext cx="10" cy="7"/>
              </a:xfrm>
              <a:custGeom>
                <a:avLst/>
                <a:gdLst>
                  <a:gd name="T0" fmla="*/ 1 w 4"/>
                  <a:gd name="T1" fmla="*/ 0 h 3"/>
                  <a:gd name="T2" fmla="*/ 0 w 4"/>
                  <a:gd name="T3" fmla="*/ 0 h 3"/>
                  <a:gd name="T4" fmla="*/ 1 w 4"/>
                  <a:gd name="T5" fmla="*/ 2 h 3"/>
                  <a:gd name="T6" fmla="*/ 2 w 4"/>
                  <a:gd name="T7" fmla="*/ 3 h 3"/>
                  <a:gd name="T8" fmla="*/ 3 w 4"/>
                  <a:gd name="T9" fmla="*/ 2 h 3"/>
                  <a:gd name="T10" fmla="*/ 2 w 4"/>
                  <a:gd name="T11" fmla="*/ 0 h 3"/>
                  <a:gd name="T12" fmla="*/ 1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1" y="0"/>
                    </a:moveTo>
                    <a:cubicBezTo>
                      <a:pt x="1" y="0"/>
                      <a:pt x="0" y="0"/>
                      <a:pt x="0" y="0"/>
                    </a:cubicBezTo>
                    <a:cubicBezTo>
                      <a:pt x="0" y="1"/>
                      <a:pt x="0" y="2"/>
                      <a:pt x="1" y="2"/>
                    </a:cubicBezTo>
                    <a:cubicBezTo>
                      <a:pt x="1" y="3"/>
                      <a:pt x="2" y="3"/>
                      <a:pt x="2" y="3"/>
                    </a:cubicBezTo>
                    <a:cubicBezTo>
                      <a:pt x="3" y="3"/>
                      <a:pt x="3" y="3"/>
                      <a:pt x="3" y="2"/>
                    </a:cubicBezTo>
                    <a:cubicBezTo>
                      <a:pt x="4" y="2"/>
                      <a:pt x="3" y="1"/>
                      <a:pt x="2" y="0"/>
                    </a:cubicBezTo>
                    <a:cubicBezTo>
                      <a:pt x="2" y="0"/>
                      <a:pt x="1"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505">
                <a:extLst>
                  <a:ext uri="{FF2B5EF4-FFF2-40B4-BE49-F238E27FC236}">
                    <a16:creationId xmlns:a16="http://schemas.microsoft.com/office/drawing/2014/main" id="{FCACE518-362B-4930-8334-3EED73D1DBEB}"/>
                  </a:ext>
                </a:extLst>
              </p:cNvPr>
              <p:cNvSpPr>
                <a:spLocks noEditPoints="1"/>
              </p:cNvSpPr>
              <p:nvPr/>
            </p:nvSpPr>
            <p:spPr bwMode="auto">
              <a:xfrm>
                <a:off x="1275" y="362"/>
                <a:ext cx="17" cy="9"/>
              </a:xfrm>
              <a:custGeom>
                <a:avLst/>
                <a:gdLst>
                  <a:gd name="T0" fmla="*/ 3 w 7"/>
                  <a:gd name="T1" fmla="*/ 4 h 4"/>
                  <a:gd name="T2" fmla="*/ 2 w 7"/>
                  <a:gd name="T3" fmla="*/ 3 h 4"/>
                  <a:gd name="T4" fmla="*/ 3 w 7"/>
                  <a:gd name="T5" fmla="*/ 2 h 4"/>
                  <a:gd name="T6" fmla="*/ 3 w 7"/>
                  <a:gd name="T7" fmla="*/ 1 h 4"/>
                  <a:gd name="T8" fmla="*/ 4 w 7"/>
                  <a:gd name="T9" fmla="*/ 2 h 4"/>
                  <a:gd name="T10" fmla="*/ 3 w 7"/>
                  <a:gd name="T11" fmla="*/ 3 h 4"/>
                  <a:gd name="T12" fmla="*/ 3 w 7"/>
                  <a:gd name="T13" fmla="*/ 4 h 4"/>
                  <a:gd name="T14" fmla="*/ 5 w 7"/>
                  <a:gd name="T15" fmla="*/ 0 h 4"/>
                  <a:gd name="T16" fmla="*/ 3 w 7"/>
                  <a:gd name="T17" fmla="*/ 0 h 4"/>
                  <a:gd name="T18" fmla="*/ 1 w 7"/>
                  <a:gd name="T19" fmla="*/ 3 h 4"/>
                  <a:gd name="T20" fmla="*/ 3 w 7"/>
                  <a:gd name="T21" fmla="*/ 4 h 4"/>
                  <a:gd name="T22" fmla="*/ 5 w 7"/>
                  <a:gd name="T23" fmla="*/ 4 h 4"/>
                  <a:gd name="T24" fmla="*/ 7 w 7"/>
                  <a:gd name="T25" fmla="*/ 1 h 4"/>
                  <a:gd name="T26" fmla="*/ 5 w 7"/>
                  <a:gd name="T2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4">
                    <a:moveTo>
                      <a:pt x="3" y="4"/>
                    </a:moveTo>
                    <a:cubicBezTo>
                      <a:pt x="2" y="4"/>
                      <a:pt x="2" y="3"/>
                      <a:pt x="2" y="3"/>
                    </a:cubicBezTo>
                    <a:cubicBezTo>
                      <a:pt x="2" y="3"/>
                      <a:pt x="2" y="2"/>
                      <a:pt x="3" y="2"/>
                    </a:cubicBezTo>
                    <a:cubicBezTo>
                      <a:pt x="3" y="1"/>
                      <a:pt x="3" y="1"/>
                      <a:pt x="3" y="1"/>
                    </a:cubicBezTo>
                    <a:cubicBezTo>
                      <a:pt x="4" y="1"/>
                      <a:pt x="4" y="2"/>
                      <a:pt x="4" y="2"/>
                    </a:cubicBezTo>
                    <a:cubicBezTo>
                      <a:pt x="5" y="2"/>
                      <a:pt x="4" y="3"/>
                      <a:pt x="3" y="3"/>
                    </a:cubicBezTo>
                    <a:cubicBezTo>
                      <a:pt x="3" y="3"/>
                      <a:pt x="3" y="4"/>
                      <a:pt x="3" y="4"/>
                    </a:cubicBezTo>
                    <a:moveTo>
                      <a:pt x="5" y="0"/>
                    </a:moveTo>
                    <a:cubicBezTo>
                      <a:pt x="4" y="0"/>
                      <a:pt x="3" y="0"/>
                      <a:pt x="3" y="0"/>
                    </a:cubicBezTo>
                    <a:cubicBezTo>
                      <a:pt x="1" y="1"/>
                      <a:pt x="0" y="2"/>
                      <a:pt x="1" y="3"/>
                    </a:cubicBezTo>
                    <a:cubicBezTo>
                      <a:pt x="1" y="4"/>
                      <a:pt x="2" y="4"/>
                      <a:pt x="3" y="4"/>
                    </a:cubicBezTo>
                    <a:cubicBezTo>
                      <a:pt x="3" y="4"/>
                      <a:pt x="4" y="4"/>
                      <a:pt x="5" y="4"/>
                    </a:cubicBezTo>
                    <a:cubicBezTo>
                      <a:pt x="6" y="3"/>
                      <a:pt x="7" y="2"/>
                      <a:pt x="7" y="1"/>
                    </a:cubicBezTo>
                    <a:cubicBezTo>
                      <a:pt x="6" y="0"/>
                      <a:pt x="6"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506">
                <a:extLst>
                  <a:ext uri="{FF2B5EF4-FFF2-40B4-BE49-F238E27FC236}">
                    <a16:creationId xmlns:a16="http://schemas.microsoft.com/office/drawing/2014/main" id="{68AD35A1-E944-4D9F-9E01-D28DDFBAD300}"/>
                  </a:ext>
                </a:extLst>
              </p:cNvPr>
              <p:cNvSpPr>
                <a:spLocks/>
              </p:cNvSpPr>
              <p:nvPr/>
            </p:nvSpPr>
            <p:spPr bwMode="auto">
              <a:xfrm>
                <a:off x="1280" y="364"/>
                <a:ext cx="7" cy="7"/>
              </a:xfrm>
              <a:custGeom>
                <a:avLst/>
                <a:gdLst>
                  <a:gd name="T0" fmla="*/ 1 w 3"/>
                  <a:gd name="T1" fmla="*/ 0 h 3"/>
                  <a:gd name="T2" fmla="*/ 1 w 3"/>
                  <a:gd name="T3" fmla="*/ 1 h 3"/>
                  <a:gd name="T4" fmla="*/ 0 w 3"/>
                  <a:gd name="T5" fmla="*/ 2 h 3"/>
                  <a:gd name="T6" fmla="*/ 1 w 3"/>
                  <a:gd name="T7" fmla="*/ 3 h 3"/>
                  <a:gd name="T8" fmla="*/ 1 w 3"/>
                  <a:gd name="T9" fmla="*/ 2 h 3"/>
                  <a:gd name="T10" fmla="*/ 2 w 3"/>
                  <a:gd name="T11" fmla="*/ 1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0"/>
                      <a:pt x="1" y="0"/>
                      <a:pt x="1" y="1"/>
                    </a:cubicBezTo>
                    <a:cubicBezTo>
                      <a:pt x="0" y="1"/>
                      <a:pt x="0" y="2"/>
                      <a:pt x="0" y="2"/>
                    </a:cubicBezTo>
                    <a:cubicBezTo>
                      <a:pt x="0" y="2"/>
                      <a:pt x="0" y="3"/>
                      <a:pt x="1" y="3"/>
                    </a:cubicBezTo>
                    <a:cubicBezTo>
                      <a:pt x="1" y="3"/>
                      <a:pt x="1" y="2"/>
                      <a:pt x="1" y="2"/>
                    </a:cubicBezTo>
                    <a:cubicBezTo>
                      <a:pt x="2" y="2"/>
                      <a:pt x="3" y="1"/>
                      <a:pt x="2" y="1"/>
                    </a:cubicBezTo>
                    <a:cubicBezTo>
                      <a:pt x="2" y="1"/>
                      <a:pt x="2" y="0"/>
                      <a:pt x="1"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507">
                <a:extLst>
                  <a:ext uri="{FF2B5EF4-FFF2-40B4-BE49-F238E27FC236}">
                    <a16:creationId xmlns:a16="http://schemas.microsoft.com/office/drawing/2014/main" id="{E5A6195B-5AC1-4A19-B230-B3F957FE5580}"/>
                  </a:ext>
                </a:extLst>
              </p:cNvPr>
              <p:cNvSpPr>
                <a:spLocks/>
              </p:cNvSpPr>
              <p:nvPr/>
            </p:nvSpPr>
            <p:spPr bwMode="auto">
              <a:xfrm>
                <a:off x="1256" y="345"/>
                <a:ext cx="12" cy="10"/>
              </a:xfrm>
              <a:custGeom>
                <a:avLst/>
                <a:gdLst>
                  <a:gd name="T0" fmla="*/ 2 w 5"/>
                  <a:gd name="T1" fmla="*/ 0 h 4"/>
                  <a:gd name="T2" fmla="*/ 0 w 5"/>
                  <a:gd name="T3" fmla="*/ 0 h 4"/>
                  <a:gd name="T4" fmla="*/ 0 w 5"/>
                  <a:gd name="T5" fmla="*/ 0 h 4"/>
                  <a:gd name="T6" fmla="*/ 1 w 5"/>
                  <a:gd name="T7" fmla="*/ 1 h 4"/>
                  <a:gd name="T8" fmla="*/ 1 w 5"/>
                  <a:gd name="T9" fmla="*/ 2 h 4"/>
                  <a:gd name="T10" fmla="*/ 2 w 5"/>
                  <a:gd name="T11" fmla="*/ 2 h 4"/>
                  <a:gd name="T12" fmla="*/ 2 w 5"/>
                  <a:gd name="T13" fmla="*/ 3 h 4"/>
                  <a:gd name="T14" fmla="*/ 1 w 5"/>
                  <a:gd name="T15" fmla="*/ 4 h 4"/>
                  <a:gd name="T16" fmla="*/ 2 w 5"/>
                  <a:gd name="T17" fmla="*/ 4 h 4"/>
                  <a:gd name="T18" fmla="*/ 4 w 5"/>
                  <a:gd name="T19" fmla="*/ 1 h 4"/>
                  <a:gd name="T20" fmla="*/ 2 w 5"/>
                  <a:gd name="T2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4">
                    <a:moveTo>
                      <a:pt x="2" y="0"/>
                    </a:moveTo>
                    <a:cubicBezTo>
                      <a:pt x="2" y="0"/>
                      <a:pt x="1" y="0"/>
                      <a:pt x="0" y="0"/>
                    </a:cubicBezTo>
                    <a:cubicBezTo>
                      <a:pt x="0" y="0"/>
                      <a:pt x="0" y="0"/>
                      <a:pt x="0" y="0"/>
                    </a:cubicBezTo>
                    <a:cubicBezTo>
                      <a:pt x="1" y="1"/>
                      <a:pt x="1" y="1"/>
                      <a:pt x="1" y="1"/>
                    </a:cubicBezTo>
                    <a:cubicBezTo>
                      <a:pt x="1" y="1"/>
                      <a:pt x="1" y="2"/>
                      <a:pt x="1" y="2"/>
                    </a:cubicBezTo>
                    <a:cubicBezTo>
                      <a:pt x="2" y="2"/>
                      <a:pt x="2" y="2"/>
                      <a:pt x="2" y="2"/>
                    </a:cubicBezTo>
                    <a:cubicBezTo>
                      <a:pt x="2" y="2"/>
                      <a:pt x="2" y="3"/>
                      <a:pt x="2" y="3"/>
                    </a:cubicBezTo>
                    <a:cubicBezTo>
                      <a:pt x="2" y="4"/>
                      <a:pt x="1" y="4"/>
                      <a:pt x="1" y="4"/>
                    </a:cubicBezTo>
                    <a:cubicBezTo>
                      <a:pt x="2" y="4"/>
                      <a:pt x="2" y="4"/>
                      <a:pt x="2" y="4"/>
                    </a:cubicBezTo>
                    <a:cubicBezTo>
                      <a:pt x="4" y="3"/>
                      <a:pt x="5" y="2"/>
                      <a:pt x="4" y="1"/>
                    </a:cubicBezTo>
                    <a:cubicBezTo>
                      <a:pt x="4" y="0"/>
                      <a:pt x="3" y="0"/>
                      <a:pt x="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508">
                <a:extLst>
                  <a:ext uri="{FF2B5EF4-FFF2-40B4-BE49-F238E27FC236}">
                    <a16:creationId xmlns:a16="http://schemas.microsoft.com/office/drawing/2014/main" id="{A9879F85-5239-4BA3-9367-6BE0D540D360}"/>
                  </a:ext>
                </a:extLst>
              </p:cNvPr>
              <p:cNvSpPr>
                <a:spLocks/>
              </p:cNvSpPr>
              <p:nvPr/>
            </p:nvSpPr>
            <p:spPr bwMode="auto">
              <a:xfrm>
                <a:off x="1252" y="345"/>
                <a:ext cx="9" cy="12"/>
              </a:xfrm>
              <a:custGeom>
                <a:avLst/>
                <a:gdLst>
                  <a:gd name="T0" fmla="*/ 2 w 4"/>
                  <a:gd name="T1" fmla="*/ 0 h 5"/>
                  <a:gd name="T2" fmla="*/ 0 w 4"/>
                  <a:gd name="T3" fmla="*/ 3 h 5"/>
                  <a:gd name="T4" fmla="*/ 2 w 4"/>
                  <a:gd name="T5" fmla="*/ 5 h 5"/>
                  <a:gd name="T6" fmla="*/ 3 w 4"/>
                  <a:gd name="T7" fmla="*/ 4 h 5"/>
                  <a:gd name="T8" fmla="*/ 4 w 4"/>
                  <a:gd name="T9" fmla="*/ 3 h 5"/>
                  <a:gd name="T10" fmla="*/ 3 w 4"/>
                  <a:gd name="T11" fmla="*/ 3 h 5"/>
                  <a:gd name="T12" fmla="*/ 2 w 4"/>
                  <a:gd name="T13" fmla="*/ 4 h 5"/>
                  <a:gd name="T14" fmla="*/ 1 w 4"/>
                  <a:gd name="T15" fmla="*/ 3 h 5"/>
                  <a:gd name="T16" fmla="*/ 2 w 4"/>
                  <a:gd name="T17" fmla="*/ 2 h 5"/>
                  <a:gd name="T18" fmla="*/ 3 w 4"/>
                  <a:gd name="T19" fmla="*/ 2 h 5"/>
                  <a:gd name="T20" fmla="*/ 3 w 4"/>
                  <a:gd name="T21" fmla="*/ 2 h 5"/>
                  <a:gd name="T22" fmla="*/ 3 w 4"/>
                  <a:gd name="T23" fmla="*/ 1 h 5"/>
                  <a:gd name="T24" fmla="*/ 2 w 4"/>
                  <a:gd name="T25"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2" y="0"/>
                    </a:moveTo>
                    <a:cubicBezTo>
                      <a:pt x="1" y="1"/>
                      <a:pt x="0" y="2"/>
                      <a:pt x="0" y="3"/>
                    </a:cubicBezTo>
                    <a:cubicBezTo>
                      <a:pt x="1" y="4"/>
                      <a:pt x="1" y="5"/>
                      <a:pt x="2" y="5"/>
                    </a:cubicBezTo>
                    <a:cubicBezTo>
                      <a:pt x="3" y="5"/>
                      <a:pt x="3" y="5"/>
                      <a:pt x="3" y="4"/>
                    </a:cubicBezTo>
                    <a:cubicBezTo>
                      <a:pt x="3" y="4"/>
                      <a:pt x="4" y="4"/>
                      <a:pt x="4" y="3"/>
                    </a:cubicBezTo>
                    <a:cubicBezTo>
                      <a:pt x="3" y="3"/>
                      <a:pt x="3" y="3"/>
                      <a:pt x="3" y="3"/>
                    </a:cubicBezTo>
                    <a:cubicBezTo>
                      <a:pt x="3" y="4"/>
                      <a:pt x="2" y="4"/>
                      <a:pt x="2" y="4"/>
                    </a:cubicBezTo>
                    <a:cubicBezTo>
                      <a:pt x="2" y="4"/>
                      <a:pt x="1" y="3"/>
                      <a:pt x="1" y="3"/>
                    </a:cubicBezTo>
                    <a:cubicBezTo>
                      <a:pt x="1" y="3"/>
                      <a:pt x="1" y="2"/>
                      <a:pt x="2" y="2"/>
                    </a:cubicBezTo>
                    <a:cubicBezTo>
                      <a:pt x="2" y="2"/>
                      <a:pt x="3" y="2"/>
                      <a:pt x="3" y="2"/>
                    </a:cubicBezTo>
                    <a:cubicBezTo>
                      <a:pt x="3" y="2"/>
                      <a:pt x="3" y="2"/>
                      <a:pt x="3" y="2"/>
                    </a:cubicBezTo>
                    <a:cubicBezTo>
                      <a:pt x="3" y="2"/>
                      <a:pt x="3" y="1"/>
                      <a:pt x="3" y="1"/>
                    </a:cubicBezTo>
                    <a:cubicBezTo>
                      <a:pt x="3" y="1"/>
                      <a:pt x="3" y="1"/>
                      <a:pt x="2"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509">
                <a:extLst>
                  <a:ext uri="{FF2B5EF4-FFF2-40B4-BE49-F238E27FC236}">
                    <a16:creationId xmlns:a16="http://schemas.microsoft.com/office/drawing/2014/main" id="{C8E1FEEA-2523-4816-8F3A-E692E71C86A7}"/>
                  </a:ext>
                </a:extLst>
              </p:cNvPr>
              <p:cNvSpPr>
                <a:spLocks/>
              </p:cNvSpPr>
              <p:nvPr/>
            </p:nvSpPr>
            <p:spPr bwMode="auto">
              <a:xfrm>
                <a:off x="1259" y="350"/>
                <a:ext cx="2" cy="2"/>
              </a:xfrm>
              <a:custGeom>
                <a:avLst/>
                <a:gdLst>
                  <a:gd name="T0" fmla="*/ 0 w 1"/>
                  <a:gd name="T1" fmla="*/ 0 h 1"/>
                  <a:gd name="T2" fmla="*/ 1 w 1"/>
                  <a:gd name="T3" fmla="*/ 1 h 1"/>
                  <a:gd name="T4" fmla="*/ 1 w 1"/>
                  <a:gd name="T5" fmla="*/ 0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1"/>
                      <a:pt x="1" y="1"/>
                    </a:cubicBezTo>
                    <a:cubicBezTo>
                      <a:pt x="1" y="1"/>
                      <a:pt x="1" y="0"/>
                      <a:pt x="1" y="0"/>
                    </a:cubicBezTo>
                    <a:cubicBezTo>
                      <a:pt x="1" y="0"/>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510">
                <a:extLst>
                  <a:ext uri="{FF2B5EF4-FFF2-40B4-BE49-F238E27FC236}">
                    <a16:creationId xmlns:a16="http://schemas.microsoft.com/office/drawing/2014/main" id="{59F74E9A-A861-47DF-9245-A17C96EE2FA9}"/>
                  </a:ext>
                </a:extLst>
              </p:cNvPr>
              <p:cNvSpPr>
                <a:spLocks/>
              </p:cNvSpPr>
              <p:nvPr/>
            </p:nvSpPr>
            <p:spPr bwMode="auto">
              <a:xfrm>
                <a:off x="1254" y="350"/>
                <a:ext cx="7" cy="5"/>
              </a:xfrm>
              <a:custGeom>
                <a:avLst/>
                <a:gdLst>
                  <a:gd name="T0" fmla="*/ 2 w 3"/>
                  <a:gd name="T1" fmla="*/ 0 h 2"/>
                  <a:gd name="T2" fmla="*/ 1 w 3"/>
                  <a:gd name="T3" fmla="*/ 0 h 2"/>
                  <a:gd name="T4" fmla="*/ 0 w 3"/>
                  <a:gd name="T5" fmla="*/ 1 h 2"/>
                  <a:gd name="T6" fmla="*/ 1 w 3"/>
                  <a:gd name="T7" fmla="*/ 2 h 2"/>
                  <a:gd name="T8" fmla="*/ 2 w 3"/>
                  <a:gd name="T9" fmla="*/ 1 h 2"/>
                  <a:gd name="T10" fmla="*/ 3 w 3"/>
                  <a:gd name="T11" fmla="*/ 1 h 2"/>
                  <a:gd name="T12" fmla="*/ 2 w 3"/>
                  <a:gd name="T13" fmla="*/ 0 h 2"/>
                  <a:gd name="T14" fmla="*/ 2 w 3"/>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2">
                    <a:moveTo>
                      <a:pt x="2" y="0"/>
                    </a:moveTo>
                    <a:cubicBezTo>
                      <a:pt x="2" y="0"/>
                      <a:pt x="1" y="0"/>
                      <a:pt x="1" y="0"/>
                    </a:cubicBezTo>
                    <a:cubicBezTo>
                      <a:pt x="0" y="0"/>
                      <a:pt x="0" y="1"/>
                      <a:pt x="0" y="1"/>
                    </a:cubicBezTo>
                    <a:cubicBezTo>
                      <a:pt x="0" y="1"/>
                      <a:pt x="1" y="2"/>
                      <a:pt x="1" y="2"/>
                    </a:cubicBezTo>
                    <a:cubicBezTo>
                      <a:pt x="1" y="2"/>
                      <a:pt x="2" y="2"/>
                      <a:pt x="2" y="1"/>
                    </a:cubicBezTo>
                    <a:cubicBezTo>
                      <a:pt x="2" y="1"/>
                      <a:pt x="2" y="1"/>
                      <a:pt x="3" y="1"/>
                    </a:cubicBezTo>
                    <a:cubicBezTo>
                      <a:pt x="2" y="1"/>
                      <a:pt x="2" y="0"/>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511">
                <a:extLst>
                  <a:ext uri="{FF2B5EF4-FFF2-40B4-BE49-F238E27FC236}">
                    <a16:creationId xmlns:a16="http://schemas.microsoft.com/office/drawing/2014/main" id="{B1B3CC54-B288-4566-B6C1-08A6CCA84B54}"/>
                  </a:ext>
                </a:extLst>
              </p:cNvPr>
              <p:cNvSpPr>
                <a:spLocks noEditPoints="1"/>
              </p:cNvSpPr>
              <p:nvPr/>
            </p:nvSpPr>
            <p:spPr bwMode="auto">
              <a:xfrm>
                <a:off x="1230" y="416"/>
                <a:ext cx="17" cy="12"/>
              </a:xfrm>
              <a:custGeom>
                <a:avLst/>
                <a:gdLst>
                  <a:gd name="T0" fmla="*/ 4 w 7"/>
                  <a:gd name="T1" fmla="*/ 3 h 5"/>
                  <a:gd name="T2" fmla="*/ 3 w 7"/>
                  <a:gd name="T3" fmla="*/ 2 h 5"/>
                  <a:gd name="T4" fmla="*/ 4 w 7"/>
                  <a:gd name="T5" fmla="*/ 1 h 5"/>
                  <a:gd name="T6" fmla="*/ 5 w 7"/>
                  <a:gd name="T7" fmla="*/ 1 h 5"/>
                  <a:gd name="T8" fmla="*/ 5 w 7"/>
                  <a:gd name="T9" fmla="*/ 1 h 5"/>
                  <a:gd name="T10" fmla="*/ 5 w 7"/>
                  <a:gd name="T11" fmla="*/ 3 h 5"/>
                  <a:gd name="T12" fmla="*/ 4 w 7"/>
                  <a:gd name="T13" fmla="*/ 3 h 5"/>
                  <a:gd name="T14" fmla="*/ 4 w 7"/>
                  <a:gd name="T15" fmla="*/ 0 h 5"/>
                  <a:gd name="T16" fmla="*/ 3 w 7"/>
                  <a:gd name="T17" fmla="*/ 0 h 5"/>
                  <a:gd name="T18" fmla="*/ 0 w 7"/>
                  <a:gd name="T19" fmla="*/ 4 h 5"/>
                  <a:gd name="T20" fmla="*/ 3 w 7"/>
                  <a:gd name="T21" fmla="*/ 5 h 5"/>
                  <a:gd name="T22" fmla="*/ 4 w 7"/>
                  <a:gd name="T23" fmla="*/ 4 h 5"/>
                  <a:gd name="T24" fmla="*/ 7 w 7"/>
                  <a:gd name="T25" fmla="*/ 1 h 5"/>
                  <a:gd name="T26" fmla="*/ 4 w 7"/>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5">
                    <a:moveTo>
                      <a:pt x="4" y="3"/>
                    </a:moveTo>
                    <a:cubicBezTo>
                      <a:pt x="3" y="3"/>
                      <a:pt x="3" y="3"/>
                      <a:pt x="3" y="2"/>
                    </a:cubicBezTo>
                    <a:cubicBezTo>
                      <a:pt x="3" y="2"/>
                      <a:pt x="3" y="1"/>
                      <a:pt x="4" y="1"/>
                    </a:cubicBezTo>
                    <a:cubicBezTo>
                      <a:pt x="4" y="1"/>
                      <a:pt x="4" y="1"/>
                      <a:pt x="5" y="1"/>
                    </a:cubicBezTo>
                    <a:cubicBezTo>
                      <a:pt x="5" y="1"/>
                      <a:pt x="5" y="1"/>
                      <a:pt x="5" y="1"/>
                    </a:cubicBezTo>
                    <a:cubicBezTo>
                      <a:pt x="6" y="2"/>
                      <a:pt x="5" y="2"/>
                      <a:pt x="5" y="3"/>
                    </a:cubicBezTo>
                    <a:cubicBezTo>
                      <a:pt x="4" y="3"/>
                      <a:pt x="4" y="3"/>
                      <a:pt x="4" y="3"/>
                    </a:cubicBezTo>
                    <a:moveTo>
                      <a:pt x="4" y="0"/>
                    </a:moveTo>
                    <a:cubicBezTo>
                      <a:pt x="4" y="0"/>
                      <a:pt x="3" y="0"/>
                      <a:pt x="3" y="0"/>
                    </a:cubicBezTo>
                    <a:cubicBezTo>
                      <a:pt x="1" y="1"/>
                      <a:pt x="0" y="2"/>
                      <a:pt x="0" y="4"/>
                    </a:cubicBezTo>
                    <a:cubicBezTo>
                      <a:pt x="1" y="4"/>
                      <a:pt x="1" y="5"/>
                      <a:pt x="3" y="5"/>
                    </a:cubicBezTo>
                    <a:cubicBezTo>
                      <a:pt x="3" y="5"/>
                      <a:pt x="4" y="5"/>
                      <a:pt x="4" y="4"/>
                    </a:cubicBezTo>
                    <a:cubicBezTo>
                      <a:pt x="6" y="4"/>
                      <a:pt x="7" y="2"/>
                      <a:pt x="7" y="1"/>
                    </a:cubicBezTo>
                    <a:cubicBezTo>
                      <a:pt x="6"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512">
                <a:extLst>
                  <a:ext uri="{FF2B5EF4-FFF2-40B4-BE49-F238E27FC236}">
                    <a16:creationId xmlns:a16="http://schemas.microsoft.com/office/drawing/2014/main" id="{FFF767E9-D355-4F5D-B93E-DF1D7A23BE01}"/>
                  </a:ext>
                </a:extLst>
              </p:cNvPr>
              <p:cNvSpPr>
                <a:spLocks/>
              </p:cNvSpPr>
              <p:nvPr/>
            </p:nvSpPr>
            <p:spPr bwMode="auto">
              <a:xfrm>
                <a:off x="1237" y="419"/>
                <a:ext cx="8" cy="5"/>
              </a:xfrm>
              <a:custGeom>
                <a:avLst/>
                <a:gdLst>
                  <a:gd name="T0" fmla="*/ 2 w 3"/>
                  <a:gd name="T1" fmla="*/ 0 h 2"/>
                  <a:gd name="T2" fmla="*/ 1 w 3"/>
                  <a:gd name="T3" fmla="*/ 0 h 2"/>
                  <a:gd name="T4" fmla="*/ 0 w 3"/>
                  <a:gd name="T5" fmla="*/ 1 h 2"/>
                  <a:gd name="T6" fmla="*/ 1 w 3"/>
                  <a:gd name="T7" fmla="*/ 2 h 2"/>
                  <a:gd name="T8" fmla="*/ 2 w 3"/>
                  <a:gd name="T9" fmla="*/ 2 h 2"/>
                  <a:gd name="T10" fmla="*/ 2 w 3"/>
                  <a:gd name="T11" fmla="*/ 0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1" y="0"/>
                      <a:pt x="1" y="0"/>
                      <a:pt x="1" y="0"/>
                    </a:cubicBezTo>
                    <a:cubicBezTo>
                      <a:pt x="0" y="0"/>
                      <a:pt x="0" y="1"/>
                      <a:pt x="0" y="1"/>
                    </a:cubicBezTo>
                    <a:cubicBezTo>
                      <a:pt x="0" y="2"/>
                      <a:pt x="0" y="2"/>
                      <a:pt x="1" y="2"/>
                    </a:cubicBezTo>
                    <a:cubicBezTo>
                      <a:pt x="1" y="2"/>
                      <a:pt x="1" y="2"/>
                      <a:pt x="2" y="2"/>
                    </a:cubicBezTo>
                    <a:cubicBezTo>
                      <a:pt x="2" y="1"/>
                      <a:pt x="3" y="1"/>
                      <a:pt x="2" y="0"/>
                    </a:cubicBezTo>
                    <a:cubicBezTo>
                      <a:pt x="2"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513">
                <a:extLst>
                  <a:ext uri="{FF2B5EF4-FFF2-40B4-BE49-F238E27FC236}">
                    <a16:creationId xmlns:a16="http://schemas.microsoft.com/office/drawing/2014/main" id="{FA51D40F-828D-4F0D-882F-1F0220C4572A}"/>
                  </a:ext>
                </a:extLst>
              </p:cNvPr>
              <p:cNvSpPr>
                <a:spLocks noEditPoints="1"/>
              </p:cNvSpPr>
              <p:nvPr/>
            </p:nvSpPr>
            <p:spPr bwMode="auto">
              <a:xfrm>
                <a:off x="1309" y="355"/>
                <a:ext cx="9" cy="35"/>
              </a:xfrm>
              <a:custGeom>
                <a:avLst/>
                <a:gdLst>
                  <a:gd name="T0" fmla="*/ 2 w 4"/>
                  <a:gd name="T1" fmla="*/ 4 h 15"/>
                  <a:gd name="T2" fmla="*/ 2 w 4"/>
                  <a:gd name="T3" fmla="*/ 4 h 15"/>
                  <a:gd name="T4" fmla="*/ 4 w 4"/>
                  <a:gd name="T5" fmla="*/ 15 h 15"/>
                  <a:gd name="T6" fmla="*/ 4 w 4"/>
                  <a:gd name="T7" fmla="*/ 15 h 15"/>
                  <a:gd name="T8" fmla="*/ 2 w 4"/>
                  <a:gd name="T9" fmla="*/ 4 h 15"/>
                  <a:gd name="T10" fmla="*/ 0 w 4"/>
                  <a:gd name="T11" fmla="*/ 0 h 15"/>
                  <a:gd name="T12" fmla="*/ 0 w 4"/>
                  <a:gd name="T13" fmla="*/ 1 h 15"/>
                  <a:gd name="T14" fmla="*/ 1 w 4"/>
                  <a:gd name="T15" fmla="*/ 2 h 15"/>
                  <a:gd name="T16" fmla="*/ 1 w 4"/>
                  <a:gd name="T17" fmla="*/ 2 h 15"/>
                  <a:gd name="T18" fmla="*/ 0 w 4"/>
                  <a:gd name="T19"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5">
                    <a:moveTo>
                      <a:pt x="2" y="4"/>
                    </a:moveTo>
                    <a:cubicBezTo>
                      <a:pt x="2" y="4"/>
                      <a:pt x="2" y="4"/>
                      <a:pt x="2" y="4"/>
                    </a:cubicBezTo>
                    <a:cubicBezTo>
                      <a:pt x="3" y="7"/>
                      <a:pt x="4" y="11"/>
                      <a:pt x="4" y="15"/>
                    </a:cubicBezTo>
                    <a:cubicBezTo>
                      <a:pt x="4" y="15"/>
                      <a:pt x="4" y="15"/>
                      <a:pt x="4" y="15"/>
                    </a:cubicBezTo>
                    <a:cubicBezTo>
                      <a:pt x="4" y="11"/>
                      <a:pt x="3" y="7"/>
                      <a:pt x="2" y="4"/>
                    </a:cubicBezTo>
                    <a:moveTo>
                      <a:pt x="0" y="0"/>
                    </a:moveTo>
                    <a:cubicBezTo>
                      <a:pt x="0" y="1"/>
                      <a:pt x="0" y="1"/>
                      <a:pt x="0" y="1"/>
                    </a:cubicBezTo>
                    <a:cubicBezTo>
                      <a:pt x="0" y="1"/>
                      <a:pt x="0" y="1"/>
                      <a:pt x="1" y="2"/>
                    </a:cubicBezTo>
                    <a:cubicBezTo>
                      <a:pt x="1" y="2"/>
                      <a:pt x="1" y="2"/>
                      <a:pt x="1" y="2"/>
                    </a:cubicBezTo>
                    <a:cubicBezTo>
                      <a:pt x="0" y="1"/>
                      <a:pt x="0" y="1"/>
                      <a:pt x="0" y="0"/>
                    </a:cubicBezTo>
                  </a:path>
                </a:pathLst>
              </a:custGeom>
              <a:solidFill>
                <a:srgbClr val="0004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514">
                <a:extLst>
                  <a:ext uri="{FF2B5EF4-FFF2-40B4-BE49-F238E27FC236}">
                    <a16:creationId xmlns:a16="http://schemas.microsoft.com/office/drawing/2014/main" id="{BB7079AA-3A35-47C4-AAAC-7AB93DD32CDF}"/>
                  </a:ext>
                </a:extLst>
              </p:cNvPr>
              <p:cNvSpPr>
                <a:spLocks noEditPoints="1"/>
              </p:cNvSpPr>
              <p:nvPr/>
            </p:nvSpPr>
            <p:spPr bwMode="auto">
              <a:xfrm>
                <a:off x="1202" y="357"/>
                <a:ext cx="116" cy="93"/>
              </a:xfrm>
              <a:custGeom>
                <a:avLst/>
                <a:gdLst>
                  <a:gd name="T0" fmla="*/ 47 w 49"/>
                  <a:gd name="T1" fmla="*/ 3 h 39"/>
                  <a:gd name="T2" fmla="*/ 46 w 49"/>
                  <a:gd name="T3" fmla="*/ 3 h 39"/>
                  <a:gd name="T4" fmla="*/ 46 w 49"/>
                  <a:gd name="T5" fmla="*/ 3 h 39"/>
                  <a:gd name="T6" fmla="*/ 46 w 49"/>
                  <a:gd name="T7" fmla="*/ 3 h 39"/>
                  <a:gd name="T8" fmla="*/ 47 w 49"/>
                  <a:gd name="T9" fmla="*/ 8 h 39"/>
                  <a:gd name="T10" fmla="*/ 21 w 49"/>
                  <a:gd name="T11" fmla="*/ 34 h 39"/>
                  <a:gd name="T12" fmla="*/ 0 w 49"/>
                  <a:gd name="T13" fmla="*/ 23 h 39"/>
                  <a:gd name="T14" fmla="*/ 7 w 49"/>
                  <a:gd name="T15" fmla="*/ 33 h 39"/>
                  <a:gd name="T16" fmla="*/ 10 w 49"/>
                  <a:gd name="T17" fmla="*/ 32 h 39"/>
                  <a:gd name="T18" fmla="*/ 10 w 49"/>
                  <a:gd name="T19" fmla="*/ 32 h 39"/>
                  <a:gd name="T20" fmla="*/ 10 w 49"/>
                  <a:gd name="T21" fmla="*/ 34 h 39"/>
                  <a:gd name="T22" fmla="*/ 9 w 49"/>
                  <a:gd name="T23" fmla="*/ 35 h 39"/>
                  <a:gd name="T24" fmla="*/ 19 w 49"/>
                  <a:gd name="T25" fmla="*/ 39 h 39"/>
                  <a:gd name="T26" fmla="*/ 19 w 49"/>
                  <a:gd name="T27" fmla="*/ 38 h 39"/>
                  <a:gd name="T28" fmla="*/ 20 w 49"/>
                  <a:gd name="T29" fmla="*/ 37 h 39"/>
                  <a:gd name="T30" fmla="*/ 20 w 49"/>
                  <a:gd name="T31" fmla="*/ 37 h 39"/>
                  <a:gd name="T32" fmla="*/ 21 w 49"/>
                  <a:gd name="T33" fmla="*/ 38 h 39"/>
                  <a:gd name="T34" fmla="*/ 21 w 49"/>
                  <a:gd name="T35" fmla="*/ 39 h 39"/>
                  <a:gd name="T36" fmla="*/ 24 w 49"/>
                  <a:gd name="T37" fmla="*/ 39 h 39"/>
                  <a:gd name="T38" fmla="*/ 37 w 49"/>
                  <a:gd name="T39" fmla="*/ 36 h 39"/>
                  <a:gd name="T40" fmla="*/ 37 w 49"/>
                  <a:gd name="T41" fmla="*/ 35 h 39"/>
                  <a:gd name="T42" fmla="*/ 35 w 49"/>
                  <a:gd name="T43" fmla="*/ 33 h 39"/>
                  <a:gd name="T44" fmla="*/ 36 w 49"/>
                  <a:gd name="T45" fmla="*/ 32 h 39"/>
                  <a:gd name="T46" fmla="*/ 36 w 49"/>
                  <a:gd name="T47" fmla="*/ 32 h 39"/>
                  <a:gd name="T48" fmla="*/ 39 w 49"/>
                  <a:gd name="T49" fmla="*/ 33 h 39"/>
                  <a:gd name="T50" fmla="*/ 40 w 49"/>
                  <a:gd name="T51" fmla="*/ 34 h 39"/>
                  <a:gd name="T52" fmla="*/ 47 w 49"/>
                  <a:gd name="T53" fmla="*/ 24 h 39"/>
                  <a:gd name="T54" fmla="*/ 46 w 49"/>
                  <a:gd name="T55" fmla="*/ 22 h 39"/>
                  <a:gd name="T56" fmla="*/ 48 w 49"/>
                  <a:gd name="T57" fmla="*/ 21 h 39"/>
                  <a:gd name="T58" fmla="*/ 48 w 49"/>
                  <a:gd name="T59" fmla="*/ 21 h 39"/>
                  <a:gd name="T60" fmla="*/ 49 w 49"/>
                  <a:gd name="T61" fmla="*/ 14 h 39"/>
                  <a:gd name="T62" fmla="*/ 47 w 49"/>
                  <a:gd name="T63" fmla="*/ 3 h 39"/>
                  <a:gd name="T64" fmla="*/ 45 w 49"/>
                  <a:gd name="T65" fmla="*/ 0 h 39"/>
                  <a:gd name="T66" fmla="*/ 45 w 49"/>
                  <a:gd name="T67" fmla="*/ 1 h 39"/>
                  <a:gd name="T68" fmla="*/ 46 w 49"/>
                  <a:gd name="T69" fmla="*/ 1 h 39"/>
                  <a:gd name="T70" fmla="*/ 45 w 49"/>
                  <a:gd name="T71"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 h="39">
                    <a:moveTo>
                      <a:pt x="47" y="3"/>
                    </a:moveTo>
                    <a:cubicBezTo>
                      <a:pt x="47" y="3"/>
                      <a:pt x="46" y="3"/>
                      <a:pt x="46" y="3"/>
                    </a:cubicBezTo>
                    <a:cubicBezTo>
                      <a:pt x="46" y="3"/>
                      <a:pt x="46" y="3"/>
                      <a:pt x="46" y="3"/>
                    </a:cubicBezTo>
                    <a:cubicBezTo>
                      <a:pt x="46" y="3"/>
                      <a:pt x="46" y="3"/>
                      <a:pt x="46" y="3"/>
                    </a:cubicBezTo>
                    <a:cubicBezTo>
                      <a:pt x="46" y="5"/>
                      <a:pt x="47" y="6"/>
                      <a:pt x="47" y="8"/>
                    </a:cubicBezTo>
                    <a:cubicBezTo>
                      <a:pt x="47" y="23"/>
                      <a:pt x="35" y="34"/>
                      <a:pt x="21" y="34"/>
                    </a:cubicBezTo>
                    <a:cubicBezTo>
                      <a:pt x="12" y="34"/>
                      <a:pt x="4" y="30"/>
                      <a:pt x="0" y="23"/>
                    </a:cubicBezTo>
                    <a:cubicBezTo>
                      <a:pt x="1" y="27"/>
                      <a:pt x="4" y="31"/>
                      <a:pt x="7" y="33"/>
                    </a:cubicBezTo>
                    <a:cubicBezTo>
                      <a:pt x="8" y="33"/>
                      <a:pt x="9" y="32"/>
                      <a:pt x="10" y="32"/>
                    </a:cubicBezTo>
                    <a:cubicBezTo>
                      <a:pt x="10" y="32"/>
                      <a:pt x="10" y="32"/>
                      <a:pt x="10" y="32"/>
                    </a:cubicBezTo>
                    <a:cubicBezTo>
                      <a:pt x="11" y="33"/>
                      <a:pt x="10" y="34"/>
                      <a:pt x="10" y="34"/>
                    </a:cubicBezTo>
                    <a:cubicBezTo>
                      <a:pt x="10" y="35"/>
                      <a:pt x="9" y="35"/>
                      <a:pt x="9" y="35"/>
                    </a:cubicBezTo>
                    <a:cubicBezTo>
                      <a:pt x="12" y="37"/>
                      <a:pt x="16" y="38"/>
                      <a:pt x="19" y="39"/>
                    </a:cubicBezTo>
                    <a:cubicBezTo>
                      <a:pt x="19" y="39"/>
                      <a:pt x="19" y="38"/>
                      <a:pt x="19" y="38"/>
                    </a:cubicBezTo>
                    <a:cubicBezTo>
                      <a:pt x="19" y="37"/>
                      <a:pt x="19" y="37"/>
                      <a:pt x="20" y="37"/>
                    </a:cubicBezTo>
                    <a:cubicBezTo>
                      <a:pt x="20" y="37"/>
                      <a:pt x="20" y="37"/>
                      <a:pt x="20" y="37"/>
                    </a:cubicBezTo>
                    <a:cubicBezTo>
                      <a:pt x="21" y="37"/>
                      <a:pt x="21" y="38"/>
                      <a:pt x="21" y="38"/>
                    </a:cubicBezTo>
                    <a:cubicBezTo>
                      <a:pt x="21" y="39"/>
                      <a:pt x="21" y="39"/>
                      <a:pt x="21" y="39"/>
                    </a:cubicBezTo>
                    <a:cubicBezTo>
                      <a:pt x="22" y="39"/>
                      <a:pt x="23" y="39"/>
                      <a:pt x="24" y="39"/>
                    </a:cubicBezTo>
                    <a:cubicBezTo>
                      <a:pt x="29" y="39"/>
                      <a:pt x="33" y="38"/>
                      <a:pt x="37" y="36"/>
                    </a:cubicBezTo>
                    <a:cubicBezTo>
                      <a:pt x="37" y="36"/>
                      <a:pt x="37" y="35"/>
                      <a:pt x="37" y="35"/>
                    </a:cubicBezTo>
                    <a:cubicBezTo>
                      <a:pt x="36" y="35"/>
                      <a:pt x="36" y="34"/>
                      <a:pt x="35" y="33"/>
                    </a:cubicBezTo>
                    <a:cubicBezTo>
                      <a:pt x="35" y="33"/>
                      <a:pt x="35" y="32"/>
                      <a:pt x="36" y="32"/>
                    </a:cubicBezTo>
                    <a:cubicBezTo>
                      <a:pt x="36" y="32"/>
                      <a:pt x="36" y="32"/>
                      <a:pt x="36" y="32"/>
                    </a:cubicBezTo>
                    <a:cubicBezTo>
                      <a:pt x="37" y="32"/>
                      <a:pt x="38" y="33"/>
                      <a:pt x="39" y="33"/>
                    </a:cubicBezTo>
                    <a:cubicBezTo>
                      <a:pt x="39" y="33"/>
                      <a:pt x="40" y="34"/>
                      <a:pt x="40" y="34"/>
                    </a:cubicBezTo>
                    <a:cubicBezTo>
                      <a:pt x="43" y="31"/>
                      <a:pt x="46" y="28"/>
                      <a:pt x="47" y="24"/>
                    </a:cubicBezTo>
                    <a:cubicBezTo>
                      <a:pt x="46" y="24"/>
                      <a:pt x="46" y="23"/>
                      <a:pt x="46" y="22"/>
                    </a:cubicBezTo>
                    <a:cubicBezTo>
                      <a:pt x="46" y="21"/>
                      <a:pt x="47" y="21"/>
                      <a:pt x="48" y="21"/>
                    </a:cubicBezTo>
                    <a:cubicBezTo>
                      <a:pt x="48" y="21"/>
                      <a:pt x="48" y="21"/>
                      <a:pt x="48" y="21"/>
                    </a:cubicBezTo>
                    <a:cubicBezTo>
                      <a:pt x="49" y="18"/>
                      <a:pt x="49" y="16"/>
                      <a:pt x="49" y="14"/>
                    </a:cubicBezTo>
                    <a:cubicBezTo>
                      <a:pt x="49" y="10"/>
                      <a:pt x="48" y="6"/>
                      <a:pt x="47" y="3"/>
                    </a:cubicBezTo>
                    <a:moveTo>
                      <a:pt x="45" y="0"/>
                    </a:moveTo>
                    <a:cubicBezTo>
                      <a:pt x="45" y="0"/>
                      <a:pt x="45" y="1"/>
                      <a:pt x="45" y="1"/>
                    </a:cubicBezTo>
                    <a:cubicBezTo>
                      <a:pt x="46" y="1"/>
                      <a:pt x="46" y="1"/>
                      <a:pt x="46" y="1"/>
                    </a:cubicBezTo>
                    <a:cubicBezTo>
                      <a:pt x="45" y="0"/>
                      <a:pt x="45" y="0"/>
                      <a:pt x="45"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515">
                <a:extLst>
                  <a:ext uri="{FF2B5EF4-FFF2-40B4-BE49-F238E27FC236}">
                    <a16:creationId xmlns:a16="http://schemas.microsoft.com/office/drawing/2014/main" id="{83FD2A30-1CD2-403C-9B65-3C1840F022B6}"/>
                  </a:ext>
                </a:extLst>
              </p:cNvPr>
              <p:cNvSpPr>
                <a:spLocks/>
              </p:cNvSpPr>
              <p:nvPr/>
            </p:nvSpPr>
            <p:spPr bwMode="auto">
              <a:xfrm>
                <a:off x="1309" y="359"/>
                <a:ext cx="4" cy="5"/>
              </a:xfrm>
              <a:custGeom>
                <a:avLst/>
                <a:gdLst>
                  <a:gd name="T0" fmla="*/ 1 w 2"/>
                  <a:gd name="T1" fmla="*/ 0 h 2"/>
                  <a:gd name="T2" fmla="*/ 1 w 2"/>
                  <a:gd name="T3" fmla="*/ 0 h 2"/>
                  <a:gd name="T4" fmla="*/ 0 w 2"/>
                  <a:gd name="T5" fmla="*/ 0 h 2"/>
                  <a:gd name="T6" fmla="*/ 1 w 2"/>
                  <a:gd name="T7" fmla="*/ 2 h 2"/>
                  <a:gd name="T8" fmla="*/ 1 w 2"/>
                  <a:gd name="T9" fmla="*/ 2 h 2"/>
                  <a:gd name="T10" fmla="*/ 1 w 2"/>
                  <a:gd name="T11" fmla="*/ 2 h 2"/>
                  <a:gd name="T12" fmla="*/ 2 w 2"/>
                  <a:gd name="T13" fmla="*/ 2 h 2"/>
                  <a:gd name="T14" fmla="*/ 2 w 2"/>
                  <a:gd name="T15" fmla="*/ 2 h 2"/>
                  <a:gd name="T16" fmla="*/ 1 w 2"/>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2">
                    <a:moveTo>
                      <a:pt x="1" y="0"/>
                    </a:moveTo>
                    <a:cubicBezTo>
                      <a:pt x="1" y="0"/>
                      <a:pt x="1" y="0"/>
                      <a:pt x="1" y="0"/>
                    </a:cubicBezTo>
                    <a:cubicBezTo>
                      <a:pt x="1" y="0"/>
                      <a:pt x="1" y="0"/>
                      <a:pt x="0" y="0"/>
                    </a:cubicBezTo>
                    <a:cubicBezTo>
                      <a:pt x="1" y="1"/>
                      <a:pt x="1" y="1"/>
                      <a:pt x="1" y="2"/>
                    </a:cubicBezTo>
                    <a:cubicBezTo>
                      <a:pt x="1" y="2"/>
                      <a:pt x="1" y="2"/>
                      <a:pt x="1" y="2"/>
                    </a:cubicBezTo>
                    <a:cubicBezTo>
                      <a:pt x="1" y="2"/>
                      <a:pt x="1" y="2"/>
                      <a:pt x="1" y="2"/>
                    </a:cubicBezTo>
                    <a:cubicBezTo>
                      <a:pt x="1" y="2"/>
                      <a:pt x="2" y="2"/>
                      <a:pt x="2" y="2"/>
                    </a:cubicBezTo>
                    <a:cubicBezTo>
                      <a:pt x="2" y="2"/>
                      <a:pt x="2" y="2"/>
                      <a:pt x="2" y="2"/>
                    </a:cubicBezTo>
                    <a:cubicBezTo>
                      <a:pt x="1" y="1"/>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516">
                <a:extLst>
                  <a:ext uri="{FF2B5EF4-FFF2-40B4-BE49-F238E27FC236}">
                    <a16:creationId xmlns:a16="http://schemas.microsoft.com/office/drawing/2014/main" id="{38E56BF7-BCF4-4570-A639-07DAE7941739}"/>
                  </a:ext>
                </a:extLst>
              </p:cNvPr>
              <p:cNvSpPr>
                <a:spLocks/>
              </p:cNvSpPr>
              <p:nvPr/>
            </p:nvSpPr>
            <p:spPr bwMode="auto">
              <a:xfrm>
                <a:off x="1285" y="433"/>
                <a:ext cx="12" cy="10"/>
              </a:xfrm>
              <a:custGeom>
                <a:avLst/>
                <a:gdLst>
                  <a:gd name="T0" fmla="*/ 1 w 5"/>
                  <a:gd name="T1" fmla="*/ 0 h 4"/>
                  <a:gd name="T2" fmla="*/ 1 w 5"/>
                  <a:gd name="T3" fmla="*/ 0 h 4"/>
                  <a:gd name="T4" fmla="*/ 0 w 5"/>
                  <a:gd name="T5" fmla="*/ 1 h 4"/>
                  <a:gd name="T6" fmla="*/ 2 w 5"/>
                  <a:gd name="T7" fmla="*/ 3 h 4"/>
                  <a:gd name="T8" fmla="*/ 2 w 5"/>
                  <a:gd name="T9" fmla="*/ 4 h 4"/>
                  <a:gd name="T10" fmla="*/ 5 w 5"/>
                  <a:gd name="T11" fmla="*/ 2 h 4"/>
                  <a:gd name="T12" fmla="*/ 4 w 5"/>
                  <a:gd name="T13" fmla="*/ 1 h 4"/>
                  <a:gd name="T14" fmla="*/ 1 w 5"/>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1" y="0"/>
                    </a:moveTo>
                    <a:cubicBezTo>
                      <a:pt x="1" y="0"/>
                      <a:pt x="1" y="0"/>
                      <a:pt x="1" y="0"/>
                    </a:cubicBezTo>
                    <a:cubicBezTo>
                      <a:pt x="0" y="0"/>
                      <a:pt x="0" y="1"/>
                      <a:pt x="0" y="1"/>
                    </a:cubicBezTo>
                    <a:cubicBezTo>
                      <a:pt x="1" y="2"/>
                      <a:pt x="1" y="3"/>
                      <a:pt x="2" y="3"/>
                    </a:cubicBezTo>
                    <a:cubicBezTo>
                      <a:pt x="2" y="3"/>
                      <a:pt x="2" y="4"/>
                      <a:pt x="2" y="4"/>
                    </a:cubicBezTo>
                    <a:cubicBezTo>
                      <a:pt x="3" y="3"/>
                      <a:pt x="4" y="3"/>
                      <a:pt x="5" y="2"/>
                    </a:cubicBezTo>
                    <a:cubicBezTo>
                      <a:pt x="5" y="2"/>
                      <a:pt x="4" y="1"/>
                      <a:pt x="4" y="1"/>
                    </a:cubicBezTo>
                    <a:cubicBezTo>
                      <a:pt x="3" y="1"/>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517">
                <a:extLst>
                  <a:ext uri="{FF2B5EF4-FFF2-40B4-BE49-F238E27FC236}">
                    <a16:creationId xmlns:a16="http://schemas.microsoft.com/office/drawing/2014/main" id="{042A2306-CA3A-4B57-808D-377B068C2C4E}"/>
                  </a:ext>
                </a:extLst>
              </p:cNvPr>
              <p:cNvSpPr>
                <a:spLocks/>
              </p:cNvSpPr>
              <p:nvPr/>
            </p:nvSpPr>
            <p:spPr bwMode="auto">
              <a:xfrm>
                <a:off x="1311" y="407"/>
                <a:ext cx="5" cy="7"/>
              </a:xfrm>
              <a:custGeom>
                <a:avLst/>
                <a:gdLst>
                  <a:gd name="T0" fmla="*/ 2 w 2"/>
                  <a:gd name="T1" fmla="*/ 0 h 3"/>
                  <a:gd name="T2" fmla="*/ 2 w 2"/>
                  <a:gd name="T3" fmla="*/ 0 h 3"/>
                  <a:gd name="T4" fmla="*/ 0 w 2"/>
                  <a:gd name="T5" fmla="*/ 1 h 3"/>
                  <a:gd name="T6" fmla="*/ 1 w 2"/>
                  <a:gd name="T7" fmla="*/ 3 h 3"/>
                  <a:gd name="T8" fmla="*/ 2 w 2"/>
                  <a:gd name="T9" fmla="*/ 0 h 3"/>
                </a:gdLst>
                <a:ahLst/>
                <a:cxnLst>
                  <a:cxn ang="0">
                    <a:pos x="T0" y="T1"/>
                  </a:cxn>
                  <a:cxn ang="0">
                    <a:pos x="T2" y="T3"/>
                  </a:cxn>
                  <a:cxn ang="0">
                    <a:pos x="T4" y="T5"/>
                  </a:cxn>
                  <a:cxn ang="0">
                    <a:pos x="T6" y="T7"/>
                  </a:cxn>
                  <a:cxn ang="0">
                    <a:pos x="T8" y="T9"/>
                  </a:cxn>
                </a:cxnLst>
                <a:rect l="0" t="0" r="r" b="b"/>
                <a:pathLst>
                  <a:path w="2" h="3">
                    <a:moveTo>
                      <a:pt x="2" y="0"/>
                    </a:moveTo>
                    <a:cubicBezTo>
                      <a:pt x="2" y="0"/>
                      <a:pt x="2" y="0"/>
                      <a:pt x="2" y="0"/>
                    </a:cubicBezTo>
                    <a:cubicBezTo>
                      <a:pt x="1" y="0"/>
                      <a:pt x="0" y="0"/>
                      <a:pt x="0" y="1"/>
                    </a:cubicBezTo>
                    <a:cubicBezTo>
                      <a:pt x="0" y="2"/>
                      <a:pt x="0" y="3"/>
                      <a:pt x="1" y="3"/>
                    </a:cubicBezTo>
                    <a:cubicBezTo>
                      <a:pt x="2" y="2"/>
                      <a:pt x="2" y="1"/>
                      <a:pt x="2"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518">
                <a:extLst>
                  <a:ext uri="{FF2B5EF4-FFF2-40B4-BE49-F238E27FC236}">
                    <a16:creationId xmlns:a16="http://schemas.microsoft.com/office/drawing/2014/main" id="{0F2CCEAD-1A7F-412B-AC98-18AF715D7BB6}"/>
                  </a:ext>
                </a:extLst>
              </p:cNvPr>
              <p:cNvSpPr>
                <a:spLocks/>
              </p:cNvSpPr>
              <p:nvPr/>
            </p:nvSpPr>
            <p:spPr bwMode="auto">
              <a:xfrm>
                <a:off x="1247" y="445"/>
                <a:ext cx="5" cy="5"/>
              </a:xfrm>
              <a:custGeom>
                <a:avLst/>
                <a:gdLst>
                  <a:gd name="T0" fmla="*/ 1 w 2"/>
                  <a:gd name="T1" fmla="*/ 0 h 2"/>
                  <a:gd name="T2" fmla="*/ 0 w 2"/>
                  <a:gd name="T3" fmla="*/ 1 h 2"/>
                  <a:gd name="T4" fmla="*/ 0 w 2"/>
                  <a:gd name="T5" fmla="*/ 2 h 2"/>
                  <a:gd name="T6" fmla="*/ 2 w 2"/>
                  <a:gd name="T7" fmla="*/ 2 h 2"/>
                  <a:gd name="T8" fmla="*/ 2 w 2"/>
                  <a:gd name="T9" fmla="*/ 1 h 2"/>
                  <a:gd name="T10" fmla="*/ 1 w 2"/>
                  <a:gd name="T11" fmla="*/ 0 h 2"/>
                  <a:gd name="T12" fmla="*/ 1 w 2"/>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2" h="2">
                    <a:moveTo>
                      <a:pt x="1" y="0"/>
                    </a:moveTo>
                    <a:cubicBezTo>
                      <a:pt x="0" y="0"/>
                      <a:pt x="0" y="0"/>
                      <a:pt x="0" y="1"/>
                    </a:cubicBezTo>
                    <a:cubicBezTo>
                      <a:pt x="0" y="1"/>
                      <a:pt x="0" y="2"/>
                      <a:pt x="0" y="2"/>
                    </a:cubicBezTo>
                    <a:cubicBezTo>
                      <a:pt x="1" y="2"/>
                      <a:pt x="2" y="2"/>
                      <a:pt x="2" y="2"/>
                    </a:cubicBezTo>
                    <a:cubicBezTo>
                      <a:pt x="2" y="2"/>
                      <a:pt x="2" y="2"/>
                      <a:pt x="2" y="1"/>
                    </a:cubicBezTo>
                    <a:cubicBezTo>
                      <a:pt x="2" y="1"/>
                      <a:pt x="2" y="0"/>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519">
                <a:extLst>
                  <a:ext uri="{FF2B5EF4-FFF2-40B4-BE49-F238E27FC236}">
                    <a16:creationId xmlns:a16="http://schemas.microsoft.com/office/drawing/2014/main" id="{38C06E02-6531-4DE5-97E6-3A860E739BAC}"/>
                  </a:ext>
                </a:extLst>
              </p:cNvPr>
              <p:cNvSpPr>
                <a:spLocks/>
              </p:cNvSpPr>
              <p:nvPr/>
            </p:nvSpPr>
            <p:spPr bwMode="auto">
              <a:xfrm>
                <a:off x="1218" y="433"/>
                <a:ext cx="10" cy="7"/>
              </a:xfrm>
              <a:custGeom>
                <a:avLst/>
                <a:gdLst>
                  <a:gd name="T0" fmla="*/ 3 w 4"/>
                  <a:gd name="T1" fmla="*/ 0 h 3"/>
                  <a:gd name="T2" fmla="*/ 0 w 4"/>
                  <a:gd name="T3" fmla="*/ 1 h 3"/>
                  <a:gd name="T4" fmla="*/ 2 w 4"/>
                  <a:gd name="T5" fmla="*/ 3 h 3"/>
                  <a:gd name="T6" fmla="*/ 3 w 4"/>
                  <a:gd name="T7" fmla="*/ 2 h 3"/>
                  <a:gd name="T8" fmla="*/ 3 w 4"/>
                  <a:gd name="T9" fmla="*/ 0 h 3"/>
                  <a:gd name="T10" fmla="*/ 3 w 4"/>
                  <a:gd name="T11" fmla="*/ 0 h 3"/>
                </a:gdLst>
                <a:ahLst/>
                <a:cxnLst>
                  <a:cxn ang="0">
                    <a:pos x="T0" y="T1"/>
                  </a:cxn>
                  <a:cxn ang="0">
                    <a:pos x="T2" y="T3"/>
                  </a:cxn>
                  <a:cxn ang="0">
                    <a:pos x="T4" y="T5"/>
                  </a:cxn>
                  <a:cxn ang="0">
                    <a:pos x="T6" y="T7"/>
                  </a:cxn>
                  <a:cxn ang="0">
                    <a:pos x="T8" y="T9"/>
                  </a:cxn>
                  <a:cxn ang="0">
                    <a:pos x="T10" y="T11"/>
                  </a:cxn>
                </a:cxnLst>
                <a:rect l="0" t="0" r="r" b="b"/>
                <a:pathLst>
                  <a:path w="4" h="3">
                    <a:moveTo>
                      <a:pt x="3" y="0"/>
                    </a:moveTo>
                    <a:cubicBezTo>
                      <a:pt x="2" y="0"/>
                      <a:pt x="1" y="1"/>
                      <a:pt x="0" y="1"/>
                    </a:cubicBezTo>
                    <a:cubicBezTo>
                      <a:pt x="1" y="2"/>
                      <a:pt x="2" y="3"/>
                      <a:pt x="2" y="3"/>
                    </a:cubicBezTo>
                    <a:cubicBezTo>
                      <a:pt x="2" y="3"/>
                      <a:pt x="3" y="3"/>
                      <a:pt x="3" y="2"/>
                    </a:cubicBezTo>
                    <a:cubicBezTo>
                      <a:pt x="3" y="2"/>
                      <a:pt x="4" y="1"/>
                      <a:pt x="3" y="0"/>
                    </a:cubicBezTo>
                    <a:cubicBezTo>
                      <a:pt x="3" y="0"/>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Oval 520">
                <a:extLst>
                  <a:ext uri="{FF2B5EF4-FFF2-40B4-BE49-F238E27FC236}">
                    <a16:creationId xmlns:a16="http://schemas.microsoft.com/office/drawing/2014/main" id="{8380FBCC-ED52-4A57-8133-362ED7AEA3CA}"/>
                  </a:ext>
                </a:extLst>
              </p:cNvPr>
              <p:cNvSpPr>
                <a:spLocks noChangeArrowheads="1"/>
              </p:cNvSpPr>
              <p:nvPr/>
            </p:nvSpPr>
            <p:spPr bwMode="auto">
              <a:xfrm>
                <a:off x="974" y="1136"/>
                <a:ext cx="152" cy="149"/>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521">
                <a:extLst>
                  <a:ext uri="{FF2B5EF4-FFF2-40B4-BE49-F238E27FC236}">
                    <a16:creationId xmlns:a16="http://schemas.microsoft.com/office/drawing/2014/main" id="{F26AFF26-3982-45F9-903E-71E3BB7B2D04}"/>
                  </a:ext>
                </a:extLst>
              </p:cNvPr>
              <p:cNvSpPr>
                <a:spLocks noEditPoints="1"/>
              </p:cNvSpPr>
              <p:nvPr/>
            </p:nvSpPr>
            <p:spPr bwMode="auto">
              <a:xfrm>
                <a:off x="993" y="1152"/>
                <a:ext cx="59" cy="41"/>
              </a:xfrm>
              <a:custGeom>
                <a:avLst/>
                <a:gdLst>
                  <a:gd name="T0" fmla="*/ 9 w 25"/>
                  <a:gd name="T1" fmla="*/ 9 h 17"/>
                  <a:gd name="T2" fmla="*/ 7 w 25"/>
                  <a:gd name="T3" fmla="*/ 8 h 17"/>
                  <a:gd name="T4" fmla="*/ 10 w 25"/>
                  <a:gd name="T5" fmla="*/ 3 h 17"/>
                  <a:gd name="T6" fmla="*/ 13 w 25"/>
                  <a:gd name="T7" fmla="*/ 3 h 17"/>
                  <a:gd name="T8" fmla="*/ 15 w 25"/>
                  <a:gd name="T9" fmla="*/ 4 h 17"/>
                  <a:gd name="T10" fmla="*/ 12 w 25"/>
                  <a:gd name="T11" fmla="*/ 9 h 17"/>
                  <a:gd name="T12" fmla="*/ 9 w 25"/>
                  <a:gd name="T13" fmla="*/ 9 h 17"/>
                  <a:gd name="T14" fmla="*/ 18 w 25"/>
                  <a:gd name="T15" fmla="*/ 0 h 17"/>
                  <a:gd name="T16" fmla="*/ 10 w 25"/>
                  <a:gd name="T17" fmla="*/ 2 h 17"/>
                  <a:gd name="T18" fmla="*/ 2 w 25"/>
                  <a:gd name="T19" fmla="*/ 14 h 17"/>
                  <a:gd name="T20" fmla="*/ 8 w 25"/>
                  <a:gd name="T21" fmla="*/ 17 h 17"/>
                  <a:gd name="T22" fmla="*/ 10 w 25"/>
                  <a:gd name="T23" fmla="*/ 17 h 17"/>
                  <a:gd name="T24" fmla="*/ 11 w 25"/>
                  <a:gd name="T25" fmla="*/ 17 h 17"/>
                  <a:gd name="T26" fmla="*/ 15 w 25"/>
                  <a:gd name="T27" fmla="*/ 15 h 17"/>
                  <a:gd name="T28" fmla="*/ 17 w 25"/>
                  <a:gd name="T29" fmla="*/ 15 h 17"/>
                  <a:gd name="T30" fmla="*/ 25 w 25"/>
                  <a:gd name="T31" fmla="*/ 6 h 17"/>
                  <a:gd name="T32" fmla="*/ 23 w 25"/>
                  <a:gd name="T33" fmla="*/ 7 h 17"/>
                  <a:gd name="T34" fmla="*/ 21 w 25"/>
                  <a:gd name="T35" fmla="*/ 5 h 17"/>
                  <a:gd name="T36" fmla="*/ 23 w 25"/>
                  <a:gd name="T37" fmla="*/ 1 h 17"/>
                  <a:gd name="T38" fmla="*/ 18 w 25"/>
                  <a:gd name="T3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17">
                    <a:moveTo>
                      <a:pt x="9" y="9"/>
                    </a:moveTo>
                    <a:cubicBezTo>
                      <a:pt x="8" y="9"/>
                      <a:pt x="7" y="9"/>
                      <a:pt x="7" y="8"/>
                    </a:cubicBezTo>
                    <a:cubicBezTo>
                      <a:pt x="6" y="7"/>
                      <a:pt x="7" y="5"/>
                      <a:pt x="10" y="3"/>
                    </a:cubicBezTo>
                    <a:cubicBezTo>
                      <a:pt x="11" y="3"/>
                      <a:pt x="12" y="3"/>
                      <a:pt x="13" y="3"/>
                    </a:cubicBezTo>
                    <a:cubicBezTo>
                      <a:pt x="14" y="3"/>
                      <a:pt x="15" y="3"/>
                      <a:pt x="15" y="4"/>
                    </a:cubicBezTo>
                    <a:cubicBezTo>
                      <a:pt x="16" y="5"/>
                      <a:pt x="15" y="7"/>
                      <a:pt x="12" y="9"/>
                    </a:cubicBezTo>
                    <a:cubicBezTo>
                      <a:pt x="11" y="9"/>
                      <a:pt x="10" y="9"/>
                      <a:pt x="9" y="9"/>
                    </a:cubicBezTo>
                    <a:moveTo>
                      <a:pt x="18" y="0"/>
                    </a:moveTo>
                    <a:cubicBezTo>
                      <a:pt x="15" y="0"/>
                      <a:pt x="12" y="0"/>
                      <a:pt x="10" y="2"/>
                    </a:cubicBezTo>
                    <a:cubicBezTo>
                      <a:pt x="3" y="5"/>
                      <a:pt x="0" y="10"/>
                      <a:pt x="2" y="14"/>
                    </a:cubicBezTo>
                    <a:cubicBezTo>
                      <a:pt x="3" y="16"/>
                      <a:pt x="5" y="17"/>
                      <a:pt x="8" y="17"/>
                    </a:cubicBezTo>
                    <a:cubicBezTo>
                      <a:pt x="9" y="17"/>
                      <a:pt x="10" y="17"/>
                      <a:pt x="10" y="17"/>
                    </a:cubicBezTo>
                    <a:cubicBezTo>
                      <a:pt x="11" y="17"/>
                      <a:pt x="11" y="17"/>
                      <a:pt x="11" y="17"/>
                    </a:cubicBezTo>
                    <a:cubicBezTo>
                      <a:pt x="12" y="15"/>
                      <a:pt x="14" y="15"/>
                      <a:pt x="15" y="15"/>
                    </a:cubicBezTo>
                    <a:cubicBezTo>
                      <a:pt x="16" y="15"/>
                      <a:pt x="17" y="15"/>
                      <a:pt x="17" y="15"/>
                    </a:cubicBezTo>
                    <a:cubicBezTo>
                      <a:pt x="21" y="13"/>
                      <a:pt x="24" y="9"/>
                      <a:pt x="25" y="6"/>
                    </a:cubicBezTo>
                    <a:cubicBezTo>
                      <a:pt x="24" y="7"/>
                      <a:pt x="24" y="7"/>
                      <a:pt x="23" y="7"/>
                    </a:cubicBezTo>
                    <a:cubicBezTo>
                      <a:pt x="22" y="7"/>
                      <a:pt x="21" y="6"/>
                      <a:pt x="21" y="5"/>
                    </a:cubicBezTo>
                    <a:cubicBezTo>
                      <a:pt x="20" y="4"/>
                      <a:pt x="21" y="2"/>
                      <a:pt x="23" y="1"/>
                    </a:cubicBezTo>
                    <a:cubicBezTo>
                      <a:pt x="22" y="0"/>
                      <a:pt x="20" y="0"/>
                      <a:pt x="18"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522">
                <a:extLst>
                  <a:ext uri="{FF2B5EF4-FFF2-40B4-BE49-F238E27FC236}">
                    <a16:creationId xmlns:a16="http://schemas.microsoft.com/office/drawing/2014/main" id="{2CCB6B0B-5F5B-4259-A029-FA4E897878FD}"/>
                  </a:ext>
                </a:extLst>
              </p:cNvPr>
              <p:cNvSpPr>
                <a:spLocks/>
              </p:cNvSpPr>
              <p:nvPr/>
            </p:nvSpPr>
            <p:spPr bwMode="auto">
              <a:xfrm>
                <a:off x="1007" y="1160"/>
                <a:ext cx="24" cy="14"/>
              </a:xfrm>
              <a:custGeom>
                <a:avLst/>
                <a:gdLst>
                  <a:gd name="T0" fmla="*/ 7 w 10"/>
                  <a:gd name="T1" fmla="*/ 0 h 6"/>
                  <a:gd name="T2" fmla="*/ 4 w 10"/>
                  <a:gd name="T3" fmla="*/ 0 h 6"/>
                  <a:gd name="T4" fmla="*/ 1 w 10"/>
                  <a:gd name="T5" fmla="*/ 5 h 6"/>
                  <a:gd name="T6" fmla="*/ 3 w 10"/>
                  <a:gd name="T7" fmla="*/ 6 h 6"/>
                  <a:gd name="T8" fmla="*/ 6 w 10"/>
                  <a:gd name="T9" fmla="*/ 6 h 6"/>
                  <a:gd name="T10" fmla="*/ 9 w 10"/>
                  <a:gd name="T11" fmla="*/ 1 h 6"/>
                  <a:gd name="T12" fmla="*/ 7 w 10"/>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10" h="6">
                    <a:moveTo>
                      <a:pt x="7" y="0"/>
                    </a:moveTo>
                    <a:cubicBezTo>
                      <a:pt x="6" y="0"/>
                      <a:pt x="5" y="0"/>
                      <a:pt x="4" y="0"/>
                    </a:cubicBezTo>
                    <a:cubicBezTo>
                      <a:pt x="1" y="2"/>
                      <a:pt x="0" y="4"/>
                      <a:pt x="1" y="5"/>
                    </a:cubicBezTo>
                    <a:cubicBezTo>
                      <a:pt x="1" y="6"/>
                      <a:pt x="2" y="6"/>
                      <a:pt x="3" y="6"/>
                    </a:cubicBezTo>
                    <a:cubicBezTo>
                      <a:pt x="4" y="6"/>
                      <a:pt x="5" y="6"/>
                      <a:pt x="6" y="6"/>
                    </a:cubicBezTo>
                    <a:cubicBezTo>
                      <a:pt x="9" y="4"/>
                      <a:pt x="10" y="2"/>
                      <a:pt x="9" y="1"/>
                    </a:cubicBezTo>
                    <a:cubicBezTo>
                      <a:pt x="9" y="0"/>
                      <a:pt x="8" y="0"/>
                      <a:pt x="7"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523">
                <a:extLst>
                  <a:ext uri="{FF2B5EF4-FFF2-40B4-BE49-F238E27FC236}">
                    <a16:creationId xmlns:a16="http://schemas.microsoft.com/office/drawing/2014/main" id="{8EB84575-DB8C-414B-9A43-4DD077A133DF}"/>
                  </a:ext>
                </a:extLst>
              </p:cNvPr>
              <p:cNvSpPr>
                <a:spLocks/>
              </p:cNvSpPr>
              <p:nvPr/>
            </p:nvSpPr>
            <p:spPr bwMode="auto">
              <a:xfrm>
                <a:off x="1033" y="1112"/>
                <a:ext cx="26" cy="31"/>
              </a:xfrm>
              <a:custGeom>
                <a:avLst/>
                <a:gdLst>
                  <a:gd name="T0" fmla="*/ 3 w 11"/>
                  <a:gd name="T1" fmla="*/ 1 h 13"/>
                  <a:gd name="T2" fmla="*/ 6 w 11"/>
                  <a:gd name="T3" fmla="*/ 0 h 13"/>
                  <a:gd name="T4" fmla="*/ 9 w 11"/>
                  <a:gd name="T5" fmla="*/ 0 h 13"/>
                  <a:gd name="T6" fmla="*/ 11 w 11"/>
                  <a:gd name="T7" fmla="*/ 2 h 13"/>
                  <a:gd name="T8" fmla="*/ 10 w 11"/>
                  <a:gd name="T9" fmla="*/ 5 h 13"/>
                  <a:gd name="T10" fmla="*/ 10 w 11"/>
                  <a:gd name="T11" fmla="*/ 11 h 13"/>
                  <a:gd name="T12" fmla="*/ 7 w 11"/>
                  <a:gd name="T13" fmla="*/ 12 h 13"/>
                  <a:gd name="T14" fmla="*/ 3 w 11"/>
                  <a:gd name="T15" fmla="*/ 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3">
                    <a:moveTo>
                      <a:pt x="3" y="1"/>
                    </a:moveTo>
                    <a:cubicBezTo>
                      <a:pt x="4" y="0"/>
                      <a:pt x="5" y="0"/>
                      <a:pt x="6" y="0"/>
                    </a:cubicBezTo>
                    <a:cubicBezTo>
                      <a:pt x="7" y="0"/>
                      <a:pt x="8" y="0"/>
                      <a:pt x="9" y="0"/>
                    </a:cubicBezTo>
                    <a:cubicBezTo>
                      <a:pt x="10" y="0"/>
                      <a:pt x="11" y="1"/>
                      <a:pt x="11" y="2"/>
                    </a:cubicBezTo>
                    <a:cubicBezTo>
                      <a:pt x="11" y="3"/>
                      <a:pt x="11" y="4"/>
                      <a:pt x="10" y="5"/>
                    </a:cubicBezTo>
                    <a:cubicBezTo>
                      <a:pt x="8" y="8"/>
                      <a:pt x="9" y="8"/>
                      <a:pt x="10" y="11"/>
                    </a:cubicBezTo>
                    <a:cubicBezTo>
                      <a:pt x="10" y="13"/>
                      <a:pt x="8" y="13"/>
                      <a:pt x="7" y="12"/>
                    </a:cubicBezTo>
                    <a:cubicBezTo>
                      <a:pt x="4" y="11"/>
                      <a:pt x="0" y="4"/>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524">
                <a:extLst>
                  <a:ext uri="{FF2B5EF4-FFF2-40B4-BE49-F238E27FC236}">
                    <a16:creationId xmlns:a16="http://schemas.microsoft.com/office/drawing/2014/main" id="{A1B93B5E-03F2-4067-8812-E0108F4EC825}"/>
                  </a:ext>
                </a:extLst>
              </p:cNvPr>
              <p:cNvSpPr>
                <a:spLocks/>
              </p:cNvSpPr>
              <p:nvPr/>
            </p:nvSpPr>
            <p:spPr bwMode="auto">
              <a:xfrm>
                <a:off x="962" y="1217"/>
                <a:ext cx="21" cy="19"/>
              </a:xfrm>
              <a:custGeom>
                <a:avLst/>
                <a:gdLst>
                  <a:gd name="T0" fmla="*/ 8 w 9"/>
                  <a:gd name="T1" fmla="*/ 0 h 8"/>
                  <a:gd name="T2" fmla="*/ 7 w 9"/>
                  <a:gd name="T3" fmla="*/ 1 h 8"/>
                  <a:gd name="T4" fmla="*/ 5 w 9"/>
                  <a:gd name="T5" fmla="*/ 1 h 8"/>
                  <a:gd name="T6" fmla="*/ 4 w 9"/>
                  <a:gd name="T7" fmla="*/ 0 h 8"/>
                  <a:gd name="T8" fmla="*/ 2 w 9"/>
                  <a:gd name="T9" fmla="*/ 0 h 8"/>
                  <a:gd name="T10" fmla="*/ 1 w 9"/>
                  <a:gd name="T11" fmla="*/ 2 h 8"/>
                  <a:gd name="T12" fmla="*/ 0 w 9"/>
                  <a:gd name="T13" fmla="*/ 5 h 8"/>
                  <a:gd name="T14" fmla="*/ 1 w 9"/>
                  <a:gd name="T15" fmla="*/ 7 h 8"/>
                  <a:gd name="T16" fmla="*/ 4 w 9"/>
                  <a:gd name="T17" fmla="*/ 7 h 8"/>
                  <a:gd name="T18" fmla="*/ 5 w 9"/>
                  <a:gd name="T19" fmla="*/ 6 h 8"/>
                  <a:gd name="T20" fmla="*/ 6 w 9"/>
                  <a:gd name="T21" fmla="*/ 5 h 8"/>
                  <a:gd name="T22" fmla="*/ 9 w 9"/>
                  <a:gd name="T23" fmla="*/ 1 h 8"/>
                  <a:gd name="T24" fmla="*/ 8 w 9"/>
                  <a:gd name="T25"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8">
                    <a:moveTo>
                      <a:pt x="8" y="0"/>
                    </a:moveTo>
                    <a:cubicBezTo>
                      <a:pt x="8" y="0"/>
                      <a:pt x="8" y="1"/>
                      <a:pt x="7" y="1"/>
                    </a:cubicBezTo>
                    <a:cubicBezTo>
                      <a:pt x="6" y="2"/>
                      <a:pt x="6" y="1"/>
                      <a:pt x="5" y="1"/>
                    </a:cubicBezTo>
                    <a:cubicBezTo>
                      <a:pt x="5" y="1"/>
                      <a:pt x="4" y="1"/>
                      <a:pt x="4" y="0"/>
                    </a:cubicBezTo>
                    <a:cubicBezTo>
                      <a:pt x="3" y="0"/>
                      <a:pt x="2" y="0"/>
                      <a:pt x="2" y="0"/>
                    </a:cubicBezTo>
                    <a:cubicBezTo>
                      <a:pt x="1" y="1"/>
                      <a:pt x="1" y="2"/>
                      <a:pt x="1" y="2"/>
                    </a:cubicBezTo>
                    <a:cubicBezTo>
                      <a:pt x="0" y="3"/>
                      <a:pt x="0" y="4"/>
                      <a:pt x="0" y="5"/>
                    </a:cubicBezTo>
                    <a:cubicBezTo>
                      <a:pt x="0" y="6"/>
                      <a:pt x="1" y="7"/>
                      <a:pt x="1" y="7"/>
                    </a:cubicBezTo>
                    <a:cubicBezTo>
                      <a:pt x="2" y="8"/>
                      <a:pt x="3" y="8"/>
                      <a:pt x="4" y="7"/>
                    </a:cubicBezTo>
                    <a:cubicBezTo>
                      <a:pt x="4" y="7"/>
                      <a:pt x="4" y="6"/>
                      <a:pt x="5" y="6"/>
                    </a:cubicBezTo>
                    <a:cubicBezTo>
                      <a:pt x="5" y="6"/>
                      <a:pt x="6" y="6"/>
                      <a:pt x="6" y="5"/>
                    </a:cubicBezTo>
                    <a:cubicBezTo>
                      <a:pt x="8" y="5"/>
                      <a:pt x="9" y="3"/>
                      <a:pt x="9" y="1"/>
                    </a:cubicBezTo>
                    <a:lnTo>
                      <a:pt x="8"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525">
                <a:extLst>
                  <a:ext uri="{FF2B5EF4-FFF2-40B4-BE49-F238E27FC236}">
                    <a16:creationId xmlns:a16="http://schemas.microsoft.com/office/drawing/2014/main" id="{F938B974-2B44-4FD2-970E-5D542DCB5A98}"/>
                  </a:ext>
                </a:extLst>
              </p:cNvPr>
              <p:cNvSpPr>
                <a:spLocks/>
              </p:cNvSpPr>
              <p:nvPr/>
            </p:nvSpPr>
            <p:spPr bwMode="auto">
              <a:xfrm>
                <a:off x="1112" y="1167"/>
                <a:ext cx="21" cy="14"/>
              </a:xfrm>
              <a:custGeom>
                <a:avLst/>
                <a:gdLst>
                  <a:gd name="T0" fmla="*/ 6 w 9"/>
                  <a:gd name="T1" fmla="*/ 1 h 6"/>
                  <a:gd name="T2" fmla="*/ 8 w 9"/>
                  <a:gd name="T3" fmla="*/ 3 h 6"/>
                  <a:gd name="T4" fmla="*/ 8 w 9"/>
                  <a:gd name="T5" fmla="*/ 4 h 6"/>
                  <a:gd name="T6" fmla="*/ 8 w 9"/>
                  <a:gd name="T7" fmla="*/ 5 h 6"/>
                  <a:gd name="T8" fmla="*/ 6 w 9"/>
                  <a:gd name="T9" fmla="*/ 5 h 6"/>
                  <a:gd name="T10" fmla="*/ 5 w 9"/>
                  <a:gd name="T11" fmla="*/ 4 h 6"/>
                  <a:gd name="T12" fmla="*/ 3 w 9"/>
                  <a:gd name="T13" fmla="*/ 4 h 6"/>
                  <a:gd name="T14" fmla="*/ 2 w 9"/>
                  <a:gd name="T15" fmla="*/ 5 h 6"/>
                  <a:gd name="T16" fmla="*/ 1 w 9"/>
                  <a:gd name="T17" fmla="*/ 3 h 6"/>
                  <a:gd name="T18" fmla="*/ 6 w 9"/>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6">
                    <a:moveTo>
                      <a:pt x="6" y="1"/>
                    </a:moveTo>
                    <a:cubicBezTo>
                      <a:pt x="7" y="1"/>
                      <a:pt x="7" y="2"/>
                      <a:pt x="8" y="3"/>
                    </a:cubicBezTo>
                    <a:cubicBezTo>
                      <a:pt x="8" y="3"/>
                      <a:pt x="8" y="3"/>
                      <a:pt x="8" y="4"/>
                    </a:cubicBezTo>
                    <a:cubicBezTo>
                      <a:pt x="9" y="4"/>
                      <a:pt x="8" y="5"/>
                      <a:pt x="8" y="5"/>
                    </a:cubicBezTo>
                    <a:cubicBezTo>
                      <a:pt x="8" y="6"/>
                      <a:pt x="7" y="6"/>
                      <a:pt x="6" y="5"/>
                    </a:cubicBezTo>
                    <a:cubicBezTo>
                      <a:pt x="6" y="5"/>
                      <a:pt x="5" y="5"/>
                      <a:pt x="5" y="4"/>
                    </a:cubicBezTo>
                    <a:cubicBezTo>
                      <a:pt x="4" y="4"/>
                      <a:pt x="4" y="4"/>
                      <a:pt x="3" y="4"/>
                    </a:cubicBezTo>
                    <a:cubicBezTo>
                      <a:pt x="2" y="4"/>
                      <a:pt x="2" y="5"/>
                      <a:pt x="2" y="5"/>
                    </a:cubicBezTo>
                    <a:cubicBezTo>
                      <a:pt x="1" y="5"/>
                      <a:pt x="0" y="4"/>
                      <a:pt x="1" y="3"/>
                    </a:cubicBezTo>
                    <a:cubicBezTo>
                      <a:pt x="1" y="1"/>
                      <a:pt x="4" y="0"/>
                      <a:pt x="6"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526">
                <a:extLst>
                  <a:ext uri="{FF2B5EF4-FFF2-40B4-BE49-F238E27FC236}">
                    <a16:creationId xmlns:a16="http://schemas.microsoft.com/office/drawing/2014/main" id="{87C012E1-B58B-442E-8F78-F53B70476C70}"/>
                  </a:ext>
                </a:extLst>
              </p:cNvPr>
              <p:cNvSpPr>
                <a:spLocks/>
              </p:cNvSpPr>
              <p:nvPr/>
            </p:nvSpPr>
            <p:spPr bwMode="auto">
              <a:xfrm>
                <a:off x="1083" y="1264"/>
                <a:ext cx="19" cy="21"/>
              </a:xfrm>
              <a:custGeom>
                <a:avLst/>
                <a:gdLst>
                  <a:gd name="T0" fmla="*/ 3 w 8"/>
                  <a:gd name="T1" fmla="*/ 8 h 9"/>
                  <a:gd name="T2" fmla="*/ 3 w 8"/>
                  <a:gd name="T3" fmla="*/ 9 h 9"/>
                  <a:gd name="T4" fmla="*/ 5 w 8"/>
                  <a:gd name="T5" fmla="*/ 9 h 9"/>
                  <a:gd name="T6" fmla="*/ 7 w 8"/>
                  <a:gd name="T7" fmla="*/ 8 h 9"/>
                  <a:gd name="T8" fmla="*/ 8 w 8"/>
                  <a:gd name="T9" fmla="*/ 4 h 9"/>
                  <a:gd name="T10" fmla="*/ 5 w 8"/>
                  <a:gd name="T11" fmla="*/ 1 h 9"/>
                  <a:gd name="T12" fmla="*/ 1 w 8"/>
                  <a:gd name="T13" fmla="*/ 0 h 9"/>
                  <a:gd name="T14" fmla="*/ 0 w 8"/>
                  <a:gd name="T15" fmla="*/ 1 h 9"/>
                  <a:gd name="T16" fmla="*/ 2 w 8"/>
                  <a:gd name="T17" fmla="*/ 4 h 9"/>
                  <a:gd name="T18" fmla="*/ 3 w 8"/>
                  <a:gd name="T19" fmla="*/ 8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9">
                    <a:moveTo>
                      <a:pt x="3" y="8"/>
                    </a:moveTo>
                    <a:cubicBezTo>
                      <a:pt x="3" y="8"/>
                      <a:pt x="3" y="9"/>
                      <a:pt x="3" y="9"/>
                    </a:cubicBezTo>
                    <a:cubicBezTo>
                      <a:pt x="4" y="9"/>
                      <a:pt x="4" y="9"/>
                      <a:pt x="5" y="9"/>
                    </a:cubicBezTo>
                    <a:cubicBezTo>
                      <a:pt x="6" y="9"/>
                      <a:pt x="6" y="9"/>
                      <a:pt x="7" y="8"/>
                    </a:cubicBezTo>
                    <a:cubicBezTo>
                      <a:pt x="8" y="8"/>
                      <a:pt x="8" y="6"/>
                      <a:pt x="8" y="4"/>
                    </a:cubicBezTo>
                    <a:cubicBezTo>
                      <a:pt x="7" y="3"/>
                      <a:pt x="6" y="2"/>
                      <a:pt x="5" y="1"/>
                    </a:cubicBezTo>
                    <a:cubicBezTo>
                      <a:pt x="4" y="1"/>
                      <a:pt x="2" y="0"/>
                      <a:pt x="1" y="0"/>
                    </a:cubicBezTo>
                    <a:cubicBezTo>
                      <a:pt x="0" y="0"/>
                      <a:pt x="0" y="1"/>
                      <a:pt x="0" y="1"/>
                    </a:cubicBezTo>
                    <a:cubicBezTo>
                      <a:pt x="1" y="2"/>
                      <a:pt x="1" y="3"/>
                      <a:pt x="2" y="4"/>
                    </a:cubicBezTo>
                    <a:cubicBezTo>
                      <a:pt x="3" y="5"/>
                      <a:pt x="2" y="6"/>
                      <a:pt x="3" y="8"/>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527">
                <a:extLst>
                  <a:ext uri="{FF2B5EF4-FFF2-40B4-BE49-F238E27FC236}">
                    <a16:creationId xmlns:a16="http://schemas.microsoft.com/office/drawing/2014/main" id="{AA927DA6-CBFC-4462-819F-374B1239D06B}"/>
                  </a:ext>
                </a:extLst>
              </p:cNvPr>
              <p:cNvSpPr>
                <a:spLocks/>
              </p:cNvSpPr>
              <p:nvPr/>
            </p:nvSpPr>
            <p:spPr bwMode="auto">
              <a:xfrm>
                <a:off x="1114" y="1228"/>
                <a:ext cx="17" cy="15"/>
              </a:xfrm>
              <a:custGeom>
                <a:avLst/>
                <a:gdLst>
                  <a:gd name="T0" fmla="*/ 5 w 7"/>
                  <a:gd name="T1" fmla="*/ 0 h 6"/>
                  <a:gd name="T2" fmla="*/ 7 w 7"/>
                  <a:gd name="T3" fmla="*/ 0 h 6"/>
                  <a:gd name="T4" fmla="*/ 7 w 7"/>
                  <a:gd name="T5" fmla="*/ 2 h 6"/>
                  <a:gd name="T6" fmla="*/ 5 w 7"/>
                  <a:gd name="T7" fmla="*/ 5 h 6"/>
                  <a:gd name="T8" fmla="*/ 0 w 7"/>
                  <a:gd name="T9" fmla="*/ 3 h 6"/>
                  <a:gd name="T10" fmla="*/ 3 w 7"/>
                  <a:gd name="T11" fmla="*/ 1 h 6"/>
                  <a:gd name="T12" fmla="*/ 5 w 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5" y="0"/>
                    </a:moveTo>
                    <a:cubicBezTo>
                      <a:pt x="6" y="0"/>
                      <a:pt x="6" y="0"/>
                      <a:pt x="7" y="0"/>
                    </a:cubicBezTo>
                    <a:cubicBezTo>
                      <a:pt x="7" y="1"/>
                      <a:pt x="7" y="1"/>
                      <a:pt x="7" y="2"/>
                    </a:cubicBezTo>
                    <a:cubicBezTo>
                      <a:pt x="7" y="3"/>
                      <a:pt x="6" y="5"/>
                      <a:pt x="5" y="5"/>
                    </a:cubicBezTo>
                    <a:cubicBezTo>
                      <a:pt x="4" y="6"/>
                      <a:pt x="0" y="5"/>
                      <a:pt x="0" y="3"/>
                    </a:cubicBezTo>
                    <a:cubicBezTo>
                      <a:pt x="1" y="2"/>
                      <a:pt x="2" y="2"/>
                      <a:pt x="3" y="1"/>
                    </a:cubicBezTo>
                    <a:cubicBezTo>
                      <a:pt x="4" y="1"/>
                      <a:pt x="4" y="0"/>
                      <a:pt x="5" y="0"/>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528">
                <a:extLst>
                  <a:ext uri="{FF2B5EF4-FFF2-40B4-BE49-F238E27FC236}">
                    <a16:creationId xmlns:a16="http://schemas.microsoft.com/office/drawing/2014/main" id="{4FB7F655-C4F1-4A6F-A7AB-857DEBA62484}"/>
                  </a:ext>
                </a:extLst>
              </p:cNvPr>
              <p:cNvSpPr>
                <a:spLocks/>
              </p:cNvSpPr>
              <p:nvPr/>
            </p:nvSpPr>
            <p:spPr bwMode="auto">
              <a:xfrm>
                <a:off x="981" y="1143"/>
                <a:ext cx="17" cy="24"/>
              </a:xfrm>
              <a:custGeom>
                <a:avLst/>
                <a:gdLst>
                  <a:gd name="T0" fmla="*/ 3 w 7"/>
                  <a:gd name="T1" fmla="*/ 6 h 10"/>
                  <a:gd name="T2" fmla="*/ 1 w 7"/>
                  <a:gd name="T3" fmla="*/ 5 h 10"/>
                  <a:gd name="T4" fmla="*/ 0 w 7"/>
                  <a:gd name="T5" fmla="*/ 3 h 10"/>
                  <a:gd name="T6" fmla="*/ 2 w 7"/>
                  <a:gd name="T7" fmla="*/ 1 h 10"/>
                  <a:gd name="T8" fmla="*/ 4 w 7"/>
                  <a:gd name="T9" fmla="*/ 0 h 10"/>
                  <a:gd name="T10" fmla="*/ 5 w 7"/>
                  <a:gd name="T11" fmla="*/ 2 h 10"/>
                  <a:gd name="T12" fmla="*/ 6 w 7"/>
                  <a:gd name="T13" fmla="*/ 6 h 10"/>
                  <a:gd name="T14" fmla="*/ 6 w 7"/>
                  <a:gd name="T15" fmla="*/ 8 h 10"/>
                  <a:gd name="T16" fmla="*/ 3 w 7"/>
                  <a:gd name="T17"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10">
                    <a:moveTo>
                      <a:pt x="3" y="6"/>
                    </a:moveTo>
                    <a:cubicBezTo>
                      <a:pt x="2" y="6"/>
                      <a:pt x="2" y="6"/>
                      <a:pt x="1" y="5"/>
                    </a:cubicBezTo>
                    <a:cubicBezTo>
                      <a:pt x="0" y="5"/>
                      <a:pt x="0" y="4"/>
                      <a:pt x="0" y="3"/>
                    </a:cubicBezTo>
                    <a:cubicBezTo>
                      <a:pt x="0" y="2"/>
                      <a:pt x="1" y="1"/>
                      <a:pt x="2" y="1"/>
                    </a:cubicBezTo>
                    <a:cubicBezTo>
                      <a:pt x="3" y="0"/>
                      <a:pt x="3" y="0"/>
                      <a:pt x="4" y="0"/>
                    </a:cubicBezTo>
                    <a:cubicBezTo>
                      <a:pt x="4" y="1"/>
                      <a:pt x="5" y="1"/>
                      <a:pt x="5" y="2"/>
                    </a:cubicBezTo>
                    <a:cubicBezTo>
                      <a:pt x="5" y="3"/>
                      <a:pt x="6" y="5"/>
                      <a:pt x="6" y="6"/>
                    </a:cubicBezTo>
                    <a:cubicBezTo>
                      <a:pt x="7" y="7"/>
                      <a:pt x="7" y="10"/>
                      <a:pt x="6" y="8"/>
                    </a:cubicBezTo>
                    <a:cubicBezTo>
                      <a:pt x="5" y="7"/>
                      <a:pt x="4" y="6"/>
                      <a:pt x="3" y="6"/>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529">
                <a:extLst>
                  <a:ext uri="{FF2B5EF4-FFF2-40B4-BE49-F238E27FC236}">
                    <a16:creationId xmlns:a16="http://schemas.microsoft.com/office/drawing/2014/main" id="{F2950AA5-BCC7-4539-AFD1-740718316A49}"/>
                  </a:ext>
                </a:extLst>
              </p:cNvPr>
              <p:cNvSpPr>
                <a:spLocks/>
              </p:cNvSpPr>
              <p:nvPr/>
            </p:nvSpPr>
            <p:spPr bwMode="auto">
              <a:xfrm>
                <a:off x="1095" y="1145"/>
                <a:ext cx="12" cy="12"/>
              </a:xfrm>
              <a:custGeom>
                <a:avLst/>
                <a:gdLst>
                  <a:gd name="T0" fmla="*/ 2 w 5"/>
                  <a:gd name="T1" fmla="*/ 0 h 5"/>
                  <a:gd name="T2" fmla="*/ 4 w 5"/>
                  <a:gd name="T3" fmla="*/ 0 h 5"/>
                  <a:gd name="T4" fmla="*/ 5 w 5"/>
                  <a:gd name="T5" fmla="*/ 1 h 5"/>
                  <a:gd name="T6" fmla="*/ 5 w 5"/>
                  <a:gd name="T7" fmla="*/ 2 h 5"/>
                  <a:gd name="T8" fmla="*/ 5 w 5"/>
                  <a:gd name="T9" fmla="*/ 3 h 5"/>
                  <a:gd name="T10" fmla="*/ 3 w 5"/>
                  <a:gd name="T11" fmla="*/ 3 h 5"/>
                  <a:gd name="T12" fmla="*/ 0 w 5"/>
                  <a:gd name="T13" fmla="*/ 3 h 5"/>
                  <a:gd name="T14" fmla="*/ 1 w 5"/>
                  <a:gd name="T15" fmla="*/ 2 h 5"/>
                  <a:gd name="T16" fmla="*/ 2 w 5"/>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5">
                    <a:moveTo>
                      <a:pt x="2" y="0"/>
                    </a:moveTo>
                    <a:cubicBezTo>
                      <a:pt x="2" y="0"/>
                      <a:pt x="3" y="0"/>
                      <a:pt x="4" y="0"/>
                    </a:cubicBezTo>
                    <a:cubicBezTo>
                      <a:pt x="4" y="0"/>
                      <a:pt x="5" y="1"/>
                      <a:pt x="5" y="1"/>
                    </a:cubicBezTo>
                    <a:cubicBezTo>
                      <a:pt x="5" y="2"/>
                      <a:pt x="5" y="2"/>
                      <a:pt x="5" y="2"/>
                    </a:cubicBezTo>
                    <a:cubicBezTo>
                      <a:pt x="5" y="3"/>
                      <a:pt x="5" y="3"/>
                      <a:pt x="5" y="3"/>
                    </a:cubicBezTo>
                    <a:cubicBezTo>
                      <a:pt x="4" y="3"/>
                      <a:pt x="3" y="3"/>
                      <a:pt x="3" y="3"/>
                    </a:cubicBezTo>
                    <a:cubicBezTo>
                      <a:pt x="2" y="4"/>
                      <a:pt x="1" y="5"/>
                      <a:pt x="0" y="3"/>
                    </a:cubicBezTo>
                    <a:cubicBezTo>
                      <a:pt x="0" y="3"/>
                      <a:pt x="1" y="2"/>
                      <a:pt x="1" y="2"/>
                    </a:cubicBezTo>
                    <a:cubicBezTo>
                      <a:pt x="1" y="1"/>
                      <a:pt x="1" y="0"/>
                      <a:pt x="2" y="0"/>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530">
                <a:extLst>
                  <a:ext uri="{FF2B5EF4-FFF2-40B4-BE49-F238E27FC236}">
                    <a16:creationId xmlns:a16="http://schemas.microsoft.com/office/drawing/2014/main" id="{2DDB60FD-816F-4DB1-908E-64C781600719}"/>
                  </a:ext>
                </a:extLst>
              </p:cNvPr>
              <p:cNvSpPr>
                <a:spLocks/>
              </p:cNvSpPr>
              <p:nvPr/>
            </p:nvSpPr>
            <p:spPr bwMode="auto">
              <a:xfrm>
                <a:off x="1031" y="1278"/>
                <a:ext cx="12" cy="24"/>
              </a:xfrm>
              <a:custGeom>
                <a:avLst/>
                <a:gdLst>
                  <a:gd name="T0" fmla="*/ 2 w 5"/>
                  <a:gd name="T1" fmla="*/ 4 h 10"/>
                  <a:gd name="T2" fmla="*/ 0 w 5"/>
                  <a:gd name="T3" fmla="*/ 7 h 10"/>
                  <a:gd name="T4" fmla="*/ 0 w 5"/>
                  <a:gd name="T5" fmla="*/ 9 h 10"/>
                  <a:gd name="T6" fmla="*/ 3 w 5"/>
                  <a:gd name="T7" fmla="*/ 10 h 10"/>
                  <a:gd name="T8" fmla="*/ 4 w 5"/>
                  <a:gd name="T9" fmla="*/ 8 h 10"/>
                  <a:gd name="T10" fmla="*/ 5 w 5"/>
                  <a:gd name="T11" fmla="*/ 6 h 10"/>
                  <a:gd name="T12" fmla="*/ 5 w 5"/>
                  <a:gd name="T13" fmla="*/ 4 h 10"/>
                  <a:gd name="T14" fmla="*/ 5 w 5"/>
                  <a:gd name="T15" fmla="*/ 2 h 10"/>
                  <a:gd name="T16" fmla="*/ 3 w 5"/>
                  <a:gd name="T17" fmla="*/ 0 h 10"/>
                  <a:gd name="T18" fmla="*/ 2 w 5"/>
                  <a:gd name="T19" fmla="*/ 1 h 10"/>
                  <a:gd name="T20" fmla="*/ 2 w 5"/>
                  <a:gd name="T21" fmla="*/ 4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0">
                    <a:moveTo>
                      <a:pt x="2" y="4"/>
                    </a:moveTo>
                    <a:cubicBezTo>
                      <a:pt x="1" y="5"/>
                      <a:pt x="1" y="6"/>
                      <a:pt x="0" y="7"/>
                    </a:cubicBezTo>
                    <a:cubicBezTo>
                      <a:pt x="0" y="8"/>
                      <a:pt x="0" y="9"/>
                      <a:pt x="0" y="9"/>
                    </a:cubicBezTo>
                    <a:cubicBezTo>
                      <a:pt x="1" y="10"/>
                      <a:pt x="2" y="10"/>
                      <a:pt x="3" y="10"/>
                    </a:cubicBezTo>
                    <a:cubicBezTo>
                      <a:pt x="3" y="10"/>
                      <a:pt x="4" y="9"/>
                      <a:pt x="4" y="8"/>
                    </a:cubicBezTo>
                    <a:cubicBezTo>
                      <a:pt x="5" y="8"/>
                      <a:pt x="5" y="7"/>
                      <a:pt x="5" y="6"/>
                    </a:cubicBezTo>
                    <a:cubicBezTo>
                      <a:pt x="5" y="6"/>
                      <a:pt x="5" y="5"/>
                      <a:pt x="5" y="4"/>
                    </a:cubicBezTo>
                    <a:cubicBezTo>
                      <a:pt x="5" y="4"/>
                      <a:pt x="5" y="3"/>
                      <a:pt x="5" y="2"/>
                    </a:cubicBezTo>
                    <a:cubicBezTo>
                      <a:pt x="5" y="1"/>
                      <a:pt x="4" y="0"/>
                      <a:pt x="3" y="0"/>
                    </a:cubicBezTo>
                    <a:cubicBezTo>
                      <a:pt x="3" y="0"/>
                      <a:pt x="2" y="0"/>
                      <a:pt x="2" y="1"/>
                    </a:cubicBezTo>
                    <a:cubicBezTo>
                      <a:pt x="2" y="2"/>
                      <a:pt x="2" y="3"/>
                      <a:pt x="2" y="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531">
                <a:extLst>
                  <a:ext uri="{FF2B5EF4-FFF2-40B4-BE49-F238E27FC236}">
                    <a16:creationId xmlns:a16="http://schemas.microsoft.com/office/drawing/2014/main" id="{D98C8CC9-E086-4135-BA60-44BC9C788511}"/>
                  </a:ext>
                </a:extLst>
              </p:cNvPr>
              <p:cNvSpPr>
                <a:spLocks/>
              </p:cNvSpPr>
              <p:nvPr/>
            </p:nvSpPr>
            <p:spPr bwMode="auto">
              <a:xfrm>
                <a:off x="990" y="1262"/>
                <a:ext cx="22" cy="26"/>
              </a:xfrm>
              <a:custGeom>
                <a:avLst/>
                <a:gdLst>
                  <a:gd name="T0" fmla="*/ 6 w 9"/>
                  <a:gd name="T1" fmla="*/ 7 h 11"/>
                  <a:gd name="T2" fmla="*/ 6 w 9"/>
                  <a:gd name="T3" fmla="*/ 10 h 11"/>
                  <a:gd name="T4" fmla="*/ 3 w 9"/>
                  <a:gd name="T5" fmla="*/ 10 h 11"/>
                  <a:gd name="T6" fmla="*/ 1 w 9"/>
                  <a:gd name="T7" fmla="*/ 8 h 11"/>
                  <a:gd name="T8" fmla="*/ 0 w 9"/>
                  <a:gd name="T9" fmla="*/ 6 h 11"/>
                  <a:gd name="T10" fmla="*/ 1 w 9"/>
                  <a:gd name="T11" fmla="*/ 5 h 11"/>
                  <a:gd name="T12" fmla="*/ 8 w 9"/>
                  <a:gd name="T13" fmla="*/ 1 h 11"/>
                  <a:gd name="T14" fmla="*/ 8 w 9"/>
                  <a:gd name="T15" fmla="*/ 4 h 11"/>
                  <a:gd name="T16" fmla="*/ 6 w 9"/>
                  <a:gd name="T17" fmla="*/ 7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1">
                    <a:moveTo>
                      <a:pt x="6" y="7"/>
                    </a:moveTo>
                    <a:cubicBezTo>
                      <a:pt x="6" y="8"/>
                      <a:pt x="6" y="9"/>
                      <a:pt x="6" y="10"/>
                    </a:cubicBezTo>
                    <a:cubicBezTo>
                      <a:pt x="5" y="11"/>
                      <a:pt x="4" y="11"/>
                      <a:pt x="3" y="10"/>
                    </a:cubicBezTo>
                    <a:cubicBezTo>
                      <a:pt x="2" y="10"/>
                      <a:pt x="2" y="9"/>
                      <a:pt x="1" y="8"/>
                    </a:cubicBezTo>
                    <a:cubicBezTo>
                      <a:pt x="1" y="8"/>
                      <a:pt x="0" y="6"/>
                      <a:pt x="0" y="6"/>
                    </a:cubicBezTo>
                    <a:cubicBezTo>
                      <a:pt x="1" y="5"/>
                      <a:pt x="1" y="5"/>
                      <a:pt x="1" y="5"/>
                    </a:cubicBezTo>
                    <a:cubicBezTo>
                      <a:pt x="2" y="4"/>
                      <a:pt x="7" y="0"/>
                      <a:pt x="8" y="1"/>
                    </a:cubicBezTo>
                    <a:cubicBezTo>
                      <a:pt x="9" y="2"/>
                      <a:pt x="8" y="3"/>
                      <a:pt x="8" y="4"/>
                    </a:cubicBezTo>
                    <a:cubicBezTo>
                      <a:pt x="7" y="5"/>
                      <a:pt x="6" y="6"/>
                      <a:pt x="6" y="7"/>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532">
                <a:extLst>
                  <a:ext uri="{FF2B5EF4-FFF2-40B4-BE49-F238E27FC236}">
                    <a16:creationId xmlns:a16="http://schemas.microsoft.com/office/drawing/2014/main" id="{ED465726-7DC4-47EC-8591-992539907D1C}"/>
                  </a:ext>
                </a:extLst>
              </p:cNvPr>
              <p:cNvSpPr>
                <a:spLocks/>
              </p:cNvSpPr>
              <p:nvPr/>
            </p:nvSpPr>
            <p:spPr bwMode="auto">
              <a:xfrm>
                <a:off x="960" y="1174"/>
                <a:ext cx="23" cy="19"/>
              </a:xfrm>
              <a:custGeom>
                <a:avLst/>
                <a:gdLst>
                  <a:gd name="T0" fmla="*/ 5 w 10"/>
                  <a:gd name="T1" fmla="*/ 2 h 8"/>
                  <a:gd name="T2" fmla="*/ 4 w 10"/>
                  <a:gd name="T3" fmla="*/ 0 h 8"/>
                  <a:gd name="T4" fmla="*/ 3 w 10"/>
                  <a:gd name="T5" fmla="*/ 0 h 8"/>
                  <a:gd name="T6" fmla="*/ 2 w 10"/>
                  <a:gd name="T7" fmla="*/ 1 h 8"/>
                  <a:gd name="T8" fmla="*/ 0 w 10"/>
                  <a:gd name="T9" fmla="*/ 4 h 8"/>
                  <a:gd name="T10" fmla="*/ 1 w 10"/>
                  <a:gd name="T11" fmla="*/ 7 h 8"/>
                  <a:gd name="T12" fmla="*/ 4 w 10"/>
                  <a:gd name="T13" fmla="*/ 6 h 8"/>
                  <a:gd name="T14" fmla="*/ 9 w 10"/>
                  <a:gd name="T15" fmla="*/ 6 h 8"/>
                  <a:gd name="T16" fmla="*/ 7 w 10"/>
                  <a:gd name="T17" fmla="*/ 4 h 8"/>
                  <a:gd name="T18" fmla="*/ 5 w 10"/>
                  <a:gd name="T19"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8">
                    <a:moveTo>
                      <a:pt x="5" y="2"/>
                    </a:moveTo>
                    <a:cubicBezTo>
                      <a:pt x="5" y="1"/>
                      <a:pt x="5" y="1"/>
                      <a:pt x="4" y="0"/>
                    </a:cubicBezTo>
                    <a:cubicBezTo>
                      <a:pt x="4" y="0"/>
                      <a:pt x="4" y="0"/>
                      <a:pt x="3" y="0"/>
                    </a:cubicBezTo>
                    <a:cubicBezTo>
                      <a:pt x="2" y="0"/>
                      <a:pt x="2" y="0"/>
                      <a:pt x="2" y="1"/>
                    </a:cubicBezTo>
                    <a:cubicBezTo>
                      <a:pt x="1" y="2"/>
                      <a:pt x="1" y="3"/>
                      <a:pt x="0" y="4"/>
                    </a:cubicBezTo>
                    <a:cubicBezTo>
                      <a:pt x="0" y="5"/>
                      <a:pt x="0" y="6"/>
                      <a:pt x="1" y="7"/>
                    </a:cubicBezTo>
                    <a:cubicBezTo>
                      <a:pt x="2" y="7"/>
                      <a:pt x="3" y="6"/>
                      <a:pt x="4" y="6"/>
                    </a:cubicBezTo>
                    <a:cubicBezTo>
                      <a:pt x="5" y="6"/>
                      <a:pt x="10" y="8"/>
                      <a:pt x="9" y="6"/>
                    </a:cubicBezTo>
                    <a:cubicBezTo>
                      <a:pt x="9" y="5"/>
                      <a:pt x="8" y="5"/>
                      <a:pt x="7" y="4"/>
                    </a:cubicBezTo>
                    <a:cubicBezTo>
                      <a:pt x="6" y="4"/>
                      <a:pt x="6" y="3"/>
                      <a:pt x="5"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533">
                <a:extLst>
                  <a:ext uri="{FF2B5EF4-FFF2-40B4-BE49-F238E27FC236}">
                    <a16:creationId xmlns:a16="http://schemas.microsoft.com/office/drawing/2014/main" id="{61722E18-86AF-4015-97EC-34DADE34CD87}"/>
                  </a:ext>
                </a:extLst>
              </p:cNvPr>
              <p:cNvSpPr>
                <a:spLocks/>
              </p:cNvSpPr>
              <p:nvPr/>
            </p:nvSpPr>
            <p:spPr bwMode="auto">
              <a:xfrm>
                <a:off x="1012" y="1188"/>
                <a:ext cx="26" cy="21"/>
              </a:xfrm>
              <a:custGeom>
                <a:avLst/>
                <a:gdLst>
                  <a:gd name="T0" fmla="*/ 9 w 11"/>
                  <a:gd name="T1" fmla="*/ 0 h 9"/>
                  <a:gd name="T2" fmla="*/ 9 w 11"/>
                  <a:gd name="T3" fmla="*/ 0 h 9"/>
                  <a:gd name="T4" fmla="*/ 6 w 11"/>
                  <a:gd name="T5" fmla="*/ 1 h 9"/>
                  <a:gd name="T6" fmla="*/ 7 w 11"/>
                  <a:gd name="T7" fmla="*/ 1 h 9"/>
                  <a:gd name="T8" fmla="*/ 8 w 11"/>
                  <a:gd name="T9" fmla="*/ 1 h 9"/>
                  <a:gd name="T10" fmla="*/ 7 w 11"/>
                  <a:gd name="T11" fmla="*/ 4 h 9"/>
                  <a:gd name="T12" fmla="*/ 6 w 11"/>
                  <a:gd name="T13" fmla="*/ 5 h 9"/>
                  <a:gd name="T14" fmla="*/ 5 w 11"/>
                  <a:gd name="T15" fmla="*/ 5 h 9"/>
                  <a:gd name="T16" fmla="*/ 5 w 11"/>
                  <a:gd name="T17" fmla="*/ 2 h 9"/>
                  <a:gd name="T18" fmla="*/ 6 w 11"/>
                  <a:gd name="T19" fmla="*/ 1 h 9"/>
                  <a:gd name="T20" fmla="*/ 2 w 11"/>
                  <a:gd name="T21" fmla="*/ 2 h 9"/>
                  <a:gd name="T22" fmla="*/ 2 w 11"/>
                  <a:gd name="T23" fmla="*/ 8 h 9"/>
                  <a:gd name="T24" fmla="*/ 4 w 11"/>
                  <a:gd name="T25" fmla="*/ 9 h 9"/>
                  <a:gd name="T26" fmla="*/ 8 w 11"/>
                  <a:gd name="T27" fmla="*/ 7 h 9"/>
                  <a:gd name="T28" fmla="*/ 9 w 11"/>
                  <a:gd name="T29" fmla="*/ 0 h 9"/>
                  <a:gd name="T30" fmla="*/ 9 w 11"/>
                  <a:gd name="T3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 h="9">
                    <a:moveTo>
                      <a:pt x="9" y="0"/>
                    </a:moveTo>
                    <a:cubicBezTo>
                      <a:pt x="9" y="0"/>
                      <a:pt x="9" y="0"/>
                      <a:pt x="9" y="0"/>
                    </a:cubicBezTo>
                    <a:cubicBezTo>
                      <a:pt x="8" y="1"/>
                      <a:pt x="7" y="1"/>
                      <a:pt x="6" y="1"/>
                    </a:cubicBezTo>
                    <a:cubicBezTo>
                      <a:pt x="7" y="1"/>
                      <a:pt x="7" y="1"/>
                      <a:pt x="7" y="1"/>
                    </a:cubicBezTo>
                    <a:cubicBezTo>
                      <a:pt x="7" y="1"/>
                      <a:pt x="8" y="1"/>
                      <a:pt x="8" y="1"/>
                    </a:cubicBezTo>
                    <a:cubicBezTo>
                      <a:pt x="9" y="2"/>
                      <a:pt x="8" y="3"/>
                      <a:pt x="7" y="4"/>
                    </a:cubicBezTo>
                    <a:cubicBezTo>
                      <a:pt x="7" y="5"/>
                      <a:pt x="6" y="5"/>
                      <a:pt x="6" y="5"/>
                    </a:cubicBezTo>
                    <a:cubicBezTo>
                      <a:pt x="5" y="5"/>
                      <a:pt x="5" y="5"/>
                      <a:pt x="5" y="5"/>
                    </a:cubicBezTo>
                    <a:cubicBezTo>
                      <a:pt x="4" y="4"/>
                      <a:pt x="4" y="3"/>
                      <a:pt x="5" y="2"/>
                    </a:cubicBezTo>
                    <a:cubicBezTo>
                      <a:pt x="5" y="2"/>
                      <a:pt x="6" y="1"/>
                      <a:pt x="6" y="1"/>
                    </a:cubicBezTo>
                    <a:cubicBezTo>
                      <a:pt x="5" y="2"/>
                      <a:pt x="4" y="2"/>
                      <a:pt x="2" y="2"/>
                    </a:cubicBezTo>
                    <a:cubicBezTo>
                      <a:pt x="1" y="4"/>
                      <a:pt x="0" y="7"/>
                      <a:pt x="2" y="8"/>
                    </a:cubicBezTo>
                    <a:cubicBezTo>
                      <a:pt x="2" y="9"/>
                      <a:pt x="3" y="9"/>
                      <a:pt x="4" y="9"/>
                    </a:cubicBezTo>
                    <a:cubicBezTo>
                      <a:pt x="5" y="9"/>
                      <a:pt x="7" y="8"/>
                      <a:pt x="8" y="7"/>
                    </a:cubicBezTo>
                    <a:cubicBezTo>
                      <a:pt x="10" y="5"/>
                      <a:pt x="11" y="2"/>
                      <a:pt x="9" y="0"/>
                    </a:cubicBezTo>
                    <a:cubicBezTo>
                      <a:pt x="9" y="0"/>
                      <a:pt x="9" y="0"/>
                      <a:pt x="9"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34">
                <a:extLst>
                  <a:ext uri="{FF2B5EF4-FFF2-40B4-BE49-F238E27FC236}">
                    <a16:creationId xmlns:a16="http://schemas.microsoft.com/office/drawing/2014/main" id="{21B0012C-4F4F-4F40-AF8A-1CF4DAE91402}"/>
                  </a:ext>
                </a:extLst>
              </p:cNvPr>
              <p:cNvSpPr>
                <a:spLocks/>
              </p:cNvSpPr>
              <p:nvPr/>
            </p:nvSpPr>
            <p:spPr bwMode="auto">
              <a:xfrm>
                <a:off x="1017" y="1188"/>
                <a:ext cx="16" cy="5"/>
              </a:xfrm>
              <a:custGeom>
                <a:avLst/>
                <a:gdLst>
                  <a:gd name="T0" fmla="*/ 5 w 7"/>
                  <a:gd name="T1" fmla="*/ 0 h 2"/>
                  <a:gd name="T2" fmla="*/ 1 w 7"/>
                  <a:gd name="T3" fmla="*/ 2 h 2"/>
                  <a:gd name="T4" fmla="*/ 0 w 7"/>
                  <a:gd name="T5" fmla="*/ 2 h 2"/>
                  <a:gd name="T6" fmla="*/ 4 w 7"/>
                  <a:gd name="T7" fmla="*/ 1 h 2"/>
                  <a:gd name="T8" fmla="*/ 4 w 7"/>
                  <a:gd name="T9" fmla="*/ 1 h 2"/>
                  <a:gd name="T10" fmla="*/ 7 w 7"/>
                  <a:gd name="T11" fmla="*/ 0 h 2"/>
                  <a:gd name="T12" fmla="*/ 7 w 7"/>
                  <a:gd name="T13" fmla="*/ 0 h 2"/>
                  <a:gd name="T14" fmla="*/ 5 w 7"/>
                  <a:gd name="T15" fmla="*/ 0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2">
                    <a:moveTo>
                      <a:pt x="5" y="0"/>
                    </a:moveTo>
                    <a:cubicBezTo>
                      <a:pt x="4" y="0"/>
                      <a:pt x="2" y="0"/>
                      <a:pt x="1" y="2"/>
                    </a:cubicBezTo>
                    <a:cubicBezTo>
                      <a:pt x="1" y="2"/>
                      <a:pt x="1" y="2"/>
                      <a:pt x="0" y="2"/>
                    </a:cubicBezTo>
                    <a:cubicBezTo>
                      <a:pt x="2" y="2"/>
                      <a:pt x="3" y="2"/>
                      <a:pt x="4" y="1"/>
                    </a:cubicBezTo>
                    <a:cubicBezTo>
                      <a:pt x="4" y="1"/>
                      <a:pt x="4" y="1"/>
                      <a:pt x="4" y="1"/>
                    </a:cubicBezTo>
                    <a:cubicBezTo>
                      <a:pt x="5" y="1"/>
                      <a:pt x="6" y="1"/>
                      <a:pt x="7" y="0"/>
                    </a:cubicBezTo>
                    <a:cubicBezTo>
                      <a:pt x="7" y="0"/>
                      <a:pt x="7" y="0"/>
                      <a:pt x="7" y="0"/>
                    </a:cubicBezTo>
                    <a:cubicBezTo>
                      <a:pt x="7" y="0"/>
                      <a:pt x="6" y="0"/>
                      <a:pt x="5"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35">
                <a:extLst>
                  <a:ext uri="{FF2B5EF4-FFF2-40B4-BE49-F238E27FC236}">
                    <a16:creationId xmlns:a16="http://schemas.microsoft.com/office/drawing/2014/main" id="{4A988AF8-6A89-4CFF-8C5A-818CE1879294}"/>
                  </a:ext>
                </a:extLst>
              </p:cNvPr>
              <p:cNvSpPr>
                <a:spLocks/>
              </p:cNvSpPr>
              <p:nvPr/>
            </p:nvSpPr>
            <p:spPr bwMode="auto">
              <a:xfrm>
                <a:off x="1021" y="1190"/>
                <a:ext cx="12" cy="10"/>
              </a:xfrm>
              <a:custGeom>
                <a:avLst/>
                <a:gdLst>
                  <a:gd name="T0" fmla="*/ 3 w 5"/>
                  <a:gd name="T1" fmla="*/ 0 h 4"/>
                  <a:gd name="T2" fmla="*/ 2 w 5"/>
                  <a:gd name="T3" fmla="*/ 0 h 4"/>
                  <a:gd name="T4" fmla="*/ 2 w 5"/>
                  <a:gd name="T5" fmla="*/ 0 h 4"/>
                  <a:gd name="T6" fmla="*/ 1 w 5"/>
                  <a:gd name="T7" fmla="*/ 1 h 4"/>
                  <a:gd name="T8" fmla="*/ 1 w 5"/>
                  <a:gd name="T9" fmla="*/ 4 h 4"/>
                  <a:gd name="T10" fmla="*/ 2 w 5"/>
                  <a:gd name="T11" fmla="*/ 4 h 4"/>
                  <a:gd name="T12" fmla="*/ 3 w 5"/>
                  <a:gd name="T13" fmla="*/ 3 h 4"/>
                  <a:gd name="T14" fmla="*/ 4 w 5"/>
                  <a:gd name="T15" fmla="*/ 0 h 4"/>
                  <a:gd name="T16" fmla="*/ 3 w 5"/>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3" y="0"/>
                    </a:moveTo>
                    <a:cubicBezTo>
                      <a:pt x="3" y="0"/>
                      <a:pt x="3" y="0"/>
                      <a:pt x="2" y="0"/>
                    </a:cubicBezTo>
                    <a:cubicBezTo>
                      <a:pt x="2" y="0"/>
                      <a:pt x="2" y="0"/>
                      <a:pt x="2" y="0"/>
                    </a:cubicBezTo>
                    <a:cubicBezTo>
                      <a:pt x="2" y="0"/>
                      <a:pt x="1" y="1"/>
                      <a:pt x="1" y="1"/>
                    </a:cubicBezTo>
                    <a:cubicBezTo>
                      <a:pt x="0" y="2"/>
                      <a:pt x="0" y="3"/>
                      <a:pt x="1" y="4"/>
                    </a:cubicBezTo>
                    <a:cubicBezTo>
                      <a:pt x="1" y="4"/>
                      <a:pt x="1" y="4"/>
                      <a:pt x="2" y="4"/>
                    </a:cubicBezTo>
                    <a:cubicBezTo>
                      <a:pt x="2" y="4"/>
                      <a:pt x="3" y="4"/>
                      <a:pt x="3" y="3"/>
                    </a:cubicBezTo>
                    <a:cubicBezTo>
                      <a:pt x="4" y="2"/>
                      <a:pt x="5" y="1"/>
                      <a:pt x="4" y="0"/>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36">
                <a:extLst>
                  <a:ext uri="{FF2B5EF4-FFF2-40B4-BE49-F238E27FC236}">
                    <a16:creationId xmlns:a16="http://schemas.microsoft.com/office/drawing/2014/main" id="{38E004C1-52BD-4F77-92F8-A76FBCDA9AD9}"/>
                  </a:ext>
                </a:extLst>
              </p:cNvPr>
              <p:cNvSpPr>
                <a:spLocks/>
              </p:cNvSpPr>
              <p:nvPr/>
            </p:nvSpPr>
            <p:spPr bwMode="auto">
              <a:xfrm>
                <a:off x="1026" y="119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537">
                <a:extLst>
                  <a:ext uri="{FF2B5EF4-FFF2-40B4-BE49-F238E27FC236}">
                    <a16:creationId xmlns:a16="http://schemas.microsoft.com/office/drawing/2014/main" id="{27F740FC-4ABE-41F9-82A1-9A9C4EC9CDA2}"/>
                  </a:ext>
                </a:extLst>
              </p:cNvPr>
              <p:cNvSpPr>
                <a:spLocks noEditPoints="1"/>
              </p:cNvSpPr>
              <p:nvPr/>
            </p:nvSpPr>
            <p:spPr bwMode="auto">
              <a:xfrm>
                <a:off x="1062" y="1224"/>
                <a:ext cx="28" cy="21"/>
              </a:xfrm>
              <a:custGeom>
                <a:avLst/>
                <a:gdLst>
                  <a:gd name="T0" fmla="*/ 5 w 12"/>
                  <a:gd name="T1" fmla="*/ 6 h 9"/>
                  <a:gd name="T2" fmla="*/ 4 w 12"/>
                  <a:gd name="T3" fmla="*/ 5 h 9"/>
                  <a:gd name="T4" fmla="*/ 3 w 12"/>
                  <a:gd name="T5" fmla="*/ 2 h 9"/>
                  <a:gd name="T6" fmla="*/ 4 w 12"/>
                  <a:gd name="T7" fmla="*/ 2 h 9"/>
                  <a:gd name="T8" fmla="*/ 6 w 12"/>
                  <a:gd name="T9" fmla="*/ 2 h 9"/>
                  <a:gd name="T10" fmla="*/ 7 w 12"/>
                  <a:gd name="T11" fmla="*/ 5 h 9"/>
                  <a:gd name="T12" fmla="*/ 5 w 12"/>
                  <a:gd name="T13" fmla="*/ 6 h 9"/>
                  <a:gd name="T14" fmla="*/ 4 w 12"/>
                  <a:gd name="T15" fmla="*/ 0 h 9"/>
                  <a:gd name="T16" fmla="*/ 1 w 12"/>
                  <a:gd name="T17" fmla="*/ 1 h 9"/>
                  <a:gd name="T18" fmla="*/ 4 w 12"/>
                  <a:gd name="T19" fmla="*/ 7 h 9"/>
                  <a:gd name="T20" fmla="*/ 8 w 12"/>
                  <a:gd name="T21" fmla="*/ 9 h 9"/>
                  <a:gd name="T22" fmla="*/ 10 w 12"/>
                  <a:gd name="T23" fmla="*/ 8 h 9"/>
                  <a:gd name="T24" fmla="*/ 8 w 12"/>
                  <a:gd name="T25" fmla="*/ 1 h 9"/>
                  <a:gd name="T26" fmla="*/ 4 w 12"/>
                  <a:gd name="T2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9">
                    <a:moveTo>
                      <a:pt x="5" y="6"/>
                    </a:moveTo>
                    <a:cubicBezTo>
                      <a:pt x="5" y="6"/>
                      <a:pt x="4" y="5"/>
                      <a:pt x="4" y="5"/>
                    </a:cubicBezTo>
                    <a:cubicBezTo>
                      <a:pt x="3" y="4"/>
                      <a:pt x="2" y="3"/>
                      <a:pt x="3" y="2"/>
                    </a:cubicBezTo>
                    <a:cubicBezTo>
                      <a:pt x="3" y="2"/>
                      <a:pt x="3" y="2"/>
                      <a:pt x="4" y="2"/>
                    </a:cubicBezTo>
                    <a:cubicBezTo>
                      <a:pt x="4" y="2"/>
                      <a:pt x="5" y="2"/>
                      <a:pt x="6" y="2"/>
                    </a:cubicBezTo>
                    <a:cubicBezTo>
                      <a:pt x="7" y="3"/>
                      <a:pt x="7" y="4"/>
                      <a:pt x="7" y="5"/>
                    </a:cubicBezTo>
                    <a:cubicBezTo>
                      <a:pt x="6" y="5"/>
                      <a:pt x="6" y="6"/>
                      <a:pt x="5" y="6"/>
                    </a:cubicBezTo>
                    <a:moveTo>
                      <a:pt x="4" y="0"/>
                    </a:moveTo>
                    <a:cubicBezTo>
                      <a:pt x="3" y="0"/>
                      <a:pt x="2" y="0"/>
                      <a:pt x="1" y="1"/>
                    </a:cubicBezTo>
                    <a:cubicBezTo>
                      <a:pt x="0" y="2"/>
                      <a:pt x="1" y="5"/>
                      <a:pt x="4" y="7"/>
                    </a:cubicBezTo>
                    <a:cubicBezTo>
                      <a:pt x="5" y="8"/>
                      <a:pt x="6" y="9"/>
                      <a:pt x="8" y="9"/>
                    </a:cubicBezTo>
                    <a:cubicBezTo>
                      <a:pt x="9" y="9"/>
                      <a:pt x="10" y="8"/>
                      <a:pt x="10" y="8"/>
                    </a:cubicBezTo>
                    <a:cubicBezTo>
                      <a:pt x="12" y="6"/>
                      <a:pt x="11" y="3"/>
                      <a:pt x="8" y="1"/>
                    </a:cubicBezTo>
                    <a:cubicBezTo>
                      <a:pt x="7" y="0"/>
                      <a:pt x="5" y="0"/>
                      <a:pt x="4"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538">
                <a:extLst>
                  <a:ext uri="{FF2B5EF4-FFF2-40B4-BE49-F238E27FC236}">
                    <a16:creationId xmlns:a16="http://schemas.microsoft.com/office/drawing/2014/main" id="{38894C4D-ABD0-476F-82C3-66B2A5E05AB5}"/>
                  </a:ext>
                </a:extLst>
              </p:cNvPr>
              <p:cNvSpPr>
                <a:spLocks/>
              </p:cNvSpPr>
              <p:nvPr/>
            </p:nvSpPr>
            <p:spPr bwMode="auto">
              <a:xfrm>
                <a:off x="1066" y="1228"/>
                <a:ext cx="12" cy="10"/>
              </a:xfrm>
              <a:custGeom>
                <a:avLst/>
                <a:gdLst>
                  <a:gd name="T0" fmla="*/ 2 w 5"/>
                  <a:gd name="T1" fmla="*/ 0 h 4"/>
                  <a:gd name="T2" fmla="*/ 1 w 5"/>
                  <a:gd name="T3" fmla="*/ 0 h 4"/>
                  <a:gd name="T4" fmla="*/ 2 w 5"/>
                  <a:gd name="T5" fmla="*/ 3 h 4"/>
                  <a:gd name="T6" fmla="*/ 3 w 5"/>
                  <a:gd name="T7" fmla="*/ 4 h 4"/>
                  <a:gd name="T8" fmla="*/ 5 w 5"/>
                  <a:gd name="T9" fmla="*/ 3 h 4"/>
                  <a:gd name="T10" fmla="*/ 4 w 5"/>
                  <a:gd name="T11" fmla="*/ 0 h 4"/>
                  <a:gd name="T12" fmla="*/ 2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2" y="0"/>
                    </a:moveTo>
                    <a:cubicBezTo>
                      <a:pt x="1" y="0"/>
                      <a:pt x="1" y="0"/>
                      <a:pt x="1" y="0"/>
                    </a:cubicBezTo>
                    <a:cubicBezTo>
                      <a:pt x="0" y="1"/>
                      <a:pt x="1" y="2"/>
                      <a:pt x="2" y="3"/>
                    </a:cubicBezTo>
                    <a:cubicBezTo>
                      <a:pt x="2" y="3"/>
                      <a:pt x="3" y="4"/>
                      <a:pt x="3" y="4"/>
                    </a:cubicBezTo>
                    <a:cubicBezTo>
                      <a:pt x="4" y="4"/>
                      <a:pt x="4" y="3"/>
                      <a:pt x="5" y="3"/>
                    </a:cubicBezTo>
                    <a:cubicBezTo>
                      <a:pt x="5" y="2"/>
                      <a:pt x="5" y="1"/>
                      <a:pt x="4" y="0"/>
                    </a:cubicBezTo>
                    <a:cubicBezTo>
                      <a:pt x="3" y="0"/>
                      <a:pt x="2"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539">
                <a:extLst>
                  <a:ext uri="{FF2B5EF4-FFF2-40B4-BE49-F238E27FC236}">
                    <a16:creationId xmlns:a16="http://schemas.microsoft.com/office/drawing/2014/main" id="{0C813F12-B936-4546-9CB3-829A7D2474F0}"/>
                  </a:ext>
                </a:extLst>
              </p:cNvPr>
              <p:cNvSpPr>
                <a:spLocks noEditPoints="1"/>
              </p:cNvSpPr>
              <p:nvPr/>
            </p:nvSpPr>
            <p:spPr bwMode="auto">
              <a:xfrm>
                <a:off x="1071" y="1174"/>
                <a:ext cx="22" cy="14"/>
              </a:xfrm>
              <a:custGeom>
                <a:avLst/>
                <a:gdLst>
                  <a:gd name="T0" fmla="*/ 3 w 9"/>
                  <a:gd name="T1" fmla="*/ 5 h 6"/>
                  <a:gd name="T2" fmla="*/ 2 w 9"/>
                  <a:gd name="T3" fmla="*/ 4 h 6"/>
                  <a:gd name="T4" fmla="*/ 3 w 9"/>
                  <a:gd name="T5" fmla="*/ 3 h 6"/>
                  <a:gd name="T6" fmla="*/ 4 w 9"/>
                  <a:gd name="T7" fmla="*/ 2 h 6"/>
                  <a:gd name="T8" fmla="*/ 5 w 9"/>
                  <a:gd name="T9" fmla="*/ 3 h 6"/>
                  <a:gd name="T10" fmla="*/ 4 w 9"/>
                  <a:gd name="T11" fmla="*/ 5 h 6"/>
                  <a:gd name="T12" fmla="*/ 3 w 9"/>
                  <a:gd name="T13" fmla="*/ 5 h 6"/>
                  <a:gd name="T14" fmla="*/ 6 w 9"/>
                  <a:gd name="T15" fmla="*/ 0 h 6"/>
                  <a:gd name="T16" fmla="*/ 3 w 9"/>
                  <a:gd name="T17" fmla="*/ 1 h 6"/>
                  <a:gd name="T18" fmla="*/ 1 w 9"/>
                  <a:gd name="T19" fmla="*/ 5 h 6"/>
                  <a:gd name="T20" fmla="*/ 3 w 9"/>
                  <a:gd name="T21" fmla="*/ 6 h 6"/>
                  <a:gd name="T22" fmla="*/ 6 w 9"/>
                  <a:gd name="T23" fmla="*/ 6 h 6"/>
                  <a:gd name="T24" fmla="*/ 8 w 9"/>
                  <a:gd name="T25" fmla="*/ 1 h 6"/>
                  <a:gd name="T26" fmla="*/ 6 w 9"/>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6">
                    <a:moveTo>
                      <a:pt x="3" y="5"/>
                    </a:moveTo>
                    <a:cubicBezTo>
                      <a:pt x="3" y="5"/>
                      <a:pt x="2" y="5"/>
                      <a:pt x="2" y="4"/>
                    </a:cubicBezTo>
                    <a:cubicBezTo>
                      <a:pt x="2" y="4"/>
                      <a:pt x="2" y="3"/>
                      <a:pt x="3" y="3"/>
                    </a:cubicBezTo>
                    <a:cubicBezTo>
                      <a:pt x="4" y="2"/>
                      <a:pt x="4" y="2"/>
                      <a:pt x="4" y="2"/>
                    </a:cubicBezTo>
                    <a:cubicBezTo>
                      <a:pt x="5" y="2"/>
                      <a:pt x="5" y="3"/>
                      <a:pt x="5" y="3"/>
                    </a:cubicBezTo>
                    <a:cubicBezTo>
                      <a:pt x="6" y="4"/>
                      <a:pt x="5" y="4"/>
                      <a:pt x="4" y="5"/>
                    </a:cubicBezTo>
                    <a:cubicBezTo>
                      <a:pt x="4" y="5"/>
                      <a:pt x="4" y="5"/>
                      <a:pt x="3" y="5"/>
                    </a:cubicBezTo>
                    <a:moveTo>
                      <a:pt x="6" y="0"/>
                    </a:moveTo>
                    <a:cubicBezTo>
                      <a:pt x="5" y="0"/>
                      <a:pt x="4" y="0"/>
                      <a:pt x="3" y="1"/>
                    </a:cubicBezTo>
                    <a:cubicBezTo>
                      <a:pt x="1" y="2"/>
                      <a:pt x="0" y="3"/>
                      <a:pt x="1" y="5"/>
                    </a:cubicBezTo>
                    <a:cubicBezTo>
                      <a:pt x="1" y="6"/>
                      <a:pt x="2" y="6"/>
                      <a:pt x="3" y="6"/>
                    </a:cubicBezTo>
                    <a:cubicBezTo>
                      <a:pt x="4" y="6"/>
                      <a:pt x="5" y="6"/>
                      <a:pt x="6" y="6"/>
                    </a:cubicBezTo>
                    <a:cubicBezTo>
                      <a:pt x="8" y="5"/>
                      <a:pt x="9" y="3"/>
                      <a:pt x="8" y="1"/>
                    </a:cubicBezTo>
                    <a:cubicBezTo>
                      <a:pt x="8" y="1"/>
                      <a:pt x="7"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540">
                <a:extLst>
                  <a:ext uri="{FF2B5EF4-FFF2-40B4-BE49-F238E27FC236}">
                    <a16:creationId xmlns:a16="http://schemas.microsoft.com/office/drawing/2014/main" id="{D8C77603-CB15-41B1-BD9D-7C92A784DE14}"/>
                  </a:ext>
                </a:extLst>
              </p:cNvPr>
              <p:cNvSpPr>
                <a:spLocks/>
              </p:cNvSpPr>
              <p:nvPr/>
            </p:nvSpPr>
            <p:spPr bwMode="auto">
              <a:xfrm>
                <a:off x="1076" y="1179"/>
                <a:ext cx="9" cy="7"/>
              </a:xfrm>
              <a:custGeom>
                <a:avLst/>
                <a:gdLst>
                  <a:gd name="T0" fmla="*/ 2 w 4"/>
                  <a:gd name="T1" fmla="*/ 0 h 3"/>
                  <a:gd name="T2" fmla="*/ 1 w 4"/>
                  <a:gd name="T3" fmla="*/ 1 h 3"/>
                  <a:gd name="T4" fmla="*/ 0 w 4"/>
                  <a:gd name="T5" fmla="*/ 2 h 3"/>
                  <a:gd name="T6" fmla="*/ 1 w 4"/>
                  <a:gd name="T7" fmla="*/ 3 h 3"/>
                  <a:gd name="T8" fmla="*/ 2 w 4"/>
                  <a:gd name="T9" fmla="*/ 3 h 3"/>
                  <a:gd name="T10" fmla="*/ 3 w 4"/>
                  <a:gd name="T11" fmla="*/ 1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1"/>
                    </a:cubicBezTo>
                    <a:cubicBezTo>
                      <a:pt x="0" y="1"/>
                      <a:pt x="0" y="2"/>
                      <a:pt x="0" y="2"/>
                    </a:cubicBezTo>
                    <a:cubicBezTo>
                      <a:pt x="0" y="3"/>
                      <a:pt x="1" y="3"/>
                      <a:pt x="1" y="3"/>
                    </a:cubicBezTo>
                    <a:cubicBezTo>
                      <a:pt x="2" y="3"/>
                      <a:pt x="2" y="3"/>
                      <a:pt x="2" y="3"/>
                    </a:cubicBezTo>
                    <a:cubicBezTo>
                      <a:pt x="3" y="2"/>
                      <a:pt x="4" y="2"/>
                      <a:pt x="3" y="1"/>
                    </a:cubicBezTo>
                    <a:cubicBezTo>
                      <a:pt x="3" y="1"/>
                      <a:pt x="3" y="0"/>
                      <a:pt x="2"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541">
                <a:extLst>
                  <a:ext uri="{FF2B5EF4-FFF2-40B4-BE49-F238E27FC236}">
                    <a16:creationId xmlns:a16="http://schemas.microsoft.com/office/drawing/2014/main" id="{B2C2F907-47D5-42B6-8D38-7C7A1B3CEF2F}"/>
                  </a:ext>
                </a:extLst>
              </p:cNvPr>
              <p:cNvSpPr>
                <a:spLocks/>
              </p:cNvSpPr>
              <p:nvPr/>
            </p:nvSpPr>
            <p:spPr bwMode="auto">
              <a:xfrm>
                <a:off x="1047" y="1155"/>
                <a:ext cx="15" cy="12"/>
              </a:xfrm>
              <a:custGeom>
                <a:avLst/>
                <a:gdLst>
                  <a:gd name="T0" fmla="*/ 3 w 6"/>
                  <a:gd name="T1" fmla="*/ 0 h 5"/>
                  <a:gd name="T2" fmla="*/ 0 w 6"/>
                  <a:gd name="T3" fmla="*/ 0 h 5"/>
                  <a:gd name="T4" fmla="*/ 0 w 6"/>
                  <a:gd name="T5" fmla="*/ 0 h 5"/>
                  <a:gd name="T6" fmla="*/ 1 w 6"/>
                  <a:gd name="T7" fmla="*/ 2 h 5"/>
                  <a:gd name="T8" fmla="*/ 1 w 6"/>
                  <a:gd name="T9" fmla="*/ 2 h 5"/>
                  <a:gd name="T10" fmla="*/ 2 w 6"/>
                  <a:gd name="T11" fmla="*/ 2 h 5"/>
                  <a:gd name="T12" fmla="*/ 2 w 6"/>
                  <a:gd name="T13" fmla="*/ 4 h 5"/>
                  <a:gd name="T14" fmla="*/ 2 w 6"/>
                  <a:gd name="T15" fmla="*/ 5 h 5"/>
                  <a:gd name="T16" fmla="*/ 3 w 6"/>
                  <a:gd name="T17" fmla="*/ 5 h 5"/>
                  <a:gd name="T18" fmla="*/ 5 w 6"/>
                  <a:gd name="T19" fmla="*/ 1 h 5"/>
                  <a:gd name="T20" fmla="*/ 3 w 6"/>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5">
                    <a:moveTo>
                      <a:pt x="3" y="0"/>
                    </a:moveTo>
                    <a:cubicBezTo>
                      <a:pt x="2" y="0"/>
                      <a:pt x="1" y="0"/>
                      <a:pt x="0" y="0"/>
                    </a:cubicBezTo>
                    <a:cubicBezTo>
                      <a:pt x="0" y="0"/>
                      <a:pt x="0" y="0"/>
                      <a:pt x="0" y="0"/>
                    </a:cubicBezTo>
                    <a:cubicBezTo>
                      <a:pt x="1" y="1"/>
                      <a:pt x="1" y="1"/>
                      <a:pt x="1" y="2"/>
                    </a:cubicBezTo>
                    <a:cubicBezTo>
                      <a:pt x="1" y="2"/>
                      <a:pt x="1" y="2"/>
                      <a:pt x="1" y="2"/>
                    </a:cubicBezTo>
                    <a:cubicBezTo>
                      <a:pt x="2" y="2"/>
                      <a:pt x="2" y="2"/>
                      <a:pt x="2" y="2"/>
                    </a:cubicBezTo>
                    <a:cubicBezTo>
                      <a:pt x="3" y="3"/>
                      <a:pt x="2" y="3"/>
                      <a:pt x="2" y="4"/>
                    </a:cubicBezTo>
                    <a:cubicBezTo>
                      <a:pt x="2" y="4"/>
                      <a:pt x="2" y="5"/>
                      <a:pt x="2" y="5"/>
                    </a:cubicBezTo>
                    <a:cubicBezTo>
                      <a:pt x="2" y="5"/>
                      <a:pt x="2" y="5"/>
                      <a:pt x="3" y="5"/>
                    </a:cubicBezTo>
                    <a:cubicBezTo>
                      <a:pt x="5" y="4"/>
                      <a:pt x="6" y="2"/>
                      <a:pt x="5" y="1"/>
                    </a:cubicBezTo>
                    <a:cubicBezTo>
                      <a:pt x="5" y="0"/>
                      <a:pt x="4" y="0"/>
                      <a:pt x="3"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542">
                <a:extLst>
                  <a:ext uri="{FF2B5EF4-FFF2-40B4-BE49-F238E27FC236}">
                    <a16:creationId xmlns:a16="http://schemas.microsoft.com/office/drawing/2014/main" id="{51D5DCF0-F761-4A50-A943-634C5DBCA6A8}"/>
                  </a:ext>
                </a:extLst>
              </p:cNvPr>
              <p:cNvSpPr>
                <a:spLocks/>
              </p:cNvSpPr>
              <p:nvPr/>
            </p:nvSpPr>
            <p:spPr bwMode="auto">
              <a:xfrm>
                <a:off x="1040" y="1155"/>
                <a:ext cx="12" cy="14"/>
              </a:xfrm>
              <a:custGeom>
                <a:avLst/>
                <a:gdLst>
                  <a:gd name="T0" fmla="*/ 3 w 5"/>
                  <a:gd name="T1" fmla="*/ 0 h 6"/>
                  <a:gd name="T2" fmla="*/ 1 w 5"/>
                  <a:gd name="T3" fmla="*/ 4 h 6"/>
                  <a:gd name="T4" fmla="*/ 3 w 5"/>
                  <a:gd name="T5" fmla="*/ 6 h 6"/>
                  <a:gd name="T6" fmla="*/ 5 w 5"/>
                  <a:gd name="T7" fmla="*/ 5 h 6"/>
                  <a:gd name="T8" fmla="*/ 5 w 5"/>
                  <a:gd name="T9" fmla="*/ 4 h 6"/>
                  <a:gd name="T10" fmla="*/ 4 w 5"/>
                  <a:gd name="T11" fmla="*/ 4 h 6"/>
                  <a:gd name="T12" fmla="*/ 3 w 5"/>
                  <a:gd name="T13" fmla="*/ 5 h 6"/>
                  <a:gd name="T14" fmla="*/ 2 w 5"/>
                  <a:gd name="T15" fmla="*/ 4 h 6"/>
                  <a:gd name="T16" fmla="*/ 3 w 5"/>
                  <a:gd name="T17" fmla="*/ 2 h 6"/>
                  <a:gd name="T18" fmla="*/ 4 w 5"/>
                  <a:gd name="T19" fmla="*/ 2 h 6"/>
                  <a:gd name="T20" fmla="*/ 4 w 5"/>
                  <a:gd name="T21" fmla="*/ 2 h 6"/>
                  <a:gd name="T22" fmla="*/ 4 w 5"/>
                  <a:gd name="T23" fmla="*/ 2 h 6"/>
                  <a:gd name="T24" fmla="*/ 3 w 5"/>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6">
                    <a:moveTo>
                      <a:pt x="3" y="0"/>
                    </a:moveTo>
                    <a:cubicBezTo>
                      <a:pt x="1" y="1"/>
                      <a:pt x="0" y="3"/>
                      <a:pt x="1" y="4"/>
                    </a:cubicBezTo>
                    <a:cubicBezTo>
                      <a:pt x="1" y="5"/>
                      <a:pt x="2" y="6"/>
                      <a:pt x="3" y="6"/>
                    </a:cubicBezTo>
                    <a:cubicBezTo>
                      <a:pt x="4" y="6"/>
                      <a:pt x="4" y="6"/>
                      <a:pt x="5" y="5"/>
                    </a:cubicBezTo>
                    <a:cubicBezTo>
                      <a:pt x="5" y="5"/>
                      <a:pt x="5" y="4"/>
                      <a:pt x="5" y="4"/>
                    </a:cubicBezTo>
                    <a:cubicBezTo>
                      <a:pt x="5" y="4"/>
                      <a:pt x="4" y="4"/>
                      <a:pt x="4" y="4"/>
                    </a:cubicBezTo>
                    <a:cubicBezTo>
                      <a:pt x="4" y="4"/>
                      <a:pt x="4" y="5"/>
                      <a:pt x="3" y="5"/>
                    </a:cubicBezTo>
                    <a:cubicBezTo>
                      <a:pt x="3" y="5"/>
                      <a:pt x="2" y="4"/>
                      <a:pt x="2" y="4"/>
                    </a:cubicBezTo>
                    <a:cubicBezTo>
                      <a:pt x="2" y="3"/>
                      <a:pt x="2" y="2"/>
                      <a:pt x="3" y="2"/>
                    </a:cubicBezTo>
                    <a:cubicBezTo>
                      <a:pt x="4" y="2"/>
                      <a:pt x="4" y="2"/>
                      <a:pt x="4" y="2"/>
                    </a:cubicBezTo>
                    <a:cubicBezTo>
                      <a:pt x="4" y="2"/>
                      <a:pt x="4" y="2"/>
                      <a:pt x="4" y="2"/>
                    </a:cubicBezTo>
                    <a:cubicBezTo>
                      <a:pt x="4" y="2"/>
                      <a:pt x="4" y="2"/>
                      <a:pt x="4" y="2"/>
                    </a:cubicBezTo>
                    <a:cubicBezTo>
                      <a:pt x="4" y="1"/>
                      <a:pt x="4" y="1"/>
                      <a:pt x="3"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543">
                <a:extLst>
                  <a:ext uri="{FF2B5EF4-FFF2-40B4-BE49-F238E27FC236}">
                    <a16:creationId xmlns:a16="http://schemas.microsoft.com/office/drawing/2014/main" id="{2A3E7457-F5F8-4022-8AF1-BF5539CE750D}"/>
                  </a:ext>
                </a:extLst>
              </p:cNvPr>
              <p:cNvSpPr>
                <a:spLocks/>
              </p:cNvSpPr>
              <p:nvPr/>
            </p:nvSpPr>
            <p:spPr bwMode="auto">
              <a:xfrm>
                <a:off x="1050" y="1160"/>
                <a:ext cx="5" cy="4"/>
              </a:xfrm>
              <a:custGeom>
                <a:avLst/>
                <a:gdLst>
                  <a:gd name="T0" fmla="*/ 0 w 2"/>
                  <a:gd name="T1" fmla="*/ 0 h 2"/>
                  <a:gd name="T2" fmla="*/ 1 w 2"/>
                  <a:gd name="T3" fmla="*/ 2 h 2"/>
                  <a:gd name="T4" fmla="*/ 1 w 2"/>
                  <a:gd name="T5" fmla="*/ 0 h 2"/>
                  <a:gd name="T6" fmla="*/ 0 w 2"/>
                  <a:gd name="T7" fmla="*/ 0 h 2"/>
                </a:gdLst>
                <a:ahLst/>
                <a:cxnLst>
                  <a:cxn ang="0">
                    <a:pos x="T0" y="T1"/>
                  </a:cxn>
                  <a:cxn ang="0">
                    <a:pos x="T2" y="T3"/>
                  </a:cxn>
                  <a:cxn ang="0">
                    <a:pos x="T4" y="T5"/>
                  </a:cxn>
                  <a:cxn ang="0">
                    <a:pos x="T6" y="T7"/>
                  </a:cxn>
                </a:cxnLst>
                <a:rect l="0" t="0" r="r" b="b"/>
                <a:pathLst>
                  <a:path w="2" h="2">
                    <a:moveTo>
                      <a:pt x="0" y="0"/>
                    </a:moveTo>
                    <a:cubicBezTo>
                      <a:pt x="1" y="1"/>
                      <a:pt x="1" y="1"/>
                      <a:pt x="1" y="2"/>
                    </a:cubicBezTo>
                    <a:cubicBezTo>
                      <a:pt x="1" y="1"/>
                      <a:pt x="2" y="1"/>
                      <a:pt x="1" y="0"/>
                    </a:cubicBezTo>
                    <a:cubicBezTo>
                      <a:pt x="1" y="0"/>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544">
                <a:extLst>
                  <a:ext uri="{FF2B5EF4-FFF2-40B4-BE49-F238E27FC236}">
                    <a16:creationId xmlns:a16="http://schemas.microsoft.com/office/drawing/2014/main" id="{540F2FA7-5694-4C06-AFC6-8A6F4C7C4E39}"/>
                  </a:ext>
                </a:extLst>
              </p:cNvPr>
              <p:cNvSpPr>
                <a:spLocks/>
              </p:cNvSpPr>
              <p:nvPr/>
            </p:nvSpPr>
            <p:spPr bwMode="auto">
              <a:xfrm>
                <a:off x="1045" y="1160"/>
                <a:ext cx="7" cy="7"/>
              </a:xfrm>
              <a:custGeom>
                <a:avLst/>
                <a:gdLst>
                  <a:gd name="T0" fmla="*/ 2 w 3"/>
                  <a:gd name="T1" fmla="*/ 0 h 3"/>
                  <a:gd name="T2" fmla="*/ 1 w 3"/>
                  <a:gd name="T3" fmla="*/ 0 h 3"/>
                  <a:gd name="T4" fmla="*/ 0 w 3"/>
                  <a:gd name="T5" fmla="*/ 2 h 3"/>
                  <a:gd name="T6" fmla="*/ 1 w 3"/>
                  <a:gd name="T7" fmla="*/ 3 h 3"/>
                  <a:gd name="T8" fmla="*/ 2 w 3"/>
                  <a:gd name="T9" fmla="*/ 2 h 3"/>
                  <a:gd name="T10" fmla="*/ 3 w 3"/>
                  <a:gd name="T11" fmla="*/ 2 h 3"/>
                  <a:gd name="T12" fmla="*/ 2 w 3"/>
                  <a:gd name="T13" fmla="*/ 0 h 3"/>
                  <a:gd name="T14" fmla="*/ 2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2" y="0"/>
                    </a:moveTo>
                    <a:cubicBezTo>
                      <a:pt x="2" y="0"/>
                      <a:pt x="2" y="0"/>
                      <a:pt x="1" y="0"/>
                    </a:cubicBezTo>
                    <a:cubicBezTo>
                      <a:pt x="0" y="0"/>
                      <a:pt x="0" y="1"/>
                      <a:pt x="0" y="2"/>
                    </a:cubicBezTo>
                    <a:cubicBezTo>
                      <a:pt x="0" y="2"/>
                      <a:pt x="1" y="3"/>
                      <a:pt x="1" y="3"/>
                    </a:cubicBezTo>
                    <a:cubicBezTo>
                      <a:pt x="2" y="3"/>
                      <a:pt x="2" y="2"/>
                      <a:pt x="2" y="2"/>
                    </a:cubicBezTo>
                    <a:cubicBezTo>
                      <a:pt x="2" y="2"/>
                      <a:pt x="3" y="2"/>
                      <a:pt x="3" y="2"/>
                    </a:cubicBezTo>
                    <a:cubicBezTo>
                      <a:pt x="3" y="1"/>
                      <a:pt x="3" y="1"/>
                      <a:pt x="2" y="0"/>
                    </a:cubicBezTo>
                    <a:cubicBezTo>
                      <a:pt x="2" y="0"/>
                      <a:pt x="2" y="0"/>
                      <a:pt x="2"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545">
                <a:extLst>
                  <a:ext uri="{FF2B5EF4-FFF2-40B4-BE49-F238E27FC236}">
                    <a16:creationId xmlns:a16="http://schemas.microsoft.com/office/drawing/2014/main" id="{B839D9F0-49BA-4177-B7B7-8ED0734AB432}"/>
                  </a:ext>
                </a:extLst>
              </p:cNvPr>
              <p:cNvSpPr>
                <a:spLocks noEditPoints="1"/>
              </p:cNvSpPr>
              <p:nvPr/>
            </p:nvSpPr>
            <p:spPr bwMode="auto">
              <a:xfrm>
                <a:off x="1014" y="1243"/>
                <a:ext cx="22" cy="14"/>
              </a:xfrm>
              <a:custGeom>
                <a:avLst/>
                <a:gdLst>
                  <a:gd name="T0" fmla="*/ 5 w 9"/>
                  <a:gd name="T1" fmla="*/ 4 h 6"/>
                  <a:gd name="T2" fmla="*/ 4 w 9"/>
                  <a:gd name="T3" fmla="*/ 3 h 6"/>
                  <a:gd name="T4" fmla="*/ 5 w 9"/>
                  <a:gd name="T5" fmla="*/ 1 h 6"/>
                  <a:gd name="T6" fmla="*/ 6 w 9"/>
                  <a:gd name="T7" fmla="*/ 1 h 6"/>
                  <a:gd name="T8" fmla="*/ 7 w 9"/>
                  <a:gd name="T9" fmla="*/ 2 h 6"/>
                  <a:gd name="T10" fmla="*/ 6 w 9"/>
                  <a:gd name="T11" fmla="*/ 4 h 6"/>
                  <a:gd name="T12" fmla="*/ 5 w 9"/>
                  <a:gd name="T13" fmla="*/ 4 h 6"/>
                  <a:gd name="T14" fmla="*/ 6 w 9"/>
                  <a:gd name="T15" fmla="*/ 0 h 6"/>
                  <a:gd name="T16" fmla="*/ 3 w 9"/>
                  <a:gd name="T17" fmla="*/ 0 h 6"/>
                  <a:gd name="T18" fmla="*/ 1 w 9"/>
                  <a:gd name="T19" fmla="*/ 5 h 6"/>
                  <a:gd name="T20" fmla="*/ 3 w 9"/>
                  <a:gd name="T21" fmla="*/ 6 h 6"/>
                  <a:gd name="T22" fmla="*/ 6 w 9"/>
                  <a:gd name="T23" fmla="*/ 6 h 6"/>
                  <a:gd name="T24" fmla="*/ 8 w 9"/>
                  <a:gd name="T25" fmla="*/ 1 h 6"/>
                  <a:gd name="T26" fmla="*/ 6 w 9"/>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6">
                    <a:moveTo>
                      <a:pt x="5" y="4"/>
                    </a:moveTo>
                    <a:cubicBezTo>
                      <a:pt x="4" y="4"/>
                      <a:pt x="4" y="4"/>
                      <a:pt x="4" y="3"/>
                    </a:cubicBezTo>
                    <a:cubicBezTo>
                      <a:pt x="3" y="3"/>
                      <a:pt x="4" y="2"/>
                      <a:pt x="5" y="1"/>
                    </a:cubicBezTo>
                    <a:cubicBezTo>
                      <a:pt x="5" y="1"/>
                      <a:pt x="6" y="1"/>
                      <a:pt x="6" y="1"/>
                    </a:cubicBezTo>
                    <a:cubicBezTo>
                      <a:pt x="6" y="1"/>
                      <a:pt x="7" y="1"/>
                      <a:pt x="7" y="2"/>
                    </a:cubicBezTo>
                    <a:cubicBezTo>
                      <a:pt x="7" y="2"/>
                      <a:pt x="7" y="3"/>
                      <a:pt x="6" y="4"/>
                    </a:cubicBezTo>
                    <a:cubicBezTo>
                      <a:pt x="6" y="4"/>
                      <a:pt x="5" y="4"/>
                      <a:pt x="5" y="4"/>
                    </a:cubicBezTo>
                    <a:moveTo>
                      <a:pt x="6" y="0"/>
                    </a:moveTo>
                    <a:cubicBezTo>
                      <a:pt x="5" y="0"/>
                      <a:pt x="4" y="0"/>
                      <a:pt x="3" y="0"/>
                    </a:cubicBezTo>
                    <a:cubicBezTo>
                      <a:pt x="1" y="1"/>
                      <a:pt x="0" y="3"/>
                      <a:pt x="1" y="5"/>
                    </a:cubicBezTo>
                    <a:cubicBezTo>
                      <a:pt x="1" y="6"/>
                      <a:pt x="2" y="6"/>
                      <a:pt x="3" y="6"/>
                    </a:cubicBezTo>
                    <a:cubicBezTo>
                      <a:pt x="4" y="6"/>
                      <a:pt x="5" y="6"/>
                      <a:pt x="6" y="6"/>
                    </a:cubicBezTo>
                    <a:cubicBezTo>
                      <a:pt x="8" y="5"/>
                      <a:pt x="9" y="3"/>
                      <a:pt x="8" y="1"/>
                    </a:cubicBezTo>
                    <a:cubicBezTo>
                      <a:pt x="8" y="0"/>
                      <a:pt x="7" y="0"/>
                      <a:pt x="6"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546">
                <a:extLst>
                  <a:ext uri="{FF2B5EF4-FFF2-40B4-BE49-F238E27FC236}">
                    <a16:creationId xmlns:a16="http://schemas.microsoft.com/office/drawing/2014/main" id="{A3651978-9C3D-405F-A863-A548B3F1B2E7}"/>
                  </a:ext>
                </a:extLst>
              </p:cNvPr>
              <p:cNvSpPr>
                <a:spLocks/>
              </p:cNvSpPr>
              <p:nvPr/>
            </p:nvSpPr>
            <p:spPr bwMode="auto">
              <a:xfrm>
                <a:off x="1021" y="1245"/>
                <a:ext cx="10" cy="7"/>
              </a:xfrm>
              <a:custGeom>
                <a:avLst/>
                <a:gdLst>
                  <a:gd name="T0" fmla="*/ 3 w 4"/>
                  <a:gd name="T1" fmla="*/ 0 h 3"/>
                  <a:gd name="T2" fmla="*/ 2 w 4"/>
                  <a:gd name="T3" fmla="*/ 0 h 3"/>
                  <a:gd name="T4" fmla="*/ 1 w 4"/>
                  <a:gd name="T5" fmla="*/ 2 h 3"/>
                  <a:gd name="T6" fmla="*/ 2 w 4"/>
                  <a:gd name="T7" fmla="*/ 3 h 3"/>
                  <a:gd name="T8" fmla="*/ 3 w 4"/>
                  <a:gd name="T9" fmla="*/ 3 h 3"/>
                  <a:gd name="T10" fmla="*/ 4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3" y="0"/>
                      <a:pt x="2" y="0"/>
                      <a:pt x="2" y="0"/>
                    </a:cubicBezTo>
                    <a:cubicBezTo>
                      <a:pt x="1" y="1"/>
                      <a:pt x="0" y="2"/>
                      <a:pt x="1" y="2"/>
                    </a:cubicBezTo>
                    <a:cubicBezTo>
                      <a:pt x="1" y="3"/>
                      <a:pt x="1" y="3"/>
                      <a:pt x="2" y="3"/>
                    </a:cubicBezTo>
                    <a:cubicBezTo>
                      <a:pt x="2" y="3"/>
                      <a:pt x="3" y="3"/>
                      <a:pt x="3" y="3"/>
                    </a:cubicBezTo>
                    <a:cubicBezTo>
                      <a:pt x="4" y="2"/>
                      <a:pt x="4" y="1"/>
                      <a:pt x="4" y="1"/>
                    </a:cubicBezTo>
                    <a:cubicBezTo>
                      <a:pt x="4" y="0"/>
                      <a:pt x="3" y="0"/>
                      <a:pt x="3"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547">
                <a:extLst>
                  <a:ext uri="{FF2B5EF4-FFF2-40B4-BE49-F238E27FC236}">
                    <a16:creationId xmlns:a16="http://schemas.microsoft.com/office/drawing/2014/main" id="{F65E5809-9524-46B1-94F5-28D247070F10}"/>
                  </a:ext>
                </a:extLst>
              </p:cNvPr>
              <p:cNvSpPr>
                <a:spLocks noEditPoints="1"/>
              </p:cNvSpPr>
              <p:nvPr/>
            </p:nvSpPr>
            <p:spPr bwMode="auto">
              <a:xfrm>
                <a:off x="1112" y="1169"/>
                <a:ext cx="14" cy="40"/>
              </a:xfrm>
              <a:custGeom>
                <a:avLst/>
                <a:gdLst>
                  <a:gd name="T0" fmla="*/ 2 w 6"/>
                  <a:gd name="T1" fmla="*/ 3 h 17"/>
                  <a:gd name="T2" fmla="*/ 2 w 6"/>
                  <a:gd name="T3" fmla="*/ 3 h 17"/>
                  <a:gd name="T4" fmla="*/ 6 w 6"/>
                  <a:gd name="T5" fmla="*/ 17 h 17"/>
                  <a:gd name="T6" fmla="*/ 6 w 6"/>
                  <a:gd name="T7" fmla="*/ 17 h 17"/>
                  <a:gd name="T8" fmla="*/ 2 w 6"/>
                  <a:gd name="T9" fmla="*/ 3 h 17"/>
                  <a:gd name="T10" fmla="*/ 0 w 6"/>
                  <a:gd name="T11" fmla="*/ 0 h 17"/>
                  <a:gd name="T12" fmla="*/ 0 w 6"/>
                  <a:gd name="T13" fmla="*/ 0 h 17"/>
                  <a:gd name="T14" fmla="*/ 1 w 6"/>
                  <a:gd name="T15" fmla="*/ 1 h 17"/>
                  <a:gd name="T16" fmla="*/ 1 w 6"/>
                  <a:gd name="T17" fmla="*/ 1 h 17"/>
                  <a:gd name="T18" fmla="*/ 0 w 6"/>
                  <a:gd name="T1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7">
                    <a:moveTo>
                      <a:pt x="2" y="3"/>
                    </a:moveTo>
                    <a:cubicBezTo>
                      <a:pt x="2" y="3"/>
                      <a:pt x="2" y="3"/>
                      <a:pt x="2" y="3"/>
                    </a:cubicBezTo>
                    <a:cubicBezTo>
                      <a:pt x="5" y="8"/>
                      <a:pt x="6" y="12"/>
                      <a:pt x="6" y="17"/>
                    </a:cubicBezTo>
                    <a:cubicBezTo>
                      <a:pt x="6" y="17"/>
                      <a:pt x="6" y="17"/>
                      <a:pt x="6" y="17"/>
                    </a:cubicBezTo>
                    <a:cubicBezTo>
                      <a:pt x="6" y="12"/>
                      <a:pt x="5" y="8"/>
                      <a:pt x="2" y="3"/>
                    </a:cubicBezTo>
                    <a:moveTo>
                      <a:pt x="0" y="0"/>
                    </a:moveTo>
                    <a:cubicBezTo>
                      <a:pt x="0" y="0"/>
                      <a:pt x="0" y="0"/>
                      <a:pt x="0" y="0"/>
                    </a:cubicBezTo>
                    <a:cubicBezTo>
                      <a:pt x="1" y="0"/>
                      <a:pt x="1" y="1"/>
                      <a:pt x="1" y="1"/>
                    </a:cubicBezTo>
                    <a:cubicBezTo>
                      <a:pt x="1" y="1"/>
                      <a:pt x="1" y="1"/>
                      <a:pt x="1" y="1"/>
                    </a:cubicBezTo>
                    <a:cubicBezTo>
                      <a:pt x="1" y="1"/>
                      <a:pt x="1" y="0"/>
                      <a:pt x="0" y="0"/>
                    </a:cubicBezTo>
                  </a:path>
                </a:pathLst>
              </a:custGeom>
              <a:solidFill>
                <a:srgbClr val="000C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548">
                <a:extLst>
                  <a:ext uri="{FF2B5EF4-FFF2-40B4-BE49-F238E27FC236}">
                    <a16:creationId xmlns:a16="http://schemas.microsoft.com/office/drawing/2014/main" id="{0208249D-9E61-4A47-A401-EE5BB7EC1073}"/>
                  </a:ext>
                </a:extLst>
              </p:cNvPr>
              <p:cNvSpPr>
                <a:spLocks noEditPoints="1"/>
              </p:cNvSpPr>
              <p:nvPr/>
            </p:nvSpPr>
            <p:spPr bwMode="auto">
              <a:xfrm>
                <a:off x="979" y="1169"/>
                <a:ext cx="147" cy="116"/>
              </a:xfrm>
              <a:custGeom>
                <a:avLst/>
                <a:gdLst>
                  <a:gd name="T0" fmla="*/ 58 w 62"/>
                  <a:gd name="T1" fmla="*/ 3 h 49"/>
                  <a:gd name="T2" fmla="*/ 58 w 62"/>
                  <a:gd name="T3" fmla="*/ 4 h 49"/>
                  <a:gd name="T4" fmla="*/ 58 w 62"/>
                  <a:gd name="T5" fmla="*/ 4 h 49"/>
                  <a:gd name="T6" fmla="*/ 57 w 62"/>
                  <a:gd name="T7" fmla="*/ 4 h 49"/>
                  <a:gd name="T8" fmla="*/ 58 w 62"/>
                  <a:gd name="T9" fmla="*/ 11 h 49"/>
                  <a:gd name="T10" fmla="*/ 26 w 62"/>
                  <a:gd name="T11" fmla="*/ 42 h 49"/>
                  <a:gd name="T12" fmla="*/ 0 w 62"/>
                  <a:gd name="T13" fmla="*/ 28 h 49"/>
                  <a:gd name="T14" fmla="*/ 9 w 62"/>
                  <a:gd name="T15" fmla="*/ 42 h 49"/>
                  <a:gd name="T16" fmla="*/ 13 w 62"/>
                  <a:gd name="T17" fmla="*/ 40 h 49"/>
                  <a:gd name="T18" fmla="*/ 13 w 62"/>
                  <a:gd name="T19" fmla="*/ 40 h 49"/>
                  <a:gd name="T20" fmla="*/ 13 w 62"/>
                  <a:gd name="T21" fmla="*/ 43 h 49"/>
                  <a:gd name="T22" fmla="*/ 12 w 62"/>
                  <a:gd name="T23" fmla="*/ 44 h 49"/>
                  <a:gd name="T24" fmla="*/ 24 w 62"/>
                  <a:gd name="T25" fmla="*/ 49 h 49"/>
                  <a:gd name="T26" fmla="*/ 24 w 62"/>
                  <a:gd name="T27" fmla="*/ 47 h 49"/>
                  <a:gd name="T28" fmla="*/ 25 w 62"/>
                  <a:gd name="T29" fmla="*/ 46 h 49"/>
                  <a:gd name="T30" fmla="*/ 25 w 62"/>
                  <a:gd name="T31" fmla="*/ 46 h 49"/>
                  <a:gd name="T32" fmla="*/ 27 w 62"/>
                  <a:gd name="T33" fmla="*/ 48 h 49"/>
                  <a:gd name="T34" fmla="*/ 27 w 62"/>
                  <a:gd name="T35" fmla="*/ 49 h 49"/>
                  <a:gd name="T36" fmla="*/ 30 w 62"/>
                  <a:gd name="T37" fmla="*/ 49 h 49"/>
                  <a:gd name="T38" fmla="*/ 46 w 62"/>
                  <a:gd name="T39" fmla="*/ 45 h 49"/>
                  <a:gd name="T40" fmla="*/ 46 w 62"/>
                  <a:gd name="T41" fmla="*/ 44 h 49"/>
                  <a:gd name="T42" fmla="*/ 44 w 62"/>
                  <a:gd name="T43" fmla="*/ 41 h 49"/>
                  <a:gd name="T44" fmla="*/ 45 w 62"/>
                  <a:gd name="T45" fmla="*/ 40 h 49"/>
                  <a:gd name="T46" fmla="*/ 45 w 62"/>
                  <a:gd name="T47" fmla="*/ 40 h 49"/>
                  <a:gd name="T48" fmla="*/ 49 w 62"/>
                  <a:gd name="T49" fmla="*/ 41 h 49"/>
                  <a:gd name="T50" fmla="*/ 50 w 62"/>
                  <a:gd name="T51" fmla="*/ 42 h 49"/>
                  <a:gd name="T52" fmla="*/ 59 w 62"/>
                  <a:gd name="T53" fmla="*/ 30 h 49"/>
                  <a:gd name="T54" fmla="*/ 57 w 62"/>
                  <a:gd name="T55" fmla="*/ 28 h 49"/>
                  <a:gd name="T56" fmla="*/ 60 w 62"/>
                  <a:gd name="T57" fmla="*/ 26 h 49"/>
                  <a:gd name="T58" fmla="*/ 61 w 62"/>
                  <a:gd name="T59" fmla="*/ 26 h 49"/>
                  <a:gd name="T60" fmla="*/ 62 w 62"/>
                  <a:gd name="T61" fmla="*/ 17 h 49"/>
                  <a:gd name="T62" fmla="*/ 58 w 62"/>
                  <a:gd name="T63" fmla="*/ 3 h 49"/>
                  <a:gd name="T64" fmla="*/ 56 w 62"/>
                  <a:gd name="T65" fmla="*/ 0 h 49"/>
                  <a:gd name="T66" fmla="*/ 57 w 62"/>
                  <a:gd name="T67" fmla="*/ 1 h 49"/>
                  <a:gd name="T68" fmla="*/ 57 w 62"/>
                  <a:gd name="T69" fmla="*/ 1 h 49"/>
                  <a:gd name="T70" fmla="*/ 56 w 62"/>
                  <a:gd name="T7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2" h="49">
                    <a:moveTo>
                      <a:pt x="58" y="3"/>
                    </a:moveTo>
                    <a:cubicBezTo>
                      <a:pt x="58" y="4"/>
                      <a:pt x="58" y="4"/>
                      <a:pt x="58" y="4"/>
                    </a:cubicBezTo>
                    <a:cubicBezTo>
                      <a:pt x="58" y="4"/>
                      <a:pt x="58" y="4"/>
                      <a:pt x="58" y="4"/>
                    </a:cubicBezTo>
                    <a:cubicBezTo>
                      <a:pt x="58" y="4"/>
                      <a:pt x="58" y="4"/>
                      <a:pt x="57" y="4"/>
                    </a:cubicBezTo>
                    <a:cubicBezTo>
                      <a:pt x="58" y="6"/>
                      <a:pt x="58" y="8"/>
                      <a:pt x="58" y="11"/>
                    </a:cubicBezTo>
                    <a:cubicBezTo>
                      <a:pt x="58" y="28"/>
                      <a:pt x="44" y="42"/>
                      <a:pt x="26" y="42"/>
                    </a:cubicBezTo>
                    <a:cubicBezTo>
                      <a:pt x="15" y="42"/>
                      <a:pt x="6" y="37"/>
                      <a:pt x="0" y="28"/>
                    </a:cubicBezTo>
                    <a:cubicBezTo>
                      <a:pt x="2" y="34"/>
                      <a:pt x="5" y="38"/>
                      <a:pt x="9" y="42"/>
                    </a:cubicBezTo>
                    <a:cubicBezTo>
                      <a:pt x="11" y="41"/>
                      <a:pt x="12" y="40"/>
                      <a:pt x="13" y="40"/>
                    </a:cubicBezTo>
                    <a:cubicBezTo>
                      <a:pt x="13" y="40"/>
                      <a:pt x="13" y="40"/>
                      <a:pt x="13" y="40"/>
                    </a:cubicBezTo>
                    <a:cubicBezTo>
                      <a:pt x="14" y="41"/>
                      <a:pt x="13" y="42"/>
                      <a:pt x="13" y="43"/>
                    </a:cubicBezTo>
                    <a:cubicBezTo>
                      <a:pt x="12" y="43"/>
                      <a:pt x="12" y="43"/>
                      <a:pt x="12" y="44"/>
                    </a:cubicBezTo>
                    <a:cubicBezTo>
                      <a:pt x="16" y="46"/>
                      <a:pt x="20" y="48"/>
                      <a:pt x="24" y="49"/>
                    </a:cubicBezTo>
                    <a:cubicBezTo>
                      <a:pt x="24" y="48"/>
                      <a:pt x="24" y="48"/>
                      <a:pt x="24" y="47"/>
                    </a:cubicBezTo>
                    <a:cubicBezTo>
                      <a:pt x="24" y="46"/>
                      <a:pt x="24" y="46"/>
                      <a:pt x="25" y="46"/>
                    </a:cubicBezTo>
                    <a:cubicBezTo>
                      <a:pt x="25" y="46"/>
                      <a:pt x="25" y="46"/>
                      <a:pt x="25" y="46"/>
                    </a:cubicBezTo>
                    <a:cubicBezTo>
                      <a:pt x="26" y="46"/>
                      <a:pt x="27" y="47"/>
                      <a:pt x="27" y="48"/>
                    </a:cubicBezTo>
                    <a:cubicBezTo>
                      <a:pt x="27" y="48"/>
                      <a:pt x="27" y="49"/>
                      <a:pt x="27" y="49"/>
                    </a:cubicBezTo>
                    <a:cubicBezTo>
                      <a:pt x="28" y="49"/>
                      <a:pt x="29" y="49"/>
                      <a:pt x="30" y="49"/>
                    </a:cubicBezTo>
                    <a:cubicBezTo>
                      <a:pt x="36" y="49"/>
                      <a:pt x="41" y="48"/>
                      <a:pt x="46" y="45"/>
                    </a:cubicBezTo>
                    <a:cubicBezTo>
                      <a:pt x="46" y="45"/>
                      <a:pt x="46" y="44"/>
                      <a:pt x="46" y="44"/>
                    </a:cubicBezTo>
                    <a:cubicBezTo>
                      <a:pt x="45" y="43"/>
                      <a:pt x="45" y="42"/>
                      <a:pt x="44" y="41"/>
                    </a:cubicBezTo>
                    <a:cubicBezTo>
                      <a:pt x="44" y="41"/>
                      <a:pt x="44" y="40"/>
                      <a:pt x="45" y="40"/>
                    </a:cubicBezTo>
                    <a:cubicBezTo>
                      <a:pt x="45" y="40"/>
                      <a:pt x="45" y="40"/>
                      <a:pt x="45" y="40"/>
                    </a:cubicBezTo>
                    <a:cubicBezTo>
                      <a:pt x="46" y="40"/>
                      <a:pt x="48" y="41"/>
                      <a:pt x="49" y="41"/>
                    </a:cubicBezTo>
                    <a:cubicBezTo>
                      <a:pt x="49" y="42"/>
                      <a:pt x="50" y="42"/>
                      <a:pt x="50" y="42"/>
                    </a:cubicBezTo>
                    <a:cubicBezTo>
                      <a:pt x="54" y="39"/>
                      <a:pt x="57" y="35"/>
                      <a:pt x="59" y="30"/>
                    </a:cubicBezTo>
                    <a:cubicBezTo>
                      <a:pt x="58" y="30"/>
                      <a:pt x="57" y="29"/>
                      <a:pt x="57" y="28"/>
                    </a:cubicBezTo>
                    <a:cubicBezTo>
                      <a:pt x="58" y="27"/>
                      <a:pt x="59" y="27"/>
                      <a:pt x="60" y="26"/>
                    </a:cubicBezTo>
                    <a:cubicBezTo>
                      <a:pt x="60" y="26"/>
                      <a:pt x="60" y="26"/>
                      <a:pt x="61" y="26"/>
                    </a:cubicBezTo>
                    <a:cubicBezTo>
                      <a:pt x="61" y="23"/>
                      <a:pt x="62" y="20"/>
                      <a:pt x="62" y="17"/>
                    </a:cubicBezTo>
                    <a:cubicBezTo>
                      <a:pt x="62" y="12"/>
                      <a:pt x="61" y="8"/>
                      <a:pt x="58" y="3"/>
                    </a:cubicBezTo>
                    <a:moveTo>
                      <a:pt x="56" y="0"/>
                    </a:moveTo>
                    <a:cubicBezTo>
                      <a:pt x="57" y="0"/>
                      <a:pt x="57" y="1"/>
                      <a:pt x="57" y="1"/>
                    </a:cubicBezTo>
                    <a:cubicBezTo>
                      <a:pt x="57" y="1"/>
                      <a:pt x="57" y="1"/>
                      <a:pt x="57" y="1"/>
                    </a:cubicBezTo>
                    <a:cubicBezTo>
                      <a:pt x="57" y="1"/>
                      <a:pt x="57" y="0"/>
                      <a:pt x="56"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549">
                <a:extLst>
                  <a:ext uri="{FF2B5EF4-FFF2-40B4-BE49-F238E27FC236}">
                    <a16:creationId xmlns:a16="http://schemas.microsoft.com/office/drawing/2014/main" id="{4AEEAF8A-54A3-49FB-8790-329F2570DDBF}"/>
                  </a:ext>
                </a:extLst>
              </p:cNvPr>
              <p:cNvSpPr>
                <a:spLocks/>
              </p:cNvSpPr>
              <p:nvPr/>
            </p:nvSpPr>
            <p:spPr bwMode="auto">
              <a:xfrm>
                <a:off x="1114" y="1171"/>
                <a:ext cx="2" cy="8"/>
              </a:xfrm>
              <a:custGeom>
                <a:avLst/>
                <a:gdLst>
                  <a:gd name="T0" fmla="*/ 0 w 1"/>
                  <a:gd name="T1" fmla="*/ 0 h 3"/>
                  <a:gd name="T2" fmla="*/ 0 w 1"/>
                  <a:gd name="T3" fmla="*/ 0 h 3"/>
                  <a:gd name="T4" fmla="*/ 0 w 1"/>
                  <a:gd name="T5" fmla="*/ 0 h 3"/>
                  <a:gd name="T6" fmla="*/ 0 w 1"/>
                  <a:gd name="T7" fmla="*/ 3 h 3"/>
                  <a:gd name="T8" fmla="*/ 1 w 1"/>
                  <a:gd name="T9" fmla="*/ 3 h 3"/>
                  <a:gd name="T10" fmla="*/ 1 w 1"/>
                  <a:gd name="T11" fmla="*/ 3 h 3"/>
                  <a:gd name="T12" fmla="*/ 1 w 1"/>
                  <a:gd name="T13" fmla="*/ 2 h 3"/>
                  <a:gd name="T14" fmla="*/ 1 w 1"/>
                  <a:gd name="T15" fmla="*/ 2 h 3"/>
                  <a:gd name="T16" fmla="*/ 0 w 1"/>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3">
                    <a:moveTo>
                      <a:pt x="0" y="0"/>
                    </a:moveTo>
                    <a:cubicBezTo>
                      <a:pt x="0" y="0"/>
                      <a:pt x="0" y="0"/>
                      <a:pt x="0" y="0"/>
                    </a:cubicBezTo>
                    <a:cubicBezTo>
                      <a:pt x="0" y="0"/>
                      <a:pt x="0" y="0"/>
                      <a:pt x="0" y="0"/>
                    </a:cubicBezTo>
                    <a:cubicBezTo>
                      <a:pt x="0" y="1"/>
                      <a:pt x="0" y="2"/>
                      <a:pt x="0" y="3"/>
                    </a:cubicBezTo>
                    <a:cubicBezTo>
                      <a:pt x="1" y="3"/>
                      <a:pt x="1" y="3"/>
                      <a:pt x="1" y="3"/>
                    </a:cubicBezTo>
                    <a:cubicBezTo>
                      <a:pt x="1" y="3"/>
                      <a:pt x="1" y="3"/>
                      <a:pt x="1" y="3"/>
                    </a:cubicBezTo>
                    <a:cubicBezTo>
                      <a:pt x="1" y="3"/>
                      <a:pt x="1" y="3"/>
                      <a:pt x="1" y="2"/>
                    </a:cubicBezTo>
                    <a:cubicBezTo>
                      <a:pt x="1" y="2"/>
                      <a:pt x="1" y="2"/>
                      <a:pt x="1" y="2"/>
                    </a:cubicBezTo>
                    <a:cubicBezTo>
                      <a:pt x="1" y="2"/>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550">
                <a:extLst>
                  <a:ext uri="{FF2B5EF4-FFF2-40B4-BE49-F238E27FC236}">
                    <a16:creationId xmlns:a16="http://schemas.microsoft.com/office/drawing/2014/main" id="{FAD69BD5-60D5-4684-B02B-959C4C8C95C1}"/>
                  </a:ext>
                </a:extLst>
              </p:cNvPr>
              <p:cNvSpPr>
                <a:spLocks/>
              </p:cNvSpPr>
              <p:nvPr/>
            </p:nvSpPr>
            <p:spPr bwMode="auto">
              <a:xfrm>
                <a:off x="1083" y="1264"/>
                <a:ext cx="14" cy="12"/>
              </a:xfrm>
              <a:custGeom>
                <a:avLst/>
                <a:gdLst>
                  <a:gd name="T0" fmla="*/ 1 w 6"/>
                  <a:gd name="T1" fmla="*/ 0 h 5"/>
                  <a:gd name="T2" fmla="*/ 1 w 6"/>
                  <a:gd name="T3" fmla="*/ 0 h 5"/>
                  <a:gd name="T4" fmla="*/ 0 w 6"/>
                  <a:gd name="T5" fmla="*/ 1 h 5"/>
                  <a:gd name="T6" fmla="*/ 2 w 6"/>
                  <a:gd name="T7" fmla="*/ 4 h 5"/>
                  <a:gd name="T8" fmla="*/ 2 w 6"/>
                  <a:gd name="T9" fmla="*/ 5 h 5"/>
                  <a:gd name="T10" fmla="*/ 6 w 6"/>
                  <a:gd name="T11" fmla="*/ 2 h 5"/>
                  <a:gd name="T12" fmla="*/ 5 w 6"/>
                  <a:gd name="T13" fmla="*/ 1 h 5"/>
                  <a:gd name="T14" fmla="*/ 1 w 6"/>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5">
                    <a:moveTo>
                      <a:pt x="1" y="0"/>
                    </a:moveTo>
                    <a:cubicBezTo>
                      <a:pt x="1" y="0"/>
                      <a:pt x="1" y="0"/>
                      <a:pt x="1" y="0"/>
                    </a:cubicBezTo>
                    <a:cubicBezTo>
                      <a:pt x="0" y="0"/>
                      <a:pt x="0" y="1"/>
                      <a:pt x="0" y="1"/>
                    </a:cubicBezTo>
                    <a:cubicBezTo>
                      <a:pt x="1" y="2"/>
                      <a:pt x="1" y="3"/>
                      <a:pt x="2" y="4"/>
                    </a:cubicBezTo>
                    <a:cubicBezTo>
                      <a:pt x="2" y="4"/>
                      <a:pt x="2" y="5"/>
                      <a:pt x="2" y="5"/>
                    </a:cubicBezTo>
                    <a:cubicBezTo>
                      <a:pt x="4" y="4"/>
                      <a:pt x="5" y="3"/>
                      <a:pt x="6" y="2"/>
                    </a:cubicBezTo>
                    <a:cubicBezTo>
                      <a:pt x="6" y="2"/>
                      <a:pt x="5" y="2"/>
                      <a:pt x="5" y="1"/>
                    </a:cubicBezTo>
                    <a:cubicBezTo>
                      <a:pt x="4" y="1"/>
                      <a:pt x="2"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551">
                <a:extLst>
                  <a:ext uri="{FF2B5EF4-FFF2-40B4-BE49-F238E27FC236}">
                    <a16:creationId xmlns:a16="http://schemas.microsoft.com/office/drawing/2014/main" id="{CB3AA98F-418B-4724-9358-04E08F307999}"/>
                  </a:ext>
                </a:extLst>
              </p:cNvPr>
              <p:cNvSpPr>
                <a:spLocks/>
              </p:cNvSpPr>
              <p:nvPr/>
            </p:nvSpPr>
            <p:spPr bwMode="auto">
              <a:xfrm>
                <a:off x="1114" y="1231"/>
                <a:ext cx="9" cy="9"/>
              </a:xfrm>
              <a:custGeom>
                <a:avLst/>
                <a:gdLst>
                  <a:gd name="T0" fmla="*/ 4 w 4"/>
                  <a:gd name="T1" fmla="*/ 0 h 4"/>
                  <a:gd name="T2" fmla="*/ 3 w 4"/>
                  <a:gd name="T3" fmla="*/ 0 h 4"/>
                  <a:gd name="T4" fmla="*/ 0 w 4"/>
                  <a:gd name="T5" fmla="*/ 2 h 4"/>
                  <a:gd name="T6" fmla="*/ 2 w 4"/>
                  <a:gd name="T7" fmla="*/ 4 h 4"/>
                  <a:gd name="T8" fmla="*/ 4 w 4"/>
                  <a:gd name="T9" fmla="*/ 0 h 4"/>
                </a:gdLst>
                <a:ahLst/>
                <a:cxnLst>
                  <a:cxn ang="0">
                    <a:pos x="T0" y="T1"/>
                  </a:cxn>
                  <a:cxn ang="0">
                    <a:pos x="T2" y="T3"/>
                  </a:cxn>
                  <a:cxn ang="0">
                    <a:pos x="T4" y="T5"/>
                  </a:cxn>
                  <a:cxn ang="0">
                    <a:pos x="T6" y="T7"/>
                  </a:cxn>
                  <a:cxn ang="0">
                    <a:pos x="T8" y="T9"/>
                  </a:cxn>
                </a:cxnLst>
                <a:rect l="0" t="0" r="r" b="b"/>
                <a:pathLst>
                  <a:path w="4" h="4">
                    <a:moveTo>
                      <a:pt x="4" y="0"/>
                    </a:moveTo>
                    <a:cubicBezTo>
                      <a:pt x="3" y="0"/>
                      <a:pt x="3" y="0"/>
                      <a:pt x="3" y="0"/>
                    </a:cubicBezTo>
                    <a:cubicBezTo>
                      <a:pt x="2" y="1"/>
                      <a:pt x="1" y="1"/>
                      <a:pt x="0" y="2"/>
                    </a:cubicBezTo>
                    <a:cubicBezTo>
                      <a:pt x="0" y="3"/>
                      <a:pt x="1" y="4"/>
                      <a:pt x="2" y="4"/>
                    </a:cubicBezTo>
                    <a:cubicBezTo>
                      <a:pt x="3" y="3"/>
                      <a:pt x="3" y="1"/>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552">
                <a:extLst>
                  <a:ext uri="{FF2B5EF4-FFF2-40B4-BE49-F238E27FC236}">
                    <a16:creationId xmlns:a16="http://schemas.microsoft.com/office/drawing/2014/main" id="{C6E54A29-55A3-49B5-93BF-E557C4AE5293}"/>
                  </a:ext>
                </a:extLst>
              </p:cNvPr>
              <p:cNvSpPr>
                <a:spLocks/>
              </p:cNvSpPr>
              <p:nvPr/>
            </p:nvSpPr>
            <p:spPr bwMode="auto">
              <a:xfrm>
                <a:off x="1036" y="1278"/>
                <a:ext cx="7" cy="7"/>
              </a:xfrm>
              <a:custGeom>
                <a:avLst/>
                <a:gdLst>
                  <a:gd name="T0" fmla="*/ 1 w 3"/>
                  <a:gd name="T1" fmla="*/ 0 h 3"/>
                  <a:gd name="T2" fmla="*/ 0 w 3"/>
                  <a:gd name="T3" fmla="*/ 1 h 3"/>
                  <a:gd name="T4" fmla="*/ 0 w 3"/>
                  <a:gd name="T5" fmla="*/ 3 h 3"/>
                  <a:gd name="T6" fmla="*/ 3 w 3"/>
                  <a:gd name="T7" fmla="*/ 3 h 3"/>
                  <a:gd name="T8" fmla="*/ 3 w 3"/>
                  <a:gd name="T9" fmla="*/ 2 h 3"/>
                  <a:gd name="T10" fmla="*/ 1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1"/>
                    </a:cubicBezTo>
                    <a:cubicBezTo>
                      <a:pt x="0" y="2"/>
                      <a:pt x="0" y="2"/>
                      <a:pt x="0" y="3"/>
                    </a:cubicBezTo>
                    <a:cubicBezTo>
                      <a:pt x="1" y="3"/>
                      <a:pt x="2" y="3"/>
                      <a:pt x="3" y="3"/>
                    </a:cubicBezTo>
                    <a:cubicBezTo>
                      <a:pt x="3" y="3"/>
                      <a:pt x="3" y="2"/>
                      <a:pt x="3" y="2"/>
                    </a:cubicBezTo>
                    <a:cubicBezTo>
                      <a:pt x="3" y="1"/>
                      <a:pt x="2" y="0"/>
                      <a:pt x="1" y="0"/>
                    </a:cubicBezTo>
                    <a:cubicBezTo>
                      <a:pt x="1" y="0"/>
                      <a:pt x="1" y="0"/>
                      <a:pt x="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553">
                <a:extLst>
                  <a:ext uri="{FF2B5EF4-FFF2-40B4-BE49-F238E27FC236}">
                    <a16:creationId xmlns:a16="http://schemas.microsoft.com/office/drawing/2014/main" id="{9AA0D227-2027-4183-883C-BBF8180FFB25}"/>
                  </a:ext>
                </a:extLst>
              </p:cNvPr>
              <p:cNvSpPr>
                <a:spLocks/>
              </p:cNvSpPr>
              <p:nvPr/>
            </p:nvSpPr>
            <p:spPr bwMode="auto">
              <a:xfrm>
                <a:off x="1000" y="1264"/>
                <a:ext cx="12" cy="10"/>
              </a:xfrm>
              <a:custGeom>
                <a:avLst/>
                <a:gdLst>
                  <a:gd name="T0" fmla="*/ 4 w 5"/>
                  <a:gd name="T1" fmla="*/ 0 h 4"/>
                  <a:gd name="T2" fmla="*/ 0 w 5"/>
                  <a:gd name="T3" fmla="*/ 2 h 4"/>
                  <a:gd name="T4" fmla="*/ 3 w 5"/>
                  <a:gd name="T5" fmla="*/ 4 h 4"/>
                  <a:gd name="T6" fmla="*/ 4 w 5"/>
                  <a:gd name="T7" fmla="*/ 3 h 4"/>
                  <a:gd name="T8" fmla="*/ 4 w 5"/>
                  <a:gd name="T9" fmla="*/ 0 h 4"/>
                  <a:gd name="T10" fmla="*/ 4 w 5"/>
                  <a:gd name="T11" fmla="*/ 0 h 4"/>
                </a:gdLst>
                <a:ahLst/>
                <a:cxnLst>
                  <a:cxn ang="0">
                    <a:pos x="T0" y="T1"/>
                  </a:cxn>
                  <a:cxn ang="0">
                    <a:pos x="T2" y="T3"/>
                  </a:cxn>
                  <a:cxn ang="0">
                    <a:pos x="T4" y="T5"/>
                  </a:cxn>
                  <a:cxn ang="0">
                    <a:pos x="T6" y="T7"/>
                  </a:cxn>
                  <a:cxn ang="0">
                    <a:pos x="T8" y="T9"/>
                  </a:cxn>
                  <a:cxn ang="0">
                    <a:pos x="T10" y="T11"/>
                  </a:cxn>
                </a:cxnLst>
                <a:rect l="0" t="0" r="r" b="b"/>
                <a:pathLst>
                  <a:path w="5" h="4">
                    <a:moveTo>
                      <a:pt x="4" y="0"/>
                    </a:moveTo>
                    <a:cubicBezTo>
                      <a:pt x="3" y="0"/>
                      <a:pt x="2" y="1"/>
                      <a:pt x="0" y="2"/>
                    </a:cubicBezTo>
                    <a:cubicBezTo>
                      <a:pt x="1" y="2"/>
                      <a:pt x="2" y="3"/>
                      <a:pt x="3" y="4"/>
                    </a:cubicBezTo>
                    <a:cubicBezTo>
                      <a:pt x="3" y="3"/>
                      <a:pt x="3" y="3"/>
                      <a:pt x="4" y="3"/>
                    </a:cubicBezTo>
                    <a:cubicBezTo>
                      <a:pt x="4" y="2"/>
                      <a:pt x="5" y="1"/>
                      <a:pt x="4" y="0"/>
                    </a:cubicBezTo>
                    <a:cubicBezTo>
                      <a:pt x="4" y="0"/>
                      <a:pt x="4" y="0"/>
                      <a:pt x="4"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Oval 554">
                <a:extLst>
                  <a:ext uri="{FF2B5EF4-FFF2-40B4-BE49-F238E27FC236}">
                    <a16:creationId xmlns:a16="http://schemas.microsoft.com/office/drawing/2014/main" id="{6836398D-D294-4B40-9325-BFAF4ED0EF37}"/>
                  </a:ext>
                </a:extLst>
              </p:cNvPr>
              <p:cNvSpPr>
                <a:spLocks noChangeArrowheads="1"/>
              </p:cNvSpPr>
              <p:nvPr/>
            </p:nvSpPr>
            <p:spPr bwMode="auto">
              <a:xfrm>
                <a:off x="1050" y="621"/>
                <a:ext cx="299" cy="301"/>
              </a:xfrm>
              <a:prstGeom prst="ellipse">
                <a:avLst/>
              </a:pr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555">
                <a:extLst>
                  <a:ext uri="{FF2B5EF4-FFF2-40B4-BE49-F238E27FC236}">
                    <a16:creationId xmlns:a16="http://schemas.microsoft.com/office/drawing/2014/main" id="{787B795B-FC00-4970-B6CC-85AA1067192C}"/>
                  </a:ext>
                </a:extLst>
              </p:cNvPr>
              <p:cNvSpPr>
                <a:spLocks noEditPoints="1"/>
              </p:cNvSpPr>
              <p:nvPr/>
            </p:nvSpPr>
            <p:spPr bwMode="auto">
              <a:xfrm>
                <a:off x="1085" y="654"/>
                <a:ext cx="117" cy="83"/>
              </a:xfrm>
              <a:custGeom>
                <a:avLst/>
                <a:gdLst>
                  <a:gd name="T0" fmla="*/ 19 w 49"/>
                  <a:gd name="T1" fmla="*/ 19 h 35"/>
                  <a:gd name="T2" fmla="*/ 14 w 49"/>
                  <a:gd name="T3" fmla="*/ 17 h 35"/>
                  <a:gd name="T4" fmla="*/ 20 w 49"/>
                  <a:gd name="T5" fmla="*/ 7 h 35"/>
                  <a:gd name="T6" fmla="*/ 26 w 49"/>
                  <a:gd name="T7" fmla="*/ 6 h 35"/>
                  <a:gd name="T8" fmla="*/ 31 w 49"/>
                  <a:gd name="T9" fmla="*/ 8 h 35"/>
                  <a:gd name="T10" fmla="*/ 25 w 49"/>
                  <a:gd name="T11" fmla="*/ 17 h 35"/>
                  <a:gd name="T12" fmla="*/ 19 w 49"/>
                  <a:gd name="T13" fmla="*/ 19 h 35"/>
                  <a:gd name="T14" fmla="*/ 35 w 49"/>
                  <a:gd name="T15" fmla="*/ 0 h 35"/>
                  <a:gd name="T16" fmla="*/ 19 w 49"/>
                  <a:gd name="T17" fmla="*/ 4 h 35"/>
                  <a:gd name="T18" fmla="*/ 4 w 49"/>
                  <a:gd name="T19" fmla="*/ 29 h 35"/>
                  <a:gd name="T20" fmla="*/ 17 w 49"/>
                  <a:gd name="T21" fmla="*/ 35 h 35"/>
                  <a:gd name="T22" fmla="*/ 21 w 49"/>
                  <a:gd name="T23" fmla="*/ 35 h 35"/>
                  <a:gd name="T24" fmla="*/ 22 w 49"/>
                  <a:gd name="T25" fmla="*/ 34 h 35"/>
                  <a:gd name="T26" fmla="*/ 31 w 49"/>
                  <a:gd name="T27" fmla="*/ 30 h 35"/>
                  <a:gd name="T28" fmla="*/ 34 w 49"/>
                  <a:gd name="T29" fmla="*/ 30 h 35"/>
                  <a:gd name="T30" fmla="*/ 49 w 49"/>
                  <a:gd name="T31" fmla="*/ 13 h 35"/>
                  <a:gd name="T32" fmla="*/ 47 w 49"/>
                  <a:gd name="T33" fmla="*/ 14 h 35"/>
                  <a:gd name="T34" fmla="*/ 42 w 49"/>
                  <a:gd name="T35" fmla="*/ 11 h 35"/>
                  <a:gd name="T36" fmla="*/ 46 w 49"/>
                  <a:gd name="T37" fmla="*/ 3 h 35"/>
                  <a:gd name="T38" fmla="*/ 35 w 49"/>
                  <a:gd name="T3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 h="35">
                    <a:moveTo>
                      <a:pt x="19" y="19"/>
                    </a:moveTo>
                    <a:cubicBezTo>
                      <a:pt x="17" y="19"/>
                      <a:pt x="15" y="18"/>
                      <a:pt x="14" y="17"/>
                    </a:cubicBezTo>
                    <a:cubicBezTo>
                      <a:pt x="12" y="14"/>
                      <a:pt x="15" y="10"/>
                      <a:pt x="20" y="7"/>
                    </a:cubicBezTo>
                    <a:cubicBezTo>
                      <a:pt x="22" y="6"/>
                      <a:pt x="24" y="6"/>
                      <a:pt x="26" y="6"/>
                    </a:cubicBezTo>
                    <a:cubicBezTo>
                      <a:pt x="28" y="6"/>
                      <a:pt x="30" y="7"/>
                      <a:pt x="31" y="8"/>
                    </a:cubicBezTo>
                    <a:cubicBezTo>
                      <a:pt x="32" y="11"/>
                      <a:pt x="29" y="15"/>
                      <a:pt x="25" y="17"/>
                    </a:cubicBezTo>
                    <a:cubicBezTo>
                      <a:pt x="23" y="19"/>
                      <a:pt x="21" y="19"/>
                      <a:pt x="19" y="19"/>
                    </a:cubicBezTo>
                    <a:moveTo>
                      <a:pt x="35" y="0"/>
                    </a:moveTo>
                    <a:cubicBezTo>
                      <a:pt x="31" y="0"/>
                      <a:pt x="25" y="1"/>
                      <a:pt x="19" y="4"/>
                    </a:cubicBezTo>
                    <a:cubicBezTo>
                      <a:pt x="7" y="10"/>
                      <a:pt x="0" y="21"/>
                      <a:pt x="4" y="29"/>
                    </a:cubicBezTo>
                    <a:cubicBezTo>
                      <a:pt x="6" y="33"/>
                      <a:pt x="11" y="35"/>
                      <a:pt x="17" y="35"/>
                    </a:cubicBezTo>
                    <a:cubicBezTo>
                      <a:pt x="19" y="35"/>
                      <a:pt x="20" y="35"/>
                      <a:pt x="21" y="35"/>
                    </a:cubicBezTo>
                    <a:cubicBezTo>
                      <a:pt x="21" y="34"/>
                      <a:pt x="22" y="34"/>
                      <a:pt x="22" y="34"/>
                    </a:cubicBezTo>
                    <a:cubicBezTo>
                      <a:pt x="25" y="31"/>
                      <a:pt x="28" y="30"/>
                      <a:pt x="31" y="30"/>
                    </a:cubicBezTo>
                    <a:cubicBezTo>
                      <a:pt x="32" y="30"/>
                      <a:pt x="33" y="30"/>
                      <a:pt x="34" y="30"/>
                    </a:cubicBezTo>
                    <a:cubicBezTo>
                      <a:pt x="42" y="26"/>
                      <a:pt x="48" y="19"/>
                      <a:pt x="49" y="13"/>
                    </a:cubicBezTo>
                    <a:cubicBezTo>
                      <a:pt x="49" y="14"/>
                      <a:pt x="48" y="14"/>
                      <a:pt x="47" y="14"/>
                    </a:cubicBezTo>
                    <a:cubicBezTo>
                      <a:pt x="44" y="14"/>
                      <a:pt x="42" y="13"/>
                      <a:pt x="42" y="11"/>
                    </a:cubicBezTo>
                    <a:cubicBezTo>
                      <a:pt x="41" y="8"/>
                      <a:pt x="43" y="5"/>
                      <a:pt x="46" y="3"/>
                    </a:cubicBezTo>
                    <a:cubicBezTo>
                      <a:pt x="44" y="1"/>
                      <a:pt x="40" y="0"/>
                      <a:pt x="35" y="0"/>
                    </a:cubicBezTo>
                  </a:path>
                </a:pathLst>
              </a:custGeom>
              <a:solidFill>
                <a:srgbClr val="0013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556">
                <a:extLst>
                  <a:ext uri="{FF2B5EF4-FFF2-40B4-BE49-F238E27FC236}">
                    <a16:creationId xmlns:a16="http://schemas.microsoft.com/office/drawing/2014/main" id="{6FE8C8EF-8132-4953-B006-EE150FC0646F}"/>
                  </a:ext>
                </a:extLst>
              </p:cNvPr>
              <p:cNvSpPr>
                <a:spLocks/>
              </p:cNvSpPr>
              <p:nvPr/>
            </p:nvSpPr>
            <p:spPr bwMode="auto">
              <a:xfrm>
                <a:off x="1114" y="668"/>
                <a:ext cx="47" cy="31"/>
              </a:xfrm>
              <a:custGeom>
                <a:avLst/>
                <a:gdLst>
                  <a:gd name="T0" fmla="*/ 14 w 20"/>
                  <a:gd name="T1" fmla="*/ 0 h 13"/>
                  <a:gd name="T2" fmla="*/ 8 w 20"/>
                  <a:gd name="T3" fmla="*/ 1 h 13"/>
                  <a:gd name="T4" fmla="*/ 2 w 20"/>
                  <a:gd name="T5" fmla="*/ 11 h 13"/>
                  <a:gd name="T6" fmla="*/ 7 w 20"/>
                  <a:gd name="T7" fmla="*/ 13 h 13"/>
                  <a:gd name="T8" fmla="*/ 13 w 20"/>
                  <a:gd name="T9" fmla="*/ 11 h 13"/>
                  <a:gd name="T10" fmla="*/ 19 w 20"/>
                  <a:gd name="T11" fmla="*/ 2 h 13"/>
                  <a:gd name="T12" fmla="*/ 14 w 20"/>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20" h="13">
                    <a:moveTo>
                      <a:pt x="14" y="0"/>
                    </a:moveTo>
                    <a:cubicBezTo>
                      <a:pt x="12" y="0"/>
                      <a:pt x="10" y="0"/>
                      <a:pt x="8" y="1"/>
                    </a:cubicBezTo>
                    <a:cubicBezTo>
                      <a:pt x="3" y="4"/>
                      <a:pt x="0" y="8"/>
                      <a:pt x="2" y="11"/>
                    </a:cubicBezTo>
                    <a:cubicBezTo>
                      <a:pt x="3" y="12"/>
                      <a:pt x="5" y="13"/>
                      <a:pt x="7" y="13"/>
                    </a:cubicBezTo>
                    <a:cubicBezTo>
                      <a:pt x="9" y="13"/>
                      <a:pt x="11" y="13"/>
                      <a:pt x="13" y="11"/>
                    </a:cubicBezTo>
                    <a:cubicBezTo>
                      <a:pt x="17" y="9"/>
                      <a:pt x="20" y="5"/>
                      <a:pt x="19" y="2"/>
                    </a:cubicBezTo>
                    <a:cubicBezTo>
                      <a:pt x="18" y="1"/>
                      <a:pt x="16" y="0"/>
                      <a:pt x="14" y="0"/>
                    </a:cubicBezTo>
                  </a:path>
                </a:pathLst>
              </a:custGeom>
              <a:solidFill>
                <a:srgbClr val="0018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557">
                <a:extLst>
                  <a:ext uri="{FF2B5EF4-FFF2-40B4-BE49-F238E27FC236}">
                    <a16:creationId xmlns:a16="http://schemas.microsoft.com/office/drawing/2014/main" id="{9B97329C-8632-4675-A1D4-09AB166BC369}"/>
                  </a:ext>
                </a:extLst>
              </p:cNvPr>
              <p:cNvSpPr>
                <a:spLocks/>
              </p:cNvSpPr>
              <p:nvPr/>
            </p:nvSpPr>
            <p:spPr bwMode="auto">
              <a:xfrm>
                <a:off x="1166" y="576"/>
                <a:ext cx="55" cy="64"/>
              </a:xfrm>
              <a:custGeom>
                <a:avLst/>
                <a:gdLst>
                  <a:gd name="T0" fmla="*/ 6 w 23"/>
                  <a:gd name="T1" fmla="*/ 2 h 27"/>
                  <a:gd name="T2" fmla="*/ 13 w 23"/>
                  <a:gd name="T3" fmla="*/ 0 h 27"/>
                  <a:gd name="T4" fmla="*/ 18 w 23"/>
                  <a:gd name="T5" fmla="*/ 0 h 27"/>
                  <a:gd name="T6" fmla="*/ 22 w 23"/>
                  <a:gd name="T7" fmla="*/ 4 h 27"/>
                  <a:gd name="T8" fmla="*/ 20 w 23"/>
                  <a:gd name="T9" fmla="*/ 10 h 27"/>
                  <a:gd name="T10" fmla="*/ 19 w 23"/>
                  <a:gd name="T11" fmla="*/ 22 h 27"/>
                  <a:gd name="T12" fmla="*/ 14 w 23"/>
                  <a:gd name="T13" fmla="*/ 25 h 27"/>
                  <a:gd name="T14" fmla="*/ 6 w 23"/>
                  <a:gd name="T15" fmla="*/ 2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7">
                    <a:moveTo>
                      <a:pt x="6" y="2"/>
                    </a:moveTo>
                    <a:cubicBezTo>
                      <a:pt x="8" y="0"/>
                      <a:pt x="10" y="0"/>
                      <a:pt x="13" y="0"/>
                    </a:cubicBezTo>
                    <a:cubicBezTo>
                      <a:pt x="14" y="0"/>
                      <a:pt x="16" y="0"/>
                      <a:pt x="18" y="0"/>
                    </a:cubicBezTo>
                    <a:cubicBezTo>
                      <a:pt x="20" y="1"/>
                      <a:pt x="22" y="2"/>
                      <a:pt x="22" y="4"/>
                    </a:cubicBezTo>
                    <a:cubicBezTo>
                      <a:pt x="23" y="6"/>
                      <a:pt x="21" y="8"/>
                      <a:pt x="20" y="10"/>
                    </a:cubicBezTo>
                    <a:cubicBezTo>
                      <a:pt x="15" y="15"/>
                      <a:pt x="19" y="17"/>
                      <a:pt x="19" y="22"/>
                    </a:cubicBezTo>
                    <a:cubicBezTo>
                      <a:pt x="20" y="27"/>
                      <a:pt x="17" y="26"/>
                      <a:pt x="14" y="25"/>
                    </a:cubicBezTo>
                    <a:cubicBezTo>
                      <a:pt x="9" y="21"/>
                      <a:pt x="0" y="8"/>
                      <a:pt x="6" y="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558">
                <a:extLst>
                  <a:ext uri="{FF2B5EF4-FFF2-40B4-BE49-F238E27FC236}">
                    <a16:creationId xmlns:a16="http://schemas.microsoft.com/office/drawing/2014/main" id="{1B9B96D5-1D6E-49BC-A2E4-407DC90FD2EC}"/>
                  </a:ext>
                </a:extLst>
              </p:cNvPr>
              <p:cNvSpPr>
                <a:spLocks/>
              </p:cNvSpPr>
              <p:nvPr/>
            </p:nvSpPr>
            <p:spPr bwMode="auto">
              <a:xfrm>
                <a:off x="1026" y="782"/>
                <a:ext cx="40" cy="38"/>
              </a:xfrm>
              <a:custGeom>
                <a:avLst/>
                <a:gdLst>
                  <a:gd name="T0" fmla="*/ 15 w 17"/>
                  <a:gd name="T1" fmla="*/ 0 h 16"/>
                  <a:gd name="T2" fmla="*/ 14 w 17"/>
                  <a:gd name="T3" fmla="*/ 3 h 16"/>
                  <a:gd name="T4" fmla="*/ 10 w 17"/>
                  <a:gd name="T5" fmla="*/ 3 h 16"/>
                  <a:gd name="T6" fmla="*/ 7 w 17"/>
                  <a:gd name="T7" fmla="*/ 1 h 16"/>
                  <a:gd name="T8" fmla="*/ 3 w 17"/>
                  <a:gd name="T9" fmla="*/ 1 h 16"/>
                  <a:gd name="T10" fmla="*/ 1 w 17"/>
                  <a:gd name="T11" fmla="*/ 5 h 16"/>
                  <a:gd name="T12" fmla="*/ 0 w 17"/>
                  <a:gd name="T13" fmla="*/ 10 h 16"/>
                  <a:gd name="T14" fmla="*/ 2 w 17"/>
                  <a:gd name="T15" fmla="*/ 15 h 16"/>
                  <a:gd name="T16" fmla="*/ 7 w 17"/>
                  <a:gd name="T17" fmla="*/ 14 h 16"/>
                  <a:gd name="T18" fmla="*/ 9 w 17"/>
                  <a:gd name="T19" fmla="*/ 12 h 16"/>
                  <a:gd name="T20" fmla="*/ 12 w 17"/>
                  <a:gd name="T21" fmla="*/ 11 h 16"/>
                  <a:gd name="T22" fmla="*/ 17 w 17"/>
                  <a:gd name="T23" fmla="*/ 2 h 16"/>
                  <a:gd name="T24" fmla="*/ 15 w 17"/>
                  <a:gd name="T25"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16">
                    <a:moveTo>
                      <a:pt x="15" y="0"/>
                    </a:moveTo>
                    <a:cubicBezTo>
                      <a:pt x="16" y="1"/>
                      <a:pt x="15" y="3"/>
                      <a:pt x="14" y="3"/>
                    </a:cubicBezTo>
                    <a:cubicBezTo>
                      <a:pt x="12" y="3"/>
                      <a:pt x="11" y="3"/>
                      <a:pt x="10" y="3"/>
                    </a:cubicBezTo>
                    <a:cubicBezTo>
                      <a:pt x="9" y="2"/>
                      <a:pt x="8" y="1"/>
                      <a:pt x="7" y="1"/>
                    </a:cubicBezTo>
                    <a:cubicBezTo>
                      <a:pt x="5" y="0"/>
                      <a:pt x="4" y="0"/>
                      <a:pt x="3" y="1"/>
                    </a:cubicBezTo>
                    <a:cubicBezTo>
                      <a:pt x="2" y="1"/>
                      <a:pt x="1" y="3"/>
                      <a:pt x="1" y="5"/>
                    </a:cubicBezTo>
                    <a:cubicBezTo>
                      <a:pt x="0" y="7"/>
                      <a:pt x="0" y="8"/>
                      <a:pt x="0" y="10"/>
                    </a:cubicBezTo>
                    <a:cubicBezTo>
                      <a:pt x="0" y="12"/>
                      <a:pt x="1" y="14"/>
                      <a:pt x="2" y="15"/>
                    </a:cubicBezTo>
                    <a:cubicBezTo>
                      <a:pt x="4" y="16"/>
                      <a:pt x="6" y="16"/>
                      <a:pt x="7" y="14"/>
                    </a:cubicBezTo>
                    <a:cubicBezTo>
                      <a:pt x="7" y="13"/>
                      <a:pt x="8" y="13"/>
                      <a:pt x="9" y="12"/>
                    </a:cubicBezTo>
                    <a:cubicBezTo>
                      <a:pt x="10" y="12"/>
                      <a:pt x="11" y="12"/>
                      <a:pt x="12" y="11"/>
                    </a:cubicBezTo>
                    <a:cubicBezTo>
                      <a:pt x="15" y="10"/>
                      <a:pt x="17" y="6"/>
                      <a:pt x="17" y="2"/>
                    </a:cubicBezTo>
                    <a:lnTo>
                      <a:pt x="15" y="0"/>
                    </a:ln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559">
                <a:extLst>
                  <a:ext uri="{FF2B5EF4-FFF2-40B4-BE49-F238E27FC236}">
                    <a16:creationId xmlns:a16="http://schemas.microsoft.com/office/drawing/2014/main" id="{DC55B4A0-831F-4F36-88A5-91DB64EF323B}"/>
                  </a:ext>
                </a:extLst>
              </p:cNvPr>
              <p:cNvSpPr>
                <a:spLocks/>
              </p:cNvSpPr>
              <p:nvPr/>
            </p:nvSpPr>
            <p:spPr bwMode="auto">
              <a:xfrm>
                <a:off x="1325" y="682"/>
                <a:ext cx="38" cy="29"/>
              </a:xfrm>
              <a:custGeom>
                <a:avLst/>
                <a:gdLst>
                  <a:gd name="T0" fmla="*/ 11 w 16"/>
                  <a:gd name="T1" fmla="*/ 2 h 12"/>
                  <a:gd name="T2" fmla="*/ 15 w 16"/>
                  <a:gd name="T3" fmla="*/ 6 h 12"/>
                  <a:gd name="T4" fmla="*/ 16 w 16"/>
                  <a:gd name="T5" fmla="*/ 8 h 12"/>
                  <a:gd name="T6" fmla="*/ 15 w 16"/>
                  <a:gd name="T7" fmla="*/ 11 h 12"/>
                  <a:gd name="T8" fmla="*/ 11 w 16"/>
                  <a:gd name="T9" fmla="*/ 11 h 12"/>
                  <a:gd name="T10" fmla="*/ 8 w 16"/>
                  <a:gd name="T11" fmla="*/ 9 h 12"/>
                  <a:gd name="T12" fmla="*/ 5 w 16"/>
                  <a:gd name="T13" fmla="*/ 8 h 12"/>
                  <a:gd name="T14" fmla="*/ 2 w 16"/>
                  <a:gd name="T15" fmla="*/ 10 h 12"/>
                  <a:gd name="T16" fmla="*/ 0 w 16"/>
                  <a:gd name="T17" fmla="*/ 7 h 12"/>
                  <a:gd name="T18" fmla="*/ 11 w 16"/>
                  <a:gd name="T19"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2">
                    <a:moveTo>
                      <a:pt x="11" y="2"/>
                    </a:moveTo>
                    <a:cubicBezTo>
                      <a:pt x="12" y="3"/>
                      <a:pt x="14" y="4"/>
                      <a:pt x="15" y="6"/>
                    </a:cubicBezTo>
                    <a:cubicBezTo>
                      <a:pt x="15" y="6"/>
                      <a:pt x="16" y="7"/>
                      <a:pt x="16" y="8"/>
                    </a:cubicBezTo>
                    <a:cubicBezTo>
                      <a:pt x="16" y="9"/>
                      <a:pt x="16" y="10"/>
                      <a:pt x="15" y="11"/>
                    </a:cubicBezTo>
                    <a:cubicBezTo>
                      <a:pt x="14" y="12"/>
                      <a:pt x="12" y="12"/>
                      <a:pt x="11" y="11"/>
                    </a:cubicBezTo>
                    <a:cubicBezTo>
                      <a:pt x="10" y="11"/>
                      <a:pt x="9" y="10"/>
                      <a:pt x="8" y="9"/>
                    </a:cubicBezTo>
                    <a:cubicBezTo>
                      <a:pt x="7" y="9"/>
                      <a:pt x="6" y="8"/>
                      <a:pt x="5" y="8"/>
                    </a:cubicBezTo>
                    <a:cubicBezTo>
                      <a:pt x="4" y="9"/>
                      <a:pt x="3" y="10"/>
                      <a:pt x="2" y="10"/>
                    </a:cubicBezTo>
                    <a:cubicBezTo>
                      <a:pt x="1" y="10"/>
                      <a:pt x="0" y="9"/>
                      <a:pt x="0" y="7"/>
                    </a:cubicBezTo>
                    <a:cubicBezTo>
                      <a:pt x="1" y="3"/>
                      <a:pt x="7" y="0"/>
                      <a:pt x="11" y="2"/>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560">
                <a:extLst>
                  <a:ext uri="{FF2B5EF4-FFF2-40B4-BE49-F238E27FC236}">
                    <a16:creationId xmlns:a16="http://schemas.microsoft.com/office/drawing/2014/main" id="{8D0969E5-9868-417D-8FD8-1996FE3930E8}"/>
                  </a:ext>
                </a:extLst>
              </p:cNvPr>
              <p:cNvSpPr>
                <a:spLocks/>
              </p:cNvSpPr>
              <p:nvPr/>
            </p:nvSpPr>
            <p:spPr bwMode="auto">
              <a:xfrm>
                <a:off x="1264" y="879"/>
                <a:ext cx="42" cy="43"/>
              </a:xfrm>
              <a:custGeom>
                <a:avLst/>
                <a:gdLst>
                  <a:gd name="T0" fmla="*/ 6 w 18"/>
                  <a:gd name="T1" fmla="*/ 15 h 18"/>
                  <a:gd name="T2" fmla="*/ 7 w 18"/>
                  <a:gd name="T3" fmla="*/ 17 h 18"/>
                  <a:gd name="T4" fmla="*/ 11 w 18"/>
                  <a:gd name="T5" fmla="*/ 17 h 18"/>
                  <a:gd name="T6" fmla="*/ 15 w 18"/>
                  <a:gd name="T7" fmla="*/ 16 h 18"/>
                  <a:gd name="T8" fmla="*/ 17 w 18"/>
                  <a:gd name="T9" fmla="*/ 8 h 18"/>
                  <a:gd name="T10" fmla="*/ 11 w 18"/>
                  <a:gd name="T11" fmla="*/ 2 h 18"/>
                  <a:gd name="T12" fmla="*/ 2 w 18"/>
                  <a:gd name="T13" fmla="*/ 0 h 18"/>
                  <a:gd name="T14" fmla="*/ 1 w 18"/>
                  <a:gd name="T15" fmla="*/ 2 h 18"/>
                  <a:gd name="T16" fmla="*/ 5 w 18"/>
                  <a:gd name="T17" fmla="*/ 7 h 18"/>
                  <a:gd name="T18" fmla="*/ 6 w 18"/>
                  <a:gd name="T19" fmla="*/ 1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18">
                    <a:moveTo>
                      <a:pt x="6" y="15"/>
                    </a:moveTo>
                    <a:cubicBezTo>
                      <a:pt x="6" y="16"/>
                      <a:pt x="7" y="17"/>
                      <a:pt x="7" y="17"/>
                    </a:cubicBezTo>
                    <a:cubicBezTo>
                      <a:pt x="8" y="18"/>
                      <a:pt x="10" y="18"/>
                      <a:pt x="11" y="17"/>
                    </a:cubicBezTo>
                    <a:cubicBezTo>
                      <a:pt x="12" y="17"/>
                      <a:pt x="14" y="16"/>
                      <a:pt x="15" y="16"/>
                    </a:cubicBezTo>
                    <a:cubicBezTo>
                      <a:pt x="17" y="14"/>
                      <a:pt x="18" y="10"/>
                      <a:pt x="17" y="8"/>
                    </a:cubicBezTo>
                    <a:cubicBezTo>
                      <a:pt x="16" y="5"/>
                      <a:pt x="13" y="3"/>
                      <a:pt x="11" y="2"/>
                    </a:cubicBezTo>
                    <a:cubicBezTo>
                      <a:pt x="8" y="1"/>
                      <a:pt x="5" y="0"/>
                      <a:pt x="2" y="0"/>
                    </a:cubicBezTo>
                    <a:cubicBezTo>
                      <a:pt x="0" y="0"/>
                      <a:pt x="0" y="0"/>
                      <a:pt x="1" y="2"/>
                    </a:cubicBezTo>
                    <a:cubicBezTo>
                      <a:pt x="2" y="4"/>
                      <a:pt x="3" y="5"/>
                      <a:pt x="5" y="7"/>
                    </a:cubicBezTo>
                    <a:cubicBezTo>
                      <a:pt x="6" y="10"/>
                      <a:pt x="6" y="12"/>
                      <a:pt x="6" y="1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561">
                <a:extLst>
                  <a:ext uri="{FF2B5EF4-FFF2-40B4-BE49-F238E27FC236}">
                    <a16:creationId xmlns:a16="http://schemas.microsoft.com/office/drawing/2014/main" id="{63BB7FF2-7F54-4E42-A1E5-F8E3C59C95D4}"/>
                  </a:ext>
                </a:extLst>
              </p:cNvPr>
              <p:cNvSpPr>
                <a:spLocks/>
              </p:cNvSpPr>
              <p:nvPr/>
            </p:nvSpPr>
            <p:spPr bwMode="auto">
              <a:xfrm>
                <a:off x="1325" y="803"/>
                <a:ext cx="36" cy="31"/>
              </a:xfrm>
              <a:custGeom>
                <a:avLst/>
                <a:gdLst>
                  <a:gd name="T0" fmla="*/ 11 w 15"/>
                  <a:gd name="T1" fmla="*/ 1 h 13"/>
                  <a:gd name="T2" fmla="*/ 14 w 15"/>
                  <a:gd name="T3" fmla="*/ 2 h 13"/>
                  <a:gd name="T4" fmla="*/ 15 w 15"/>
                  <a:gd name="T5" fmla="*/ 5 h 13"/>
                  <a:gd name="T6" fmla="*/ 11 w 15"/>
                  <a:gd name="T7" fmla="*/ 11 h 13"/>
                  <a:gd name="T8" fmla="*/ 2 w 15"/>
                  <a:gd name="T9" fmla="*/ 6 h 13"/>
                  <a:gd name="T10" fmla="*/ 6 w 15"/>
                  <a:gd name="T11" fmla="*/ 4 h 13"/>
                  <a:gd name="T12" fmla="*/ 11 w 15"/>
                  <a:gd name="T13" fmla="*/ 1 h 13"/>
                </a:gdLst>
                <a:ahLst/>
                <a:cxnLst>
                  <a:cxn ang="0">
                    <a:pos x="T0" y="T1"/>
                  </a:cxn>
                  <a:cxn ang="0">
                    <a:pos x="T2" y="T3"/>
                  </a:cxn>
                  <a:cxn ang="0">
                    <a:pos x="T4" y="T5"/>
                  </a:cxn>
                  <a:cxn ang="0">
                    <a:pos x="T6" y="T7"/>
                  </a:cxn>
                  <a:cxn ang="0">
                    <a:pos x="T8" y="T9"/>
                  </a:cxn>
                  <a:cxn ang="0">
                    <a:pos x="T10" y="T11"/>
                  </a:cxn>
                  <a:cxn ang="0">
                    <a:pos x="T12" y="T13"/>
                  </a:cxn>
                </a:cxnLst>
                <a:rect l="0" t="0" r="r" b="b"/>
                <a:pathLst>
                  <a:path w="15" h="13">
                    <a:moveTo>
                      <a:pt x="11" y="1"/>
                    </a:moveTo>
                    <a:cubicBezTo>
                      <a:pt x="12" y="0"/>
                      <a:pt x="13" y="1"/>
                      <a:pt x="14" y="2"/>
                    </a:cubicBezTo>
                    <a:cubicBezTo>
                      <a:pt x="15" y="3"/>
                      <a:pt x="15" y="4"/>
                      <a:pt x="15" y="5"/>
                    </a:cubicBezTo>
                    <a:cubicBezTo>
                      <a:pt x="15" y="8"/>
                      <a:pt x="14" y="10"/>
                      <a:pt x="11" y="11"/>
                    </a:cubicBezTo>
                    <a:cubicBezTo>
                      <a:pt x="8" y="13"/>
                      <a:pt x="0" y="11"/>
                      <a:pt x="2" y="6"/>
                    </a:cubicBezTo>
                    <a:cubicBezTo>
                      <a:pt x="2" y="4"/>
                      <a:pt x="5" y="5"/>
                      <a:pt x="6" y="4"/>
                    </a:cubicBezTo>
                    <a:cubicBezTo>
                      <a:pt x="8" y="3"/>
                      <a:pt x="9" y="1"/>
                      <a:pt x="11" y="1"/>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562">
                <a:extLst>
                  <a:ext uri="{FF2B5EF4-FFF2-40B4-BE49-F238E27FC236}">
                    <a16:creationId xmlns:a16="http://schemas.microsoft.com/office/drawing/2014/main" id="{FF1626F1-1E0F-40B0-8EE0-E0E721D28BC2}"/>
                  </a:ext>
                </a:extLst>
              </p:cNvPr>
              <p:cNvSpPr>
                <a:spLocks/>
              </p:cNvSpPr>
              <p:nvPr/>
            </p:nvSpPr>
            <p:spPr bwMode="auto">
              <a:xfrm>
                <a:off x="1062" y="635"/>
                <a:ext cx="33" cy="47"/>
              </a:xfrm>
              <a:custGeom>
                <a:avLst/>
                <a:gdLst>
                  <a:gd name="T0" fmla="*/ 6 w 14"/>
                  <a:gd name="T1" fmla="*/ 12 h 20"/>
                  <a:gd name="T2" fmla="*/ 2 w 14"/>
                  <a:gd name="T3" fmla="*/ 11 h 20"/>
                  <a:gd name="T4" fmla="*/ 1 w 14"/>
                  <a:gd name="T5" fmla="*/ 6 h 20"/>
                  <a:gd name="T6" fmla="*/ 4 w 14"/>
                  <a:gd name="T7" fmla="*/ 2 h 20"/>
                  <a:gd name="T8" fmla="*/ 9 w 14"/>
                  <a:gd name="T9" fmla="*/ 1 h 20"/>
                  <a:gd name="T10" fmla="*/ 10 w 14"/>
                  <a:gd name="T11" fmla="*/ 4 h 20"/>
                  <a:gd name="T12" fmla="*/ 13 w 14"/>
                  <a:gd name="T13" fmla="*/ 13 h 20"/>
                  <a:gd name="T14" fmla="*/ 12 w 14"/>
                  <a:gd name="T15" fmla="*/ 17 h 20"/>
                  <a:gd name="T16" fmla="*/ 6 w 14"/>
                  <a:gd name="T17" fmla="*/ 12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0">
                    <a:moveTo>
                      <a:pt x="6" y="12"/>
                    </a:moveTo>
                    <a:cubicBezTo>
                      <a:pt x="5" y="12"/>
                      <a:pt x="4" y="12"/>
                      <a:pt x="2" y="11"/>
                    </a:cubicBezTo>
                    <a:cubicBezTo>
                      <a:pt x="1" y="10"/>
                      <a:pt x="0" y="8"/>
                      <a:pt x="1" y="6"/>
                    </a:cubicBezTo>
                    <a:cubicBezTo>
                      <a:pt x="1" y="4"/>
                      <a:pt x="3" y="3"/>
                      <a:pt x="4" y="2"/>
                    </a:cubicBezTo>
                    <a:cubicBezTo>
                      <a:pt x="6" y="1"/>
                      <a:pt x="7" y="0"/>
                      <a:pt x="9" y="1"/>
                    </a:cubicBezTo>
                    <a:cubicBezTo>
                      <a:pt x="9" y="2"/>
                      <a:pt x="10" y="3"/>
                      <a:pt x="10" y="4"/>
                    </a:cubicBezTo>
                    <a:cubicBezTo>
                      <a:pt x="11" y="7"/>
                      <a:pt x="12" y="10"/>
                      <a:pt x="13" y="13"/>
                    </a:cubicBezTo>
                    <a:cubicBezTo>
                      <a:pt x="13" y="14"/>
                      <a:pt x="14" y="20"/>
                      <a:pt x="12" y="17"/>
                    </a:cubicBezTo>
                    <a:cubicBezTo>
                      <a:pt x="10" y="14"/>
                      <a:pt x="9" y="13"/>
                      <a:pt x="6" y="12"/>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563">
                <a:extLst>
                  <a:ext uri="{FF2B5EF4-FFF2-40B4-BE49-F238E27FC236}">
                    <a16:creationId xmlns:a16="http://schemas.microsoft.com/office/drawing/2014/main" id="{9DDEB818-4A8B-4B50-B567-FBC1F55C351C}"/>
                  </a:ext>
                </a:extLst>
              </p:cNvPr>
              <p:cNvSpPr>
                <a:spLocks/>
              </p:cNvSpPr>
              <p:nvPr/>
            </p:nvSpPr>
            <p:spPr bwMode="auto">
              <a:xfrm>
                <a:off x="1290" y="640"/>
                <a:ext cx="26" cy="23"/>
              </a:xfrm>
              <a:custGeom>
                <a:avLst/>
                <a:gdLst>
                  <a:gd name="T0" fmla="*/ 3 w 11"/>
                  <a:gd name="T1" fmla="*/ 1 h 10"/>
                  <a:gd name="T2" fmla="*/ 7 w 11"/>
                  <a:gd name="T3" fmla="*/ 1 h 10"/>
                  <a:gd name="T4" fmla="*/ 10 w 11"/>
                  <a:gd name="T5" fmla="*/ 2 h 10"/>
                  <a:gd name="T6" fmla="*/ 10 w 11"/>
                  <a:gd name="T7" fmla="*/ 5 h 10"/>
                  <a:gd name="T8" fmla="*/ 9 w 11"/>
                  <a:gd name="T9" fmla="*/ 6 h 10"/>
                  <a:gd name="T10" fmla="*/ 6 w 11"/>
                  <a:gd name="T11" fmla="*/ 7 h 10"/>
                  <a:gd name="T12" fmla="*/ 0 w 11"/>
                  <a:gd name="T13" fmla="*/ 7 h 10"/>
                  <a:gd name="T14" fmla="*/ 1 w 11"/>
                  <a:gd name="T15" fmla="*/ 4 h 10"/>
                  <a:gd name="T16" fmla="*/ 3 w 11"/>
                  <a:gd name="T17"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10">
                    <a:moveTo>
                      <a:pt x="3" y="1"/>
                    </a:moveTo>
                    <a:cubicBezTo>
                      <a:pt x="4" y="0"/>
                      <a:pt x="6" y="0"/>
                      <a:pt x="7" y="1"/>
                    </a:cubicBezTo>
                    <a:cubicBezTo>
                      <a:pt x="8" y="1"/>
                      <a:pt x="9" y="2"/>
                      <a:pt x="10" y="2"/>
                    </a:cubicBezTo>
                    <a:cubicBezTo>
                      <a:pt x="10" y="3"/>
                      <a:pt x="11" y="4"/>
                      <a:pt x="10" y="5"/>
                    </a:cubicBezTo>
                    <a:cubicBezTo>
                      <a:pt x="10" y="5"/>
                      <a:pt x="9" y="5"/>
                      <a:pt x="9" y="6"/>
                    </a:cubicBezTo>
                    <a:cubicBezTo>
                      <a:pt x="8" y="6"/>
                      <a:pt x="7" y="7"/>
                      <a:pt x="6" y="7"/>
                    </a:cubicBezTo>
                    <a:cubicBezTo>
                      <a:pt x="4" y="8"/>
                      <a:pt x="1" y="10"/>
                      <a:pt x="0" y="7"/>
                    </a:cubicBezTo>
                    <a:cubicBezTo>
                      <a:pt x="0" y="6"/>
                      <a:pt x="1" y="5"/>
                      <a:pt x="1" y="4"/>
                    </a:cubicBezTo>
                    <a:cubicBezTo>
                      <a:pt x="2" y="3"/>
                      <a:pt x="2" y="2"/>
                      <a:pt x="3" y="1"/>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564">
                <a:extLst>
                  <a:ext uri="{FF2B5EF4-FFF2-40B4-BE49-F238E27FC236}">
                    <a16:creationId xmlns:a16="http://schemas.microsoft.com/office/drawing/2014/main" id="{F90519F8-3DEB-4AC9-9496-D484222E644C}"/>
                  </a:ext>
                </a:extLst>
              </p:cNvPr>
              <p:cNvSpPr>
                <a:spLocks/>
              </p:cNvSpPr>
              <p:nvPr/>
            </p:nvSpPr>
            <p:spPr bwMode="auto">
              <a:xfrm>
                <a:off x="1161" y="903"/>
                <a:ext cx="24" cy="50"/>
              </a:xfrm>
              <a:custGeom>
                <a:avLst/>
                <a:gdLst>
                  <a:gd name="T0" fmla="*/ 4 w 10"/>
                  <a:gd name="T1" fmla="*/ 9 h 21"/>
                  <a:gd name="T2" fmla="*/ 1 w 10"/>
                  <a:gd name="T3" fmla="*/ 15 h 21"/>
                  <a:gd name="T4" fmla="*/ 1 w 10"/>
                  <a:gd name="T5" fmla="*/ 19 h 21"/>
                  <a:gd name="T6" fmla="*/ 5 w 10"/>
                  <a:gd name="T7" fmla="*/ 20 h 21"/>
                  <a:gd name="T8" fmla="*/ 9 w 10"/>
                  <a:gd name="T9" fmla="*/ 17 h 21"/>
                  <a:gd name="T10" fmla="*/ 10 w 10"/>
                  <a:gd name="T11" fmla="*/ 13 h 21"/>
                  <a:gd name="T12" fmla="*/ 10 w 10"/>
                  <a:gd name="T13" fmla="*/ 10 h 21"/>
                  <a:gd name="T14" fmla="*/ 10 w 10"/>
                  <a:gd name="T15" fmla="*/ 5 h 21"/>
                  <a:gd name="T16" fmla="*/ 7 w 10"/>
                  <a:gd name="T17" fmla="*/ 1 h 21"/>
                  <a:gd name="T18" fmla="*/ 4 w 10"/>
                  <a:gd name="T19" fmla="*/ 3 h 21"/>
                  <a:gd name="T20" fmla="*/ 4 w 10"/>
                  <a:gd name="T21" fmla="*/ 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21">
                    <a:moveTo>
                      <a:pt x="4" y="9"/>
                    </a:moveTo>
                    <a:cubicBezTo>
                      <a:pt x="3" y="11"/>
                      <a:pt x="1" y="13"/>
                      <a:pt x="1" y="15"/>
                    </a:cubicBezTo>
                    <a:cubicBezTo>
                      <a:pt x="0" y="17"/>
                      <a:pt x="0" y="18"/>
                      <a:pt x="1" y="19"/>
                    </a:cubicBezTo>
                    <a:cubicBezTo>
                      <a:pt x="2" y="20"/>
                      <a:pt x="4" y="21"/>
                      <a:pt x="5" y="20"/>
                    </a:cubicBezTo>
                    <a:cubicBezTo>
                      <a:pt x="7" y="20"/>
                      <a:pt x="8" y="19"/>
                      <a:pt x="9" y="17"/>
                    </a:cubicBezTo>
                    <a:cubicBezTo>
                      <a:pt x="9" y="16"/>
                      <a:pt x="9" y="14"/>
                      <a:pt x="10" y="13"/>
                    </a:cubicBezTo>
                    <a:cubicBezTo>
                      <a:pt x="10" y="12"/>
                      <a:pt x="10" y="11"/>
                      <a:pt x="10" y="10"/>
                    </a:cubicBezTo>
                    <a:cubicBezTo>
                      <a:pt x="10" y="8"/>
                      <a:pt x="10" y="6"/>
                      <a:pt x="10" y="5"/>
                    </a:cubicBezTo>
                    <a:cubicBezTo>
                      <a:pt x="10" y="3"/>
                      <a:pt x="9" y="2"/>
                      <a:pt x="7" y="1"/>
                    </a:cubicBezTo>
                    <a:cubicBezTo>
                      <a:pt x="5" y="0"/>
                      <a:pt x="3" y="1"/>
                      <a:pt x="4" y="3"/>
                    </a:cubicBezTo>
                    <a:cubicBezTo>
                      <a:pt x="4" y="5"/>
                      <a:pt x="5" y="6"/>
                      <a:pt x="4" y="9"/>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565">
                <a:extLst>
                  <a:ext uri="{FF2B5EF4-FFF2-40B4-BE49-F238E27FC236}">
                    <a16:creationId xmlns:a16="http://schemas.microsoft.com/office/drawing/2014/main" id="{CD956E2E-C26D-4E6E-80DA-1DF273C4285B}"/>
                  </a:ext>
                </a:extLst>
              </p:cNvPr>
              <p:cNvSpPr>
                <a:spLocks/>
              </p:cNvSpPr>
              <p:nvPr/>
            </p:nvSpPr>
            <p:spPr bwMode="auto">
              <a:xfrm>
                <a:off x="1081" y="872"/>
                <a:ext cx="42" cy="50"/>
              </a:xfrm>
              <a:custGeom>
                <a:avLst/>
                <a:gdLst>
                  <a:gd name="T0" fmla="*/ 13 w 18"/>
                  <a:gd name="T1" fmla="*/ 14 h 21"/>
                  <a:gd name="T2" fmla="*/ 12 w 18"/>
                  <a:gd name="T3" fmla="*/ 20 h 21"/>
                  <a:gd name="T4" fmla="*/ 7 w 18"/>
                  <a:gd name="T5" fmla="*/ 20 h 21"/>
                  <a:gd name="T6" fmla="*/ 3 w 18"/>
                  <a:gd name="T7" fmla="*/ 17 h 21"/>
                  <a:gd name="T8" fmla="*/ 1 w 18"/>
                  <a:gd name="T9" fmla="*/ 11 h 21"/>
                  <a:gd name="T10" fmla="*/ 3 w 18"/>
                  <a:gd name="T11" fmla="*/ 9 h 21"/>
                  <a:gd name="T12" fmla="*/ 17 w 18"/>
                  <a:gd name="T13" fmla="*/ 3 h 21"/>
                  <a:gd name="T14" fmla="*/ 15 w 18"/>
                  <a:gd name="T15" fmla="*/ 8 h 21"/>
                  <a:gd name="T16" fmla="*/ 13 w 18"/>
                  <a:gd name="T17"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21">
                    <a:moveTo>
                      <a:pt x="13" y="14"/>
                    </a:moveTo>
                    <a:cubicBezTo>
                      <a:pt x="13" y="16"/>
                      <a:pt x="13" y="19"/>
                      <a:pt x="12" y="20"/>
                    </a:cubicBezTo>
                    <a:cubicBezTo>
                      <a:pt x="10" y="21"/>
                      <a:pt x="8" y="21"/>
                      <a:pt x="7" y="20"/>
                    </a:cubicBezTo>
                    <a:cubicBezTo>
                      <a:pt x="5" y="20"/>
                      <a:pt x="4" y="18"/>
                      <a:pt x="3" y="17"/>
                    </a:cubicBezTo>
                    <a:cubicBezTo>
                      <a:pt x="2" y="15"/>
                      <a:pt x="0" y="13"/>
                      <a:pt x="1" y="11"/>
                    </a:cubicBezTo>
                    <a:cubicBezTo>
                      <a:pt x="2" y="10"/>
                      <a:pt x="2" y="10"/>
                      <a:pt x="3" y="9"/>
                    </a:cubicBezTo>
                    <a:cubicBezTo>
                      <a:pt x="5" y="8"/>
                      <a:pt x="15" y="0"/>
                      <a:pt x="17" y="3"/>
                    </a:cubicBezTo>
                    <a:cubicBezTo>
                      <a:pt x="18" y="4"/>
                      <a:pt x="16" y="6"/>
                      <a:pt x="15" y="8"/>
                    </a:cubicBezTo>
                    <a:cubicBezTo>
                      <a:pt x="14" y="10"/>
                      <a:pt x="13" y="12"/>
                      <a:pt x="13" y="14"/>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566">
                <a:extLst>
                  <a:ext uri="{FF2B5EF4-FFF2-40B4-BE49-F238E27FC236}">
                    <a16:creationId xmlns:a16="http://schemas.microsoft.com/office/drawing/2014/main" id="{83D99226-40C2-483D-A8AC-E77CCBC8EFEE}"/>
                  </a:ext>
                </a:extLst>
              </p:cNvPr>
              <p:cNvSpPr>
                <a:spLocks/>
              </p:cNvSpPr>
              <p:nvPr/>
            </p:nvSpPr>
            <p:spPr bwMode="auto">
              <a:xfrm>
                <a:off x="1021" y="697"/>
                <a:ext cx="45" cy="38"/>
              </a:xfrm>
              <a:custGeom>
                <a:avLst/>
                <a:gdLst>
                  <a:gd name="T0" fmla="*/ 10 w 19"/>
                  <a:gd name="T1" fmla="*/ 4 h 16"/>
                  <a:gd name="T2" fmla="*/ 8 w 19"/>
                  <a:gd name="T3" fmla="*/ 1 h 16"/>
                  <a:gd name="T4" fmla="*/ 6 w 19"/>
                  <a:gd name="T5" fmla="*/ 0 h 16"/>
                  <a:gd name="T6" fmla="*/ 3 w 19"/>
                  <a:gd name="T7" fmla="*/ 2 h 16"/>
                  <a:gd name="T8" fmla="*/ 0 w 19"/>
                  <a:gd name="T9" fmla="*/ 9 h 16"/>
                  <a:gd name="T10" fmla="*/ 2 w 19"/>
                  <a:gd name="T11" fmla="*/ 14 h 16"/>
                  <a:gd name="T12" fmla="*/ 7 w 19"/>
                  <a:gd name="T13" fmla="*/ 13 h 16"/>
                  <a:gd name="T14" fmla="*/ 18 w 19"/>
                  <a:gd name="T15" fmla="*/ 12 h 16"/>
                  <a:gd name="T16" fmla="*/ 14 w 19"/>
                  <a:gd name="T17" fmla="*/ 9 h 16"/>
                  <a:gd name="T18" fmla="*/ 10 w 19"/>
                  <a:gd name="T19"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16">
                    <a:moveTo>
                      <a:pt x="10" y="4"/>
                    </a:moveTo>
                    <a:cubicBezTo>
                      <a:pt x="9" y="3"/>
                      <a:pt x="9" y="2"/>
                      <a:pt x="8" y="1"/>
                    </a:cubicBezTo>
                    <a:cubicBezTo>
                      <a:pt x="8" y="0"/>
                      <a:pt x="7" y="0"/>
                      <a:pt x="6" y="0"/>
                    </a:cubicBezTo>
                    <a:cubicBezTo>
                      <a:pt x="4" y="0"/>
                      <a:pt x="3" y="1"/>
                      <a:pt x="3" y="2"/>
                    </a:cubicBezTo>
                    <a:cubicBezTo>
                      <a:pt x="1" y="4"/>
                      <a:pt x="1" y="7"/>
                      <a:pt x="0" y="9"/>
                    </a:cubicBezTo>
                    <a:cubicBezTo>
                      <a:pt x="0" y="11"/>
                      <a:pt x="0" y="13"/>
                      <a:pt x="2" y="14"/>
                    </a:cubicBezTo>
                    <a:cubicBezTo>
                      <a:pt x="3" y="15"/>
                      <a:pt x="5" y="13"/>
                      <a:pt x="7" y="13"/>
                    </a:cubicBezTo>
                    <a:cubicBezTo>
                      <a:pt x="9" y="12"/>
                      <a:pt x="19" y="16"/>
                      <a:pt x="18" y="12"/>
                    </a:cubicBezTo>
                    <a:cubicBezTo>
                      <a:pt x="18" y="10"/>
                      <a:pt x="15" y="10"/>
                      <a:pt x="14" y="9"/>
                    </a:cubicBezTo>
                    <a:cubicBezTo>
                      <a:pt x="12" y="7"/>
                      <a:pt x="11" y="6"/>
                      <a:pt x="10" y="4"/>
                    </a:cubicBezTo>
                    <a:close/>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567">
                <a:extLst>
                  <a:ext uri="{FF2B5EF4-FFF2-40B4-BE49-F238E27FC236}">
                    <a16:creationId xmlns:a16="http://schemas.microsoft.com/office/drawing/2014/main" id="{8D26088E-5416-4B21-A05D-4C3D6183DC66}"/>
                  </a:ext>
                </a:extLst>
              </p:cNvPr>
              <p:cNvSpPr>
                <a:spLocks/>
              </p:cNvSpPr>
              <p:nvPr/>
            </p:nvSpPr>
            <p:spPr bwMode="auto">
              <a:xfrm>
                <a:off x="1126" y="725"/>
                <a:ext cx="50" cy="43"/>
              </a:xfrm>
              <a:custGeom>
                <a:avLst/>
                <a:gdLst>
                  <a:gd name="T0" fmla="*/ 17 w 21"/>
                  <a:gd name="T1" fmla="*/ 0 h 18"/>
                  <a:gd name="T2" fmla="*/ 16 w 21"/>
                  <a:gd name="T3" fmla="*/ 1 h 18"/>
                  <a:gd name="T4" fmla="*/ 12 w 21"/>
                  <a:gd name="T5" fmla="*/ 3 h 18"/>
                  <a:gd name="T6" fmla="*/ 13 w 21"/>
                  <a:gd name="T7" fmla="*/ 3 h 18"/>
                  <a:gd name="T8" fmla="*/ 15 w 21"/>
                  <a:gd name="T9" fmla="*/ 3 h 18"/>
                  <a:gd name="T10" fmla="*/ 14 w 21"/>
                  <a:gd name="T11" fmla="*/ 9 h 18"/>
                  <a:gd name="T12" fmla="*/ 10 w 21"/>
                  <a:gd name="T13" fmla="*/ 11 h 18"/>
                  <a:gd name="T14" fmla="*/ 8 w 21"/>
                  <a:gd name="T15" fmla="*/ 10 h 18"/>
                  <a:gd name="T16" fmla="*/ 10 w 21"/>
                  <a:gd name="T17" fmla="*/ 4 h 18"/>
                  <a:gd name="T18" fmla="*/ 12 w 21"/>
                  <a:gd name="T19" fmla="*/ 3 h 18"/>
                  <a:gd name="T20" fmla="*/ 4 w 21"/>
                  <a:gd name="T21" fmla="*/ 5 h 18"/>
                  <a:gd name="T22" fmla="*/ 3 w 21"/>
                  <a:gd name="T23" fmla="*/ 17 h 18"/>
                  <a:gd name="T24" fmla="*/ 7 w 21"/>
                  <a:gd name="T25" fmla="*/ 18 h 18"/>
                  <a:gd name="T26" fmla="*/ 16 w 21"/>
                  <a:gd name="T27" fmla="*/ 14 h 18"/>
                  <a:gd name="T28" fmla="*/ 18 w 21"/>
                  <a:gd name="T29" fmla="*/ 1 h 18"/>
                  <a:gd name="T30" fmla="*/ 17 w 21"/>
                  <a:gd name="T31"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 h="18">
                    <a:moveTo>
                      <a:pt x="17" y="0"/>
                    </a:moveTo>
                    <a:cubicBezTo>
                      <a:pt x="17" y="1"/>
                      <a:pt x="17" y="1"/>
                      <a:pt x="16" y="1"/>
                    </a:cubicBezTo>
                    <a:cubicBezTo>
                      <a:pt x="15" y="2"/>
                      <a:pt x="13" y="2"/>
                      <a:pt x="12" y="3"/>
                    </a:cubicBezTo>
                    <a:cubicBezTo>
                      <a:pt x="12" y="3"/>
                      <a:pt x="13" y="3"/>
                      <a:pt x="13" y="3"/>
                    </a:cubicBezTo>
                    <a:cubicBezTo>
                      <a:pt x="14" y="3"/>
                      <a:pt x="15" y="3"/>
                      <a:pt x="15" y="3"/>
                    </a:cubicBezTo>
                    <a:cubicBezTo>
                      <a:pt x="16" y="5"/>
                      <a:pt x="16" y="7"/>
                      <a:pt x="14" y="9"/>
                    </a:cubicBezTo>
                    <a:cubicBezTo>
                      <a:pt x="13" y="10"/>
                      <a:pt x="11" y="11"/>
                      <a:pt x="10" y="11"/>
                    </a:cubicBezTo>
                    <a:cubicBezTo>
                      <a:pt x="10" y="11"/>
                      <a:pt x="9" y="11"/>
                      <a:pt x="8" y="10"/>
                    </a:cubicBezTo>
                    <a:cubicBezTo>
                      <a:pt x="7" y="9"/>
                      <a:pt x="8" y="6"/>
                      <a:pt x="10" y="4"/>
                    </a:cubicBezTo>
                    <a:cubicBezTo>
                      <a:pt x="10" y="4"/>
                      <a:pt x="11" y="3"/>
                      <a:pt x="12" y="3"/>
                    </a:cubicBezTo>
                    <a:cubicBezTo>
                      <a:pt x="9" y="4"/>
                      <a:pt x="7" y="4"/>
                      <a:pt x="4" y="5"/>
                    </a:cubicBezTo>
                    <a:cubicBezTo>
                      <a:pt x="1" y="9"/>
                      <a:pt x="0" y="14"/>
                      <a:pt x="3" y="17"/>
                    </a:cubicBezTo>
                    <a:cubicBezTo>
                      <a:pt x="4" y="18"/>
                      <a:pt x="5" y="18"/>
                      <a:pt x="7" y="18"/>
                    </a:cubicBezTo>
                    <a:cubicBezTo>
                      <a:pt x="10" y="18"/>
                      <a:pt x="13" y="17"/>
                      <a:pt x="16" y="14"/>
                    </a:cubicBezTo>
                    <a:cubicBezTo>
                      <a:pt x="20" y="10"/>
                      <a:pt x="21" y="4"/>
                      <a:pt x="18" y="1"/>
                    </a:cubicBezTo>
                    <a:cubicBezTo>
                      <a:pt x="18" y="1"/>
                      <a:pt x="18" y="1"/>
                      <a:pt x="17"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568">
                <a:extLst>
                  <a:ext uri="{FF2B5EF4-FFF2-40B4-BE49-F238E27FC236}">
                    <a16:creationId xmlns:a16="http://schemas.microsoft.com/office/drawing/2014/main" id="{35D0A0B8-3A00-452B-A883-48EFE01C39BE}"/>
                  </a:ext>
                </a:extLst>
              </p:cNvPr>
              <p:cNvSpPr>
                <a:spLocks/>
              </p:cNvSpPr>
              <p:nvPr/>
            </p:nvSpPr>
            <p:spPr bwMode="auto">
              <a:xfrm>
                <a:off x="1135" y="725"/>
                <a:ext cx="31" cy="12"/>
              </a:xfrm>
              <a:custGeom>
                <a:avLst/>
                <a:gdLst>
                  <a:gd name="T0" fmla="*/ 10 w 13"/>
                  <a:gd name="T1" fmla="*/ 0 h 5"/>
                  <a:gd name="T2" fmla="*/ 1 w 13"/>
                  <a:gd name="T3" fmla="*/ 4 h 5"/>
                  <a:gd name="T4" fmla="*/ 0 w 13"/>
                  <a:gd name="T5" fmla="*/ 5 h 5"/>
                  <a:gd name="T6" fmla="*/ 8 w 13"/>
                  <a:gd name="T7" fmla="*/ 3 h 5"/>
                  <a:gd name="T8" fmla="*/ 8 w 13"/>
                  <a:gd name="T9" fmla="*/ 3 h 5"/>
                  <a:gd name="T10" fmla="*/ 12 w 13"/>
                  <a:gd name="T11" fmla="*/ 1 h 5"/>
                  <a:gd name="T12" fmla="*/ 13 w 13"/>
                  <a:gd name="T13" fmla="*/ 0 h 5"/>
                  <a:gd name="T14" fmla="*/ 10 w 13"/>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5">
                    <a:moveTo>
                      <a:pt x="10" y="0"/>
                    </a:moveTo>
                    <a:cubicBezTo>
                      <a:pt x="7" y="0"/>
                      <a:pt x="4" y="1"/>
                      <a:pt x="1" y="4"/>
                    </a:cubicBezTo>
                    <a:cubicBezTo>
                      <a:pt x="1" y="4"/>
                      <a:pt x="0" y="4"/>
                      <a:pt x="0" y="5"/>
                    </a:cubicBezTo>
                    <a:cubicBezTo>
                      <a:pt x="3" y="4"/>
                      <a:pt x="5" y="4"/>
                      <a:pt x="8" y="3"/>
                    </a:cubicBezTo>
                    <a:cubicBezTo>
                      <a:pt x="8" y="3"/>
                      <a:pt x="8" y="3"/>
                      <a:pt x="8" y="3"/>
                    </a:cubicBezTo>
                    <a:cubicBezTo>
                      <a:pt x="9" y="2"/>
                      <a:pt x="11" y="2"/>
                      <a:pt x="12" y="1"/>
                    </a:cubicBezTo>
                    <a:cubicBezTo>
                      <a:pt x="13" y="1"/>
                      <a:pt x="13" y="1"/>
                      <a:pt x="13" y="0"/>
                    </a:cubicBezTo>
                    <a:cubicBezTo>
                      <a:pt x="12" y="0"/>
                      <a:pt x="11" y="0"/>
                      <a:pt x="10"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569">
                <a:extLst>
                  <a:ext uri="{FF2B5EF4-FFF2-40B4-BE49-F238E27FC236}">
                    <a16:creationId xmlns:a16="http://schemas.microsoft.com/office/drawing/2014/main" id="{EFBAF135-0F43-42DB-B6F4-34C56F7ADF64}"/>
                  </a:ext>
                </a:extLst>
              </p:cNvPr>
              <p:cNvSpPr>
                <a:spLocks/>
              </p:cNvSpPr>
              <p:nvPr/>
            </p:nvSpPr>
            <p:spPr bwMode="auto">
              <a:xfrm>
                <a:off x="1142" y="732"/>
                <a:ext cx="22" cy="19"/>
              </a:xfrm>
              <a:custGeom>
                <a:avLst/>
                <a:gdLst>
                  <a:gd name="T0" fmla="*/ 6 w 9"/>
                  <a:gd name="T1" fmla="*/ 0 h 8"/>
                  <a:gd name="T2" fmla="*/ 5 w 9"/>
                  <a:gd name="T3" fmla="*/ 0 h 8"/>
                  <a:gd name="T4" fmla="*/ 5 w 9"/>
                  <a:gd name="T5" fmla="*/ 0 h 8"/>
                  <a:gd name="T6" fmla="*/ 3 w 9"/>
                  <a:gd name="T7" fmla="*/ 1 h 8"/>
                  <a:gd name="T8" fmla="*/ 1 w 9"/>
                  <a:gd name="T9" fmla="*/ 7 h 8"/>
                  <a:gd name="T10" fmla="*/ 3 w 9"/>
                  <a:gd name="T11" fmla="*/ 8 h 8"/>
                  <a:gd name="T12" fmla="*/ 7 w 9"/>
                  <a:gd name="T13" fmla="*/ 6 h 8"/>
                  <a:gd name="T14" fmla="*/ 8 w 9"/>
                  <a:gd name="T15" fmla="*/ 0 h 8"/>
                  <a:gd name="T16" fmla="*/ 6 w 9"/>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8">
                    <a:moveTo>
                      <a:pt x="6" y="0"/>
                    </a:moveTo>
                    <a:cubicBezTo>
                      <a:pt x="6" y="0"/>
                      <a:pt x="5" y="0"/>
                      <a:pt x="5" y="0"/>
                    </a:cubicBezTo>
                    <a:cubicBezTo>
                      <a:pt x="5" y="0"/>
                      <a:pt x="5" y="0"/>
                      <a:pt x="5" y="0"/>
                    </a:cubicBezTo>
                    <a:cubicBezTo>
                      <a:pt x="4" y="0"/>
                      <a:pt x="3" y="1"/>
                      <a:pt x="3" y="1"/>
                    </a:cubicBezTo>
                    <a:cubicBezTo>
                      <a:pt x="1" y="3"/>
                      <a:pt x="0" y="6"/>
                      <a:pt x="1" y="7"/>
                    </a:cubicBezTo>
                    <a:cubicBezTo>
                      <a:pt x="2" y="8"/>
                      <a:pt x="3" y="8"/>
                      <a:pt x="3" y="8"/>
                    </a:cubicBezTo>
                    <a:cubicBezTo>
                      <a:pt x="4" y="8"/>
                      <a:pt x="6" y="7"/>
                      <a:pt x="7" y="6"/>
                    </a:cubicBezTo>
                    <a:cubicBezTo>
                      <a:pt x="9" y="4"/>
                      <a:pt x="9" y="2"/>
                      <a:pt x="8" y="0"/>
                    </a:cubicBezTo>
                    <a:cubicBezTo>
                      <a:pt x="8" y="0"/>
                      <a:pt x="7" y="0"/>
                      <a:pt x="6"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570">
                <a:extLst>
                  <a:ext uri="{FF2B5EF4-FFF2-40B4-BE49-F238E27FC236}">
                    <a16:creationId xmlns:a16="http://schemas.microsoft.com/office/drawing/2014/main" id="{7F47424F-22F9-4136-ACB0-A17D36545D16}"/>
                  </a:ext>
                </a:extLst>
              </p:cNvPr>
              <p:cNvSpPr>
                <a:spLocks/>
              </p:cNvSpPr>
              <p:nvPr/>
            </p:nvSpPr>
            <p:spPr bwMode="auto">
              <a:xfrm>
                <a:off x="1154" y="73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571">
                <a:extLst>
                  <a:ext uri="{FF2B5EF4-FFF2-40B4-BE49-F238E27FC236}">
                    <a16:creationId xmlns:a16="http://schemas.microsoft.com/office/drawing/2014/main" id="{47E042C4-BA52-4C71-919B-CB838C59C02E}"/>
                  </a:ext>
                </a:extLst>
              </p:cNvPr>
              <p:cNvSpPr>
                <a:spLocks noEditPoints="1"/>
              </p:cNvSpPr>
              <p:nvPr/>
            </p:nvSpPr>
            <p:spPr bwMode="auto">
              <a:xfrm>
                <a:off x="1223" y="796"/>
                <a:ext cx="55" cy="43"/>
              </a:xfrm>
              <a:custGeom>
                <a:avLst/>
                <a:gdLst>
                  <a:gd name="T0" fmla="*/ 11 w 23"/>
                  <a:gd name="T1" fmla="*/ 11 h 18"/>
                  <a:gd name="T2" fmla="*/ 7 w 23"/>
                  <a:gd name="T3" fmla="*/ 10 h 18"/>
                  <a:gd name="T4" fmla="*/ 5 w 23"/>
                  <a:gd name="T5" fmla="*/ 5 h 18"/>
                  <a:gd name="T6" fmla="*/ 8 w 23"/>
                  <a:gd name="T7" fmla="*/ 4 h 18"/>
                  <a:gd name="T8" fmla="*/ 11 w 23"/>
                  <a:gd name="T9" fmla="*/ 5 h 18"/>
                  <a:gd name="T10" fmla="*/ 13 w 23"/>
                  <a:gd name="T11" fmla="*/ 10 h 18"/>
                  <a:gd name="T12" fmla="*/ 11 w 23"/>
                  <a:gd name="T13" fmla="*/ 11 h 18"/>
                  <a:gd name="T14" fmla="*/ 8 w 23"/>
                  <a:gd name="T15" fmla="*/ 0 h 18"/>
                  <a:gd name="T16" fmla="*/ 3 w 23"/>
                  <a:gd name="T17" fmla="*/ 2 h 18"/>
                  <a:gd name="T18" fmla="*/ 7 w 23"/>
                  <a:gd name="T19" fmla="*/ 15 h 18"/>
                  <a:gd name="T20" fmla="*/ 15 w 23"/>
                  <a:gd name="T21" fmla="*/ 18 h 18"/>
                  <a:gd name="T22" fmla="*/ 21 w 23"/>
                  <a:gd name="T23" fmla="*/ 15 h 18"/>
                  <a:gd name="T24" fmla="*/ 16 w 23"/>
                  <a:gd name="T25" fmla="*/ 3 h 18"/>
                  <a:gd name="T26" fmla="*/ 8 w 23"/>
                  <a:gd name="T2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18">
                    <a:moveTo>
                      <a:pt x="11" y="11"/>
                    </a:moveTo>
                    <a:cubicBezTo>
                      <a:pt x="10" y="11"/>
                      <a:pt x="8" y="11"/>
                      <a:pt x="7" y="10"/>
                    </a:cubicBezTo>
                    <a:cubicBezTo>
                      <a:pt x="5" y="8"/>
                      <a:pt x="4" y="6"/>
                      <a:pt x="5" y="5"/>
                    </a:cubicBezTo>
                    <a:cubicBezTo>
                      <a:pt x="6" y="4"/>
                      <a:pt x="7" y="4"/>
                      <a:pt x="8" y="4"/>
                    </a:cubicBezTo>
                    <a:cubicBezTo>
                      <a:pt x="9" y="4"/>
                      <a:pt x="10" y="4"/>
                      <a:pt x="11" y="5"/>
                    </a:cubicBezTo>
                    <a:cubicBezTo>
                      <a:pt x="13" y="7"/>
                      <a:pt x="14" y="9"/>
                      <a:pt x="13" y="10"/>
                    </a:cubicBezTo>
                    <a:cubicBezTo>
                      <a:pt x="13" y="11"/>
                      <a:pt x="12" y="11"/>
                      <a:pt x="11" y="11"/>
                    </a:cubicBezTo>
                    <a:moveTo>
                      <a:pt x="8" y="0"/>
                    </a:moveTo>
                    <a:cubicBezTo>
                      <a:pt x="6" y="0"/>
                      <a:pt x="4" y="0"/>
                      <a:pt x="3" y="2"/>
                    </a:cubicBezTo>
                    <a:cubicBezTo>
                      <a:pt x="0" y="5"/>
                      <a:pt x="2" y="11"/>
                      <a:pt x="7" y="15"/>
                    </a:cubicBezTo>
                    <a:cubicBezTo>
                      <a:pt x="10" y="17"/>
                      <a:pt x="13" y="18"/>
                      <a:pt x="15" y="18"/>
                    </a:cubicBezTo>
                    <a:cubicBezTo>
                      <a:pt x="18" y="18"/>
                      <a:pt x="19" y="17"/>
                      <a:pt x="21" y="15"/>
                    </a:cubicBezTo>
                    <a:cubicBezTo>
                      <a:pt x="23" y="12"/>
                      <a:pt x="21" y="6"/>
                      <a:pt x="16" y="3"/>
                    </a:cubicBezTo>
                    <a:cubicBezTo>
                      <a:pt x="14" y="1"/>
                      <a:pt x="11" y="0"/>
                      <a:pt x="8"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572">
                <a:extLst>
                  <a:ext uri="{FF2B5EF4-FFF2-40B4-BE49-F238E27FC236}">
                    <a16:creationId xmlns:a16="http://schemas.microsoft.com/office/drawing/2014/main" id="{13B5C971-4D7B-48B5-8587-FFCDC11A59C6}"/>
                  </a:ext>
                </a:extLst>
              </p:cNvPr>
              <p:cNvSpPr>
                <a:spLocks/>
              </p:cNvSpPr>
              <p:nvPr/>
            </p:nvSpPr>
            <p:spPr bwMode="auto">
              <a:xfrm>
                <a:off x="1233" y="806"/>
                <a:ext cx="23" cy="16"/>
              </a:xfrm>
              <a:custGeom>
                <a:avLst/>
                <a:gdLst>
                  <a:gd name="T0" fmla="*/ 4 w 10"/>
                  <a:gd name="T1" fmla="*/ 0 h 7"/>
                  <a:gd name="T2" fmla="*/ 1 w 10"/>
                  <a:gd name="T3" fmla="*/ 1 h 7"/>
                  <a:gd name="T4" fmla="*/ 3 w 10"/>
                  <a:gd name="T5" fmla="*/ 6 h 7"/>
                  <a:gd name="T6" fmla="*/ 7 w 10"/>
                  <a:gd name="T7" fmla="*/ 7 h 7"/>
                  <a:gd name="T8" fmla="*/ 9 w 10"/>
                  <a:gd name="T9" fmla="*/ 6 h 7"/>
                  <a:gd name="T10" fmla="*/ 7 w 10"/>
                  <a:gd name="T11" fmla="*/ 1 h 7"/>
                  <a:gd name="T12" fmla="*/ 4 w 10"/>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0" h="7">
                    <a:moveTo>
                      <a:pt x="4" y="0"/>
                    </a:moveTo>
                    <a:cubicBezTo>
                      <a:pt x="3" y="0"/>
                      <a:pt x="2" y="0"/>
                      <a:pt x="1" y="1"/>
                    </a:cubicBezTo>
                    <a:cubicBezTo>
                      <a:pt x="0" y="2"/>
                      <a:pt x="1" y="4"/>
                      <a:pt x="3" y="6"/>
                    </a:cubicBezTo>
                    <a:cubicBezTo>
                      <a:pt x="4" y="7"/>
                      <a:pt x="6" y="7"/>
                      <a:pt x="7" y="7"/>
                    </a:cubicBezTo>
                    <a:cubicBezTo>
                      <a:pt x="8" y="7"/>
                      <a:pt x="9" y="7"/>
                      <a:pt x="9" y="6"/>
                    </a:cubicBezTo>
                    <a:cubicBezTo>
                      <a:pt x="10" y="5"/>
                      <a:pt x="9" y="3"/>
                      <a:pt x="7" y="1"/>
                    </a:cubicBezTo>
                    <a:cubicBezTo>
                      <a:pt x="6" y="0"/>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573">
                <a:extLst>
                  <a:ext uri="{FF2B5EF4-FFF2-40B4-BE49-F238E27FC236}">
                    <a16:creationId xmlns:a16="http://schemas.microsoft.com/office/drawing/2014/main" id="{7BA740D9-9E9E-4FEE-952E-918FE98CD7FB}"/>
                  </a:ext>
                </a:extLst>
              </p:cNvPr>
              <p:cNvSpPr>
                <a:spLocks noEditPoints="1"/>
              </p:cNvSpPr>
              <p:nvPr/>
            </p:nvSpPr>
            <p:spPr bwMode="auto">
              <a:xfrm>
                <a:off x="1242" y="699"/>
                <a:ext cx="43" cy="28"/>
              </a:xfrm>
              <a:custGeom>
                <a:avLst/>
                <a:gdLst>
                  <a:gd name="T0" fmla="*/ 6 w 18"/>
                  <a:gd name="T1" fmla="*/ 9 h 12"/>
                  <a:gd name="T2" fmla="*/ 4 w 18"/>
                  <a:gd name="T3" fmla="*/ 8 h 12"/>
                  <a:gd name="T4" fmla="*/ 6 w 18"/>
                  <a:gd name="T5" fmla="*/ 5 h 12"/>
                  <a:gd name="T6" fmla="*/ 8 w 18"/>
                  <a:gd name="T7" fmla="*/ 4 h 12"/>
                  <a:gd name="T8" fmla="*/ 11 w 18"/>
                  <a:gd name="T9" fmla="*/ 5 h 12"/>
                  <a:gd name="T10" fmla="*/ 8 w 18"/>
                  <a:gd name="T11" fmla="*/ 9 h 12"/>
                  <a:gd name="T12" fmla="*/ 6 w 18"/>
                  <a:gd name="T13" fmla="*/ 9 h 12"/>
                  <a:gd name="T14" fmla="*/ 11 w 18"/>
                  <a:gd name="T15" fmla="*/ 0 h 12"/>
                  <a:gd name="T16" fmla="*/ 7 w 18"/>
                  <a:gd name="T17" fmla="*/ 1 h 12"/>
                  <a:gd name="T18" fmla="*/ 1 w 18"/>
                  <a:gd name="T19" fmla="*/ 9 h 12"/>
                  <a:gd name="T20" fmla="*/ 7 w 18"/>
                  <a:gd name="T21" fmla="*/ 12 h 12"/>
                  <a:gd name="T22" fmla="*/ 11 w 18"/>
                  <a:gd name="T23" fmla="*/ 11 h 12"/>
                  <a:gd name="T24" fmla="*/ 16 w 18"/>
                  <a:gd name="T25" fmla="*/ 2 h 12"/>
                  <a:gd name="T26" fmla="*/ 11 w 18"/>
                  <a:gd name="T2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2">
                    <a:moveTo>
                      <a:pt x="6" y="9"/>
                    </a:moveTo>
                    <a:cubicBezTo>
                      <a:pt x="5" y="9"/>
                      <a:pt x="4" y="9"/>
                      <a:pt x="4" y="8"/>
                    </a:cubicBezTo>
                    <a:cubicBezTo>
                      <a:pt x="4" y="7"/>
                      <a:pt x="5" y="5"/>
                      <a:pt x="6" y="5"/>
                    </a:cubicBezTo>
                    <a:cubicBezTo>
                      <a:pt x="7" y="4"/>
                      <a:pt x="8" y="4"/>
                      <a:pt x="8" y="4"/>
                    </a:cubicBezTo>
                    <a:cubicBezTo>
                      <a:pt x="9" y="4"/>
                      <a:pt x="10" y="5"/>
                      <a:pt x="11" y="5"/>
                    </a:cubicBezTo>
                    <a:cubicBezTo>
                      <a:pt x="11" y="7"/>
                      <a:pt x="10" y="8"/>
                      <a:pt x="8" y="9"/>
                    </a:cubicBezTo>
                    <a:cubicBezTo>
                      <a:pt x="8" y="9"/>
                      <a:pt x="7" y="9"/>
                      <a:pt x="6" y="9"/>
                    </a:cubicBezTo>
                    <a:moveTo>
                      <a:pt x="11" y="0"/>
                    </a:moveTo>
                    <a:cubicBezTo>
                      <a:pt x="10" y="0"/>
                      <a:pt x="8" y="0"/>
                      <a:pt x="7" y="1"/>
                    </a:cubicBezTo>
                    <a:cubicBezTo>
                      <a:pt x="3" y="2"/>
                      <a:pt x="0" y="6"/>
                      <a:pt x="1" y="9"/>
                    </a:cubicBezTo>
                    <a:cubicBezTo>
                      <a:pt x="2" y="11"/>
                      <a:pt x="4" y="12"/>
                      <a:pt x="7" y="12"/>
                    </a:cubicBezTo>
                    <a:cubicBezTo>
                      <a:pt x="8" y="12"/>
                      <a:pt x="10" y="11"/>
                      <a:pt x="11" y="11"/>
                    </a:cubicBezTo>
                    <a:cubicBezTo>
                      <a:pt x="15" y="9"/>
                      <a:pt x="18" y="5"/>
                      <a:pt x="16" y="2"/>
                    </a:cubicBezTo>
                    <a:cubicBezTo>
                      <a:pt x="16" y="1"/>
                      <a:pt x="14" y="0"/>
                      <a:pt x="11"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574">
                <a:extLst>
                  <a:ext uri="{FF2B5EF4-FFF2-40B4-BE49-F238E27FC236}">
                    <a16:creationId xmlns:a16="http://schemas.microsoft.com/office/drawing/2014/main" id="{A9D32D62-C413-4042-A4E7-9DAC9D26143C}"/>
                  </a:ext>
                </a:extLst>
              </p:cNvPr>
              <p:cNvSpPr>
                <a:spLocks/>
              </p:cNvSpPr>
              <p:nvPr/>
            </p:nvSpPr>
            <p:spPr bwMode="auto">
              <a:xfrm>
                <a:off x="1252" y="708"/>
                <a:ext cx="16" cy="12"/>
              </a:xfrm>
              <a:custGeom>
                <a:avLst/>
                <a:gdLst>
                  <a:gd name="T0" fmla="*/ 4 w 7"/>
                  <a:gd name="T1" fmla="*/ 0 h 5"/>
                  <a:gd name="T2" fmla="*/ 2 w 7"/>
                  <a:gd name="T3" fmla="*/ 1 h 5"/>
                  <a:gd name="T4" fmla="*/ 0 w 7"/>
                  <a:gd name="T5" fmla="*/ 4 h 5"/>
                  <a:gd name="T6" fmla="*/ 2 w 7"/>
                  <a:gd name="T7" fmla="*/ 5 h 5"/>
                  <a:gd name="T8" fmla="*/ 4 w 7"/>
                  <a:gd name="T9" fmla="*/ 5 h 5"/>
                  <a:gd name="T10" fmla="*/ 7 w 7"/>
                  <a:gd name="T11" fmla="*/ 1 h 5"/>
                  <a:gd name="T12" fmla="*/ 4 w 7"/>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7" h="5">
                    <a:moveTo>
                      <a:pt x="4" y="0"/>
                    </a:moveTo>
                    <a:cubicBezTo>
                      <a:pt x="4" y="0"/>
                      <a:pt x="3" y="0"/>
                      <a:pt x="2" y="1"/>
                    </a:cubicBezTo>
                    <a:cubicBezTo>
                      <a:pt x="1" y="1"/>
                      <a:pt x="0" y="3"/>
                      <a:pt x="0" y="4"/>
                    </a:cubicBezTo>
                    <a:cubicBezTo>
                      <a:pt x="0" y="5"/>
                      <a:pt x="1" y="5"/>
                      <a:pt x="2" y="5"/>
                    </a:cubicBezTo>
                    <a:cubicBezTo>
                      <a:pt x="3" y="5"/>
                      <a:pt x="4" y="5"/>
                      <a:pt x="4" y="5"/>
                    </a:cubicBezTo>
                    <a:cubicBezTo>
                      <a:pt x="6" y="4"/>
                      <a:pt x="7" y="3"/>
                      <a:pt x="7" y="1"/>
                    </a:cubicBezTo>
                    <a:cubicBezTo>
                      <a:pt x="6" y="1"/>
                      <a:pt x="5" y="0"/>
                      <a:pt x="4"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575">
                <a:extLst>
                  <a:ext uri="{FF2B5EF4-FFF2-40B4-BE49-F238E27FC236}">
                    <a16:creationId xmlns:a16="http://schemas.microsoft.com/office/drawing/2014/main" id="{FEEFF27A-BBFB-4D73-9BE4-0E1DA6F25534}"/>
                  </a:ext>
                </a:extLst>
              </p:cNvPr>
              <p:cNvSpPr>
                <a:spLocks/>
              </p:cNvSpPr>
              <p:nvPr/>
            </p:nvSpPr>
            <p:spPr bwMode="auto">
              <a:xfrm>
                <a:off x="1195" y="659"/>
                <a:ext cx="28" cy="26"/>
              </a:xfrm>
              <a:custGeom>
                <a:avLst/>
                <a:gdLst>
                  <a:gd name="T0" fmla="*/ 5 w 12"/>
                  <a:gd name="T1" fmla="*/ 0 h 11"/>
                  <a:gd name="T2" fmla="*/ 1 w 12"/>
                  <a:gd name="T3" fmla="*/ 1 h 11"/>
                  <a:gd name="T4" fmla="*/ 0 w 12"/>
                  <a:gd name="T5" fmla="*/ 1 h 11"/>
                  <a:gd name="T6" fmla="*/ 3 w 12"/>
                  <a:gd name="T7" fmla="*/ 4 h 11"/>
                  <a:gd name="T8" fmla="*/ 3 w 12"/>
                  <a:gd name="T9" fmla="*/ 4 h 11"/>
                  <a:gd name="T10" fmla="*/ 5 w 12"/>
                  <a:gd name="T11" fmla="*/ 5 h 11"/>
                  <a:gd name="T12" fmla="*/ 4 w 12"/>
                  <a:gd name="T13" fmla="*/ 8 h 11"/>
                  <a:gd name="T14" fmla="*/ 3 w 12"/>
                  <a:gd name="T15" fmla="*/ 11 h 11"/>
                  <a:gd name="T16" fmla="*/ 5 w 12"/>
                  <a:gd name="T17" fmla="*/ 11 h 11"/>
                  <a:gd name="T18" fmla="*/ 11 w 12"/>
                  <a:gd name="T19" fmla="*/ 2 h 11"/>
                  <a:gd name="T20" fmla="*/ 5 w 12"/>
                  <a:gd name="T2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1">
                    <a:moveTo>
                      <a:pt x="5" y="0"/>
                    </a:moveTo>
                    <a:cubicBezTo>
                      <a:pt x="4" y="0"/>
                      <a:pt x="2" y="0"/>
                      <a:pt x="1" y="1"/>
                    </a:cubicBezTo>
                    <a:cubicBezTo>
                      <a:pt x="1" y="1"/>
                      <a:pt x="1" y="1"/>
                      <a:pt x="0" y="1"/>
                    </a:cubicBezTo>
                    <a:cubicBezTo>
                      <a:pt x="1" y="2"/>
                      <a:pt x="2" y="3"/>
                      <a:pt x="3" y="4"/>
                    </a:cubicBezTo>
                    <a:cubicBezTo>
                      <a:pt x="3" y="4"/>
                      <a:pt x="3" y="4"/>
                      <a:pt x="3" y="4"/>
                    </a:cubicBezTo>
                    <a:cubicBezTo>
                      <a:pt x="4" y="4"/>
                      <a:pt x="4" y="5"/>
                      <a:pt x="5" y="5"/>
                    </a:cubicBezTo>
                    <a:cubicBezTo>
                      <a:pt x="5" y="6"/>
                      <a:pt x="5" y="7"/>
                      <a:pt x="4" y="8"/>
                    </a:cubicBezTo>
                    <a:cubicBezTo>
                      <a:pt x="4" y="9"/>
                      <a:pt x="4" y="10"/>
                      <a:pt x="3" y="11"/>
                    </a:cubicBezTo>
                    <a:cubicBezTo>
                      <a:pt x="4" y="11"/>
                      <a:pt x="5" y="11"/>
                      <a:pt x="5" y="11"/>
                    </a:cubicBezTo>
                    <a:cubicBezTo>
                      <a:pt x="9" y="9"/>
                      <a:pt x="12" y="5"/>
                      <a:pt x="11" y="2"/>
                    </a:cubicBezTo>
                    <a:cubicBezTo>
                      <a:pt x="10" y="1"/>
                      <a:pt x="8" y="0"/>
                      <a:pt x="5"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576">
                <a:extLst>
                  <a:ext uri="{FF2B5EF4-FFF2-40B4-BE49-F238E27FC236}">
                    <a16:creationId xmlns:a16="http://schemas.microsoft.com/office/drawing/2014/main" id="{688AA176-D5A9-4EB4-944C-125D8316ABF4}"/>
                  </a:ext>
                </a:extLst>
              </p:cNvPr>
              <p:cNvSpPr>
                <a:spLocks/>
              </p:cNvSpPr>
              <p:nvPr/>
            </p:nvSpPr>
            <p:spPr bwMode="auto">
              <a:xfrm>
                <a:off x="1183" y="661"/>
                <a:ext cx="21" cy="26"/>
              </a:xfrm>
              <a:custGeom>
                <a:avLst/>
                <a:gdLst>
                  <a:gd name="T0" fmla="*/ 5 w 9"/>
                  <a:gd name="T1" fmla="*/ 0 h 11"/>
                  <a:gd name="T2" fmla="*/ 1 w 9"/>
                  <a:gd name="T3" fmla="*/ 8 h 11"/>
                  <a:gd name="T4" fmla="*/ 6 w 9"/>
                  <a:gd name="T5" fmla="*/ 11 h 11"/>
                  <a:gd name="T6" fmla="*/ 8 w 9"/>
                  <a:gd name="T7" fmla="*/ 10 h 11"/>
                  <a:gd name="T8" fmla="*/ 9 w 9"/>
                  <a:gd name="T9" fmla="*/ 7 h 11"/>
                  <a:gd name="T10" fmla="*/ 7 w 9"/>
                  <a:gd name="T11" fmla="*/ 8 h 11"/>
                  <a:gd name="T12" fmla="*/ 6 w 9"/>
                  <a:gd name="T13" fmla="*/ 9 h 11"/>
                  <a:gd name="T14" fmla="*/ 3 w 9"/>
                  <a:gd name="T15" fmla="*/ 7 h 11"/>
                  <a:gd name="T16" fmla="*/ 6 w 9"/>
                  <a:gd name="T17" fmla="*/ 4 h 11"/>
                  <a:gd name="T18" fmla="*/ 7 w 9"/>
                  <a:gd name="T19" fmla="*/ 3 h 11"/>
                  <a:gd name="T20" fmla="*/ 8 w 9"/>
                  <a:gd name="T21" fmla="*/ 3 h 11"/>
                  <a:gd name="T22" fmla="*/ 8 w 9"/>
                  <a:gd name="T23" fmla="*/ 3 h 11"/>
                  <a:gd name="T24" fmla="*/ 5 w 9"/>
                  <a:gd name="T25"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11">
                    <a:moveTo>
                      <a:pt x="5" y="0"/>
                    </a:moveTo>
                    <a:cubicBezTo>
                      <a:pt x="2" y="2"/>
                      <a:pt x="0" y="5"/>
                      <a:pt x="1" y="8"/>
                    </a:cubicBezTo>
                    <a:cubicBezTo>
                      <a:pt x="1" y="10"/>
                      <a:pt x="3" y="11"/>
                      <a:pt x="6" y="11"/>
                    </a:cubicBezTo>
                    <a:cubicBezTo>
                      <a:pt x="7" y="11"/>
                      <a:pt x="8" y="11"/>
                      <a:pt x="8" y="10"/>
                    </a:cubicBezTo>
                    <a:cubicBezTo>
                      <a:pt x="9" y="9"/>
                      <a:pt x="9" y="8"/>
                      <a:pt x="9" y="7"/>
                    </a:cubicBezTo>
                    <a:cubicBezTo>
                      <a:pt x="8" y="8"/>
                      <a:pt x="8" y="8"/>
                      <a:pt x="7" y="8"/>
                    </a:cubicBezTo>
                    <a:cubicBezTo>
                      <a:pt x="7" y="8"/>
                      <a:pt x="6" y="9"/>
                      <a:pt x="6" y="9"/>
                    </a:cubicBezTo>
                    <a:cubicBezTo>
                      <a:pt x="4" y="9"/>
                      <a:pt x="4" y="8"/>
                      <a:pt x="3" y="7"/>
                    </a:cubicBezTo>
                    <a:cubicBezTo>
                      <a:pt x="3" y="6"/>
                      <a:pt x="4" y="5"/>
                      <a:pt x="6" y="4"/>
                    </a:cubicBezTo>
                    <a:cubicBezTo>
                      <a:pt x="6" y="3"/>
                      <a:pt x="7" y="3"/>
                      <a:pt x="7" y="3"/>
                    </a:cubicBezTo>
                    <a:cubicBezTo>
                      <a:pt x="8" y="3"/>
                      <a:pt x="8" y="3"/>
                      <a:pt x="8" y="3"/>
                    </a:cubicBezTo>
                    <a:cubicBezTo>
                      <a:pt x="8" y="3"/>
                      <a:pt x="8" y="3"/>
                      <a:pt x="8" y="3"/>
                    </a:cubicBezTo>
                    <a:cubicBezTo>
                      <a:pt x="7" y="2"/>
                      <a:pt x="6" y="1"/>
                      <a:pt x="5" y="0"/>
                    </a:cubicBezTo>
                  </a:path>
                </a:pathLst>
              </a:custGeom>
              <a:solidFill>
                <a:srgbClr val="0006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577">
                <a:extLst>
                  <a:ext uri="{FF2B5EF4-FFF2-40B4-BE49-F238E27FC236}">
                    <a16:creationId xmlns:a16="http://schemas.microsoft.com/office/drawing/2014/main" id="{4AE00719-6BF9-46B2-8A7D-9DAE0BEDE489}"/>
                  </a:ext>
                </a:extLst>
              </p:cNvPr>
              <p:cNvSpPr>
                <a:spLocks/>
              </p:cNvSpPr>
              <p:nvPr/>
            </p:nvSpPr>
            <p:spPr bwMode="auto">
              <a:xfrm>
                <a:off x="1202" y="668"/>
                <a:ext cx="5" cy="10"/>
              </a:xfrm>
              <a:custGeom>
                <a:avLst/>
                <a:gdLst>
                  <a:gd name="T0" fmla="*/ 0 w 2"/>
                  <a:gd name="T1" fmla="*/ 0 h 4"/>
                  <a:gd name="T2" fmla="*/ 1 w 2"/>
                  <a:gd name="T3" fmla="*/ 4 h 4"/>
                  <a:gd name="T4" fmla="*/ 2 w 2"/>
                  <a:gd name="T5" fmla="*/ 1 h 4"/>
                  <a:gd name="T6" fmla="*/ 0 w 2"/>
                  <a:gd name="T7" fmla="*/ 0 h 4"/>
                </a:gdLst>
                <a:ahLst/>
                <a:cxnLst>
                  <a:cxn ang="0">
                    <a:pos x="T0" y="T1"/>
                  </a:cxn>
                  <a:cxn ang="0">
                    <a:pos x="T2" y="T3"/>
                  </a:cxn>
                  <a:cxn ang="0">
                    <a:pos x="T4" y="T5"/>
                  </a:cxn>
                  <a:cxn ang="0">
                    <a:pos x="T6" y="T7"/>
                  </a:cxn>
                </a:cxnLst>
                <a:rect l="0" t="0" r="r" b="b"/>
                <a:pathLst>
                  <a:path w="2" h="4">
                    <a:moveTo>
                      <a:pt x="0" y="0"/>
                    </a:moveTo>
                    <a:cubicBezTo>
                      <a:pt x="0" y="2"/>
                      <a:pt x="1" y="3"/>
                      <a:pt x="1" y="4"/>
                    </a:cubicBezTo>
                    <a:cubicBezTo>
                      <a:pt x="2" y="3"/>
                      <a:pt x="2" y="2"/>
                      <a:pt x="2" y="1"/>
                    </a:cubicBezTo>
                    <a:cubicBezTo>
                      <a:pt x="1" y="1"/>
                      <a:pt x="1" y="0"/>
                      <a:pt x="0"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578">
                <a:extLst>
                  <a:ext uri="{FF2B5EF4-FFF2-40B4-BE49-F238E27FC236}">
                    <a16:creationId xmlns:a16="http://schemas.microsoft.com/office/drawing/2014/main" id="{DB6384F2-779F-43D9-8344-6DEAD7B9C084}"/>
                  </a:ext>
                </a:extLst>
              </p:cNvPr>
              <p:cNvSpPr>
                <a:spLocks/>
              </p:cNvSpPr>
              <p:nvPr/>
            </p:nvSpPr>
            <p:spPr bwMode="auto">
              <a:xfrm>
                <a:off x="1190" y="668"/>
                <a:ext cx="14" cy="14"/>
              </a:xfrm>
              <a:custGeom>
                <a:avLst/>
                <a:gdLst>
                  <a:gd name="T0" fmla="*/ 4 w 6"/>
                  <a:gd name="T1" fmla="*/ 0 h 6"/>
                  <a:gd name="T2" fmla="*/ 3 w 6"/>
                  <a:gd name="T3" fmla="*/ 1 h 6"/>
                  <a:gd name="T4" fmla="*/ 0 w 6"/>
                  <a:gd name="T5" fmla="*/ 4 h 6"/>
                  <a:gd name="T6" fmla="*/ 3 w 6"/>
                  <a:gd name="T7" fmla="*/ 6 h 6"/>
                  <a:gd name="T8" fmla="*/ 4 w 6"/>
                  <a:gd name="T9" fmla="*/ 5 h 6"/>
                  <a:gd name="T10" fmla="*/ 6 w 6"/>
                  <a:gd name="T11" fmla="*/ 4 h 6"/>
                  <a:gd name="T12" fmla="*/ 5 w 6"/>
                  <a:gd name="T13" fmla="*/ 0 h 6"/>
                  <a:gd name="T14" fmla="*/ 4 w 6"/>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4" y="0"/>
                    </a:moveTo>
                    <a:cubicBezTo>
                      <a:pt x="4" y="0"/>
                      <a:pt x="3" y="0"/>
                      <a:pt x="3" y="1"/>
                    </a:cubicBezTo>
                    <a:cubicBezTo>
                      <a:pt x="1" y="2"/>
                      <a:pt x="0" y="3"/>
                      <a:pt x="0" y="4"/>
                    </a:cubicBezTo>
                    <a:cubicBezTo>
                      <a:pt x="1" y="5"/>
                      <a:pt x="1" y="6"/>
                      <a:pt x="3" y="6"/>
                    </a:cubicBezTo>
                    <a:cubicBezTo>
                      <a:pt x="3" y="6"/>
                      <a:pt x="4" y="5"/>
                      <a:pt x="4" y="5"/>
                    </a:cubicBezTo>
                    <a:cubicBezTo>
                      <a:pt x="5" y="5"/>
                      <a:pt x="5" y="5"/>
                      <a:pt x="6" y="4"/>
                    </a:cubicBezTo>
                    <a:cubicBezTo>
                      <a:pt x="6" y="3"/>
                      <a:pt x="5" y="2"/>
                      <a:pt x="5" y="0"/>
                    </a:cubicBezTo>
                    <a:cubicBezTo>
                      <a:pt x="5" y="0"/>
                      <a:pt x="5" y="0"/>
                      <a:pt x="4" y="0"/>
                    </a:cubicBezTo>
                  </a:path>
                </a:pathLst>
              </a:custGeom>
              <a:solidFill>
                <a:srgbClr val="0002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579">
                <a:extLst>
                  <a:ext uri="{FF2B5EF4-FFF2-40B4-BE49-F238E27FC236}">
                    <a16:creationId xmlns:a16="http://schemas.microsoft.com/office/drawing/2014/main" id="{B54758E1-009D-41FC-99D3-0ACCF3872382}"/>
                  </a:ext>
                </a:extLst>
              </p:cNvPr>
              <p:cNvSpPr>
                <a:spLocks noEditPoints="1"/>
              </p:cNvSpPr>
              <p:nvPr/>
            </p:nvSpPr>
            <p:spPr bwMode="auto">
              <a:xfrm>
                <a:off x="1128" y="834"/>
                <a:ext cx="43" cy="29"/>
              </a:xfrm>
              <a:custGeom>
                <a:avLst/>
                <a:gdLst>
                  <a:gd name="T0" fmla="*/ 10 w 18"/>
                  <a:gd name="T1" fmla="*/ 8 h 12"/>
                  <a:gd name="T2" fmla="*/ 8 w 18"/>
                  <a:gd name="T3" fmla="*/ 6 h 12"/>
                  <a:gd name="T4" fmla="*/ 10 w 18"/>
                  <a:gd name="T5" fmla="*/ 3 h 12"/>
                  <a:gd name="T6" fmla="*/ 12 w 18"/>
                  <a:gd name="T7" fmla="*/ 2 h 12"/>
                  <a:gd name="T8" fmla="*/ 14 w 18"/>
                  <a:gd name="T9" fmla="*/ 4 h 12"/>
                  <a:gd name="T10" fmla="*/ 12 w 18"/>
                  <a:gd name="T11" fmla="*/ 7 h 12"/>
                  <a:gd name="T12" fmla="*/ 10 w 18"/>
                  <a:gd name="T13" fmla="*/ 8 h 12"/>
                  <a:gd name="T14" fmla="*/ 12 w 18"/>
                  <a:gd name="T15" fmla="*/ 0 h 12"/>
                  <a:gd name="T16" fmla="*/ 7 w 18"/>
                  <a:gd name="T17" fmla="*/ 1 h 12"/>
                  <a:gd name="T18" fmla="*/ 2 w 18"/>
                  <a:gd name="T19" fmla="*/ 10 h 12"/>
                  <a:gd name="T20" fmla="*/ 7 w 18"/>
                  <a:gd name="T21" fmla="*/ 12 h 12"/>
                  <a:gd name="T22" fmla="*/ 12 w 18"/>
                  <a:gd name="T23" fmla="*/ 11 h 12"/>
                  <a:gd name="T24" fmla="*/ 17 w 18"/>
                  <a:gd name="T25" fmla="*/ 3 h 12"/>
                  <a:gd name="T26" fmla="*/ 12 w 18"/>
                  <a:gd name="T2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 h="12">
                    <a:moveTo>
                      <a:pt x="10" y="8"/>
                    </a:moveTo>
                    <a:cubicBezTo>
                      <a:pt x="9" y="8"/>
                      <a:pt x="8" y="7"/>
                      <a:pt x="8" y="6"/>
                    </a:cubicBezTo>
                    <a:cubicBezTo>
                      <a:pt x="7" y="5"/>
                      <a:pt x="8" y="4"/>
                      <a:pt x="10" y="3"/>
                    </a:cubicBezTo>
                    <a:cubicBezTo>
                      <a:pt x="11" y="2"/>
                      <a:pt x="11" y="2"/>
                      <a:pt x="12" y="2"/>
                    </a:cubicBezTo>
                    <a:cubicBezTo>
                      <a:pt x="13" y="2"/>
                      <a:pt x="14" y="3"/>
                      <a:pt x="14" y="4"/>
                    </a:cubicBezTo>
                    <a:cubicBezTo>
                      <a:pt x="15" y="5"/>
                      <a:pt x="14" y="6"/>
                      <a:pt x="12" y="7"/>
                    </a:cubicBezTo>
                    <a:cubicBezTo>
                      <a:pt x="11" y="8"/>
                      <a:pt x="11" y="8"/>
                      <a:pt x="10" y="8"/>
                    </a:cubicBezTo>
                    <a:moveTo>
                      <a:pt x="12" y="0"/>
                    </a:moveTo>
                    <a:cubicBezTo>
                      <a:pt x="10" y="0"/>
                      <a:pt x="9" y="0"/>
                      <a:pt x="7" y="1"/>
                    </a:cubicBezTo>
                    <a:cubicBezTo>
                      <a:pt x="3" y="3"/>
                      <a:pt x="0" y="7"/>
                      <a:pt x="2" y="10"/>
                    </a:cubicBezTo>
                    <a:cubicBezTo>
                      <a:pt x="2" y="11"/>
                      <a:pt x="4" y="12"/>
                      <a:pt x="7" y="12"/>
                    </a:cubicBezTo>
                    <a:cubicBezTo>
                      <a:pt x="8" y="12"/>
                      <a:pt x="10" y="12"/>
                      <a:pt x="12" y="11"/>
                    </a:cubicBezTo>
                    <a:cubicBezTo>
                      <a:pt x="16" y="10"/>
                      <a:pt x="18" y="6"/>
                      <a:pt x="17" y="3"/>
                    </a:cubicBezTo>
                    <a:cubicBezTo>
                      <a:pt x="16" y="1"/>
                      <a:pt x="14" y="0"/>
                      <a:pt x="12" y="0"/>
                    </a:cubicBezTo>
                  </a:path>
                </a:pathLst>
              </a:custGeom>
              <a:solidFill>
                <a:srgbClr val="0005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580">
                <a:extLst>
                  <a:ext uri="{FF2B5EF4-FFF2-40B4-BE49-F238E27FC236}">
                    <a16:creationId xmlns:a16="http://schemas.microsoft.com/office/drawing/2014/main" id="{6959F185-86E5-429C-9199-CDD5B042E562}"/>
                  </a:ext>
                </a:extLst>
              </p:cNvPr>
              <p:cNvSpPr>
                <a:spLocks/>
              </p:cNvSpPr>
              <p:nvPr/>
            </p:nvSpPr>
            <p:spPr bwMode="auto">
              <a:xfrm>
                <a:off x="1145" y="839"/>
                <a:ext cx="19" cy="14"/>
              </a:xfrm>
              <a:custGeom>
                <a:avLst/>
                <a:gdLst>
                  <a:gd name="T0" fmla="*/ 5 w 8"/>
                  <a:gd name="T1" fmla="*/ 0 h 6"/>
                  <a:gd name="T2" fmla="*/ 3 w 8"/>
                  <a:gd name="T3" fmla="*/ 1 h 6"/>
                  <a:gd name="T4" fmla="*/ 1 w 8"/>
                  <a:gd name="T5" fmla="*/ 4 h 6"/>
                  <a:gd name="T6" fmla="*/ 3 w 8"/>
                  <a:gd name="T7" fmla="*/ 6 h 6"/>
                  <a:gd name="T8" fmla="*/ 5 w 8"/>
                  <a:gd name="T9" fmla="*/ 5 h 6"/>
                  <a:gd name="T10" fmla="*/ 7 w 8"/>
                  <a:gd name="T11" fmla="*/ 2 h 6"/>
                  <a:gd name="T12" fmla="*/ 5 w 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 h="6">
                    <a:moveTo>
                      <a:pt x="5" y="0"/>
                    </a:moveTo>
                    <a:cubicBezTo>
                      <a:pt x="4" y="0"/>
                      <a:pt x="4" y="0"/>
                      <a:pt x="3" y="1"/>
                    </a:cubicBezTo>
                    <a:cubicBezTo>
                      <a:pt x="1" y="2"/>
                      <a:pt x="0" y="3"/>
                      <a:pt x="1" y="4"/>
                    </a:cubicBezTo>
                    <a:cubicBezTo>
                      <a:pt x="1" y="5"/>
                      <a:pt x="2" y="6"/>
                      <a:pt x="3" y="6"/>
                    </a:cubicBezTo>
                    <a:cubicBezTo>
                      <a:pt x="4" y="6"/>
                      <a:pt x="4" y="6"/>
                      <a:pt x="5" y="5"/>
                    </a:cubicBezTo>
                    <a:cubicBezTo>
                      <a:pt x="7" y="4"/>
                      <a:pt x="8" y="3"/>
                      <a:pt x="7" y="2"/>
                    </a:cubicBezTo>
                    <a:cubicBezTo>
                      <a:pt x="7" y="1"/>
                      <a:pt x="6" y="0"/>
                      <a:pt x="5" y="0"/>
                    </a:cubicBezTo>
                  </a:path>
                </a:pathLst>
              </a:custGeom>
              <a:solidFill>
                <a:srgbClr val="0001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581">
                <a:extLst>
                  <a:ext uri="{FF2B5EF4-FFF2-40B4-BE49-F238E27FC236}">
                    <a16:creationId xmlns:a16="http://schemas.microsoft.com/office/drawing/2014/main" id="{3D19BE97-F762-4632-8CE2-D1821EE6D986}"/>
                  </a:ext>
                </a:extLst>
              </p:cNvPr>
              <p:cNvSpPr>
                <a:spLocks noEditPoints="1"/>
              </p:cNvSpPr>
              <p:nvPr/>
            </p:nvSpPr>
            <p:spPr bwMode="auto">
              <a:xfrm>
                <a:off x="1323" y="687"/>
                <a:ext cx="26" cy="83"/>
              </a:xfrm>
              <a:custGeom>
                <a:avLst/>
                <a:gdLst>
                  <a:gd name="T0" fmla="*/ 5 w 11"/>
                  <a:gd name="T1" fmla="*/ 7 h 35"/>
                  <a:gd name="T2" fmla="*/ 5 w 11"/>
                  <a:gd name="T3" fmla="*/ 7 h 35"/>
                  <a:gd name="T4" fmla="*/ 11 w 11"/>
                  <a:gd name="T5" fmla="*/ 35 h 35"/>
                  <a:gd name="T6" fmla="*/ 11 w 11"/>
                  <a:gd name="T7" fmla="*/ 35 h 35"/>
                  <a:gd name="T8" fmla="*/ 5 w 11"/>
                  <a:gd name="T9" fmla="*/ 7 h 35"/>
                  <a:gd name="T10" fmla="*/ 0 w 11"/>
                  <a:gd name="T11" fmla="*/ 0 h 35"/>
                  <a:gd name="T12" fmla="*/ 0 w 11"/>
                  <a:gd name="T13" fmla="*/ 0 h 35"/>
                  <a:gd name="T14" fmla="*/ 2 w 11"/>
                  <a:gd name="T15" fmla="*/ 3 h 35"/>
                  <a:gd name="T16" fmla="*/ 2 w 11"/>
                  <a:gd name="T17" fmla="*/ 3 h 35"/>
                  <a:gd name="T18" fmla="*/ 0 w 11"/>
                  <a:gd name="T1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5">
                    <a:moveTo>
                      <a:pt x="5" y="7"/>
                    </a:moveTo>
                    <a:cubicBezTo>
                      <a:pt x="5" y="7"/>
                      <a:pt x="5" y="7"/>
                      <a:pt x="5" y="7"/>
                    </a:cubicBezTo>
                    <a:cubicBezTo>
                      <a:pt x="9" y="16"/>
                      <a:pt x="11" y="25"/>
                      <a:pt x="11" y="35"/>
                    </a:cubicBezTo>
                    <a:cubicBezTo>
                      <a:pt x="11" y="35"/>
                      <a:pt x="11" y="35"/>
                      <a:pt x="11" y="35"/>
                    </a:cubicBezTo>
                    <a:cubicBezTo>
                      <a:pt x="11" y="25"/>
                      <a:pt x="9" y="16"/>
                      <a:pt x="5" y="7"/>
                    </a:cubicBezTo>
                    <a:moveTo>
                      <a:pt x="0" y="0"/>
                    </a:moveTo>
                    <a:cubicBezTo>
                      <a:pt x="0" y="0"/>
                      <a:pt x="0" y="0"/>
                      <a:pt x="0" y="0"/>
                    </a:cubicBezTo>
                    <a:cubicBezTo>
                      <a:pt x="1" y="1"/>
                      <a:pt x="2" y="2"/>
                      <a:pt x="2" y="3"/>
                    </a:cubicBezTo>
                    <a:cubicBezTo>
                      <a:pt x="2" y="3"/>
                      <a:pt x="2" y="3"/>
                      <a:pt x="2" y="3"/>
                    </a:cubicBezTo>
                    <a:cubicBezTo>
                      <a:pt x="2" y="2"/>
                      <a:pt x="1" y="1"/>
                      <a:pt x="0" y="0"/>
                    </a:cubicBezTo>
                  </a:path>
                </a:pathLst>
              </a:custGeom>
              <a:solidFill>
                <a:srgbClr val="000C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582">
                <a:extLst>
                  <a:ext uri="{FF2B5EF4-FFF2-40B4-BE49-F238E27FC236}">
                    <a16:creationId xmlns:a16="http://schemas.microsoft.com/office/drawing/2014/main" id="{012EB9EF-6F28-4A60-8094-C31121C8D28F}"/>
                  </a:ext>
                </a:extLst>
              </p:cNvPr>
              <p:cNvSpPr>
                <a:spLocks noEditPoints="1"/>
              </p:cNvSpPr>
              <p:nvPr/>
            </p:nvSpPr>
            <p:spPr bwMode="auto">
              <a:xfrm>
                <a:off x="1059" y="687"/>
                <a:ext cx="290" cy="233"/>
              </a:xfrm>
              <a:custGeom>
                <a:avLst/>
                <a:gdLst>
                  <a:gd name="T0" fmla="*/ 116 w 122"/>
                  <a:gd name="T1" fmla="*/ 7 h 98"/>
                  <a:gd name="T2" fmla="*/ 114 w 122"/>
                  <a:gd name="T3" fmla="*/ 8 h 98"/>
                  <a:gd name="T4" fmla="*/ 114 w 122"/>
                  <a:gd name="T5" fmla="*/ 8 h 98"/>
                  <a:gd name="T6" fmla="*/ 114 w 122"/>
                  <a:gd name="T7" fmla="*/ 8 h 98"/>
                  <a:gd name="T8" fmla="*/ 115 w 122"/>
                  <a:gd name="T9" fmla="*/ 21 h 98"/>
                  <a:gd name="T10" fmla="*/ 52 w 122"/>
                  <a:gd name="T11" fmla="*/ 85 h 98"/>
                  <a:gd name="T12" fmla="*/ 0 w 122"/>
                  <a:gd name="T13" fmla="*/ 57 h 98"/>
                  <a:gd name="T14" fmla="*/ 18 w 122"/>
                  <a:gd name="T15" fmla="*/ 83 h 98"/>
                  <a:gd name="T16" fmla="*/ 25 w 122"/>
                  <a:gd name="T17" fmla="*/ 80 h 98"/>
                  <a:gd name="T18" fmla="*/ 26 w 122"/>
                  <a:gd name="T19" fmla="*/ 81 h 98"/>
                  <a:gd name="T20" fmla="*/ 24 w 122"/>
                  <a:gd name="T21" fmla="*/ 86 h 98"/>
                  <a:gd name="T22" fmla="*/ 23 w 122"/>
                  <a:gd name="T23" fmla="*/ 88 h 98"/>
                  <a:gd name="T24" fmla="*/ 47 w 122"/>
                  <a:gd name="T25" fmla="*/ 97 h 98"/>
                  <a:gd name="T26" fmla="*/ 47 w 122"/>
                  <a:gd name="T27" fmla="*/ 94 h 98"/>
                  <a:gd name="T28" fmla="*/ 49 w 122"/>
                  <a:gd name="T29" fmla="*/ 91 h 98"/>
                  <a:gd name="T30" fmla="*/ 50 w 122"/>
                  <a:gd name="T31" fmla="*/ 92 h 98"/>
                  <a:gd name="T32" fmla="*/ 53 w 122"/>
                  <a:gd name="T33" fmla="*/ 96 h 98"/>
                  <a:gd name="T34" fmla="*/ 53 w 122"/>
                  <a:gd name="T35" fmla="*/ 98 h 98"/>
                  <a:gd name="T36" fmla="*/ 59 w 122"/>
                  <a:gd name="T37" fmla="*/ 98 h 98"/>
                  <a:gd name="T38" fmla="*/ 91 w 122"/>
                  <a:gd name="T39" fmla="*/ 90 h 98"/>
                  <a:gd name="T40" fmla="*/ 91 w 122"/>
                  <a:gd name="T41" fmla="*/ 88 h 98"/>
                  <a:gd name="T42" fmla="*/ 87 w 122"/>
                  <a:gd name="T43" fmla="*/ 83 h 98"/>
                  <a:gd name="T44" fmla="*/ 88 w 122"/>
                  <a:gd name="T45" fmla="*/ 81 h 98"/>
                  <a:gd name="T46" fmla="*/ 89 w 122"/>
                  <a:gd name="T47" fmla="*/ 81 h 98"/>
                  <a:gd name="T48" fmla="*/ 97 w 122"/>
                  <a:gd name="T49" fmla="*/ 83 h 98"/>
                  <a:gd name="T50" fmla="*/ 99 w 122"/>
                  <a:gd name="T51" fmla="*/ 84 h 98"/>
                  <a:gd name="T52" fmla="*/ 117 w 122"/>
                  <a:gd name="T53" fmla="*/ 60 h 98"/>
                  <a:gd name="T54" fmla="*/ 114 w 122"/>
                  <a:gd name="T55" fmla="*/ 55 h 98"/>
                  <a:gd name="T56" fmla="*/ 118 w 122"/>
                  <a:gd name="T57" fmla="*/ 53 h 98"/>
                  <a:gd name="T58" fmla="*/ 120 w 122"/>
                  <a:gd name="T59" fmla="*/ 52 h 98"/>
                  <a:gd name="T60" fmla="*/ 122 w 122"/>
                  <a:gd name="T61" fmla="*/ 35 h 98"/>
                  <a:gd name="T62" fmla="*/ 116 w 122"/>
                  <a:gd name="T63" fmla="*/ 7 h 98"/>
                  <a:gd name="T64" fmla="*/ 111 w 122"/>
                  <a:gd name="T65" fmla="*/ 0 h 98"/>
                  <a:gd name="T66" fmla="*/ 113 w 122"/>
                  <a:gd name="T67" fmla="*/ 3 h 98"/>
                  <a:gd name="T68" fmla="*/ 113 w 122"/>
                  <a:gd name="T69" fmla="*/ 3 h 98"/>
                  <a:gd name="T70" fmla="*/ 111 w 122"/>
                  <a:gd name="T71"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2" h="98">
                    <a:moveTo>
                      <a:pt x="116" y="7"/>
                    </a:moveTo>
                    <a:cubicBezTo>
                      <a:pt x="115" y="7"/>
                      <a:pt x="115" y="8"/>
                      <a:pt x="114" y="8"/>
                    </a:cubicBezTo>
                    <a:cubicBezTo>
                      <a:pt x="114" y="8"/>
                      <a:pt x="114" y="8"/>
                      <a:pt x="114" y="8"/>
                    </a:cubicBezTo>
                    <a:cubicBezTo>
                      <a:pt x="114" y="8"/>
                      <a:pt x="114" y="8"/>
                      <a:pt x="114" y="8"/>
                    </a:cubicBezTo>
                    <a:cubicBezTo>
                      <a:pt x="115" y="12"/>
                      <a:pt x="115" y="17"/>
                      <a:pt x="115" y="21"/>
                    </a:cubicBezTo>
                    <a:cubicBezTo>
                      <a:pt x="115" y="56"/>
                      <a:pt x="87" y="85"/>
                      <a:pt x="52" y="85"/>
                    </a:cubicBezTo>
                    <a:cubicBezTo>
                      <a:pt x="30" y="85"/>
                      <a:pt x="11" y="74"/>
                      <a:pt x="0" y="57"/>
                    </a:cubicBezTo>
                    <a:cubicBezTo>
                      <a:pt x="3" y="67"/>
                      <a:pt x="10" y="76"/>
                      <a:pt x="18" y="83"/>
                    </a:cubicBezTo>
                    <a:cubicBezTo>
                      <a:pt x="20" y="82"/>
                      <a:pt x="23" y="80"/>
                      <a:pt x="25" y="80"/>
                    </a:cubicBezTo>
                    <a:cubicBezTo>
                      <a:pt x="25" y="80"/>
                      <a:pt x="25" y="80"/>
                      <a:pt x="26" y="81"/>
                    </a:cubicBezTo>
                    <a:cubicBezTo>
                      <a:pt x="27" y="82"/>
                      <a:pt x="25" y="84"/>
                      <a:pt x="24" y="86"/>
                    </a:cubicBezTo>
                    <a:cubicBezTo>
                      <a:pt x="24" y="86"/>
                      <a:pt x="24" y="87"/>
                      <a:pt x="23" y="88"/>
                    </a:cubicBezTo>
                    <a:cubicBezTo>
                      <a:pt x="30" y="92"/>
                      <a:pt x="39" y="96"/>
                      <a:pt x="47" y="97"/>
                    </a:cubicBezTo>
                    <a:cubicBezTo>
                      <a:pt x="47" y="96"/>
                      <a:pt x="47" y="95"/>
                      <a:pt x="47" y="94"/>
                    </a:cubicBezTo>
                    <a:cubicBezTo>
                      <a:pt x="46" y="92"/>
                      <a:pt x="47" y="91"/>
                      <a:pt x="49" y="91"/>
                    </a:cubicBezTo>
                    <a:cubicBezTo>
                      <a:pt x="49" y="91"/>
                      <a:pt x="50" y="92"/>
                      <a:pt x="50" y="92"/>
                    </a:cubicBezTo>
                    <a:cubicBezTo>
                      <a:pt x="52" y="93"/>
                      <a:pt x="53" y="94"/>
                      <a:pt x="53" y="96"/>
                    </a:cubicBezTo>
                    <a:cubicBezTo>
                      <a:pt x="53" y="97"/>
                      <a:pt x="53" y="97"/>
                      <a:pt x="53" y="98"/>
                    </a:cubicBezTo>
                    <a:cubicBezTo>
                      <a:pt x="55" y="98"/>
                      <a:pt x="57" y="98"/>
                      <a:pt x="59" y="98"/>
                    </a:cubicBezTo>
                    <a:cubicBezTo>
                      <a:pt x="71" y="98"/>
                      <a:pt x="82" y="95"/>
                      <a:pt x="91" y="90"/>
                    </a:cubicBezTo>
                    <a:cubicBezTo>
                      <a:pt x="91" y="89"/>
                      <a:pt x="91" y="89"/>
                      <a:pt x="91" y="88"/>
                    </a:cubicBezTo>
                    <a:cubicBezTo>
                      <a:pt x="89" y="86"/>
                      <a:pt x="88" y="85"/>
                      <a:pt x="87" y="83"/>
                    </a:cubicBezTo>
                    <a:cubicBezTo>
                      <a:pt x="86" y="81"/>
                      <a:pt x="86" y="81"/>
                      <a:pt x="88" y="81"/>
                    </a:cubicBezTo>
                    <a:cubicBezTo>
                      <a:pt x="88" y="81"/>
                      <a:pt x="88" y="81"/>
                      <a:pt x="89" y="81"/>
                    </a:cubicBezTo>
                    <a:cubicBezTo>
                      <a:pt x="91" y="81"/>
                      <a:pt x="94" y="82"/>
                      <a:pt x="97" y="83"/>
                    </a:cubicBezTo>
                    <a:cubicBezTo>
                      <a:pt x="97" y="83"/>
                      <a:pt x="98" y="84"/>
                      <a:pt x="99" y="84"/>
                    </a:cubicBezTo>
                    <a:cubicBezTo>
                      <a:pt x="107" y="78"/>
                      <a:pt x="113" y="70"/>
                      <a:pt x="117" y="60"/>
                    </a:cubicBezTo>
                    <a:cubicBezTo>
                      <a:pt x="115" y="60"/>
                      <a:pt x="113" y="58"/>
                      <a:pt x="114" y="55"/>
                    </a:cubicBezTo>
                    <a:cubicBezTo>
                      <a:pt x="114" y="53"/>
                      <a:pt x="117" y="54"/>
                      <a:pt x="118" y="53"/>
                    </a:cubicBezTo>
                    <a:cubicBezTo>
                      <a:pt x="119" y="53"/>
                      <a:pt x="120" y="52"/>
                      <a:pt x="120" y="52"/>
                    </a:cubicBezTo>
                    <a:cubicBezTo>
                      <a:pt x="121" y="46"/>
                      <a:pt x="122" y="41"/>
                      <a:pt x="122" y="35"/>
                    </a:cubicBezTo>
                    <a:cubicBezTo>
                      <a:pt x="122" y="25"/>
                      <a:pt x="120" y="16"/>
                      <a:pt x="116" y="7"/>
                    </a:cubicBezTo>
                    <a:moveTo>
                      <a:pt x="111" y="0"/>
                    </a:moveTo>
                    <a:cubicBezTo>
                      <a:pt x="112" y="1"/>
                      <a:pt x="112" y="2"/>
                      <a:pt x="113" y="3"/>
                    </a:cubicBezTo>
                    <a:cubicBezTo>
                      <a:pt x="113" y="3"/>
                      <a:pt x="113" y="3"/>
                      <a:pt x="113" y="3"/>
                    </a:cubicBezTo>
                    <a:cubicBezTo>
                      <a:pt x="113" y="2"/>
                      <a:pt x="112" y="1"/>
                      <a:pt x="111"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583">
                <a:extLst>
                  <a:ext uri="{FF2B5EF4-FFF2-40B4-BE49-F238E27FC236}">
                    <a16:creationId xmlns:a16="http://schemas.microsoft.com/office/drawing/2014/main" id="{E241763D-DD5C-47CE-9689-994AB48343B8}"/>
                  </a:ext>
                </a:extLst>
              </p:cNvPr>
              <p:cNvSpPr>
                <a:spLocks/>
              </p:cNvSpPr>
              <p:nvPr/>
            </p:nvSpPr>
            <p:spPr bwMode="auto">
              <a:xfrm>
                <a:off x="1328" y="694"/>
                <a:ext cx="7" cy="12"/>
              </a:xfrm>
              <a:custGeom>
                <a:avLst/>
                <a:gdLst>
                  <a:gd name="T0" fmla="*/ 0 w 3"/>
                  <a:gd name="T1" fmla="*/ 0 h 5"/>
                  <a:gd name="T2" fmla="*/ 0 w 3"/>
                  <a:gd name="T3" fmla="*/ 0 h 5"/>
                  <a:gd name="T4" fmla="*/ 0 w 3"/>
                  <a:gd name="T5" fmla="*/ 0 h 5"/>
                  <a:gd name="T6" fmla="*/ 1 w 3"/>
                  <a:gd name="T7" fmla="*/ 5 h 5"/>
                  <a:gd name="T8" fmla="*/ 1 w 3"/>
                  <a:gd name="T9" fmla="*/ 5 h 5"/>
                  <a:gd name="T10" fmla="*/ 1 w 3"/>
                  <a:gd name="T11" fmla="*/ 5 h 5"/>
                  <a:gd name="T12" fmla="*/ 3 w 3"/>
                  <a:gd name="T13" fmla="*/ 4 h 5"/>
                  <a:gd name="T14" fmla="*/ 3 w 3"/>
                  <a:gd name="T15" fmla="*/ 4 h 5"/>
                  <a:gd name="T16" fmla="*/ 0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0" y="0"/>
                    </a:moveTo>
                    <a:cubicBezTo>
                      <a:pt x="0" y="0"/>
                      <a:pt x="0" y="0"/>
                      <a:pt x="0" y="0"/>
                    </a:cubicBezTo>
                    <a:cubicBezTo>
                      <a:pt x="0" y="0"/>
                      <a:pt x="0" y="0"/>
                      <a:pt x="0" y="0"/>
                    </a:cubicBezTo>
                    <a:cubicBezTo>
                      <a:pt x="0" y="2"/>
                      <a:pt x="0" y="3"/>
                      <a:pt x="1" y="5"/>
                    </a:cubicBezTo>
                    <a:cubicBezTo>
                      <a:pt x="1" y="5"/>
                      <a:pt x="1" y="5"/>
                      <a:pt x="1" y="5"/>
                    </a:cubicBezTo>
                    <a:cubicBezTo>
                      <a:pt x="1" y="5"/>
                      <a:pt x="1" y="5"/>
                      <a:pt x="1" y="5"/>
                    </a:cubicBezTo>
                    <a:cubicBezTo>
                      <a:pt x="2" y="5"/>
                      <a:pt x="2" y="4"/>
                      <a:pt x="3" y="4"/>
                    </a:cubicBezTo>
                    <a:cubicBezTo>
                      <a:pt x="3" y="4"/>
                      <a:pt x="3" y="4"/>
                      <a:pt x="3" y="4"/>
                    </a:cubicBezTo>
                    <a:cubicBezTo>
                      <a:pt x="2" y="3"/>
                      <a:pt x="1" y="1"/>
                      <a:pt x="0"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584">
                <a:extLst>
                  <a:ext uri="{FF2B5EF4-FFF2-40B4-BE49-F238E27FC236}">
                    <a16:creationId xmlns:a16="http://schemas.microsoft.com/office/drawing/2014/main" id="{EABF9290-1F2F-4E4E-B729-33BC9BDE08EA}"/>
                  </a:ext>
                </a:extLst>
              </p:cNvPr>
              <p:cNvSpPr>
                <a:spLocks/>
              </p:cNvSpPr>
              <p:nvPr/>
            </p:nvSpPr>
            <p:spPr bwMode="auto">
              <a:xfrm>
                <a:off x="1264" y="879"/>
                <a:ext cx="30" cy="22"/>
              </a:xfrm>
              <a:custGeom>
                <a:avLst/>
                <a:gdLst>
                  <a:gd name="T0" fmla="*/ 3 w 13"/>
                  <a:gd name="T1" fmla="*/ 0 h 9"/>
                  <a:gd name="T2" fmla="*/ 2 w 13"/>
                  <a:gd name="T3" fmla="*/ 0 h 9"/>
                  <a:gd name="T4" fmla="*/ 1 w 13"/>
                  <a:gd name="T5" fmla="*/ 2 h 9"/>
                  <a:gd name="T6" fmla="*/ 5 w 13"/>
                  <a:gd name="T7" fmla="*/ 7 h 9"/>
                  <a:gd name="T8" fmla="*/ 5 w 13"/>
                  <a:gd name="T9" fmla="*/ 9 h 9"/>
                  <a:gd name="T10" fmla="*/ 13 w 13"/>
                  <a:gd name="T11" fmla="*/ 3 h 9"/>
                  <a:gd name="T12" fmla="*/ 11 w 13"/>
                  <a:gd name="T13" fmla="*/ 2 h 9"/>
                  <a:gd name="T14" fmla="*/ 3 w 13"/>
                  <a:gd name="T15" fmla="*/ 0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9">
                    <a:moveTo>
                      <a:pt x="3" y="0"/>
                    </a:moveTo>
                    <a:cubicBezTo>
                      <a:pt x="2" y="0"/>
                      <a:pt x="2" y="0"/>
                      <a:pt x="2" y="0"/>
                    </a:cubicBezTo>
                    <a:cubicBezTo>
                      <a:pt x="0" y="0"/>
                      <a:pt x="0" y="0"/>
                      <a:pt x="1" y="2"/>
                    </a:cubicBezTo>
                    <a:cubicBezTo>
                      <a:pt x="2" y="4"/>
                      <a:pt x="3" y="5"/>
                      <a:pt x="5" y="7"/>
                    </a:cubicBezTo>
                    <a:cubicBezTo>
                      <a:pt x="5" y="8"/>
                      <a:pt x="5" y="8"/>
                      <a:pt x="5" y="9"/>
                    </a:cubicBezTo>
                    <a:cubicBezTo>
                      <a:pt x="8" y="7"/>
                      <a:pt x="11" y="5"/>
                      <a:pt x="13" y="3"/>
                    </a:cubicBezTo>
                    <a:cubicBezTo>
                      <a:pt x="12" y="3"/>
                      <a:pt x="11" y="2"/>
                      <a:pt x="11" y="2"/>
                    </a:cubicBezTo>
                    <a:cubicBezTo>
                      <a:pt x="8" y="1"/>
                      <a:pt x="5"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585">
                <a:extLst>
                  <a:ext uri="{FF2B5EF4-FFF2-40B4-BE49-F238E27FC236}">
                    <a16:creationId xmlns:a16="http://schemas.microsoft.com/office/drawing/2014/main" id="{F7667ED9-2895-4401-9C43-E992DCA10C29}"/>
                  </a:ext>
                </a:extLst>
              </p:cNvPr>
              <p:cNvSpPr>
                <a:spLocks/>
              </p:cNvSpPr>
              <p:nvPr/>
            </p:nvSpPr>
            <p:spPr bwMode="auto">
              <a:xfrm>
                <a:off x="1328" y="811"/>
                <a:ext cx="16" cy="19"/>
              </a:xfrm>
              <a:custGeom>
                <a:avLst/>
                <a:gdLst>
                  <a:gd name="T0" fmla="*/ 7 w 7"/>
                  <a:gd name="T1" fmla="*/ 0 h 8"/>
                  <a:gd name="T2" fmla="*/ 5 w 7"/>
                  <a:gd name="T3" fmla="*/ 1 h 8"/>
                  <a:gd name="T4" fmla="*/ 1 w 7"/>
                  <a:gd name="T5" fmla="*/ 3 h 8"/>
                  <a:gd name="T6" fmla="*/ 4 w 7"/>
                  <a:gd name="T7" fmla="*/ 8 h 8"/>
                  <a:gd name="T8" fmla="*/ 7 w 7"/>
                  <a:gd name="T9" fmla="*/ 0 h 8"/>
                </a:gdLst>
                <a:ahLst/>
                <a:cxnLst>
                  <a:cxn ang="0">
                    <a:pos x="T0" y="T1"/>
                  </a:cxn>
                  <a:cxn ang="0">
                    <a:pos x="T2" y="T3"/>
                  </a:cxn>
                  <a:cxn ang="0">
                    <a:pos x="T4" y="T5"/>
                  </a:cxn>
                  <a:cxn ang="0">
                    <a:pos x="T6" y="T7"/>
                  </a:cxn>
                  <a:cxn ang="0">
                    <a:pos x="T8" y="T9"/>
                  </a:cxn>
                </a:cxnLst>
                <a:rect l="0" t="0" r="r" b="b"/>
                <a:pathLst>
                  <a:path w="7" h="8">
                    <a:moveTo>
                      <a:pt x="7" y="0"/>
                    </a:moveTo>
                    <a:cubicBezTo>
                      <a:pt x="7" y="0"/>
                      <a:pt x="6" y="1"/>
                      <a:pt x="5" y="1"/>
                    </a:cubicBezTo>
                    <a:cubicBezTo>
                      <a:pt x="4" y="2"/>
                      <a:pt x="1" y="1"/>
                      <a:pt x="1" y="3"/>
                    </a:cubicBezTo>
                    <a:cubicBezTo>
                      <a:pt x="0" y="6"/>
                      <a:pt x="2" y="8"/>
                      <a:pt x="4" y="8"/>
                    </a:cubicBezTo>
                    <a:cubicBezTo>
                      <a:pt x="5" y="6"/>
                      <a:pt x="6" y="3"/>
                      <a:pt x="7"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586">
                <a:extLst>
                  <a:ext uri="{FF2B5EF4-FFF2-40B4-BE49-F238E27FC236}">
                    <a16:creationId xmlns:a16="http://schemas.microsoft.com/office/drawing/2014/main" id="{27E73C5F-CE69-4952-9EAF-2C8D7E98D6F1}"/>
                  </a:ext>
                </a:extLst>
              </p:cNvPr>
              <p:cNvSpPr>
                <a:spLocks/>
              </p:cNvSpPr>
              <p:nvPr/>
            </p:nvSpPr>
            <p:spPr bwMode="auto">
              <a:xfrm>
                <a:off x="1169" y="903"/>
                <a:ext cx="16" cy="17"/>
              </a:xfrm>
              <a:custGeom>
                <a:avLst/>
                <a:gdLst>
                  <a:gd name="T0" fmla="*/ 3 w 7"/>
                  <a:gd name="T1" fmla="*/ 0 h 7"/>
                  <a:gd name="T2" fmla="*/ 1 w 7"/>
                  <a:gd name="T3" fmla="*/ 3 h 7"/>
                  <a:gd name="T4" fmla="*/ 1 w 7"/>
                  <a:gd name="T5" fmla="*/ 6 h 7"/>
                  <a:gd name="T6" fmla="*/ 7 w 7"/>
                  <a:gd name="T7" fmla="*/ 7 h 7"/>
                  <a:gd name="T8" fmla="*/ 7 w 7"/>
                  <a:gd name="T9" fmla="*/ 5 h 7"/>
                  <a:gd name="T10" fmla="*/ 4 w 7"/>
                  <a:gd name="T11" fmla="*/ 1 h 7"/>
                  <a:gd name="T12" fmla="*/ 3 w 7"/>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7" h="7">
                    <a:moveTo>
                      <a:pt x="3" y="0"/>
                    </a:moveTo>
                    <a:cubicBezTo>
                      <a:pt x="1" y="0"/>
                      <a:pt x="0" y="1"/>
                      <a:pt x="1" y="3"/>
                    </a:cubicBezTo>
                    <a:cubicBezTo>
                      <a:pt x="1" y="4"/>
                      <a:pt x="1" y="5"/>
                      <a:pt x="1" y="6"/>
                    </a:cubicBezTo>
                    <a:cubicBezTo>
                      <a:pt x="3" y="7"/>
                      <a:pt x="5" y="7"/>
                      <a:pt x="7" y="7"/>
                    </a:cubicBezTo>
                    <a:cubicBezTo>
                      <a:pt x="7" y="6"/>
                      <a:pt x="7" y="6"/>
                      <a:pt x="7" y="5"/>
                    </a:cubicBezTo>
                    <a:cubicBezTo>
                      <a:pt x="7" y="3"/>
                      <a:pt x="6" y="2"/>
                      <a:pt x="4" y="1"/>
                    </a:cubicBezTo>
                    <a:cubicBezTo>
                      <a:pt x="4" y="1"/>
                      <a:pt x="3" y="0"/>
                      <a:pt x="3"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587">
                <a:extLst>
                  <a:ext uri="{FF2B5EF4-FFF2-40B4-BE49-F238E27FC236}">
                    <a16:creationId xmlns:a16="http://schemas.microsoft.com/office/drawing/2014/main" id="{9CF6A2B0-05E0-43B4-822D-237D53D02CC0}"/>
                  </a:ext>
                </a:extLst>
              </p:cNvPr>
              <p:cNvSpPr>
                <a:spLocks/>
              </p:cNvSpPr>
              <p:nvPr/>
            </p:nvSpPr>
            <p:spPr bwMode="auto">
              <a:xfrm>
                <a:off x="1102" y="877"/>
                <a:ext cx="21" cy="19"/>
              </a:xfrm>
              <a:custGeom>
                <a:avLst/>
                <a:gdLst>
                  <a:gd name="T0" fmla="*/ 7 w 9"/>
                  <a:gd name="T1" fmla="*/ 0 h 8"/>
                  <a:gd name="T2" fmla="*/ 0 w 9"/>
                  <a:gd name="T3" fmla="*/ 3 h 8"/>
                  <a:gd name="T4" fmla="*/ 5 w 9"/>
                  <a:gd name="T5" fmla="*/ 8 h 8"/>
                  <a:gd name="T6" fmla="*/ 6 w 9"/>
                  <a:gd name="T7" fmla="*/ 6 h 8"/>
                  <a:gd name="T8" fmla="*/ 8 w 9"/>
                  <a:gd name="T9" fmla="*/ 1 h 8"/>
                  <a:gd name="T10" fmla="*/ 7 w 9"/>
                  <a:gd name="T11" fmla="*/ 0 h 8"/>
                </a:gdLst>
                <a:ahLst/>
                <a:cxnLst>
                  <a:cxn ang="0">
                    <a:pos x="T0" y="T1"/>
                  </a:cxn>
                  <a:cxn ang="0">
                    <a:pos x="T2" y="T3"/>
                  </a:cxn>
                  <a:cxn ang="0">
                    <a:pos x="T4" y="T5"/>
                  </a:cxn>
                  <a:cxn ang="0">
                    <a:pos x="T6" y="T7"/>
                  </a:cxn>
                  <a:cxn ang="0">
                    <a:pos x="T8" y="T9"/>
                  </a:cxn>
                  <a:cxn ang="0">
                    <a:pos x="T10" y="T11"/>
                  </a:cxn>
                </a:cxnLst>
                <a:rect l="0" t="0" r="r" b="b"/>
                <a:pathLst>
                  <a:path w="9" h="8">
                    <a:moveTo>
                      <a:pt x="7" y="0"/>
                    </a:moveTo>
                    <a:cubicBezTo>
                      <a:pt x="5" y="0"/>
                      <a:pt x="2" y="2"/>
                      <a:pt x="0" y="3"/>
                    </a:cubicBezTo>
                    <a:cubicBezTo>
                      <a:pt x="2" y="5"/>
                      <a:pt x="3" y="6"/>
                      <a:pt x="5" y="8"/>
                    </a:cubicBezTo>
                    <a:cubicBezTo>
                      <a:pt x="6" y="7"/>
                      <a:pt x="6" y="6"/>
                      <a:pt x="6" y="6"/>
                    </a:cubicBezTo>
                    <a:cubicBezTo>
                      <a:pt x="7" y="4"/>
                      <a:pt x="9" y="2"/>
                      <a:pt x="8" y="1"/>
                    </a:cubicBezTo>
                    <a:cubicBezTo>
                      <a:pt x="7" y="0"/>
                      <a:pt x="7" y="0"/>
                      <a:pt x="7" y="0"/>
                    </a:cubicBezTo>
                  </a:path>
                </a:pathLst>
              </a:custGeom>
              <a:solidFill>
                <a:srgbClr val="000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588">
                <a:extLst>
                  <a:ext uri="{FF2B5EF4-FFF2-40B4-BE49-F238E27FC236}">
                    <a16:creationId xmlns:a16="http://schemas.microsoft.com/office/drawing/2014/main" id="{98804543-3358-4EBB-9CE3-24516A3AAE76}"/>
                  </a:ext>
                </a:extLst>
              </p:cNvPr>
              <p:cNvSpPr>
                <a:spLocks/>
              </p:cNvSpPr>
              <p:nvPr/>
            </p:nvSpPr>
            <p:spPr bwMode="auto">
              <a:xfrm>
                <a:off x="2223" y="1357"/>
                <a:ext cx="304" cy="118"/>
              </a:xfrm>
              <a:custGeom>
                <a:avLst/>
                <a:gdLst>
                  <a:gd name="T0" fmla="*/ 0 w 128"/>
                  <a:gd name="T1" fmla="*/ 0 h 50"/>
                  <a:gd name="T2" fmla="*/ 57 w 128"/>
                  <a:gd name="T3" fmla="*/ 40 h 50"/>
                  <a:gd name="T4" fmla="*/ 128 w 128"/>
                  <a:gd name="T5" fmla="*/ 45 h 50"/>
                </a:gdLst>
                <a:ahLst/>
                <a:cxnLst>
                  <a:cxn ang="0">
                    <a:pos x="T0" y="T1"/>
                  </a:cxn>
                  <a:cxn ang="0">
                    <a:pos x="T2" y="T3"/>
                  </a:cxn>
                  <a:cxn ang="0">
                    <a:pos x="T4" y="T5"/>
                  </a:cxn>
                </a:cxnLst>
                <a:rect l="0" t="0" r="r" b="b"/>
                <a:pathLst>
                  <a:path w="128" h="50">
                    <a:moveTo>
                      <a:pt x="0" y="0"/>
                    </a:moveTo>
                    <a:cubicBezTo>
                      <a:pt x="15" y="18"/>
                      <a:pt x="35" y="32"/>
                      <a:pt x="57" y="40"/>
                    </a:cubicBezTo>
                    <a:cubicBezTo>
                      <a:pt x="80" y="48"/>
                      <a:pt x="104" y="50"/>
                      <a:pt x="128" y="4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589">
                <a:extLst>
                  <a:ext uri="{FF2B5EF4-FFF2-40B4-BE49-F238E27FC236}">
                    <a16:creationId xmlns:a16="http://schemas.microsoft.com/office/drawing/2014/main" id="{8E4DB77C-7A4A-4448-AD71-72C9713796E8}"/>
                  </a:ext>
                </a:extLst>
              </p:cNvPr>
              <p:cNvSpPr>
                <a:spLocks/>
              </p:cNvSpPr>
              <p:nvPr/>
            </p:nvSpPr>
            <p:spPr bwMode="auto">
              <a:xfrm>
                <a:off x="2223" y="1357"/>
                <a:ext cx="304" cy="116"/>
              </a:xfrm>
              <a:custGeom>
                <a:avLst/>
                <a:gdLst>
                  <a:gd name="T0" fmla="*/ 0 w 128"/>
                  <a:gd name="T1" fmla="*/ 0 h 49"/>
                  <a:gd name="T2" fmla="*/ 4 w 128"/>
                  <a:gd name="T3" fmla="*/ 4 h 49"/>
                  <a:gd name="T4" fmla="*/ 16 w 128"/>
                  <a:gd name="T5" fmla="*/ 15 h 49"/>
                  <a:gd name="T6" fmla="*/ 25 w 128"/>
                  <a:gd name="T7" fmla="*/ 21 h 49"/>
                  <a:gd name="T8" fmla="*/ 35 w 128"/>
                  <a:gd name="T9" fmla="*/ 28 h 49"/>
                  <a:gd name="T10" fmla="*/ 58 w 128"/>
                  <a:gd name="T11" fmla="*/ 39 h 49"/>
                  <a:gd name="T12" fmla="*/ 83 w 128"/>
                  <a:gd name="T13" fmla="*/ 45 h 49"/>
                  <a:gd name="T14" fmla="*/ 95 w 128"/>
                  <a:gd name="T15" fmla="*/ 46 h 49"/>
                  <a:gd name="T16" fmla="*/ 105 w 128"/>
                  <a:gd name="T17" fmla="*/ 47 h 49"/>
                  <a:gd name="T18" fmla="*/ 121 w 128"/>
                  <a:gd name="T19" fmla="*/ 46 h 49"/>
                  <a:gd name="T20" fmla="*/ 128 w 128"/>
                  <a:gd name="T21" fmla="*/ 45 h 49"/>
                  <a:gd name="T22" fmla="*/ 126 w 128"/>
                  <a:gd name="T23" fmla="*/ 45 h 49"/>
                  <a:gd name="T24" fmla="*/ 122 w 128"/>
                  <a:gd name="T25" fmla="*/ 46 h 49"/>
                  <a:gd name="T26" fmla="*/ 106 w 128"/>
                  <a:gd name="T27" fmla="*/ 49 h 49"/>
                  <a:gd name="T28" fmla="*/ 83 w 128"/>
                  <a:gd name="T29" fmla="*/ 48 h 49"/>
                  <a:gd name="T30" fmla="*/ 57 w 128"/>
                  <a:gd name="T31" fmla="*/ 42 h 49"/>
                  <a:gd name="T32" fmla="*/ 33 w 128"/>
                  <a:gd name="T33" fmla="*/ 31 h 49"/>
                  <a:gd name="T34" fmla="*/ 15 w 128"/>
                  <a:gd name="T35" fmla="*/ 17 h 49"/>
                  <a:gd name="T36" fmla="*/ 4 w 128"/>
                  <a:gd name="T37" fmla="*/ 5 h 49"/>
                  <a:gd name="T38" fmla="*/ 1 w 128"/>
                  <a:gd name="T39" fmla="*/ 1 h 49"/>
                  <a:gd name="T40" fmla="*/ 0 w 128"/>
                  <a:gd name="T4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8" h="49">
                    <a:moveTo>
                      <a:pt x="0" y="0"/>
                    </a:moveTo>
                    <a:cubicBezTo>
                      <a:pt x="0" y="0"/>
                      <a:pt x="2" y="1"/>
                      <a:pt x="4" y="4"/>
                    </a:cubicBezTo>
                    <a:cubicBezTo>
                      <a:pt x="7" y="7"/>
                      <a:pt x="11" y="11"/>
                      <a:pt x="16" y="15"/>
                    </a:cubicBezTo>
                    <a:cubicBezTo>
                      <a:pt x="19" y="17"/>
                      <a:pt x="22" y="19"/>
                      <a:pt x="25" y="21"/>
                    </a:cubicBezTo>
                    <a:cubicBezTo>
                      <a:pt x="28" y="24"/>
                      <a:pt x="31" y="26"/>
                      <a:pt x="35" y="28"/>
                    </a:cubicBezTo>
                    <a:cubicBezTo>
                      <a:pt x="42" y="32"/>
                      <a:pt x="50" y="36"/>
                      <a:pt x="58" y="39"/>
                    </a:cubicBezTo>
                    <a:cubicBezTo>
                      <a:pt x="66" y="42"/>
                      <a:pt x="75" y="44"/>
                      <a:pt x="83" y="45"/>
                    </a:cubicBezTo>
                    <a:cubicBezTo>
                      <a:pt x="87" y="45"/>
                      <a:pt x="91" y="46"/>
                      <a:pt x="95" y="46"/>
                    </a:cubicBezTo>
                    <a:cubicBezTo>
                      <a:pt x="99" y="47"/>
                      <a:pt x="102" y="47"/>
                      <a:pt x="105" y="47"/>
                    </a:cubicBezTo>
                    <a:cubicBezTo>
                      <a:pt x="112" y="47"/>
                      <a:pt x="118" y="46"/>
                      <a:pt x="121" y="46"/>
                    </a:cubicBezTo>
                    <a:cubicBezTo>
                      <a:pt x="125" y="45"/>
                      <a:pt x="128" y="45"/>
                      <a:pt x="128" y="45"/>
                    </a:cubicBezTo>
                    <a:cubicBezTo>
                      <a:pt x="128" y="45"/>
                      <a:pt x="127" y="45"/>
                      <a:pt x="126" y="45"/>
                    </a:cubicBezTo>
                    <a:cubicBezTo>
                      <a:pt x="125" y="46"/>
                      <a:pt x="124" y="46"/>
                      <a:pt x="122" y="46"/>
                    </a:cubicBezTo>
                    <a:cubicBezTo>
                      <a:pt x="118" y="47"/>
                      <a:pt x="112" y="48"/>
                      <a:pt x="106" y="49"/>
                    </a:cubicBezTo>
                    <a:cubicBezTo>
                      <a:pt x="99" y="49"/>
                      <a:pt x="91" y="49"/>
                      <a:pt x="83" y="48"/>
                    </a:cubicBezTo>
                    <a:cubicBezTo>
                      <a:pt x="74" y="47"/>
                      <a:pt x="65" y="45"/>
                      <a:pt x="57" y="42"/>
                    </a:cubicBezTo>
                    <a:cubicBezTo>
                      <a:pt x="48" y="39"/>
                      <a:pt x="40" y="35"/>
                      <a:pt x="33" y="31"/>
                    </a:cubicBezTo>
                    <a:cubicBezTo>
                      <a:pt x="26" y="26"/>
                      <a:pt x="20" y="21"/>
                      <a:pt x="15" y="17"/>
                    </a:cubicBezTo>
                    <a:cubicBezTo>
                      <a:pt x="10" y="12"/>
                      <a:pt x="6" y="8"/>
                      <a:pt x="4" y="5"/>
                    </a:cubicBezTo>
                    <a:cubicBezTo>
                      <a:pt x="3" y="3"/>
                      <a:pt x="2" y="2"/>
                      <a:pt x="1" y="1"/>
                    </a:cubicBezTo>
                    <a:cubicBezTo>
                      <a:pt x="0" y="0"/>
                      <a:pt x="0" y="0"/>
                      <a:pt x="0" y="0"/>
                    </a:cubicBezTo>
                    <a:close/>
                  </a:path>
                </a:pathLst>
              </a:custGeom>
              <a:solidFill>
                <a:srgbClr val="FF61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590">
                <a:extLst>
                  <a:ext uri="{FF2B5EF4-FFF2-40B4-BE49-F238E27FC236}">
                    <a16:creationId xmlns:a16="http://schemas.microsoft.com/office/drawing/2014/main" id="{4B221B54-176D-4BE9-880B-9EC0BBA35783}"/>
                  </a:ext>
                </a:extLst>
              </p:cNvPr>
              <p:cNvSpPr>
                <a:spLocks/>
              </p:cNvSpPr>
              <p:nvPr/>
            </p:nvSpPr>
            <p:spPr bwMode="auto">
              <a:xfrm>
                <a:off x="2202" y="1378"/>
                <a:ext cx="147" cy="249"/>
              </a:xfrm>
              <a:custGeom>
                <a:avLst/>
                <a:gdLst>
                  <a:gd name="T0" fmla="*/ 0 w 62"/>
                  <a:gd name="T1" fmla="*/ 0 h 105"/>
                  <a:gd name="T2" fmla="*/ 62 w 62"/>
                  <a:gd name="T3" fmla="*/ 105 h 105"/>
                </a:gdLst>
                <a:ahLst/>
                <a:cxnLst>
                  <a:cxn ang="0">
                    <a:pos x="T0" y="T1"/>
                  </a:cxn>
                  <a:cxn ang="0">
                    <a:pos x="T2" y="T3"/>
                  </a:cxn>
                </a:cxnLst>
                <a:rect l="0" t="0" r="r" b="b"/>
                <a:pathLst>
                  <a:path w="62" h="105">
                    <a:moveTo>
                      <a:pt x="0" y="0"/>
                    </a:moveTo>
                    <a:cubicBezTo>
                      <a:pt x="30" y="29"/>
                      <a:pt x="51" y="65"/>
                      <a:pt x="62" y="10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591">
                <a:extLst>
                  <a:ext uri="{FF2B5EF4-FFF2-40B4-BE49-F238E27FC236}">
                    <a16:creationId xmlns:a16="http://schemas.microsoft.com/office/drawing/2014/main" id="{6AA21127-E205-4B1D-BB18-3051753F9E05}"/>
                  </a:ext>
                </a:extLst>
              </p:cNvPr>
              <p:cNvSpPr>
                <a:spLocks/>
              </p:cNvSpPr>
              <p:nvPr/>
            </p:nvSpPr>
            <p:spPr bwMode="auto">
              <a:xfrm>
                <a:off x="2202" y="1378"/>
                <a:ext cx="147" cy="249"/>
              </a:xfrm>
              <a:custGeom>
                <a:avLst/>
                <a:gdLst>
                  <a:gd name="T0" fmla="*/ 0 w 62"/>
                  <a:gd name="T1" fmla="*/ 0 h 105"/>
                  <a:gd name="T2" fmla="*/ 4 w 62"/>
                  <a:gd name="T3" fmla="*/ 3 h 105"/>
                  <a:gd name="T4" fmla="*/ 9 w 62"/>
                  <a:gd name="T5" fmla="*/ 7 h 105"/>
                  <a:gd name="T6" fmla="*/ 15 w 62"/>
                  <a:gd name="T7" fmla="*/ 13 h 105"/>
                  <a:gd name="T8" fmla="*/ 28 w 62"/>
                  <a:gd name="T9" fmla="*/ 28 h 105"/>
                  <a:gd name="T10" fmla="*/ 34 w 62"/>
                  <a:gd name="T11" fmla="*/ 37 h 105"/>
                  <a:gd name="T12" fmla="*/ 40 w 62"/>
                  <a:gd name="T13" fmla="*/ 47 h 105"/>
                  <a:gd name="T14" fmla="*/ 46 w 62"/>
                  <a:gd name="T15" fmla="*/ 57 h 105"/>
                  <a:gd name="T16" fmla="*/ 51 w 62"/>
                  <a:gd name="T17" fmla="*/ 68 h 105"/>
                  <a:gd name="T18" fmla="*/ 58 w 62"/>
                  <a:gd name="T19" fmla="*/ 86 h 105"/>
                  <a:gd name="T20" fmla="*/ 60 w 62"/>
                  <a:gd name="T21" fmla="*/ 94 h 105"/>
                  <a:gd name="T22" fmla="*/ 61 w 62"/>
                  <a:gd name="T23" fmla="*/ 100 h 105"/>
                  <a:gd name="T24" fmla="*/ 62 w 62"/>
                  <a:gd name="T25" fmla="*/ 105 h 105"/>
                  <a:gd name="T26" fmla="*/ 60 w 62"/>
                  <a:gd name="T27" fmla="*/ 100 h 105"/>
                  <a:gd name="T28" fmla="*/ 55 w 62"/>
                  <a:gd name="T29" fmla="*/ 87 h 105"/>
                  <a:gd name="T30" fmla="*/ 51 w 62"/>
                  <a:gd name="T31" fmla="*/ 79 h 105"/>
                  <a:gd name="T32" fmla="*/ 47 w 62"/>
                  <a:gd name="T33" fmla="*/ 70 h 105"/>
                  <a:gd name="T34" fmla="*/ 36 w 62"/>
                  <a:gd name="T35" fmla="*/ 50 h 105"/>
                  <a:gd name="T36" fmla="*/ 24 w 62"/>
                  <a:gd name="T37" fmla="*/ 31 h 105"/>
                  <a:gd name="T38" fmla="*/ 18 w 62"/>
                  <a:gd name="T39" fmla="*/ 22 h 105"/>
                  <a:gd name="T40" fmla="*/ 12 w 62"/>
                  <a:gd name="T41" fmla="*/ 15 h 105"/>
                  <a:gd name="T42" fmla="*/ 4 w 62"/>
                  <a:gd name="T43" fmla="*/ 4 h 105"/>
                  <a:gd name="T44" fmla="*/ 0 w 62"/>
                  <a:gd name="T45"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 h="105">
                    <a:moveTo>
                      <a:pt x="0" y="0"/>
                    </a:moveTo>
                    <a:cubicBezTo>
                      <a:pt x="0" y="0"/>
                      <a:pt x="2" y="1"/>
                      <a:pt x="4" y="3"/>
                    </a:cubicBezTo>
                    <a:cubicBezTo>
                      <a:pt x="6" y="4"/>
                      <a:pt x="7" y="6"/>
                      <a:pt x="9" y="7"/>
                    </a:cubicBezTo>
                    <a:cubicBezTo>
                      <a:pt x="11" y="9"/>
                      <a:pt x="13" y="11"/>
                      <a:pt x="15" y="13"/>
                    </a:cubicBezTo>
                    <a:cubicBezTo>
                      <a:pt x="19" y="17"/>
                      <a:pt x="23" y="22"/>
                      <a:pt x="28" y="28"/>
                    </a:cubicBezTo>
                    <a:cubicBezTo>
                      <a:pt x="30" y="31"/>
                      <a:pt x="32" y="34"/>
                      <a:pt x="34" y="37"/>
                    </a:cubicBezTo>
                    <a:cubicBezTo>
                      <a:pt x="36" y="40"/>
                      <a:pt x="38" y="44"/>
                      <a:pt x="40" y="47"/>
                    </a:cubicBezTo>
                    <a:cubicBezTo>
                      <a:pt x="42" y="51"/>
                      <a:pt x="44" y="54"/>
                      <a:pt x="46" y="57"/>
                    </a:cubicBezTo>
                    <a:cubicBezTo>
                      <a:pt x="48" y="61"/>
                      <a:pt x="49" y="64"/>
                      <a:pt x="51" y="68"/>
                    </a:cubicBezTo>
                    <a:cubicBezTo>
                      <a:pt x="54" y="74"/>
                      <a:pt x="56" y="81"/>
                      <a:pt x="58" y="86"/>
                    </a:cubicBezTo>
                    <a:cubicBezTo>
                      <a:pt x="59" y="89"/>
                      <a:pt x="59" y="92"/>
                      <a:pt x="60" y="94"/>
                    </a:cubicBezTo>
                    <a:cubicBezTo>
                      <a:pt x="60" y="96"/>
                      <a:pt x="61" y="98"/>
                      <a:pt x="61" y="100"/>
                    </a:cubicBezTo>
                    <a:cubicBezTo>
                      <a:pt x="62" y="103"/>
                      <a:pt x="62" y="105"/>
                      <a:pt x="62" y="105"/>
                    </a:cubicBezTo>
                    <a:cubicBezTo>
                      <a:pt x="62" y="105"/>
                      <a:pt x="61" y="103"/>
                      <a:pt x="60" y="100"/>
                    </a:cubicBezTo>
                    <a:cubicBezTo>
                      <a:pt x="59" y="97"/>
                      <a:pt x="57" y="93"/>
                      <a:pt x="55" y="87"/>
                    </a:cubicBezTo>
                    <a:cubicBezTo>
                      <a:pt x="54" y="85"/>
                      <a:pt x="52" y="82"/>
                      <a:pt x="51" y="79"/>
                    </a:cubicBezTo>
                    <a:cubicBezTo>
                      <a:pt x="50" y="76"/>
                      <a:pt x="48" y="73"/>
                      <a:pt x="47" y="70"/>
                    </a:cubicBezTo>
                    <a:cubicBezTo>
                      <a:pt x="43" y="63"/>
                      <a:pt x="40" y="56"/>
                      <a:pt x="36" y="50"/>
                    </a:cubicBezTo>
                    <a:cubicBezTo>
                      <a:pt x="32" y="43"/>
                      <a:pt x="28" y="37"/>
                      <a:pt x="24" y="31"/>
                    </a:cubicBezTo>
                    <a:cubicBezTo>
                      <a:pt x="22" y="28"/>
                      <a:pt x="20" y="25"/>
                      <a:pt x="18" y="22"/>
                    </a:cubicBezTo>
                    <a:cubicBezTo>
                      <a:pt x="16" y="20"/>
                      <a:pt x="14" y="17"/>
                      <a:pt x="12" y="15"/>
                    </a:cubicBezTo>
                    <a:cubicBezTo>
                      <a:pt x="9" y="10"/>
                      <a:pt x="6" y="7"/>
                      <a:pt x="4" y="4"/>
                    </a:cubicBezTo>
                    <a:cubicBezTo>
                      <a:pt x="1" y="1"/>
                      <a:pt x="0" y="0"/>
                      <a:pt x="0" y="0"/>
                    </a:cubicBezTo>
                    <a:close/>
                  </a:path>
                </a:pathLst>
              </a:custGeom>
              <a:solidFill>
                <a:srgbClr val="FF61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592">
                <a:extLst>
                  <a:ext uri="{FF2B5EF4-FFF2-40B4-BE49-F238E27FC236}">
                    <a16:creationId xmlns:a16="http://schemas.microsoft.com/office/drawing/2014/main" id="{9DBD9D11-002B-4A9A-A25D-CCFACE316DCC}"/>
                  </a:ext>
                </a:extLst>
              </p:cNvPr>
              <p:cNvSpPr>
                <a:spLocks/>
              </p:cNvSpPr>
              <p:nvPr/>
            </p:nvSpPr>
            <p:spPr bwMode="auto">
              <a:xfrm>
                <a:off x="2325" y="1475"/>
                <a:ext cx="193" cy="43"/>
              </a:xfrm>
              <a:custGeom>
                <a:avLst/>
                <a:gdLst>
                  <a:gd name="T0" fmla="*/ 0 w 81"/>
                  <a:gd name="T1" fmla="*/ 0 h 18"/>
                  <a:gd name="T2" fmla="*/ 81 w 81"/>
                  <a:gd name="T3" fmla="*/ 15 h 18"/>
                </a:gdLst>
                <a:ahLst/>
                <a:cxnLst>
                  <a:cxn ang="0">
                    <a:pos x="T0" y="T1"/>
                  </a:cxn>
                  <a:cxn ang="0">
                    <a:pos x="T2" y="T3"/>
                  </a:cxn>
                </a:cxnLst>
                <a:rect l="0" t="0" r="r" b="b"/>
                <a:pathLst>
                  <a:path w="81" h="18">
                    <a:moveTo>
                      <a:pt x="0" y="0"/>
                    </a:moveTo>
                    <a:cubicBezTo>
                      <a:pt x="25" y="13"/>
                      <a:pt x="53" y="18"/>
                      <a:pt x="81" y="15"/>
                    </a:cubicBezTo>
                  </a:path>
                </a:pathLst>
              </a:custGeom>
              <a:solidFill>
                <a:srgbClr val="000E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593">
                <a:extLst>
                  <a:ext uri="{FF2B5EF4-FFF2-40B4-BE49-F238E27FC236}">
                    <a16:creationId xmlns:a16="http://schemas.microsoft.com/office/drawing/2014/main" id="{E3D32088-BD58-41D3-906B-C53114617683}"/>
                  </a:ext>
                </a:extLst>
              </p:cNvPr>
              <p:cNvSpPr>
                <a:spLocks/>
              </p:cNvSpPr>
              <p:nvPr/>
            </p:nvSpPr>
            <p:spPr bwMode="auto">
              <a:xfrm>
                <a:off x="2325" y="1475"/>
                <a:ext cx="193" cy="41"/>
              </a:xfrm>
              <a:custGeom>
                <a:avLst/>
                <a:gdLst>
                  <a:gd name="T0" fmla="*/ 0 w 81"/>
                  <a:gd name="T1" fmla="*/ 0 h 17"/>
                  <a:gd name="T2" fmla="*/ 3 w 81"/>
                  <a:gd name="T3" fmla="*/ 1 h 17"/>
                  <a:gd name="T4" fmla="*/ 13 w 81"/>
                  <a:gd name="T5" fmla="*/ 3 h 17"/>
                  <a:gd name="T6" fmla="*/ 19 w 81"/>
                  <a:gd name="T7" fmla="*/ 5 h 17"/>
                  <a:gd name="T8" fmla="*/ 25 w 81"/>
                  <a:gd name="T9" fmla="*/ 6 h 17"/>
                  <a:gd name="T10" fmla="*/ 40 w 81"/>
                  <a:gd name="T11" fmla="*/ 9 h 17"/>
                  <a:gd name="T12" fmla="*/ 55 w 81"/>
                  <a:gd name="T13" fmla="*/ 12 h 17"/>
                  <a:gd name="T14" fmla="*/ 62 w 81"/>
                  <a:gd name="T15" fmla="*/ 13 h 17"/>
                  <a:gd name="T16" fmla="*/ 68 w 81"/>
                  <a:gd name="T17" fmla="*/ 13 h 17"/>
                  <a:gd name="T18" fmla="*/ 78 w 81"/>
                  <a:gd name="T19" fmla="*/ 15 h 17"/>
                  <a:gd name="T20" fmla="*/ 81 w 81"/>
                  <a:gd name="T21" fmla="*/ 15 h 17"/>
                  <a:gd name="T22" fmla="*/ 81 w 81"/>
                  <a:gd name="T23" fmla="*/ 16 h 17"/>
                  <a:gd name="T24" fmla="*/ 78 w 81"/>
                  <a:gd name="T25" fmla="*/ 16 h 17"/>
                  <a:gd name="T26" fmla="*/ 68 w 81"/>
                  <a:gd name="T27" fmla="*/ 16 h 17"/>
                  <a:gd name="T28" fmla="*/ 55 w 81"/>
                  <a:gd name="T29" fmla="*/ 16 h 17"/>
                  <a:gd name="T30" fmla="*/ 39 w 81"/>
                  <a:gd name="T31" fmla="*/ 14 h 17"/>
                  <a:gd name="T32" fmla="*/ 11 w 81"/>
                  <a:gd name="T33" fmla="*/ 6 h 17"/>
                  <a:gd name="T34" fmla="*/ 3 w 81"/>
                  <a:gd name="T35" fmla="*/ 2 h 17"/>
                  <a:gd name="T36" fmla="*/ 0 w 81"/>
                  <a:gd name="T3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1" h="17">
                    <a:moveTo>
                      <a:pt x="0" y="0"/>
                    </a:moveTo>
                    <a:cubicBezTo>
                      <a:pt x="0" y="0"/>
                      <a:pt x="1" y="0"/>
                      <a:pt x="3" y="1"/>
                    </a:cubicBezTo>
                    <a:cubicBezTo>
                      <a:pt x="6" y="2"/>
                      <a:pt x="9" y="2"/>
                      <a:pt x="13" y="3"/>
                    </a:cubicBezTo>
                    <a:cubicBezTo>
                      <a:pt x="15" y="4"/>
                      <a:pt x="17" y="4"/>
                      <a:pt x="19" y="5"/>
                    </a:cubicBezTo>
                    <a:cubicBezTo>
                      <a:pt x="21" y="5"/>
                      <a:pt x="23" y="6"/>
                      <a:pt x="25" y="6"/>
                    </a:cubicBezTo>
                    <a:cubicBezTo>
                      <a:pt x="30" y="7"/>
                      <a:pt x="35" y="8"/>
                      <a:pt x="40" y="9"/>
                    </a:cubicBezTo>
                    <a:cubicBezTo>
                      <a:pt x="45" y="10"/>
                      <a:pt x="50" y="11"/>
                      <a:pt x="55" y="12"/>
                    </a:cubicBezTo>
                    <a:cubicBezTo>
                      <a:pt x="57" y="12"/>
                      <a:pt x="60" y="12"/>
                      <a:pt x="62" y="13"/>
                    </a:cubicBezTo>
                    <a:cubicBezTo>
                      <a:pt x="64" y="13"/>
                      <a:pt x="66" y="13"/>
                      <a:pt x="68" y="13"/>
                    </a:cubicBezTo>
                    <a:cubicBezTo>
                      <a:pt x="72" y="14"/>
                      <a:pt x="75" y="14"/>
                      <a:pt x="78" y="15"/>
                    </a:cubicBezTo>
                    <a:cubicBezTo>
                      <a:pt x="80" y="15"/>
                      <a:pt x="81" y="15"/>
                      <a:pt x="81" y="15"/>
                    </a:cubicBezTo>
                    <a:cubicBezTo>
                      <a:pt x="81" y="16"/>
                      <a:pt x="81" y="16"/>
                      <a:pt x="81" y="16"/>
                    </a:cubicBezTo>
                    <a:cubicBezTo>
                      <a:pt x="81" y="16"/>
                      <a:pt x="80" y="16"/>
                      <a:pt x="78" y="16"/>
                    </a:cubicBezTo>
                    <a:cubicBezTo>
                      <a:pt x="75" y="16"/>
                      <a:pt x="72" y="16"/>
                      <a:pt x="68" y="16"/>
                    </a:cubicBezTo>
                    <a:cubicBezTo>
                      <a:pt x="64" y="17"/>
                      <a:pt x="60" y="16"/>
                      <a:pt x="55" y="16"/>
                    </a:cubicBezTo>
                    <a:cubicBezTo>
                      <a:pt x="50" y="16"/>
                      <a:pt x="44" y="15"/>
                      <a:pt x="39" y="14"/>
                    </a:cubicBezTo>
                    <a:cubicBezTo>
                      <a:pt x="29" y="12"/>
                      <a:pt x="19" y="9"/>
                      <a:pt x="11" y="6"/>
                    </a:cubicBezTo>
                    <a:cubicBezTo>
                      <a:pt x="8" y="5"/>
                      <a:pt x="5" y="3"/>
                      <a:pt x="3" y="2"/>
                    </a:cubicBezTo>
                    <a:cubicBezTo>
                      <a:pt x="1" y="1"/>
                      <a:pt x="0" y="0"/>
                      <a:pt x="0" y="0"/>
                    </a:cubicBezTo>
                    <a:close/>
                  </a:path>
                </a:pathLst>
              </a:custGeom>
              <a:solidFill>
                <a:srgbClr val="FF61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594">
                <a:extLst>
                  <a:ext uri="{FF2B5EF4-FFF2-40B4-BE49-F238E27FC236}">
                    <a16:creationId xmlns:a16="http://schemas.microsoft.com/office/drawing/2014/main" id="{ECB3029B-7349-4F4A-AACE-1BD5E820F462}"/>
                  </a:ext>
                </a:extLst>
              </p:cNvPr>
              <p:cNvSpPr>
                <a:spLocks/>
              </p:cNvSpPr>
              <p:nvPr/>
            </p:nvSpPr>
            <p:spPr bwMode="auto">
              <a:xfrm>
                <a:off x="1506" y="274"/>
                <a:ext cx="252" cy="335"/>
              </a:xfrm>
              <a:custGeom>
                <a:avLst/>
                <a:gdLst>
                  <a:gd name="T0" fmla="*/ 106 w 106"/>
                  <a:gd name="T1" fmla="*/ 0 h 141"/>
                  <a:gd name="T2" fmla="*/ 100 w 106"/>
                  <a:gd name="T3" fmla="*/ 4 h 141"/>
                  <a:gd name="T4" fmla="*/ 92 w 106"/>
                  <a:gd name="T5" fmla="*/ 9 h 141"/>
                  <a:gd name="T6" fmla="*/ 87 w 106"/>
                  <a:gd name="T7" fmla="*/ 12 h 141"/>
                  <a:gd name="T8" fmla="*/ 82 w 106"/>
                  <a:gd name="T9" fmla="*/ 15 h 141"/>
                  <a:gd name="T10" fmla="*/ 72 w 106"/>
                  <a:gd name="T11" fmla="*/ 24 h 141"/>
                  <a:gd name="T12" fmla="*/ 60 w 106"/>
                  <a:gd name="T13" fmla="*/ 34 h 141"/>
                  <a:gd name="T14" fmla="*/ 49 w 106"/>
                  <a:gd name="T15" fmla="*/ 46 h 141"/>
                  <a:gd name="T16" fmla="*/ 38 w 106"/>
                  <a:gd name="T17" fmla="*/ 59 h 141"/>
                  <a:gd name="T18" fmla="*/ 28 w 106"/>
                  <a:gd name="T19" fmla="*/ 73 h 141"/>
                  <a:gd name="T20" fmla="*/ 20 w 106"/>
                  <a:gd name="T21" fmla="*/ 87 h 141"/>
                  <a:gd name="T22" fmla="*/ 13 w 106"/>
                  <a:gd name="T23" fmla="*/ 101 h 141"/>
                  <a:gd name="T24" fmla="*/ 8 w 106"/>
                  <a:gd name="T25" fmla="*/ 114 h 141"/>
                  <a:gd name="T26" fmla="*/ 6 w 106"/>
                  <a:gd name="T27" fmla="*/ 119 h 141"/>
                  <a:gd name="T28" fmla="*/ 4 w 106"/>
                  <a:gd name="T29" fmla="*/ 125 h 141"/>
                  <a:gd name="T30" fmla="*/ 2 w 106"/>
                  <a:gd name="T31" fmla="*/ 133 h 141"/>
                  <a:gd name="T32" fmla="*/ 0 w 106"/>
                  <a:gd name="T33" fmla="*/ 141 h 141"/>
                  <a:gd name="T34" fmla="*/ 3 w 106"/>
                  <a:gd name="T35" fmla="*/ 134 h 141"/>
                  <a:gd name="T36" fmla="*/ 6 w 106"/>
                  <a:gd name="T37" fmla="*/ 125 h 141"/>
                  <a:gd name="T38" fmla="*/ 10 w 106"/>
                  <a:gd name="T39" fmla="*/ 115 h 141"/>
                  <a:gd name="T40" fmla="*/ 16 w 106"/>
                  <a:gd name="T41" fmla="*/ 102 h 141"/>
                  <a:gd name="T42" fmla="*/ 23 w 106"/>
                  <a:gd name="T43" fmla="*/ 89 h 141"/>
                  <a:gd name="T44" fmla="*/ 32 w 106"/>
                  <a:gd name="T45" fmla="*/ 75 h 141"/>
                  <a:gd name="T46" fmla="*/ 41 w 106"/>
                  <a:gd name="T47" fmla="*/ 62 h 141"/>
                  <a:gd name="T48" fmla="*/ 52 w 106"/>
                  <a:gd name="T49" fmla="*/ 49 h 141"/>
                  <a:gd name="T50" fmla="*/ 63 w 106"/>
                  <a:gd name="T51" fmla="*/ 37 h 141"/>
                  <a:gd name="T52" fmla="*/ 74 w 106"/>
                  <a:gd name="T53" fmla="*/ 26 h 141"/>
                  <a:gd name="T54" fmla="*/ 84 w 106"/>
                  <a:gd name="T55" fmla="*/ 17 h 141"/>
                  <a:gd name="T56" fmla="*/ 93 w 106"/>
                  <a:gd name="T57" fmla="*/ 10 h 141"/>
                  <a:gd name="T58" fmla="*/ 100 w 106"/>
                  <a:gd name="T59" fmla="*/ 5 h 141"/>
                  <a:gd name="T60" fmla="*/ 106 w 106"/>
                  <a:gd name="T6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6" h="141">
                    <a:moveTo>
                      <a:pt x="106" y="0"/>
                    </a:moveTo>
                    <a:cubicBezTo>
                      <a:pt x="106" y="0"/>
                      <a:pt x="104" y="2"/>
                      <a:pt x="100" y="4"/>
                    </a:cubicBezTo>
                    <a:cubicBezTo>
                      <a:pt x="97" y="5"/>
                      <a:pt x="95" y="7"/>
                      <a:pt x="92" y="9"/>
                    </a:cubicBezTo>
                    <a:cubicBezTo>
                      <a:pt x="91" y="10"/>
                      <a:pt x="89" y="11"/>
                      <a:pt x="87" y="12"/>
                    </a:cubicBezTo>
                    <a:cubicBezTo>
                      <a:pt x="86" y="13"/>
                      <a:pt x="84" y="14"/>
                      <a:pt x="82" y="15"/>
                    </a:cubicBezTo>
                    <a:cubicBezTo>
                      <a:pt x="79" y="18"/>
                      <a:pt x="75" y="21"/>
                      <a:pt x="72" y="24"/>
                    </a:cubicBezTo>
                    <a:cubicBezTo>
                      <a:pt x="68" y="27"/>
                      <a:pt x="64" y="30"/>
                      <a:pt x="60" y="34"/>
                    </a:cubicBezTo>
                    <a:cubicBezTo>
                      <a:pt x="56" y="38"/>
                      <a:pt x="53" y="42"/>
                      <a:pt x="49" y="46"/>
                    </a:cubicBezTo>
                    <a:cubicBezTo>
                      <a:pt x="45" y="50"/>
                      <a:pt x="42" y="55"/>
                      <a:pt x="38" y="59"/>
                    </a:cubicBezTo>
                    <a:cubicBezTo>
                      <a:pt x="35" y="64"/>
                      <a:pt x="31" y="68"/>
                      <a:pt x="28" y="73"/>
                    </a:cubicBezTo>
                    <a:cubicBezTo>
                      <a:pt x="25" y="78"/>
                      <a:pt x="23" y="83"/>
                      <a:pt x="20" y="87"/>
                    </a:cubicBezTo>
                    <a:cubicBezTo>
                      <a:pt x="18" y="92"/>
                      <a:pt x="15" y="97"/>
                      <a:pt x="13" y="101"/>
                    </a:cubicBezTo>
                    <a:cubicBezTo>
                      <a:pt x="11" y="105"/>
                      <a:pt x="10" y="110"/>
                      <a:pt x="8" y="114"/>
                    </a:cubicBezTo>
                    <a:cubicBezTo>
                      <a:pt x="7" y="116"/>
                      <a:pt x="7" y="118"/>
                      <a:pt x="6" y="119"/>
                    </a:cubicBezTo>
                    <a:cubicBezTo>
                      <a:pt x="5" y="121"/>
                      <a:pt x="5" y="123"/>
                      <a:pt x="4" y="125"/>
                    </a:cubicBezTo>
                    <a:cubicBezTo>
                      <a:pt x="3" y="128"/>
                      <a:pt x="3" y="131"/>
                      <a:pt x="2" y="133"/>
                    </a:cubicBezTo>
                    <a:cubicBezTo>
                      <a:pt x="1" y="138"/>
                      <a:pt x="0" y="141"/>
                      <a:pt x="0" y="141"/>
                    </a:cubicBezTo>
                    <a:cubicBezTo>
                      <a:pt x="0" y="141"/>
                      <a:pt x="1" y="138"/>
                      <a:pt x="3" y="134"/>
                    </a:cubicBezTo>
                    <a:cubicBezTo>
                      <a:pt x="4" y="131"/>
                      <a:pt x="5" y="128"/>
                      <a:pt x="6" y="125"/>
                    </a:cubicBezTo>
                    <a:cubicBezTo>
                      <a:pt x="7" y="122"/>
                      <a:pt x="9" y="118"/>
                      <a:pt x="10" y="115"/>
                    </a:cubicBezTo>
                    <a:cubicBezTo>
                      <a:pt x="12" y="111"/>
                      <a:pt x="14" y="107"/>
                      <a:pt x="16" y="102"/>
                    </a:cubicBezTo>
                    <a:cubicBezTo>
                      <a:pt x="18" y="98"/>
                      <a:pt x="21" y="94"/>
                      <a:pt x="23" y="89"/>
                    </a:cubicBezTo>
                    <a:cubicBezTo>
                      <a:pt x="26" y="84"/>
                      <a:pt x="29" y="80"/>
                      <a:pt x="32" y="75"/>
                    </a:cubicBezTo>
                    <a:cubicBezTo>
                      <a:pt x="35" y="71"/>
                      <a:pt x="38" y="66"/>
                      <a:pt x="41" y="62"/>
                    </a:cubicBezTo>
                    <a:cubicBezTo>
                      <a:pt x="45" y="57"/>
                      <a:pt x="48" y="53"/>
                      <a:pt x="52" y="49"/>
                    </a:cubicBezTo>
                    <a:cubicBezTo>
                      <a:pt x="55" y="44"/>
                      <a:pt x="59" y="40"/>
                      <a:pt x="63" y="37"/>
                    </a:cubicBezTo>
                    <a:cubicBezTo>
                      <a:pt x="67" y="33"/>
                      <a:pt x="70" y="29"/>
                      <a:pt x="74" y="26"/>
                    </a:cubicBezTo>
                    <a:cubicBezTo>
                      <a:pt x="77" y="23"/>
                      <a:pt x="81" y="20"/>
                      <a:pt x="84" y="17"/>
                    </a:cubicBezTo>
                    <a:cubicBezTo>
                      <a:pt x="87" y="14"/>
                      <a:pt x="90" y="12"/>
                      <a:pt x="93" y="10"/>
                    </a:cubicBezTo>
                    <a:cubicBezTo>
                      <a:pt x="96" y="8"/>
                      <a:pt x="98" y="6"/>
                      <a:pt x="100" y="5"/>
                    </a:cubicBezTo>
                    <a:cubicBezTo>
                      <a:pt x="104" y="2"/>
                      <a:pt x="106" y="0"/>
                      <a:pt x="106"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595">
                <a:extLst>
                  <a:ext uri="{FF2B5EF4-FFF2-40B4-BE49-F238E27FC236}">
                    <a16:creationId xmlns:a16="http://schemas.microsoft.com/office/drawing/2014/main" id="{1D84C84F-8703-446F-969B-F3D77D2F9187}"/>
                  </a:ext>
                </a:extLst>
              </p:cNvPr>
              <p:cNvSpPr>
                <a:spLocks/>
              </p:cNvSpPr>
              <p:nvPr/>
            </p:nvSpPr>
            <p:spPr bwMode="auto">
              <a:xfrm>
                <a:off x="1670" y="314"/>
                <a:ext cx="137" cy="226"/>
              </a:xfrm>
              <a:custGeom>
                <a:avLst/>
                <a:gdLst>
                  <a:gd name="T0" fmla="*/ 58 w 58"/>
                  <a:gd name="T1" fmla="*/ 0 h 95"/>
                  <a:gd name="T2" fmla="*/ 55 w 58"/>
                  <a:gd name="T3" fmla="*/ 4 h 95"/>
                  <a:gd name="T4" fmla="*/ 46 w 58"/>
                  <a:gd name="T5" fmla="*/ 13 h 95"/>
                  <a:gd name="T6" fmla="*/ 35 w 58"/>
                  <a:gd name="T7" fmla="*/ 27 h 95"/>
                  <a:gd name="T8" fmla="*/ 24 w 58"/>
                  <a:gd name="T9" fmla="*/ 44 h 95"/>
                  <a:gd name="T10" fmla="*/ 19 w 58"/>
                  <a:gd name="T11" fmla="*/ 53 h 95"/>
                  <a:gd name="T12" fmla="*/ 14 w 58"/>
                  <a:gd name="T13" fmla="*/ 62 h 95"/>
                  <a:gd name="T14" fmla="*/ 6 w 58"/>
                  <a:gd name="T15" fmla="*/ 79 h 95"/>
                  <a:gd name="T16" fmla="*/ 2 w 58"/>
                  <a:gd name="T17" fmla="*/ 90 h 95"/>
                  <a:gd name="T18" fmla="*/ 0 w 58"/>
                  <a:gd name="T19" fmla="*/ 95 h 95"/>
                  <a:gd name="T20" fmla="*/ 8 w 58"/>
                  <a:gd name="T21" fmla="*/ 80 h 95"/>
                  <a:gd name="T22" fmla="*/ 17 w 58"/>
                  <a:gd name="T23" fmla="*/ 64 h 95"/>
                  <a:gd name="T24" fmla="*/ 27 w 58"/>
                  <a:gd name="T25" fmla="*/ 46 h 95"/>
                  <a:gd name="T26" fmla="*/ 38 w 58"/>
                  <a:gd name="T27" fmla="*/ 29 h 95"/>
                  <a:gd name="T28" fmla="*/ 48 w 58"/>
                  <a:gd name="T29" fmla="*/ 15 h 95"/>
                  <a:gd name="T30" fmla="*/ 58 w 58"/>
                  <a:gd name="T3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95">
                    <a:moveTo>
                      <a:pt x="58" y="0"/>
                    </a:moveTo>
                    <a:cubicBezTo>
                      <a:pt x="58" y="0"/>
                      <a:pt x="57" y="2"/>
                      <a:pt x="55" y="4"/>
                    </a:cubicBezTo>
                    <a:cubicBezTo>
                      <a:pt x="53" y="6"/>
                      <a:pt x="50" y="9"/>
                      <a:pt x="46" y="13"/>
                    </a:cubicBezTo>
                    <a:cubicBezTo>
                      <a:pt x="43" y="17"/>
                      <a:pt x="39" y="22"/>
                      <a:pt x="35" y="27"/>
                    </a:cubicBezTo>
                    <a:cubicBezTo>
                      <a:pt x="31" y="33"/>
                      <a:pt x="28" y="38"/>
                      <a:pt x="24" y="44"/>
                    </a:cubicBezTo>
                    <a:cubicBezTo>
                      <a:pt x="22" y="47"/>
                      <a:pt x="20" y="50"/>
                      <a:pt x="19" y="53"/>
                    </a:cubicBezTo>
                    <a:cubicBezTo>
                      <a:pt x="17" y="56"/>
                      <a:pt x="15" y="59"/>
                      <a:pt x="14" y="62"/>
                    </a:cubicBezTo>
                    <a:cubicBezTo>
                      <a:pt x="11" y="68"/>
                      <a:pt x="8" y="74"/>
                      <a:pt x="6" y="79"/>
                    </a:cubicBezTo>
                    <a:cubicBezTo>
                      <a:pt x="4" y="83"/>
                      <a:pt x="3" y="88"/>
                      <a:pt x="2" y="90"/>
                    </a:cubicBezTo>
                    <a:cubicBezTo>
                      <a:pt x="1" y="93"/>
                      <a:pt x="0" y="95"/>
                      <a:pt x="0" y="95"/>
                    </a:cubicBezTo>
                    <a:cubicBezTo>
                      <a:pt x="0" y="95"/>
                      <a:pt x="4" y="89"/>
                      <a:pt x="8" y="80"/>
                    </a:cubicBezTo>
                    <a:cubicBezTo>
                      <a:pt x="11" y="75"/>
                      <a:pt x="14" y="70"/>
                      <a:pt x="17" y="64"/>
                    </a:cubicBezTo>
                    <a:cubicBezTo>
                      <a:pt x="20" y="58"/>
                      <a:pt x="24" y="52"/>
                      <a:pt x="27" y="46"/>
                    </a:cubicBezTo>
                    <a:cubicBezTo>
                      <a:pt x="31" y="41"/>
                      <a:pt x="35" y="35"/>
                      <a:pt x="38" y="29"/>
                    </a:cubicBezTo>
                    <a:cubicBezTo>
                      <a:pt x="42" y="24"/>
                      <a:pt x="45" y="19"/>
                      <a:pt x="48" y="15"/>
                    </a:cubicBezTo>
                    <a:cubicBezTo>
                      <a:pt x="54" y="6"/>
                      <a:pt x="58" y="0"/>
                      <a:pt x="58"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596">
                <a:extLst>
                  <a:ext uri="{FF2B5EF4-FFF2-40B4-BE49-F238E27FC236}">
                    <a16:creationId xmlns:a16="http://schemas.microsoft.com/office/drawing/2014/main" id="{924556A8-9507-4C01-A7E8-855FEE3952EE}"/>
                  </a:ext>
                </a:extLst>
              </p:cNvPr>
              <p:cNvSpPr>
                <a:spLocks/>
              </p:cNvSpPr>
              <p:nvPr/>
            </p:nvSpPr>
            <p:spPr bwMode="auto">
              <a:xfrm>
                <a:off x="1869" y="364"/>
                <a:ext cx="10" cy="26"/>
              </a:xfrm>
              <a:custGeom>
                <a:avLst/>
                <a:gdLst>
                  <a:gd name="T0" fmla="*/ 4 w 4"/>
                  <a:gd name="T1" fmla="*/ 0 h 11"/>
                  <a:gd name="T2" fmla="*/ 1 w 4"/>
                  <a:gd name="T3" fmla="*/ 6 h 11"/>
                  <a:gd name="T4" fmla="*/ 0 w 4"/>
                  <a:gd name="T5" fmla="*/ 11 h 11"/>
                  <a:gd name="T6" fmla="*/ 1 w 4"/>
                  <a:gd name="T7" fmla="*/ 10 h 11"/>
                  <a:gd name="T8" fmla="*/ 2 w 4"/>
                  <a:gd name="T9" fmla="*/ 7 h 11"/>
                  <a:gd name="T10" fmla="*/ 4 w 4"/>
                  <a:gd name="T11" fmla="*/ 0 h 11"/>
                </a:gdLst>
                <a:ahLst/>
                <a:cxnLst>
                  <a:cxn ang="0">
                    <a:pos x="T0" y="T1"/>
                  </a:cxn>
                  <a:cxn ang="0">
                    <a:pos x="T2" y="T3"/>
                  </a:cxn>
                  <a:cxn ang="0">
                    <a:pos x="T4" y="T5"/>
                  </a:cxn>
                  <a:cxn ang="0">
                    <a:pos x="T6" y="T7"/>
                  </a:cxn>
                  <a:cxn ang="0">
                    <a:pos x="T8" y="T9"/>
                  </a:cxn>
                  <a:cxn ang="0">
                    <a:pos x="T10" y="T11"/>
                  </a:cxn>
                </a:cxnLst>
                <a:rect l="0" t="0" r="r" b="b"/>
                <a:pathLst>
                  <a:path w="4" h="11">
                    <a:moveTo>
                      <a:pt x="4" y="0"/>
                    </a:moveTo>
                    <a:cubicBezTo>
                      <a:pt x="4" y="0"/>
                      <a:pt x="3" y="2"/>
                      <a:pt x="1" y="6"/>
                    </a:cubicBezTo>
                    <a:cubicBezTo>
                      <a:pt x="1" y="8"/>
                      <a:pt x="1" y="9"/>
                      <a:pt x="0" y="11"/>
                    </a:cubicBezTo>
                    <a:cubicBezTo>
                      <a:pt x="0" y="10"/>
                      <a:pt x="1" y="10"/>
                      <a:pt x="1" y="10"/>
                    </a:cubicBezTo>
                    <a:cubicBezTo>
                      <a:pt x="2" y="9"/>
                      <a:pt x="2" y="8"/>
                      <a:pt x="2" y="7"/>
                    </a:cubicBezTo>
                    <a:cubicBezTo>
                      <a:pt x="3" y="2"/>
                      <a:pt x="4" y="0"/>
                      <a:pt x="4"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597">
                <a:extLst>
                  <a:ext uri="{FF2B5EF4-FFF2-40B4-BE49-F238E27FC236}">
                    <a16:creationId xmlns:a16="http://schemas.microsoft.com/office/drawing/2014/main" id="{14709D53-4098-45D8-804D-CC4AA75E6436}"/>
                  </a:ext>
                </a:extLst>
              </p:cNvPr>
              <p:cNvSpPr>
                <a:spLocks/>
              </p:cNvSpPr>
              <p:nvPr/>
            </p:nvSpPr>
            <p:spPr bwMode="auto">
              <a:xfrm>
                <a:off x="1807" y="388"/>
                <a:ext cx="65" cy="339"/>
              </a:xfrm>
              <a:custGeom>
                <a:avLst/>
                <a:gdLst>
                  <a:gd name="T0" fmla="*/ 27 w 27"/>
                  <a:gd name="T1" fmla="*/ 0 h 143"/>
                  <a:gd name="T2" fmla="*/ 26 w 27"/>
                  <a:gd name="T3" fmla="*/ 1 h 143"/>
                  <a:gd name="T4" fmla="*/ 22 w 27"/>
                  <a:gd name="T5" fmla="*/ 13 h 143"/>
                  <a:gd name="T6" fmla="*/ 15 w 27"/>
                  <a:gd name="T7" fmla="*/ 37 h 143"/>
                  <a:gd name="T8" fmla="*/ 7 w 27"/>
                  <a:gd name="T9" fmla="*/ 65 h 143"/>
                  <a:gd name="T10" fmla="*/ 4 w 27"/>
                  <a:gd name="T11" fmla="*/ 79 h 143"/>
                  <a:gd name="T12" fmla="*/ 2 w 27"/>
                  <a:gd name="T13" fmla="*/ 93 h 143"/>
                  <a:gd name="T14" fmla="*/ 0 w 27"/>
                  <a:gd name="T15" fmla="*/ 118 h 143"/>
                  <a:gd name="T16" fmla="*/ 1 w 27"/>
                  <a:gd name="T17" fmla="*/ 128 h 143"/>
                  <a:gd name="T18" fmla="*/ 2 w 27"/>
                  <a:gd name="T19" fmla="*/ 136 h 143"/>
                  <a:gd name="T20" fmla="*/ 3 w 27"/>
                  <a:gd name="T21" fmla="*/ 143 h 143"/>
                  <a:gd name="T22" fmla="*/ 2 w 27"/>
                  <a:gd name="T23" fmla="*/ 136 h 143"/>
                  <a:gd name="T24" fmla="*/ 2 w 27"/>
                  <a:gd name="T25" fmla="*/ 128 h 143"/>
                  <a:gd name="T26" fmla="*/ 2 w 27"/>
                  <a:gd name="T27" fmla="*/ 118 h 143"/>
                  <a:gd name="T28" fmla="*/ 3 w 27"/>
                  <a:gd name="T29" fmla="*/ 107 h 143"/>
                  <a:gd name="T30" fmla="*/ 5 w 27"/>
                  <a:gd name="T31" fmla="*/ 94 h 143"/>
                  <a:gd name="T32" fmla="*/ 11 w 27"/>
                  <a:gd name="T33" fmla="*/ 66 h 143"/>
                  <a:gd name="T34" fmla="*/ 18 w 27"/>
                  <a:gd name="T35" fmla="*/ 38 h 143"/>
                  <a:gd name="T36" fmla="*/ 24 w 27"/>
                  <a:gd name="T37" fmla="*/ 14 h 143"/>
                  <a:gd name="T38" fmla="*/ 27 w 27"/>
                  <a:gd name="T39"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7" h="143">
                    <a:moveTo>
                      <a:pt x="27" y="0"/>
                    </a:moveTo>
                    <a:cubicBezTo>
                      <a:pt x="27" y="0"/>
                      <a:pt x="26" y="0"/>
                      <a:pt x="26" y="1"/>
                    </a:cubicBezTo>
                    <a:cubicBezTo>
                      <a:pt x="25" y="4"/>
                      <a:pt x="23" y="8"/>
                      <a:pt x="22" y="13"/>
                    </a:cubicBezTo>
                    <a:cubicBezTo>
                      <a:pt x="20" y="20"/>
                      <a:pt x="17" y="28"/>
                      <a:pt x="15" y="37"/>
                    </a:cubicBezTo>
                    <a:cubicBezTo>
                      <a:pt x="12" y="46"/>
                      <a:pt x="10" y="55"/>
                      <a:pt x="7" y="65"/>
                    </a:cubicBezTo>
                    <a:cubicBezTo>
                      <a:pt x="6" y="70"/>
                      <a:pt x="5" y="74"/>
                      <a:pt x="4" y="79"/>
                    </a:cubicBezTo>
                    <a:cubicBezTo>
                      <a:pt x="3" y="84"/>
                      <a:pt x="2" y="89"/>
                      <a:pt x="2" y="93"/>
                    </a:cubicBezTo>
                    <a:cubicBezTo>
                      <a:pt x="0" y="102"/>
                      <a:pt x="0" y="111"/>
                      <a:pt x="0" y="118"/>
                    </a:cubicBezTo>
                    <a:cubicBezTo>
                      <a:pt x="0" y="122"/>
                      <a:pt x="0" y="125"/>
                      <a:pt x="1" y="128"/>
                    </a:cubicBezTo>
                    <a:cubicBezTo>
                      <a:pt x="1" y="131"/>
                      <a:pt x="1" y="134"/>
                      <a:pt x="2" y="136"/>
                    </a:cubicBezTo>
                    <a:cubicBezTo>
                      <a:pt x="2" y="140"/>
                      <a:pt x="3" y="143"/>
                      <a:pt x="3" y="143"/>
                    </a:cubicBezTo>
                    <a:cubicBezTo>
                      <a:pt x="3" y="143"/>
                      <a:pt x="3" y="140"/>
                      <a:pt x="2" y="136"/>
                    </a:cubicBezTo>
                    <a:cubicBezTo>
                      <a:pt x="2" y="134"/>
                      <a:pt x="2" y="131"/>
                      <a:pt x="2" y="128"/>
                    </a:cubicBezTo>
                    <a:cubicBezTo>
                      <a:pt x="2" y="125"/>
                      <a:pt x="2" y="122"/>
                      <a:pt x="2" y="118"/>
                    </a:cubicBezTo>
                    <a:cubicBezTo>
                      <a:pt x="2" y="115"/>
                      <a:pt x="3" y="111"/>
                      <a:pt x="3" y="107"/>
                    </a:cubicBezTo>
                    <a:cubicBezTo>
                      <a:pt x="4" y="102"/>
                      <a:pt x="4" y="98"/>
                      <a:pt x="5" y="94"/>
                    </a:cubicBezTo>
                    <a:cubicBezTo>
                      <a:pt x="7" y="85"/>
                      <a:pt x="9" y="75"/>
                      <a:pt x="11" y="66"/>
                    </a:cubicBezTo>
                    <a:cubicBezTo>
                      <a:pt x="14" y="56"/>
                      <a:pt x="16" y="47"/>
                      <a:pt x="18" y="38"/>
                    </a:cubicBezTo>
                    <a:cubicBezTo>
                      <a:pt x="21" y="29"/>
                      <a:pt x="22" y="21"/>
                      <a:pt x="24" y="14"/>
                    </a:cubicBezTo>
                    <a:cubicBezTo>
                      <a:pt x="26" y="8"/>
                      <a:pt x="27" y="4"/>
                      <a:pt x="27"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598">
                <a:extLst>
                  <a:ext uri="{FF2B5EF4-FFF2-40B4-BE49-F238E27FC236}">
                    <a16:creationId xmlns:a16="http://schemas.microsoft.com/office/drawing/2014/main" id="{D3E66255-20BC-433C-8EB9-3AF90C359B8D}"/>
                  </a:ext>
                </a:extLst>
              </p:cNvPr>
              <p:cNvSpPr>
                <a:spLocks/>
              </p:cNvSpPr>
              <p:nvPr/>
            </p:nvSpPr>
            <p:spPr bwMode="auto">
              <a:xfrm>
                <a:off x="1929" y="405"/>
                <a:ext cx="33" cy="173"/>
              </a:xfrm>
              <a:custGeom>
                <a:avLst/>
                <a:gdLst>
                  <a:gd name="T0" fmla="*/ 14 w 14"/>
                  <a:gd name="T1" fmla="*/ 0 h 73"/>
                  <a:gd name="T2" fmla="*/ 13 w 14"/>
                  <a:gd name="T3" fmla="*/ 3 h 73"/>
                  <a:gd name="T4" fmla="*/ 12 w 14"/>
                  <a:gd name="T5" fmla="*/ 11 h 73"/>
                  <a:gd name="T6" fmla="*/ 7 w 14"/>
                  <a:gd name="T7" fmla="*/ 36 h 73"/>
                  <a:gd name="T8" fmla="*/ 2 w 14"/>
                  <a:gd name="T9" fmla="*/ 61 h 73"/>
                  <a:gd name="T10" fmla="*/ 1 w 14"/>
                  <a:gd name="T11" fmla="*/ 70 h 73"/>
                  <a:gd name="T12" fmla="*/ 0 w 14"/>
                  <a:gd name="T13" fmla="*/ 73 h 73"/>
                  <a:gd name="T14" fmla="*/ 1 w 14"/>
                  <a:gd name="T15" fmla="*/ 70 h 73"/>
                  <a:gd name="T16" fmla="*/ 5 w 14"/>
                  <a:gd name="T17" fmla="*/ 62 h 73"/>
                  <a:gd name="T18" fmla="*/ 11 w 14"/>
                  <a:gd name="T19" fmla="*/ 37 h 73"/>
                  <a:gd name="T20" fmla="*/ 13 w 14"/>
                  <a:gd name="T21" fmla="*/ 23 h 73"/>
                  <a:gd name="T22" fmla="*/ 14 w 14"/>
                  <a:gd name="T23" fmla="*/ 11 h 73"/>
                  <a:gd name="T24" fmla="*/ 14 w 14"/>
                  <a:gd name="T25" fmla="*/ 3 h 73"/>
                  <a:gd name="T26" fmla="*/ 14 w 14"/>
                  <a:gd name="T2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73">
                    <a:moveTo>
                      <a:pt x="14" y="0"/>
                    </a:moveTo>
                    <a:cubicBezTo>
                      <a:pt x="14" y="0"/>
                      <a:pt x="13" y="1"/>
                      <a:pt x="13" y="3"/>
                    </a:cubicBezTo>
                    <a:cubicBezTo>
                      <a:pt x="13" y="5"/>
                      <a:pt x="12" y="8"/>
                      <a:pt x="12" y="11"/>
                    </a:cubicBezTo>
                    <a:cubicBezTo>
                      <a:pt x="10" y="18"/>
                      <a:pt x="9" y="27"/>
                      <a:pt x="7" y="36"/>
                    </a:cubicBezTo>
                    <a:cubicBezTo>
                      <a:pt x="5" y="45"/>
                      <a:pt x="4" y="54"/>
                      <a:pt x="2" y="61"/>
                    </a:cubicBezTo>
                    <a:cubicBezTo>
                      <a:pt x="2" y="65"/>
                      <a:pt x="1" y="68"/>
                      <a:pt x="1" y="70"/>
                    </a:cubicBezTo>
                    <a:cubicBezTo>
                      <a:pt x="0" y="72"/>
                      <a:pt x="0" y="73"/>
                      <a:pt x="0" y="73"/>
                    </a:cubicBezTo>
                    <a:cubicBezTo>
                      <a:pt x="0" y="73"/>
                      <a:pt x="1" y="72"/>
                      <a:pt x="1" y="70"/>
                    </a:cubicBezTo>
                    <a:cubicBezTo>
                      <a:pt x="2" y="68"/>
                      <a:pt x="3" y="65"/>
                      <a:pt x="5" y="62"/>
                    </a:cubicBezTo>
                    <a:cubicBezTo>
                      <a:pt x="7" y="55"/>
                      <a:pt x="9" y="46"/>
                      <a:pt x="11" y="37"/>
                    </a:cubicBezTo>
                    <a:cubicBezTo>
                      <a:pt x="12" y="32"/>
                      <a:pt x="13" y="28"/>
                      <a:pt x="13" y="23"/>
                    </a:cubicBezTo>
                    <a:cubicBezTo>
                      <a:pt x="14" y="19"/>
                      <a:pt x="14" y="15"/>
                      <a:pt x="14" y="11"/>
                    </a:cubicBezTo>
                    <a:cubicBezTo>
                      <a:pt x="14" y="8"/>
                      <a:pt x="14" y="5"/>
                      <a:pt x="14" y="3"/>
                    </a:cubicBezTo>
                    <a:cubicBezTo>
                      <a:pt x="14" y="1"/>
                      <a:pt x="14" y="0"/>
                      <a:pt x="14"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599">
                <a:extLst>
                  <a:ext uri="{FF2B5EF4-FFF2-40B4-BE49-F238E27FC236}">
                    <a16:creationId xmlns:a16="http://schemas.microsoft.com/office/drawing/2014/main" id="{2F0D7AEF-EA58-419D-BB3F-8DC03C8B3F91}"/>
                  </a:ext>
                </a:extLst>
              </p:cNvPr>
              <p:cNvSpPr>
                <a:spLocks/>
              </p:cNvSpPr>
              <p:nvPr/>
            </p:nvSpPr>
            <p:spPr bwMode="auto">
              <a:xfrm>
                <a:off x="1997" y="450"/>
                <a:ext cx="17" cy="83"/>
              </a:xfrm>
              <a:custGeom>
                <a:avLst/>
                <a:gdLst>
                  <a:gd name="T0" fmla="*/ 2 w 7"/>
                  <a:gd name="T1" fmla="*/ 0 h 35"/>
                  <a:gd name="T2" fmla="*/ 2 w 7"/>
                  <a:gd name="T3" fmla="*/ 6 h 35"/>
                  <a:gd name="T4" fmla="*/ 3 w 7"/>
                  <a:gd name="T5" fmla="*/ 11 h 35"/>
                  <a:gd name="T6" fmla="*/ 2 w 7"/>
                  <a:gd name="T7" fmla="*/ 18 h 35"/>
                  <a:gd name="T8" fmla="*/ 1 w 7"/>
                  <a:gd name="T9" fmla="*/ 29 h 35"/>
                  <a:gd name="T10" fmla="*/ 0 w 7"/>
                  <a:gd name="T11" fmla="*/ 35 h 35"/>
                  <a:gd name="T12" fmla="*/ 3 w 7"/>
                  <a:gd name="T13" fmla="*/ 30 h 35"/>
                  <a:gd name="T14" fmla="*/ 5 w 7"/>
                  <a:gd name="T15" fmla="*/ 25 h 35"/>
                  <a:gd name="T16" fmla="*/ 7 w 7"/>
                  <a:gd name="T17" fmla="*/ 18 h 35"/>
                  <a:gd name="T18" fmla="*/ 6 w 7"/>
                  <a:gd name="T19" fmla="*/ 11 h 35"/>
                  <a:gd name="T20" fmla="*/ 4 w 7"/>
                  <a:gd name="T21" fmla="*/ 5 h 35"/>
                  <a:gd name="T22" fmla="*/ 2 w 7"/>
                  <a:gd name="T23" fmla="*/ 1 h 35"/>
                  <a:gd name="T24" fmla="*/ 2 w 7"/>
                  <a:gd name="T2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35">
                    <a:moveTo>
                      <a:pt x="2" y="0"/>
                    </a:moveTo>
                    <a:cubicBezTo>
                      <a:pt x="2" y="0"/>
                      <a:pt x="2" y="2"/>
                      <a:pt x="2" y="6"/>
                    </a:cubicBezTo>
                    <a:cubicBezTo>
                      <a:pt x="2" y="7"/>
                      <a:pt x="2" y="9"/>
                      <a:pt x="3" y="11"/>
                    </a:cubicBezTo>
                    <a:cubicBezTo>
                      <a:pt x="3" y="13"/>
                      <a:pt x="3" y="15"/>
                      <a:pt x="2" y="18"/>
                    </a:cubicBezTo>
                    <a:cubicBezTo>
                      <a:pt x="2" y="22"/>
                      <a:pt x="2" y="26"/>
                      <a:pt x="1" y="29"/>
                    </a:cubicBezTo>
                    <a:cubicBezTo>
                      <a:pt x="0" y="33"/>
                      <a:pt x="0" y="35"/>
                      <a:pt x="0" y="35"/>
                    </a:cubicBezTo>
                    <a:cubicBezTo>
                      <a:pt x="0" y="35"/>
                      <a:pt x="1" y="33"/>
                      <a:pt x="3" y="30"/>
                    </a:cubicBezTo>
                    <a:cubicBezTo>
                      <a:pt x="4" y="29"/>
                      <a:pt x="5" y="27"/>
                      <a:pt x="5" y="25"/>
                    </a:cubicBezTo>
                    <a:cubicBezTo>
                      <a:pt x="6" y="22"/>
                      <a:pt x="6" y="20"/>
                      <a:pt x="7" y="18"/>
                    </a:cubicBezTo>
                    <a:cubicBezTo>
                      <a:pt x="7" y="15"/>
                      <a:pt x="7" y="13"/>
                      <a:pt x="6" y="11"/>
                    </a:cubicBezTo>
                    <a:cubicBezTo>
                      <a:pt x="6" y="9"/>
                      <a:pt x="5" y="7"/>
                      <a:pt x="4" y="5"/>
                    </a:cubicBezTo>
                    <a:cubicBezTo>
                      <a:pt x="4" y="4"/>
                      <a:pt x="3" y="2"/>
                      <a:pt x="2" y="1"/>
                    </a:cubicBezTo>
                    <a:cubicBezTo>
                      <a:pt x="2" y="1"/>
                      <a:pt x="2" y="0"/>
                      <a:pt x="2"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600">
                <a:extLst>
                  <a:ext uri="{FF2B5EF4-FFF2-40B4-BE49-F238E27FC236}">
                    <a16:creationId xmlns:a16="http://schemas.microsoft.com/office/drawing/2014/main" id="{E9844F11-99A2-4A0A-8F2A-D11281A4F3F3}"/>
                  </a:ext>
                </a:extLst>
              </p:cNvPr>
              <p:cNvSpPr>
                <a:spLocks/>
              </p:cNvSpPr>
              <p:nvPr/>
            </p:nvSpPr>
            <p:spPr bwMode="auto">
              <a:xfrm>
                <a:off x="1964" y="98"/>
                <a:ext cx="240" cy="69"/>
              </a:xfrm>
              <a:custGeom>
                <a:avLst/>
                <a:gdLst>
                  <a:gd name="T0" fmla="*/ 88 w 101"/>
                  <a:gd name="T1" fmla="*/ 0 h 29"/>
                  <a:gd name="T2" fmla="*/ 85 w 101"/>
                  <a:gd name="T3" fmla="*/ 0 h 29"/>
                  <a:gd name="T4" fmla="*/ 67 w 101"/>
                  <a:gd name="T5" fmla="*/ 1 h 29"/>
                  <a:gd name="T6" fmla="*/ 58 w 101"/>
                  <a:gd name="T7" fmla="*/ 3 h 29"/>
                  <a:gd name="T8" fmla="*/ 48 w 101"/>
                  <a:gd name="T9" fmla="*/ 5 h 29"/>
                  <a:gd name="T10" fmla="*/ 39 w 101"/>
                  <a:gd name="T11" fmla="*/ 8 h 29"/>
                  <a:gd name="T12" fmla="*/ 30 w 101"/>
                  <a:gd name="T13" fmla="*/ 12 h 29"/>
                  <a:gd name="T14" fmla="*/ 14 w 101"/>
                  <a:gd name="T15" fmla="*/ 19 h 29"/>
                  <a:gd name="T16" fmla="*/ 8 w 101"/>
                  <a:gd name="T17" fmla="*/ 23 h 29"/>
                  <a:gd name="T18" fmla="*/ 4 w 101"/>
                  <a:gd name="T19" fmla="*/ 26 h 29"/>
                  <a:gd name="T20" fmla="*/ 0 w 101"/>
                  <a:gd name="T21" fmla="*/ 29 h 29"/>
                  <a:gd name="T22" fmla="*/ 4 w 101"/>
                  <a:gd name="T23" fmla="*/ 27 h 29"/>
                  <a:gd name="T24" fmla="*/ 15 w 101"/>
                  <a:gd name="T25" fmla="*/ 22 h 29"/>
                  <a:gd name="T26" fmla="*/ 23 w 101"/>
                  <a:gd name="T27" fmla="*/ 18 h 29"/>
                  <a:gd name="T28" fmla="*/ 31 w 101"/>
                  <a:gd name="T29" fmla="*/ 15 h 29"/>
                  <a:gd name="T30" fmla="*/ 49 w 101"/>
                  <a:gd name="T31" fmla="*/ 9 h 29"/>
                  <a:gd name="T32" fmla="*/ 68 w 101"/>
                  <a:gd name="T33" fmla="*/ 5 h 29"/>
                  <a:gd name="T34" fmla="*/ 77 w 101"/>
                  <a:gd name="T35" fmla="*/ 3 h 29"/>
                  <a:gd name="T36" fmla="*/ 85 w 101"/>
                  <a:gd name="T37" fmla="*/ 2 h 29"/>
                  <a:gd name="T38" fmla="*/ 97 w 101"/>
                  <a:gd name="T39" fmla="*/ 1 h 29"/>
                  <a:gd name="T40" fmla="*/ 101 w 101"/>
                  <a:gd name="T41" fmla="*/ 0 h 29"/>
                  <a:gd name="T42" fmla="*/ 97 w 101"/>
                  <a:gd name="T43" fmla="*/ 0 h 29"/>
                  <a:gd name="T44" fmla="*/ 91 w 101"/>
                  <a:gd name="T45" fmla="*/ 0 h 29"/>
                  <a:gd name="T46" fmla="*/ 88 w 101"/>
                  <a:gd name="T4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1" h="29">
                    <a:moveTo>
                      <a:pt x="88" y="0"/>
                    </a:moveTo>
                    <a:cubicBezTo>
                      <a:pt x="87" y="0"/>
                      <a:pt x="86" y="0"/>
                      <a:pt x="85" y="0"/>
                    </a:cubicBezTo>
                    <a:cubicBezTo>
                      <a:pt x="80" y="0"/>
                      <a:pt x="74" y="0"/>
                      <a:pt x="67" y="1"/>
                    </a:cubicBezTo>
                    <a:cubicBezTo>
                      <a:pt x="64" y="2"/>
                      <a:pt x="61" y="2"/>
                      <a:pt x="58" y="3"/>
                    </a:cubicBezTo>
                    <a:cubicBezTo>
                      <a:pt x="55" y="4"/>
                      <a:pt x="51" y="5"/>
                      <a:pt x="48" y="5"/>
                    </a:cubicBezTo>
                    <a:cubicBezTo>
                      <a:pt x="45" y="6"/>
                      <a:pt x="42" y="7"/>
                      <a:pt x="39" y="8"/>
                    </a:cubicBezTo>
                    <a:cubicBezTo>
                      <a:pt x="35" y="9"/>
                      <a:pt x="32" y="11"/>
                      <a:pt x="30" y="12"/>
                    </a:cubicBezTo>
                    <a:cubicBezTo>
                      <a:pt x="24" y="14"/>
                      <a:pt x="19" y="17"/>
                      <a:pt x="14" y="19"/>
                    </a:cubicBezTo>
                    <a:cubicBezTo>
                      <a:pt x="12" y="21"/>
                      <a:pt x="10" y="22"/>
                      <a:pt x="8" y="23"/>
                    </a:cubicBezTo>
                    <a:cubicBezTo>
                      <a:pt x="7" y="24"/>
                      <a:pt x="5" y="25"/>
                      <a:pt x="4" y="26"/>
                    </a:cubicBezTo>
                    <a:cubicBezTo>
                      <a:pt x="1" y="28"/>
                      <a:pt x="0" y="29"/>
                      <a:pt x="0" y="29"/>
                    </a:cubicBezTo>
                    <a:cubicBezTo>
                      <a:pt x="0" y="29"/>
                      <a:pt x="2" y="28"/>
                      <a:pt x="4" y="27"/>
                    </a:cubicBezTo>
                    <a:cubicBezTo>
                      <a:pt x="7" y="25"/>
                      <a:pt x="11" y="24"/>
                      <a:pt x="15" y="22"/>
                    </a:cubicBezTo>
                    <a:cubicBezTo>
                      <a:pt x="17" y="20"/>
                      <a:pt x="20" y="19"/>
                      <a:pt x="23" y="18"/>
                    </a:cubicBezTo>
                    <a:cubicBezTo>
                      <a:pt x="25" y="17"/>
                      <a:pt x="28" y="16"/>
                      <a:pt x="31" y="15"/>
                    </a:cubicBezTo>
                    <a:cubicBezTo>
                      <a:pt x="37" y="13"/>
                      <a:pt x="43" y="11"/>
                      <a:pt x="49" y="9"/>
                    </a:cubicBezTo>
                    <a:cubicBezTo>
                      <a:pt x="56" y="8"/>
                      <a:pt x="62" y="6"/>
                      <a:pt x="68" y="5"/>
                    </a:cubicBezTo>
                    <a:cubicBezTo>
                      <a:pt x="71" y="4"/>
                      <a:pt x="74" y="4"/>
                      <a:pt x="77" y="3"/>
                    </a:cubicBezTo>
                    <a:cubicBezTo>
                      <a:pt x="80" y="3"/>
                      <a:pt x="82" y="2"/>
                      <a:pt x="85" y="2"/>
                    </a:cubicBezTo>
                    <a:cubicBezTo>
                      <a:pt x="90" y="1"/>
                      <a:pt x="94" y="1"/>
                      <a:pt x="97" y="1"/>
                    </a:cubicBezTo>
                    <a:cubicBezTo>
                      <a:pt x="100" y="0"/>
                      <a:pt x="101" y="0"/>
                      <a:pt x="101" y="0"/>
                    </a:cubicBezTo>
                    <a:cubicBezTo>
                      <a:pt x="101" y="0"/>
                      <a:pt x="100" y="0"/>
                      <a:pt x="97" y="0"/>
                    </a:cubicBezTo>
                    <a:cubicBezTo>
                      <a:pt x="95" y="0"/>
                      <a:pt x="93" y="0"/>
                      <a:pt x="91" y="0"/>
                    </a:cubicBezTo>
                    <a:cubicBezTo>
                      <a:pt x="90" y="0"/>
                      <a:pt x="89" y="0"/>
                      <a:pt x="88"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601">
                <a:extLst>
                  <a:ext uri="{FF2B5EF4-FFF2-40B4-BE49-F238E27FC236}">
                    <a16:creationId xmlns:a16="http://schemas.microsoft.com/office/drawing/2014/main" id="{2B9C6888-78F8-4F91-9966-7B8872FCD381}"/>
                  </a:ext>
                </a:extLst>
              </p:cNvPr>
              <p:cNvSpPr>
                <a:spLocks/>
              </p:cNvSpPr>
              <p:nvPr/>
            </p:nvSpPr>
            <p:spPr bwMode="auto">
              <a:xfrm>
                <a:off x="1967" y="56"/>
                <a:ext cx="95" cy="87"/>
              </a:xfrm>
              <a:custGeom>
                <a:avLst/>
                <a:gdLst>
                  <a:gd name="T0" fmla="*/ 40 w 40"/>
                  <a:gd name="T1" fmla="*/ 0 h 37"/>
                  <a:gd name="T2" fmla="*/ 39 w 40"/>
                  <a:gd name="T3" fmla="*/ 1 h 37"/>
                  <a:gd name="T4" fmla="*/ 38 w 40"/>
                  <a:gd name="T5" fmla="*/ 2 h 37"/>
                  <a:gd name="T6" fmla="*/ 32 w 40"/>
                  <a:gd name="T7" fmla="*/ 3 h 37"/>
                  <a:gd name="T8" fmla="*/ 24 w 40"/>
                  <a:gd name="T9" fmla="*/ 7 h 37"/>
                  <a:gd name="T10" fmla="*/ 15 w 40"/>
                  <a:gd name="T11" fmla="*/ 13 h 37"/>
                  <a:gd name="T12" fmla="*/ 3 w 40"/>
                  <a:gd name="T13" fmla="*/ 29 h 37"/>
                  <a:gd name="T14" fmla="*/ 0 w 40"/>
                  <a:gd name="T15" fmla="*/ 34 h 37"/>
                  <a:gd name="T16" fmla="*/ 0 w 40"/>
                  <a:gd name="T17" fmla="*/ 37 h 37"/>
                  <a:gd name="T18" fmla="*/ 1 w 40"/>
                  <a:gd name="T19" fmla="*/ 35 h 37"/>
                  <a:gd name="T20" fmla="*/ 5 w 40"/>
                  <a:gd name="T21" fmla="*/ 30 h 37"/>
                  <a:gd name="T22" fmla="*/ 18 w 40"/>
                  <a:gd name="T23" fmla="*/ 17 h 37"/>
                  <a:gd name="T24" fmla="*/ 33 w 40"/>
                  <a:gd name="T25" fmla="*/ 6 h 37"/>
                  <a:gd name="T26" fmla="*/ 38 w 40"/>
                  <a:gd name="T27" fmla="*/ 2 h 37"/>
                  <a:gd name="T28" fmla="*/ 39 w 40"/>
                  <a:gd name="T29" fmla="*/ 1 h 37"/>
                  <a:gd name="T30" fmla="*/ 40 w 40"/>
                  <a:gd name="T31"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 h="37">
                    <a:moveTo>
                      <a:pt x="40" y="0"/>
                    </a:moveTo>
                    <a:cubicBezTo>
                      <a:pt x="39" y="1"/>
                      <a:pt x="39" y="1"/>
                      <a:pt x="39" y="1"/>
                    </a:cubicBezTo>
                    <a:cubicBezTo>
                      <a:pt x="39" y="1"/>
                      <a:pt x="38" y="1"/>
                      <a:pt x="38" y="2"/>
                    </a:cubicBezTo>
                    <a:cubicBezTo>
                      <a:pt x="36" y="2"/>
                      <a:pt x="34" y="2"/>
                      <a:pt x="32" y="3"/>
                    </a:cubicBezTo>
                    <a:cubicBezTo>
                      <a:pt x="29" y="4"/>
                      <a:pt x="26" y="6"/>
                      <a:pt x="24" y="7"/>
                    </a:cubicBezTo>
                    <a:cubicBezTo>
                      <a:pt x="21" y="9"/>
                      <a:pt x="18" y="11"/>
                      <a:pt x="15" y="13"/>
                    </a:cubicBezTo>
                    <a:cubicBezTo>
                      <a:pt x="10" y="18"/>
                      <a:pt x="5" y="24"/>
                      <a:pt x="3" y="29"/>
                    </a:cubicBezTo>
                    <a:cubicBezTo>
                      <a:pt x="2" y="31"/>
                      <a:pt x="1" y="33"/>
                      <a:pt x="0" y="34"/>
                    </a:cubicBezTo>
                    <a:cubicBezTo>
                      <a:pt x="0" y="36"/>
                      <a:pt x="0" y="37"/>
                      <a:pt x="0" y="37"/>
                    </a:cubicBezTo>
                    <a:cubicBezTo>
                      <a:pt x="0" y="37"/>
                      <a:pt x="0" y="36"/>
                      <a:pt x="1" y="35"/>
                    </a:cubicBezTo>
                    <a:cubicBezTo>
                      <a:pt x="2" y="33"/>
                      <a:pt x="3" y="32"/>
                      <a:pt x="5" y="30"/>
                    </a:cubicBezTo>
                    <a:cubicBezTo>
                      <a:pt x="8" y="26"/>
                      <a:pt x="13" y="21"/>
                      <a:pt x="18" y="17"/>
                    </a:cubicBezTo>
                    <a:cubicBezTo>
                      <a:pt x="23" y="12"/>
                      <a:pt x="28" y="8"/>
                      <a:pt x="33" y="6"/>
                    </a:cubicBezTo>
                    <a:cubicBezTo>
                      <a:pt x="35" y="4"/>
                      <a:pt x="37" y="3"/>
                      <a:pt x="38" y="2"/>
                    </a:cubicBezTo>
                    <a:cubicBezTo>
                      <a:pt x="39" y="2"/>
                      <a:pt x="39" y="1"/>
                      <a:pt x="39" y="1"/>
                    </a:cubicBezTo>
                    <a:cubicBezTo>
                      <a:pt x="40" y="0"/>
                      <a:pt x="40" y="0"/>
                      <a:pt x="4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602">
                <a:extLst>
                  <a:ext uri="{FF2B5EF4-FFF2-40B4-BE49-F238E27FC236}">
                    <a16:creationId xmlns:a16="http://schemas.microsoft.com/office/drawing/2014/main" id="{24A74967-EBE5-4B2C-9DCC-400D239399B7}"/>
                  </a:ext>
                </a:extLst>
              </p:cNvPr>
              <p:cNvSpPr>
                <a:spLocks/>
              </p:cNvSpPr>
              <p:nvPr/>
            </p:nvSpPr>
            <p:spPr bwMode="auto">
              <a:xfrm>
                <a:off x="2021" y="136"/>
                <a:ext cx="219" cy="72"/>
              </a:xfrm>
              <a:custGeom>
                <a:avLst/>
                <a:gdLst>
                  <a:gd name="T0" fmla="*/ 68 w 92"/>
                  <a:gd name="T1" fmla="*/ 0 h 30"/>
                  <a:gd name="T2" fmla="*/ 60 w 92"/>
                  <a:gd name="T3" fmla="*/ 1 h 30"/>
                  <a:gd name="T4" fmla="*/ 51 w 92"/>
                  <a:gd name="T5" fmla="*/ 2 h 30"/>
                  <a:gd name="T6" fmla="*/ 42 w 92"/>
                  <a:gd name="T7" fmla="*/ 4 h 30"/>
                  <a:gd name="T8" fmla="*/ 33 w 92"/>
                  <a:gd name="T9" fmla="*/ 7 h 30"/>
                  <a:gd name="T10" fmla="*/ 25 w 92"/>
                  <a:gd name="T11" fmla="*/ 11 h 30"/>
                  <a:gd name="T12" fmla="*/ 18 w 92"/>
                  <a:gd name="T13" fmla="*/ 15 h 30"/>
                  <a:gd name="T14" fmla="*/ 11 w 92"/>
                  <a:gd name="T15" fmla="*/ 20 h 30"/>
                  <a:gd name="T16" fmla="*/ 7 w 92"/>
                  <a:gd name="T17" fmla="*/ 24 h 30"/>
                  <a:gd name="T18" fmla="*/ 3 w 92"/>
                  <a:gd name="T19" fmla="*/ 27 h 30"/>
                  <a:gd name="T20" fmla="*/ 0 w 92"/>
                  <a:gd name="T21" fmla="*/ 30 h 30"/>
                  <a:gd name="T22" fmla="*/ 3 w 92"/>
                  <a:gd name="T23" fmla="*/ 28 h 30"/>
                  <a:gd name="T24" fmla="*/ 13 w 92"/>
                  <a:gd name="T25" fmla="*/ 22 h 30"/>
                  <a:gd name="T26" fmla="*/ 19 w 92"/>
                  <a:gd name="T27" fmla="*/ 18 h 30"/>
                  <a:gd name="T28" fmla="*/ 27 w 92"/>
                  <a:gd name="T29" fmla="*/ 14 h 30"/>
                  <a:gd name="T30" fmla="*/ 35 w 92"/>
                  <a:gd name="T31" fmla="*/ 11 h 30"/>
                  <a:gd name="T32" fmla="*/ 43 w 92"/>
                  <a:gd name="T33" fmla="*/ 8 h 30"/>
                  <a:gd name="T34" fmla="*/ 52 w 92"/>
                  <a:gd name="T35" fmla="*/ 6 h 30"/>
                  <a:gd name="T36" fmla="*/ 61 w 92"/>
                  <a:gd name="T37" fmla="*/ 4 h 30"/>
                  <a:gd name="T38" fmla="*/ 69 w 92"/>
                  <a:gd name="T39" fmla="*/ 3 h 30"/>
                  <a:gd name="T40" fmla="*/ 76 w 92"/>
                  <a:gd name="T41" fmla="*/ 3 h 30"/>
                  <a:gd name="T42" fmla="*/ 81 w 92"/>
                  <a:gd name="T43" fmla="*/ 3 h 30"/>
                  <a:gd name="T44" fmla="*/ 87 w 92"/>
                  <a:gd name="T45" fmla="*/ 3 h 30"/>
                  <a:gd name="T46" fmla="*/ 92 w 92"/>
                  <a:gd name="T47" fmla="*/ 3 h 30"/>
                  <a:gd name="T48" fmla="*/ 87 w 92"/>
                  <a:gd name="T49" fmla="*/ 2 h 30"/>
                  <a:gd name="T50" fmla="*/ 83 w 92"/>
                  <a:gd name="T51" fmla="*/ 1 h 30"/>
                  <a:gd name="T52" fmla="*/ 76 w 92"/>
                  <a:gd name="T53" fmla="*/ 1 h 30"/>
                  <a:gd name="T54" fmla="*/ 69 w 92"/>
                  <a:gd name="T55" fmla="*/ 0 h 30"/>
                  <a:gd name="T56" fmla="*/ 69 w 92"/>
                  <a:gd name="T57" fmla="*/ 0 h 30"/>
                  <a:gd name="T58" fmla="*/ 68 w 92"/>
                  <a:gd name="T5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2" h="30">
                    <a:moveTo>
                      <a:pt x="68" y="0"/>
                    </a:moveTo>
                    <a:cubicBezTo>
                      <a:pt x="65" y="0"/>
                      <a:pt x="63" y="1"/>
                      <a:pt x="60" y="1"/>
                    </a:cubicBezTo>
                    <a:cubicBezTo>
                      <a:pt x="57" y="1"/>
                      <a:pt x="54" y="1"/>
                      <a:pt x="51" y="2"/>
                    </a:cubicBezTo>
                    <a:cubicBezTo>
                      <a:pt x="48" y="3"/>
                      <a:pt x="45" y="4"/>
                      <a:pt x="42" y="4"/>
                    </a:cubicBezTo>
                    <a:cubicBezTo>
                      <a:pt x="39" y="5"/>
                      <a:pt x="36" y="6"/>
                      <a:pt x="33" y="7"/>
                    </a:cubicBezTo>
                    <a:cubicBezTo>
                      <a:pt x="30" y="8"/>
                      <a:pt x="28" y="10"/>
                      <a:pt x="25" y="11"/>
                    </a:cubicBezTo>
                    <a:cubicBezTo>
                      <a:pt x="22" y="13"/>
                      <a:pt x="20" y="14"/>
                      <a:pt x="18" y="15"/>
                    </a:cubicBezTo>
                    <a:cubicBezTo>
                      <a:pt x="15" y="17"/>
                      <a:pt x="13" y="18"/>
                      <a:pt x="11" y="20"/>
                    </a:cubicBezTo>
                    <a:cubicBezTo>
                      <a:pt x="10" y="21"/>
                      <a:pt x="8" y="22"/>
                      <a:pt x="7" y="24"/>
                    </a:cubicBezTo>
                    <a:cubicBezTo>
                      <a:pt x="5" y="25"/>
                      <a:pt x="4" y="26"/>
                      <a:pt x="3" y="27"/>
                    </a:cubicBezTo>
                    <a:cubicBezTo>
                      <a:pt x="1" y="29"/>
                      <a:pt x="0" y="30"/>
                      <a:pt x="0" y="30"/>
                    </a:cubicBezTo>
                    <a:cubicBezTo>
                      <a:pt x="0" y="30"/>
                      <a:pt x="1" y="29"/>
                      <a:pt x="3" y="28"/>
                    </a:cubicBezTo>
                    <a:cubicBezTo>
                      <a:pt x="6" y="26"/>
                      <a:pt x="9" y="24"/>
                      <a:pt x="13" y="22"/>
                    </a:cubicBezTo>
                    <a:cubicBezTo>
                      <a:pt x="15" y="20"/>
                      <a:pt x="17" y="19"/>
                      <a:pt x="19" y="18"/>
                    </a:cubicBezTo>
                    <a:cubicBezTo>
                      <a:pt x="21" y="17"/>
                      <a:pt x="24" y="16"/>
                      <a:pt x="27" y="14"/>
                    </a:cubicBezTo>
                    <a:cubicBezTo>
                      <a:pt x="29" y="13"/>
                      <a:pt x="32" y="12"/>
                      <a:pt x="35" y="11"/>
                    </a:cubicBezTo>
                    <a:cubicBezTo>
                      <a:pt x="37" y="10"/>
                      <a:pt x="40" y="9"/>
                      <a:pt x="43" y="8"/>
                    </a:cubicBezTo>
                    <a:cubicBezTo>
                      <a:pt x="46" y="7"/>
                      <a:pt x="49" y="7"/>
                      <a:pt x="52" y="6"/>
                    </a:cubicBezTo>
                    <a:cubicBezTo>
                      <a:pt x="55" y="5"/>
                      <a:pt x="58" y="5"/>
                      <a:pt x="61" y="4"/>
                    </a:cubicBezTo>
                    <a:cubicBezTo>
                      <a:pt x="63" y="4"/>
                      <a:pt x="66" y="4"/>
                      <a:pt x="69" y="3"/>
                    </a:cubicBezTo>
                    <a:cubicBezTo>
                      <a:pt x="71" y="3"/>
                      <a:pt x="74" y="3"/>
                      <a:pt x="76" y="3"/>
                    </a:cubicBezTo>
                    <a:cubicBezTo>
                      <a:pt x="78" y="3"/>
                      <a:pt x="80" y="3"/>
                      <a:pt x="81" y="3"/>
                    </a:cubicBezTo>
                    <a:cubicBezTo>
                      <a:pt x="84" y="3"/>
                      <a:pt x="86" y="3"/>
                      <a:pt x="87" y="3"/>
                    </a:cubicBezTo>
                    <a:cubicBezTo>
                      <a:pt x="90" y="3"/>
                      <a:pt x="92" y="3"/>
                      <a:pt x="92" y="3"/>
                    </a:cubicBezTo>
                    <a:cubicBezTo>
                      <a:pt x="92" y="3"/>
                      <a:pt x="90" y="3"/>
                      <a:pt x="87" y="2"/>
                    </a:cubicBezTo>
                    <a:cubicBezTo>
                      <a:pt x="86" y="2"/>
                      <a:pt x="84" y="2"/>
                      <a:pt x="83" y="1"/>
                    </a:cubicBezTo>
                    <a:cubicBezTo>
                      <a:pt x="81" y="1"/>
                      <a:pt x="79" y="1"/>
                      <a:pt x="76" y="1"/>
                    </a:cubicBezTo>
                    <a:cubicBezTo>
                      <a:pt x="74" y="0"/>
                      <a:pt x="72" y="0"/>
                      <a:pt x="69" y="0"/>
                    </a:cubicBezTo>
                    <a:cubicBezTo>
                      <a:pt x="69" y="0"/>
                      <a:pt x="69" y="0"/>
                      <a:pt x="69" y="0"/>
                    </a:cubicBezTo>
                    <a:cubicBezTo>
                      <a:pt x="68" y="0"/>
                      <a:pt x="68" y="0"/>
                      <a:pt x="68"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603">
                <a:extLst>
                  <a:ext uri="{FF2B5EF4-FFF2-40B4-BE49-F238E27FC236}">
                    <a16:creationId xmlns:a16="http://schemas.microsoft.com/office/drawing/2014/main" id="{9637DBF8-43B0-44E5-A24C-36E3B94ACFD4}"/>
                  </a:ext>
                </a:extLst>
              </p:cNvPr>
              <p:cNvSpPr>
                <a:spLocks/>
              </p:cNvSpPr>
              <p:nvPr/>
            </p:nvSpPr>
            <p:spPr bwMode="auto">
              <a:xfrm>
                <a:off x="2097" y="205"/>
                <a:ext cx="319" cy="33"/>
              </a:xfrm>
              <a:custGeom>
                <a:avLst/>
                <a:gdLst>
                  <a:gd name="T0" fmla="*/ 72 w 134"/>
                  <a:gd name="T1" fmla="*/ 0 h 14"/>
                  <a:gd name="T2" fmla="*/ 69 w 134"/>
                  <a:gd name="T3" fmla="*/ 0 h 14"/>
                  <a:gd name="T4" fmla="*/ 67 w 134"/>
                  <a:gd name="T5" fmla="*/ 0 h 14"/>
                  <a:gd name="T6" fmla="*/ 66 w 134"/>
                  <a:gd name="T7" fmla="*/ 0 h 14"/>
                  <a:gd name="T8" fmla="*/ 54 w 134"/>
                  <a:gd name="T9" fmla="*/ 1 h 14"/>
                  <a:gd name="T10" fmla="*/ 41 w 134"/>
                  <a:gd name="T11" fmla="*/ 2 h 14"/>
                  <a:gd name="T12" fmla="*/ 30 w 134"/>
                  <a:gd name="T13" fmla="*/ 4 h 14"/>
                  <a:gd name="T14" fmla="*/ 20 w 134"/>
                  <a:gd name="T15" fmla="*/ 7 h 14"/>
                  <a:gd name="T16" fmla="*/ 11 w 134"/>
                  <a:gd name="T17" fmla="*/ 9 h 14"/>
                  <a:gd name="T18" fmla="*/ 5 w 134"/>
                  <a:gd name="T19" fmla="*/ 12 h 14"/>
                  <a:gd name="T20" fmla="*/ 0 w 134"/>
                  <a:gd name="T21" fmla="*/ 14 h 14"/>
                  <a:gd name="T22" fmla="*/ 5 w 134"/>
                  <a:gd name="T23" fmla="*/ 12 h 14"/>
                  <a:gd name="T24" fmla="*/ 20 w 134"/>
                  <a:gd name="T25" fmla="*/ 9 h 14"/>
                  <a:gd name="T26" fmla="*/ 30 w 134"/>
                  <a:gd name="T27" fmla="*/ 7 h 14"/>
                  <a:gd name="T28" fmla="*/ 42 w 134"/>
                  <a:gd name="T29" fmla="*/ 6 h 14"/>
                  <a:gd name="T30" fmla="*/ 54 w 134"/>
                  <a:gd name="T31" fmla="*/ 5 h 14"/>
                  <a:gd name="T32" fmla="*/ 67 w 134"/>
                  <a:gd name="T33" fmla="*/ 4 h 14"/>
                  <a:gd name="T34" fmla="*/ 75 w 134"/>
                  <a:gd name="T35" fmla="*/ 4 h 14"/>
                  <a:gd name="T36" fmla="*/ 79 w 134"/>
                  <a:gd name="T37" fmla="*/ 4 h 14"/>
                  <a:gd name="T38" fmla="*/ 91 w 134"/>
                  <a:gd name="T39" fmla="*/ 4 h 14"/>
                  <a:gd name="T40" fmla="*/ 103 w 134"/>
                  <a:gd name="T41" fmla="*/ 5 h 14"/>
                  <a:gd name="T42" fmla="*/ 113 w 134"/>
                  <a:gd name="T43" fmla="*/ 7 h 14"/>
                  <a:gd name="T44" fmla="*/ 128 w 134"/>
                  <a:gd name="T45" fmla="*/ 9 h 14"/>
                  <a:gd name="T46" fmla="*/ 134 w 134"/>
                  <a:gd name="T47" fmla="*/ 10 h 14"/>
                  <a:gd name="T48" fmla="*/ 128 w 134"/>
                  <a:gd name="T49" fmla="*/ 8 h 14"/>
                  <a:gd name="T50" fmla="*/ 122 w 134"/>
                  <a:gd name="T51" fmla="*/ 6 h 14"/>
                  <a:gd name="T52" fmla="*/ 113 w 134"/>
                  <a:gd name="T53" fmla="*/ 4 h 14"/>
                  <a:gd name="T54" fmla="*/ 103 w 134"/>
                  <a:gd name="T55" fmla="*/ 2 h 14"/>
                  <a:gd name="T56" fmla="*/ 92 w 134"/>
                  <a:gd name="T57" fmla="*/ 1 h 14"/>
                  <a:gd name="T58" fmla="*/ 79 w 134"/>
                  <a:gd name="T59" fmla="*/ 0 h 14"/>
                  <a:gd name="T60" fmla="*/ 72 w 134"/>
                  <a:gd name="T61"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4" h="14">
                    <a:moveTo>
                      <a:pt x="72" y="0"/>
                    </a:moveTo>
                    <a:cubicBezTo>
                      <a:pt x="71" y="0"/>
                      <a:pt x="70" y="0"/>
                      <a:pt x="69" y="0"/>
                    </a:cubicBezTo>
                    <a:cubicBezTo>
                      <a:pt x="69" y="0"/>
                      <a:pt x="68" y="0"/>
                      <a:pt x="67" y="0"/>
                    </a:cubicBezTo>
                    <a:cubicBezTo>
                      <a:pt x="67" y="0"/>
                      <a:pt x="67" y="0"/>
                      <a:pt x="66" y="0"/>
                    </a:cubicBezTo>
                    <a:cubicBezTo>
                      <a:pt x="62" y="0"/>
                      <a:pt x="58" y="0"/>
                      <a:pt x="54" y="1"/>
                    </a:cubicBezTo>
                    <a:cubicBezTo>
                      <a:pt x="49" y="1"/>
                      <a:pt x="45" y="2"/>
                      <a:pt x="41" y="2"/>
                    </a:cubicBezTo>
                    <a:cubicBezTo>
                      <a:pt x="37" y="3"/>
                      <a:pt x="33" y="3"/>
                      <a:pt x="30" y="4"/>
                    </a:cubicBezTo>
                    <a:cubicBezTo>
                      <a:pt x="26" y="5"/>
                      <a:pt x="23" y="6"/>
                      <a:pt x="20" y="7"/>
                    </a:cubicBezTo>
                    <a:cubicBezTo>
                      <a:pt x="17" y="8"/>
                      <a:pt x="14" y="8"/>
                      <a:pt x="11" y="9"/>
                    </a:cubicBezTo>
                    <a:cubicBezTo>
                      <a:pt x="9" y="10"/>
                      <a:pt x="7" y="11"/>
                      <a:pt x="5" y="12"/>
                    </a:cubicBezTo>
                    <a:cubicBezTo>
                      <a:pt x="2" y="13"/>
                      <a:pt x="0" y="14"/>
                      <a:pt x="0" y="14"/>
                    </a:cubicBezTo>
                    <a:cubicBezTo>
                      <a:pt x="0" y="14"/>
                      <a:pt x="2" y="13"/>
                      <a:pt x="5" y="12"/>
                    </a:cubicBezTo>
                    <a:cubicBezTo>
                      <a:pt x="9" y="11"/>
                      <a:pt x="14" y="10"/>
                      <a:pt x="20" y="9"/>
                    </a:cubicBezTo>
                    <a:cubicBezTo>
                      <a:pt x="23" y="8"/>
                      <a:pt x="27" y="8"/>
                      <a:pt x="30" y="7"/>
                    </a:cubicBezTo>
                    <a:cubicBezTo>
                      <a:pt x="34" y="7"/>
                      <a:pt x="38" y="6"/>
                      <a:pt x="42" y="6"/>
                    </a:cubicBezTo>
                    <a:cubicBezTo>
                      <a:pt x="46" y="5"/>
                      <a:pt x="50" y="5"/>
                      <a:pt x="54" y="5"/>
                    </a:cubicBezTo>
                    <a:cubicBezTo>
                      <a:pt x="58" y="4"/>
                      <a:pt x="62" y="4"/>
                      <a:pt x="67" y="4"/>
                    </a:cubicBezTo>
                    <a:cubicBezTo>
                      <a:pt x="69" y="4"/>
                      <a:pt x="72" y="4"/>
                      <a:pt x="75" y="4"/>
                    </a:cubicBezTo>
                    <a:cubicBezTo>
                      <a:pt x="76" y="4"/>
                      <a:pt x="78" y="4"/>
                      <a:pt x="79" y="4"/>
                    </a:cubicBezTo>
                    <a:cubicBezTo>
                      <a:pt x="83" y="4"/>
                      <a:pt x="87" y="4"/>
                      <a:pt x="91" y="4"/>
                    </a:cubicBezTo>
                    <a:cubicBezTo>
                      <a:pt x="95" y="5"/>
                      <a:pt x="99" y="5"/>
                      <a:pt x="103" y="5"/>
                    </a:cubicBezTo>
                    <a:cubicBezTo>
                      <a:pt x="106" y="6"/>
                      <a:pt x="110" y="6"/>
                      <a:pt x="113" y="7"/>
                    </a:cubicBezTo>
                    <a:cubicBezTo>
                      <a:pt x="119" y="8"/>
                      <a:pt x="125" y="8"/>
                      <a:pt x="128" y="9"/>
                    </a:cubicBezTo>
                    <a:cubicBezTo>
                      <a:pt x="132" y="10"/>
                      <a:pt x="134" y="10"/>
                      <a:pt x="134" y="10"/>
                    </a:cubicBezTo>
                    <a:cubicBezTo>
                      <a:pt x="134" y="10"/>
                      <a:pt x="132" y="10"/>
                      <a:pt x="128" y="8"/>
                    </a:cubicBezTo>
                    <a:cubicBezTo>
                      <a:pt x="127" y="8"/>
                      <a:pt x="124" y="7"/>
                      <a:pt x="122" y="6"/>
                    </a:cubicBezTo>
                    <a:cubicBezTo>
                      <a:pt x="119" y="6"/>
                      <a:pt x="117" y="5"/>
                      <a:pt x="113" y="4"/>
                    </a:cubicBezTo>
                    <a:cubicBezTo>
                      <a:pt x="110" y="4"/>
                      <a:pt x="107" y="3"/>
                      <a:pt x="103" y="2"/>
                    </a:cubicBezTo>
                    <a:cubicBezTo>
                      <a:pt x="100" y="2"/>
                      <a:pt x="96" y="1"/>
                      <a:pt x="92" y="1"/>
                    </a:cubicBezTo>
                    <a:cubicBezTo>
                      <a:pt x="88" y="0"/>
                      <a:pt x="84" y="0"/>
                      <a:pt x="79" y="0"/>
                    </a:cubicBezTo>
                    <a:cubicBezTo>
                      <a:pt x="77" y="0"/>
                      <a:pt x="75" y="0"/>
                      <a:pt x="72"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604">
                <a:extLst>
                  <a:ext uri="{FF2B5EF4-FFF2-40B4-BE49-F238E27FC236}">
                    <a16:creationId xmlns:a16="http://schemas.microsoft.com/office/drawing/2014/main" id="{28ECFACD-ADD4-49BA-8B62-A4A52D3D688D}"/>
                  </a:ext>
                </a:extLst>
              </p:cNvPr>
              <p:cNvSpPr>
                <a:spLocks/>
              </p:cNvSpPr>
              <p:nvPr/>
            </p:nvSpPr>
            <p:spPr bwMode="auto">
              <a:xfrm>
                <a:off x="2159" y="264"/>
                <a:ext cx="335" cy="55"/>
              </a:xfrm>
              <a:custGeom>
                <a:avLst/>
                <a:gdLst>
                  <a:gd name="T0" fmla="*/ 25 w 141"/>
                  <a:gd name="T1" fmla="*/ 0 h 23"/>
                  <a:gd name="T2" fmla="*/ 22 w 141"/>
                  <a:gd name="T3" fmla="*/ 0 h 23"/>
                  <a:gd name="T4" fmla="*/ 21 w 141"/>
                  <a:gd name="T5" fmla="*/ 0 h 23"/>
                  <a:gd name="T6" fmla="*/ 13 w 141"/>
                  <a:gd name="T7" fmla="*/ 1 h 23"/>
                  <a:gd name="T8" fmla="*/ 6 w 141"/>
                  <a:gd name="T9" fmla="*/ 1 h 23"/>
                  <a:gd name="T10" fmla="*/ 0 w 141"/>
                  <a:gd name="T11" fmla="*/ 2 h 23"/>
                  <a:gd name="T12" fmla="*/ 6 w 141"/>
                  <a:gd name="T13" fmla="*/ 2 h 23"/>
                  <a:gd name="T14" fmla="*/ 22 w 141"/>
                  <a:gd name="T15" fmla="*/ 3 h 23"/>
                  <a:gd name="T16" fmla="*/ 33 w 141"/>
                  <a:gd name="T17" fmla="*/ 4 h 23"/>
                  <a:gd name="T18" fmla="*/ 45 w 141"/>
                  <a:gd name="T19" fmla="*/ 5 h 23"/>
                  <a:gd name="T20" fmla="*/ 71 w 141"/>
                  <a:gd name="T21" fmla="*/ 8 h 23"/>
                  <a:gd name="T22" fmla="*/ 97 w 141"/>
                  <a:gd name="T23" fmla="*/ 13 h 23"/>
                  <a:gd name="T24" fmla="*/ 108 w 141"/>
                  <a:gd name="T25" fmla="*/ 15 h 23"/>
                  <a:gd name="T26" fmla="*/ 119 w 141"/>
                  <a:gd name="T27" fmla="*/ 18 h 23"/>
                  <a:gd name="T28" fmla="*/ 135 w 141"/>
                  <a:gd name="T29" fmla="*/ 22 h 23"/>
                  <a:gd name="T30" fmla="*/ 141 w 141"/>
                  <a:gd name="T31" fmla="*/ 23 h 23"/>
                  <a:gd name="T32" fmla="*/ 135 w 141"/>
                  <a:gd name="T33" fmla="*/ 21 h 23"/>
                  <a:gd name="T34" fmla="*/ 128 w 141"/>
                  <a:gd name="T35" fmla="*/ 19 h 23"/>
                  <a:gd name="T36" fmla="*/ 120 w 141"/>
                  <a:gd name="T37" fmla="*/ 15 h 23"/>
                  <a:gd name="T38" fmla="*/ 97 w 141"/>
                  <a:gd name="T39" fmla="*/ 9 h 23"/>
                  <a:gd name="T40" fmla="*/ 85 w 141"/>
                  <a:gd name="T41" fmla="*/ 6 h 23"/>
                  <a:gd name="T42" fmla="*/ 71 w 141"/>
                  <a:gd name="T43" fmla="*/ 4 h 23"/>
                  <a:gd name="T44" fmla="*/ 58 w 141"/>
                  <a:gd name="T45" fmla="*/ 2 h 23"/>
                  <a:gd name="T46" fmla="*/ 45 w 141"/>
                  <a:gd name="T47" fmla="*/ 1 h 23"/>
                  <a:gd name="T48" fmla="*/ 25 w 141"/>
                  <a:gd name="T4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1" h="23">
                    <a:moveTo>
                      <a:pt x="25" y="0"/>
                    </a:moveTo>
                    <a:cubicBezTo>
                      <a:pt x="24" y="0"/>
                      <a:pt x="23" y="0"/>
                      <a:pt x="22" y="0"/>
                    </a:cubicBezTo>
                    <a:cubicBezTo>
                      <a:pt x="22" y="0"/>
                      <a:pt x="22" y="0"/>
                      <a:pt x="21" y="0"/>
                    </a:cubicBezTo>
                    <a:cubicBezTo>
                      <a:pt x="18" y="0"/>
                      <a:pt x="15" y="1"/>
                      <a:pt x="13" y="1"/>
                    </a:cubicBezTo>
                    <a:cubicBezTo>
                      <a:pt x="10" y="1"/>
                      <a:pt x="8" y="1"/>
                      <a:pt x="6" y="1"/>
                    </a:cubicBezTo>
                    <a:cubicBezTo>
                      <a:pt x="2" y="1"/>
                      <a:pt x="0" y="2"/>
                      <a:pt x="0" y="2"/>
                    </a:cubicBezTo>
                    <a:cubicBezTo>
                      <a:pt x="0" y="2"/>
                      <a:pt x="2" y="2"/>
                      <a:pt x="6" y="2"/>
                    </a:cubicBezTo>
                    <a:cubicBezTo>
                      <a:pt x="10" y="2"/>
                      <a:pt x="15" y="2"/>
                      <a:pt x="22" y="3"/>
                    </a:cubicBezTo>
                    <a:cubicBezTo>
                      <a:pt x="25" y="3"/>
                      <a:pt x="29" y="3"/>
                      <a:pt x="33" y="4"/>
                    </a:cubicBezTo>
                    <a:cubicBezTo>
                      <a:pt x="37" y="4"/>
                      <a:pt x="41" y="4"/>
                      <a:pt x="45" y="5"/>
                    </a:cubicBezTo>
                    <a:cubicBezTo>
                      <a:pt x="53" y="6"/>
                      <a:pt x="62" y="7"/>
                      <a:pt x="71" y="8"/>
                    </a:cubicBezTo>
                    <a:cubicBezTo>
                      <a:pt x="80" y="9"/>
                      <a:pt x="88" y="11"/>
                      <a:pt x="97" y="13"/>
                    </a:cubicBezTo>
                    <a:cubicBezTo>
                      <a:pt x="101" y="14"/>
                      <a:pt x="105" y="14"/>
                      <a:pt x="108" y="15"/>
                    </a:cubicBezTo>
                    <a:cubicBezTo>
                      <a:pt x="112" y="16"/>
                      <a:pt x="116" y="17"/>
                      <a:pt x="119" y="18"/>
                    </a:cubicBezTo>
                    <a:cubicBezTo>
                      <a:pt x="125" y="19"/>
                      <a:pt x="131" y="21"/>
                      <a:pt x="135" y="22"/>
                    </a:cubicBezTo>
                    <a:cubicBezTo>
                      <a:pt x="138" y="23"/>
                      <a:pt x="141" y="23"/>
                      <a:pt x="141" y="23"/>
                    </a:cubicBezTo>
                    <a:cubicBezTo>
                      <a:pt x="141" y="23"/>
                      <a:pt x="138" y="23"/>
                      <a:pt x="135" y="21"/>
                    </a:cubicBezTo>
                    <a:cubicBezTo>
                      <a:pt x="133" y="20"/>
                      <a:pt x="131" y="19"/>
                      <a:pt x="128" y="19"/>
                    </a:cubicBezTo>
                    <a:cubicBezTo>
                      <a:pt x="126" y="18"/>
                      <a:pt x="123" y="16"/>
                      <a:pt x="120" y="15"/>
                    </a:cubicBezTo>
                    <a:cubicBezTo>
                      <a:pt x="113" y="13"/>
                      <a:pt x="106" y="11"/>
                      <a:pt x="97" y="9"/>
                    </a:cubicBezTo>
                    <a:cubicBezTo>
                      <a:pt x="93" y="8"/>
                      <a:pt x="89" y="7"/>
                      <a:pt x="85" y="6"/>
                    </a:cubicBezTo>
                    <a:cubicBezTo>
                      <a:pt x="80" y="5"/>
                      <a:pt x="76" y="5"/>
                      <a:pt x="71" y="4"/>
                    </a:cubicBezTo>
                    <a:cubicBezTo>
                      <a:pt x="67" y="3"/>
                      <a:pt x="63" y="3"/>
                      <a:pt x="58" y="2"/>
                    </a:cubicBezTo>
                    <a:cubicBezTo>
                      <a:pt x="54" y="2"/>
                      <a:pt x="49" y="1"/>
                      <a:pt x="45" y="1"/>
                    </a:cubicBezTo>
                    <a:cubicBezTo>
                      <a:pt x="38" y="1"/>
                      <a:pt x="31" y="0"/>
                      <a:pt x="25"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605">
                <a:extLst>
                  <a:ext uri="{FF2B5EF4-FFF2-40B4-BE49-F238E27FC236}">
                    <a16:creationId xmlns:a16="http://schemas.microsoft.com/office/drawing/2014/main" id="{1535B803-2AAF-4E2E-93A3-AED94D536A82}"/>
                  </a:ext>
                </a:extLst>
              </p:cNvPr>
              <p:cNvSpPr>
                <a:spLocks/>
              </p:cNvSpPr>
              <p:nvPr/>
            </p:nvSpPr>
            <p:spPr bwMode="auto">
              <a:xfrm>
                <a:off x="2323" y="336"/>
                <a:ext cx="119" cy="61"/>
              </a:xfrm>
              <a:custGeom>
                <a:avLst/>
                <a:gdLst>
                  <a:gd name="T0" fmla="*/ 7 w 50"/>
                  <a:gd name="T1" fmla="*/ 0 h 26"/>
                  <a:gd name="T2" fmla="*/ 2 w 50"/>
                  <a:gd name="T3" fmla="*/ 0 h 26"/>
                  <a:gd name="T4" fmla="*/ 0 w 50"/>
                  <a:gd name="T5" fmla="*/ 1 h 26"/>
                  <a:gd name="T6" fmla="*/ 2 w 50"/>
                  <a:gd name="T7" fmla="*/ 1 h 26"/>
                  <a:gd name="T8" fmla="*/ 9 w 50"/>
                  <a:gd name="T9" fmla="*/ 3 h 26"/>
                  <a:gd name="T10" fmla="*/ 13 w 50"/>
                  <a:gd name="T11" fmla="*/ 4 h 26"/>
                  <a:gd name="T12" fmla="*/ 17 w 50"/>
                  <a:gd name="T13" fmla="*/ 5 h 26"/>
                  <a:gd name="T14" fmla="*/ 27 w 50"/>
                  <a:gd name="T15" fmla="*/ 9 h 26"/>
                  <a:gd name="T16" fmla="*/ 36 w 50"/>
                  <a:gd name="T17" fmla="*/ 14 h 26"/>
                  <a:gd name="T18" fmla="*/ 40 w 50"/>
                  <a:gd name="T19" fmla="*/ 17 h 26"/>
                  <a:gd name="T20" fmla="*/ 43 w 50"/>
                  <a:gd name="T21" fmla="*/ 20 h 26"/>
                  <a:gd name="T22" fmla="*/ 48 w 50"/>
                  <a:gd name="T23" fmla="*/ 24 h 26"/>
                  <a:gd name="T24" fmla="*/ 50 w 50"/>
                  <a:gd name="T25" fmla="*/ 26 h 26"/>
                  <a:gd name="T26" fmla="*/ 49 w 50"/>
                  <a:gd name="T27" fmla="*/ 23 h 26"/>
                  <a:gd name="T28" fmla="*/ 45 w 50"/>
                  <a:gd name="T29" fmla="*/ 18 h 26"/>
                  <a:gd name="T30" fmla="*/ 38 w 50"/>
                  <a:gd name="T31" fmla="*/ 11 h 26"/>
                  <a:gd name="T32" fmla="*/ 34 w 50"/>
                  <a:gd name="T33" fmla="*/ 8 h 26"/>
                  <a:gd name="T34" fmla="*/ 29 w 50"/>
                  <a:gd name="T35" fmla="*/ 5 h 26"/>
                  <a:gd name="T36" fmla="*/ 24 w 50"/>
                  <a:gd name="T37" fmla="*/ 3 h 26"/>
                  <a:gd name="T38" fmla="*/ 19 w 50"/>
                  <a:gd name="T39" fmla="*/ 2 h 26"/>
                  <a:gd name="T40" fmla="*/ 9 w 50"/>
                  <a:gd name="T41" fmla="*/ 0 h 26"/>
                  <a:gd name="T42" fmla="*/ 7 w 50"/>
                  <a:gd name="T43"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0" h="26">
                    <a:moveTo>
                      <a:pt x="7" y="0"/>
                    </a:moveTo>
                    <a:cubicBezTo>
                      <a:pt x="5" y="0"/>
                      <a:pt x="4" y="0"/>
                      <a:pt x="2" y="0"/>
                    </a:cubicBezTo>
                    <a:cubicBezTo>
                      <a:pt x="1" y="1"/>
                      <a:pt x="0" y="1"/>
                      <a:pt x="0" y="1"/>
                    </a:cubicBezTo>
                    <a:cubicBezTo>
                      <a:pt x="0" y="1"/>
                      <a:pt x="1" y="1"/>
                      <a:pt x="2" y="1"/>
                    </a:cubicBezTo>
                    <a:cubicBezTo>
                      <a:pt x="4" y="1"/>
                      <a:pt x="6" y="2"/>
                      <a:pt x="9" y="3"/>
                    </a:cubicBezTo>
                    <a:cubicBezTo>
                      <a:pt x="10" y="3"/>
                      <a:pt x="12" y="3"/>
                      <a:pt x="13" y="4"/>
                    </a:cubicBezTo>
                    <a:cubicBezTo>
                      <a:pt x="14" y="4"/>
                      <a:pt x="16" y="5"/>
                      <a:pt x="17" y="5"/>
                    </a:cubicBezTo>
                    <a:cubicBezTo>
                      <a:pt x="21" y="6"/>
                      <a:pt x="24" y="8"/>
                      <a:pt x="27" y="9"/>
                    </a:cubicBezTo>
                    <a:cubicBezTo>
                      <a:pt x="30" y="11"/>
                      <a:pt x="33" y="12"/>
                      <a:pt x="36" y="14"/>
                    </a:cubicBezTo>
                    <a:cubicBezTo>
                      <a:pt x="37" y="15"/>
                      <a:pt x="39" y="16"/>
                      <a:pt x="40" y="17"/>
                    </a:cubicBezTo>
                    <a:cubicBezTo>
                      <a:pt x="41" y="18"/>
                      <a:pt x="42" y="19"/>
                      <a:pt x="43" y="20"/>
                    </a:cubicBezTo>
                    <a:cubicBezTo>
                      <a:pt x="45" y="21"/>
                      <a:pt x="47" y="23"/>
                      <a:pt x="48" y="24"/>
                    </a:cubicBezTo>
                    <a:cubicBezTo>
                      <a:pt x="49" y="25"/>
                      <a:pt x="50" y="26"/>
                      <a:pt x="50" y="26"/>
                    </a:cubicBezTo>
                    <a:cubicBezTo>
                      <a:pt x="50" y="26"/>
                      <a:pt x="50" y="25"/>
                      <a:pt x="49" y="23"/>
                    </a:cubicBezTo>
                    <a:cubicBezTo>
                      <a:pt x="48" y="22"/>
                      <a:pt x="47" y="20"/>
                      <a:pt x="45" y="18"/>
                    </a:cubicBezTo>
                    <a:cubicBezTo>
                      <a:pt x="43" y="16"/>
                      <a:pt x="41" y="14"/>
                      <a:pt x="38" y="11"/>
                    </a:cubicBezTo>
                    <a:cubicBezTo>
                      <a:pt x="37" y="10"/>
                      <a:pt x="35" y="9"/>
                      <a:pt x="34" y="8"/>
                    </a:cubicBezTo>
                    <a:cubicBezTo>
                      <a:pt x="32" y="7"/>
                      <a:pt x="30" y="6"/>
                      <a:pt x="29" y="5"/>
                    </a:cubicBezTo>
                    <a:cubicBezTo>
                      <a:pt x="27" y="5"/>
                      <a:pt x="25" y="4"/>
                      <a:pt x="24" y="3"/>
                    </a:cubicBezTo>
                    <a:cubicBezTo>
                      <a:pt x="22" y="3"/>
                      <a:pt x="20" y="2"/>
                      <a:pt x="19" y="2"/>
                    </a:cubicBezTo>
                    <a:cubicBezTo>
                      <a:pt x="15" y="1"/>
                      <a:pt x="12" y="0"/>
                      <a:pt x="9" y="0"/>
                    </a:cubicBezTo>
                    <a:cubicBezTo>
                      <a:pt x="8" y="0"/>
                      <a:pt x="7" y="0"/>
                      <a:pt x="7"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606">
                <a:extLst>
                  <a:ext uri="{FF2B5EF4-FFF2-40B4-BE49-F238E27FC236}">
                    <a16:creationId xmlns:a16="http://schemas.microsoft.com/office/drawing/2014/main" id="{D273D22F-59C6-4454-924E-FCED3F537802}"/>
                  </a:ext>
                </a:extLst>
              </p:cNvPr>
              <p:cNvSpPr>
                <a:spLocks/>
              </p:cNvSpPr>
              <p:nvPr/>
            </p:nvSpPr>
            <p:spPr bwMode="auto">
              <a:xfrm>
                <a:off x="2093" y="469"/>
                <a:ext cx="28" cy="173"/>
              </a:xfrm>
              <a:custGeom>
                <a:avLst/>
                <a:gdLst>
                  <a:gd name="T0" fmla="*/ 11 w 12"/>
                  <a:gd name="T1" fmla="*/ 0 h 73"/>
                  <a:gd name="T2" fmla="*/ 11 w 12"/>
                  <a:gd name="T3" fmla="*/ 4 h 73"/>
                  <a:gd name="T4" fmla="*/ 10 w 12"/>
                  <a:gd name="T5" fmla="*/ 12 h 73"/>
                  <a:gd name="T6" fmla="*/ 7 w 12"/>
                  <a:gd name="T7" fmla="*/ 37 h 73"/>
                  <a:gd name="T8" fmla="*/ 2 w 12"/>
                  <a:gd name="T9" fmla="*/ 62 h 73"/>
                  <a:gd name="T10" fmla="*/ 0 w 12"/>
                  <a:gd name="T11" fmla="*/ 70 h 73"/>
                  <a:gd name="T12" fmla="*/ 0 w 12"/>
                  <a:gd name="T13" fmla="*/ 73 h 73"/>
                  <a:gd name="T14" fmla="*/ 1 w 12"/>
                  <a:gd name="T15" fmla="*/ 70 h 73"/>
                  <a:gd name="T16" fmla="*/ 4 w 12"/>
                  <a:gd name="T17" fmla="*/ 63 h 73"/>
                  <a:gd name="T18" fmla="*/ 8 w 12"/>
                  <a:gd name="T19" fmla="*/ 51 h 73"/>
                  <a:gd name="T20" fmla="*/ 11 w 12"/>
                  <a:gd name="T21" fmla="*/ 38 h 73"/>
                  <a:gd name="T22" fmla="*/ 12 w 12"/>
                  <a:gd name="T23" fmla="*/ 24 h 73"/>
                  <a:gd name="T24" fmla="*/ 12 w 12"/>
                  <a:gd name="T25" fmla="*/ 12 h 73"/>
                  <a:gd name="T26" fmla="*/ 12 w 12"/>
                  <a:gd name="T27" fmla="*/ 4 h 73"/>
                  <a:gd name="T28" fmla="*/ 11 w 12"/>
                  <a:gd name="T29"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73">
                    <a:moveTo>
                      <a:pt x="11" y="0"/>
                    </a:moveTo>
                    <a:cubicBezTo>
                      <a:pt x="11" y="0"/>
                      <a:pt x="11" y="2"/>
                      <a:pt x="11" y="4"/>
                    </a:cubicBezTo>
                    <a:cubicBezTo>
                      <a:pt x="11" y="6"/>
                      <a:pt x="10" y="8"/>
                      <a:pt x="10" y="12"/>
                    </a:cubicBezTo>
                    <a:cubicBezTo>
                      <a:pt x="9" y="19"/>
                      <a:pt x="8" y="28"/>
                      <a:pt x="7" y="37"/>
                    </a:cubicBezTo>
                    <a:cubicBezTo>
                      <a:pt x="5" y="46"/>
                      <a:pt x="4" y="55"/>
                      <a:pt x="2" y="62"/>
                    </a:cubicBezTo>
                    <a:cubicBezTo>
                      <a:pt x="1" y="65"/>
                      <a:pt x="1" y="68"/>
                      <a:pt x="0" y="70"/>
                    </a:cubicBezTo>
                    <a:cubicBezTo>
                      <a:pt x="0" y="72"/>
                      <a:pt x="0" y="73"/>
                      <a:pt x="0" y="73"/>
                    </a:cubicBezTo>
                    <a:cubicBezTo>
                      <a:pt x="0" y="73"/>
                      <a:pt x="0" y="72"/>
                      <a:pt x="1" y="70"/>
                    </a:cubicBezTo>
                    <a:cubicBezTo>
                      <a:pt x="2" y="69"/>
                      <a:pt x="3" y="66"/>
                      <a:pt x="4" y="63"/>
                    </a:cubicBezTo>
                    <a:cubicBezTo>
                      <a:pt x="6" y="59"/>
                      <a:pt x="7" y="55"/>
                      <a:pt x="8" y="51"/>
                    </a:cubicBezTo>
                    <a:cubicBezTo>
                      <a:pt x="9" y="47"/>
                      <a:pt x="10" y="42"/>
                      <a:pt x="11" y="38"/>
                    </a:cubicBezTo>
                    <a:cubicBezTo>
                      <a:pt x="11" y="33"/>
                      <a:pt x="12" y="28"/>
                      <a:pt x="12" y="24"/>
                    </a:cubicBezTo>
                    <a:cubicBezTo>
                      <a:pt x="12" y="20"/>
                      <a:pt x="12" y="15"/>
                      <a:pt x="12" y="12"/>
                    </a:cubicBezTo>
                    <a:cubicBezTo>
                      <a:pt x="12" y="8"/>
                      <a:pt x="12" y="6"/>
                      <a:pt x="12" y="4"/>
                    </a:cubicBezTo>
                    <a:cubicBezTo>
                      <a:pt x="11" y="1"/>
                      <a:pt x="11" y="0"/>
                      <a:pt x="11"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 name="Freeform 608">
              <a:extLst>
                <a:ext uri="{FF2B5EF4-FFF2-40B4-BE49-F238E27FC236}">
                  <a16:creationId xmlns:a16="http://schemas.microsoft.com/office/drawing/2014/main" id="{0E65C102-3805-422B-8034-78627500E1BA}"/>
                </a:ext>
              </a:extLst>
            </p:cNvPr>
            <p:cNvSpPr>
              <a:spLocks/>
            </p:cNvSpPr>
            <p:nvPr/>
          </p:nvSpPr>
          <p:spPr bwMode="auto">
            <a:xfrm>
              <a:off x="2166" y="445"/>
              <a:ext cx="19" cy="131"/>
            </a:xfrm>
            <a:custGeom>
              <a:avLst/>
              <a:gdLst>
                <a:gd name="T0" fmla="*/ 0 w 8"/>
                <a:gd name="T1" fmla="*/ 0 h 55"/>
                <a:gd name="T2" fmla="*/ 1 w 8"/>
                <a:gd name="T3" fmla="*/ 9 h 55"/>
                <a:gd name="T4" fmla="*/ 3 w 8"/>
                <a:gd name="T5" fmla="*/ 28 h 55"/>
                <a:gd name="T6" fmla="*/ 5 w 8"/>
                <a:gd name="T7" fmla="*/ 47 h 55"/>
                <a:gd name="T8" fmla="*/ 6 w 8"/>
                <a:gd name="T9" fmla="*/ 55 h 55"/>
                <a:gd name="T10" fmla="*/ 7 w 8"/>
                <a:gd name="T11" fmla="*/ 47 h 55"/>
                <a:gd name="T12" fmla="*/ 7 w 8"/>
                <a:gd name="T13" fmla="*/ 27 h 55"/>
                <a:gd name="T14" fmla="*/ 5 w 8"/>
                <a:gd name="T15" fmla="*/ 17 h 55"/>
                <a:gd name="T16" fmla="*/ 3 w 8"/>
                <a:gd name="T17" fmla="*/ 8 h 55"/>
                <a:gd name="T18" fmla="*/ 0 w 8"/>
                <a:gd name="T1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55">
                  <a:moveTo>
                    <a:pt x="0" y="0"/>
                  </a:moveTo>
                  <a:cubicBezTo>
                    <a:pt x="0" y="0"/>
                    <a:pt x="0" y="4"/>
                    <a:pt x="1" y="9"/>
                  </a:cubicBezTo>
                  <a:cubicBezTo>
                    <a:pt x="1" y="14"/>
                    <a:pt x="2" y="21"/>
                    <a:pt x="3" y="28"/>
                  </a:cubicBezTo>
                  <a:cubicBezTo>
                    <a:pt x="4" y="35"/>
                    <a:pt x="4" y="42"/>
                    <a:pt x="5" y="47"/>
                  </a:cubicBezTo>
                  <a:cubicBezTo>
                    <a:pt x="5" y="52"/>
                    <a:pt x="6" y="55"/>
                    <a:pt x="6" y="55"/>
                  </a:cubicBezTo>
                  <a:cubicBezTo>
                    <a:pt x="6" y="55"/>
                    <a:pt x="7" y="52"/>
                    <a:pt x="7" y="47"/>
                  </a:cubicBezTo>
                  <a:cubicBezTo>
                    <a:pt x="8" y="41"/>
                    <a:pt x="8" y="34"/>
                    <a:pt x="7" y="27"/>
                  </a:cubicBezTo>
                  <a:cubicBezTo>
                    <a:pt x="6" y="24"/>
                    <a:pt x="6" y="20"/>
                    <a:pt x="5" y="17"/>
                  </a:cubicBezTo>
                  <a:cubicBezTo>
                    <a:pt x="5" y="14"/>
                    <a:pt x="4" y="11"/>
                    <a:pt x="3" y="8"/>
                  </a:cubicBezTo>
                  <a:cubicBezTo>
                    <a:pt x="2" y="3"/>
                    <a:pt x="0"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09">
              <a:extLst>
                <a:ext uri="{FF2B5EF4-FFF2-40B4-BE49-F238E27FC236}">
                  <a16:creationId xmlns:a16="http://schemas.microsoft.com/office/drawing/2014/main" id="{A2DA1FB6-6290-4B94-87A9-BF79EBEDF851}"/>
                </a:ext>
              </a:extLst>
            </p:cNvPr>
            <p:cNvSpPr>
              <a:spLocks/>
            </p:cNvSpPr>
            <p:nvPr/>
          </p:nvSpPr>
          <p:spPr bwMode="auto">
            <a:xfrm>
              <a:off x="2254" y="431"/>
              <a:ext cx="86" cy="242"/>
            </a:xfrm>
            <a:custGeom>
              <a:avLst/>
              <a:gdLst>
                <a:gd name="T0" fmla="*/ 0 w 36"/>
                <a:gd name="T1" fmla="*/ 0 h 102"/>
                <a:gd name="T2" fmla="*/ 2 w 36"/>
                <a:gd name="T3" fmla="*/ 4 h 102"/>
                <a:gd name="T4" fmla="*/ 8 w 36"/>
                <a:gd name="T5" fmla="*/ 15 h 102"/>
                <a:gd name="T6" fmla="*/ 11 w 36"/>
                <a:gd name="T7" fmla="*/ 22 h 102"/>
                <a:gd name="T8" fmla="*/ 15 w 36"/>
                <a:gd name="T9" fmla="*/ 31 h 102"/>
                <a:gd name="T10" fmla="*/ 22 w 36"/>
                <a:gd name="T11" fmla="*/ 49 h 102"/>
                <a:gd name="T12" fmla="*/ 28 w 36"/>
                <a:gd name="T13" fmla="*/ 68 h 102"/>
                <a:gd name="T14" fmla="*/ 30 w 36"/>
                <a:gd name="T15" fmla="*/ 77 h 102"/>
                <a:gd name="T16" fmla="*/ 32 w 36"/>
                <a:gd name="T17" fmla="*/ 85 h 102"/>
                <a:gd name="T18" fmla="*/ 35 w 36"/>
                <a:gd name="T19" fmla="*/ 97 h 102"/>
                <a:gd name="T20" fmla="*/ 36 w 36"/>
                <a:gd name="T21" fmla="*/ 102 h 102"/>
                <a:gd name="T22" fmla="*/ 36 w 36"/>
                <a:gd name="T23" fmla="*/ 97 h 102"/>
                <a:gd name="T24" fmla="*/ 35 w 36"/>
                <a:gd name="T25" fmla="*/ 85 h 102"/>
                <a:gd name="T26" fmla="*/ 31 w 36"/>
                <a:gd name="T27" fmla="*/ 67 h 102"/>
                <a:gd name="T28" fmla="*/ 29 w 36"/>
                <a:gd name="T29" fmla="*/ 58 h 102"/>
                <a:gd name="T30" fmla="*/ 26 w 36"/>
                <a:gd name="T31" fmla="*/ 48 h 102"/>
                <a:gd name="T32" fmla="*/ 22 w 36"/>
                <a:gd name="T33" fmla="*/ 38 h 102"/>
                <a:gd name="T34" fmla="*/ 18 w 36"/>
                <a:gd name="T35" fmla="*/ 29 h 102"/>
                <a:gd name="T36" fmla="*/ 10 w 36"/>
                <a:gd name="T37" fmla="*/ 14 h 102"/>
                <a:gd name="T38" fmla="*/ 3 w 36"/>
                <a:gd name="T39" fmla="*/ 3 h 102"/>
                <a:gd name="T40" fmla="*/ 0 w 36"/>
                <a:gd name="T41"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 h="102">
                  <a:moveTo>
                    <a:pt x="0" y="0"/>
                  </a:moveTo>
                  <a:cubicBezTo>
                    <a:pt x="0" y="0"/>
                    <a:pt x="1" y="1"/>
                    <a:pt x="2" y="4"/>
                  </a:cubicBezTo>
                  <a:cubicBezTo>
                    <a:pt x="4" y="6"/>
                    <a:pt x="5" y="10"/>
                    <a:pt x="8" y="15"/>
                  </a:cubicBezTo>
                  <a:cubicBezTo>
                    <a:pt x="9" y="17"/>
                    <a:pt x="10" y="20"/>
                    <a:pt x="11" y="22"/>
                  </a:cubicBezTo>
                  <a:cubicBezTo>
                    <a:pt x="12" y="25"/>
                    <a:pt x="13" y="28"/>
                    <a:pt x="15" y="31"/>
                  </a:cubicBezTo>
                  <a:cubicBezTo>
                    <a:pt x="17" y="37"/>
                    <a:pt x="20" y="43"/>
                    <a:pt x="22" y="49"/>
                  </a:cubicBezTo>
                  <a:cubicBezTo>
                    <a:pt x="24" y="56"/>
                    <a:pt x="26" y="62"/>
                    <a:pt x="28" y="68"/>
                  </a:cubicBezTo>
                  <a:cubicBezTo>
                    <a:pt x="29" y="71"/>
                    <a:pt x="30" y="74"/>
                    <a:pt x="30" y="77"/>
                  </a:cubicBezTo>
                  <a:cubicBezTo>
                    <a:pt x="31" y="80"/>
                    <a:pt x="32" y="83"/>
                    <a:pt x="32" y="85"/>
                  </a:cubicBezTo>
                  <a:cubicBezTo>
                    <a:pt x="34" y="90"/>
                    <a:pt x="35" y="94"/>
                    <a:pt x="35" y="97"/>
                  </a:cubicBezTo>
                  <a:cubicBezTo>
                    <a:pt x="36" y="100"/>
                    <a:pt x="36" y="102"/>
                    <a:pt x="36" y="102"/>
                  </a:cubicBezTo>
                  <a:cubicBezTo>
                    <a:pt x="36" y="102"/>
                    <a:pt x="36" y="100"/>
                    <a:pt x="36" y="97"/>
                  </a:cubicBezTo>
                  <a:cubicBezTo>
                    <a:pt x="36" y="94"/>
                    <a:pt x="35" y="90"/>
                    <a:pt x="35" y="85"/>
                  </a:cubicBezTo>
                  <a:cubicBezTo>
                    <a:pt x="34" y="79"/>
                    <a:pt x="33" y="74"/>
                    <a:pt x="31" y="67"/>
                  </a:cubicBezTo>
                  <a:cubicBezTo>
                    <a:pt x="31" y="64"/>
                    <a:pt x="30" y="61"/>
                    <a:pt x="29" y="58"/>
                  </a:cubicBezTo>
                  <a:cubicBezTo>
                    <a:pt x="28" y="54"/>
                    <a:pt x="27" y="51"/>
                    <a:pt x="26" y="48"/>
                  </a:cubicBezTo>
                  <a:cubicBezTo>
                    <a:pt x="24" y="45"/>
                    <a:pt x="23" y="42"/>
                    <a:pt x="22" y="38"/>
                  </a:cubicBezTo>
                  <a:cubicBezTo>
                    <a:pt x="21" y="35"/>
                    <a:pt x="19" y="32"/>
                    <a:pt x="18" y="29"/>
                  </a:cubicBezTo>
                  <a:cubicBezTo>
                    <a:pt x="15" y="24"/>
                    <a:pt x="12" y="18"/>
                    <a:pt x="10" y="14"/>
                  </a:cubicBezTo>
                  <a:cubicBezTo>
                    <a:pt x="7" y="9"/>
                    <a:pt x="5" y="6"/>
                    <a:pt x="3" y="3"/>
                  </a:cubicBezTo>
                  <a:cubicBezTo>
                    <a:pt x="1" y="1"/>
                    <a:pt x="0"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610">
              <a:extLst>
                <a:ext uri="{FF2B5EF4-FFF2-40B4-BE49-F238E27FC236}">
                  <a16:creationId xmlns:a16="http://schemas.microsoft.com/office/drawing/2014/main" id="{C4DD95B5-355B-4288-BBC5-21E2577EF476}"/>
                </a:ext>
              </a:extLst>
            </p:cNvPr>
            <p:cNvSpPr>
              <a:spLocks/>
            </p:cNvSpPr>
            <p:nvPr/>
          </p:nvSpPr>
          <p:spPr bwMode="auto">
            <a:xfrm>
              <a:off x="2287" y="421"/>
              <a:ext cx="83" cy="152"/>
            </a:xfrm>
            <a:custGeom>
              <a:avLst/>
              <a:gdLst>
                <a:gd name="T0" fmla="*/ 0 w 35"/>
                <a:gd name="T1" fmla="*/ 0 h 64"/>
                <a:gd name="T2" fmla="*/ 2 w 35"/>
                <a:gd name="T3" fmla="*/ 2 h 64"/>
                <a:gd name="T4" fmla="*/ 7 w 35"/>
                <a:gd name="T5" fmla="*/ 9 h 64"/>
                <a:gd name="T6" fmla="*/ 13 w 35"/>
                <a:gd name="T7" fmla="*/ 19 h 64"/>
                <a:gd name="T8" fmla="*/ 20 w 35"/>
                <a:gd name="T9" fmla="*/ 30 h 64"/>
                <a:gd name="T10" fmla="*/ 26 w 35"/>
                <a:gd name="T11" fmla="*/ 42 h 64"/>
                <a:gd name="T12" fmla="*/ 29 w 35"/>
                <a:gd name="T13" fmla="*/ 48 h 64"/>
                <a:gd name="T14" fmla="*/ 31 w 35"/>
                <a:gd name="T15" fmla="*/ 53 h 64"/>
                <a:gd name="T16" fmla="*/ 34 w 35"/>
                <a:gd name="T17" fmla="*/ 61 h 64"/>
                <a:gd name="T18" fmla="*/ 35 w 35"/>
                <a:gd name="T19" fmla="*/ 64 h 64"/>
                <a:gd name="T20" fmla="*/ 35 w 35"/>
                <a:gd name="T21" fmla="*/ 61 h 64"/>
                <a:gd name="T22" fmla="*/ 33 w 35"/>
                <a:gd name="T23" fmla="*/ 52 h 64"/>
                <a:gd name="T24" fmla="*/ 30 w 35"/>
                <a:gd name="T25" fmla="*/ 41 h 64"/>
                <a:gd name="T26" fmla="*/ 27 w 35"/>
                <a:gd name="T27" fmla="*/ 35 h 64"/>
                <a:gd name="T28" fmla="*/ 24 w 35"/>
                <a:gd name="T29" fmla="*/ 28 h 64"/>
                <a:gd name="T30" fmla="*/ 16 w 35"/>
                <a:gd name="T31" fmla="*/ 17 h 64"/>
                <a:gd name="T32" fmla="*/ 8 w 35"/>
                <a:gd name="T33" fmla="*/ 8 h 64"/>
                <a:gd name="T34" fmla="*/ 2 w 35"/>
                <a:gd name="T35" fmla="*/ 2 h 64"/>
                <a:gd name="T36" fmla="*/ 0 w 35"/>
                <a:gd name="T37"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 h="64">
                  <a:moveTo>
                    <a:pt x="0" y="0"/>
                  </a:moveTo>
                  <a:cubicBezTo>
                    <a:pt x="0" y="0"/>
                    <a:pt x="0" y="1"/>
                    <a:pt x="2" y="2"/>
                  </a:cubicBezTo>
                  <a:cubicBezTo>
                    <a:pt x="3" y="4"/>
                    <a:pt x="5" y="6"/>
                    <a:pt x="7" y="9"/>
                  </a:cubicBezTo>
                  <a:cubicBezTo>
                    <a:pt x="9" y="12"/>
                    <a:pt x="11" y="15"/>
                    <a:pt x="13" y="19"/>
                  </a:cubicBezTo>
                  <a:cubicBezTo>
                    <a:pt x="16" y="22"/>
                    <a:pt x="18" y="26"/>
                    <a:pt x="20" y="30"/>
                  </a:cubicBezTo>
                  <a:cubicBezTo>
                    <a:pt x="22" y="34"/>
                    <a:pt x="24" y="38"/>
                    <a:pt x="26" y="42"/>
                  </a:cubicBezTo>
                  <a:cubicBezTo>
                    <a:pt x="27" y="44"/>
                    <a:pt x="28" y="46"/>
                    <a:pt x="29" y="48"/>
                  </a:cubicBezTo>
                  <a:cubicBezTo>
                    <a:pt x="30" y="50"/>
                    <a:pt x="30" y="51"/>
                    <a:pt x="31" y="53"/>
                  </a:cubicBezTo>
                  <a:cubicBezTo>
                    <a:pt x="32" y="56"/>
                    <a:pt x="34" y="59"/>
                    <a:pt x="34" y="61"/>
                  </a:cubicBezTo>
                  <a:cubicBezTo>
                    <a:pt x="35" y="63"/>
                    <a:pt x="35" y="64"/>
                    <a:pt x="35" y="64"/>
                  </a:cubicBezTo>
                  <a:cubicBezTo>
                    <a:pt x="35" y="64"/>
                    <a:pt x="35" y="63"/>
                    <a:pt x="35" y="61"/>
                  </a:cubicBezTo>
                  <a:cubicBezTo>
                    <a:pt x="35" y="59"/>
                    <a:pt x="34" y="56"/>
                    <a:pt x="33" y="52"/>
                  </a:cubicBezTo>
                  <a:cubicBezTo>
                    <a:pt x="32" y="49"/>
                    <a:pt x="31" y="45"/>
                    <a:pt x="30" y="41"/>
                  </a:cubicBezTo>
                  <a:cubicBezTo>
                    <a:pt x="29" y="39"/>
                    <a:pt x="28" y="37"/>
                    <a:pt x="27" y="35"/>
                  </a:cubicBezTo>
                  <a:cubicBezTo>
                    <a:pt x="26" y="33"/>
                    <a:pt x="25" y="30"/>
                    <a:pt x="24" y="28"/>
                  </a:cubicBezTo>
                  <a:cubicBezTo>
                    <a:pt x="21" y="24"/>
                    <a:pt x="19" y="20"/>
                    <a:pt x="16" y="17"/>
                  </a:cubicBezTo>
                  <a:cubicBezTo>
                    <a:pt x="14" y="13"/>
                    <a:pt x="11" y="10"/>
                    <a:pt x="8" y="8"/>
                  </a:cubicBezTo>
                  <a:cubicBezTo>
                    <a:pt x="6" y="5"/>
                    <a:pt x="4" y="3"/>
                    <a:pt x="2" y="2"/>
                  </a:cubicBezTo>
                  <a:cubicBezTo>
                    <a:pt x="1" y="0"/>
                    <a:pt x="0"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11">
              <a:extLst>
                <a:ext uri="{FF2B5EF4-FFF2-40B4-BE49-F238E27FC236}">
                  <a16:creationId xmlns:a16="http://schemas.microsoft.com/office/drawing/2014/main" id="{26528EAE-4EEA-4CB2-934C-0F153CBB7CC4}"/>
                </a:ext>
              </a:extLst>
            </p:cNvPr>
            <p:cNvSpPr>
              <a:spLocks/>
            </p:cNvSpPr>
            <p:nvPr/>
          </p:nvSpPr>
          <p:spPr bwMode="auto">
            <a:xfrm>
              <a:off x="2354" y="440"/>
              <a:ext cx="123" cy="128"/>
            </a:xfrm>
            <a:custGeom>
              <a:avLst/>
              <a:gdLst>
                <a:gd name="T0" fmla="*/ 0 w 52"/>
                <a:gd name="T1" fmla="*/ 0 h 54"/>
                <a:gd name="T2" fmla="*/ 9 w 52"/>
                <a:gd name="T3" fmla="*/ 8 h 54"/>
                <a:gd name="T4" fmla="*/ 18 w 52"/>
                <a:gd name="T5" fmla="*/ 16 h 54"/>
                <a:gd name="T6" fmla="*/ 27 w 52"/>
                <a:gd name="T7" fmla="*/ 25 h 54"/>
                <a:gd name="T8" fmla="*/ 44 w 52"/>
                <a:gd name="T9" fmla="*/ 45 h 54"/>
                <a:gd name="T10" fmla="*/ 52 w 52"/>
                <a:gd name="T11" fmla="*/ 54 h 54"/>
                <a:gd name="T12" fmla="*/ 50 w 52"/>
                <a:gd name="T13" fmla="*/ 51 h 54"/>
                <a:gd name="T14" fmla="*/ 46 w 52"/>
                <a:gd name="T15" fmla="*/ 43 h 54"/>
                <a:gd name="T16" fmla="*/ 39 w 52"/>
                <a:gd name="T17" fmla="*/ 33 h 54"/>
                <a:gd name="T18" fmla="*/ 30 w 52"/>
                <a:gd name="T19" fmla="*/ 23 h 54"/>
                <a:gd name="T20" fmla="*/ 20 w 52"/>
                <a:gd name="T21" fmla="*/ 13 h 54"/>
                <a:gd name="T22" fmla="*/ 10 w 52"/>
                <a:gd name="T23" fmla="*/ 6 h 54"/>
                <a:gd name="T24" fmla="*/ 3 w 52"/>
                <a:gd name="T25" fmla="*/ 1 h 54"/>
                <a:gd name="T26" fmla="*/ 0 w 52"/>
                <a:gd name="T2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54">
                  <a:moveTo>
                    <a:pt x="0" y="0"/>
                  </a:moveTo>
                  <a:cubicBezTo>
                    <a:pt x="0" y="0"/>
                    <a:pt x="4" y="3"/>
                    <a:pt x="9" y="8"/>
                  </a:cubicBezTo>
                  <a:cubicBezTo>
                    <a:pt x="11" y="10"/>
                    <a:pt x="14" y="13"/>
                    <a:pt x="18" y="16"/>
                  </a:cubicBezTo>
                  <a:cubicBezTo>
                    <a:pt x="21" y="19"/>
                    <a:pt x="24" y="22"/>
                    <a:pt x="27" y="25"/>
                  </a:cubicBezTo>
                  <a:cubicBezTo>
                    <a:pt x="34" y="32"/>
                    <a:pt x="40" y="39"/>
                    <a:pt x="44" y="45"/>
                  </a:cubicBezTo>
                  <a:cubicBezTo>
                    <a:pt x="49" y="50"/>
                    <a:pt x="52" y="54"/>
                    <a:pt x="52" y="54"/>
                  </a:cubicBezTo>
                  <a:cubicBezTo>
                    <a:pt x="52" y="54"/>
                    <a:pt x="51" y="53"/>
                    <a:pt x="50" y="51"/>
                  </a:cubicBezTo>
                  <a:cubicBezTo>
                    <a:pt x="49" y="49"/>
                    <a:pt x="48" y="46"/>
                    <a:pt x="46" y="43"/>
                  </a:cubicBezTo>
                  <a:cubicBezTo>
                    <a:pt x="44" y="40"/>
                    <a:pt x="42" y="37"/>
                    <a:pt x="39" y="33"/>
                  </a:cubicBezTo>
                  <a:cubicBezTo>
                    <a:pt x="37" y="30"/>
                    <a:pt x="33" y="26"/>
                    <a:pt x="30" y="23"/>
                  </a:cubicBezTo>
                  <a:cubicBezTo>
                    <a:pt x="27" y="19"/>
                    <a:pt x="23" y="16"/>
                    <a:pt x="20" y="13"/>
                  </a:cubicBezTo>
                  <a:cubicBezTo>
                    <a:pt x="17" y="10"/>
                    <a:pt x="13" y="8"/>
                    <a:pt x="10" y="6"/>
                  </a:cubicBezTo>
                  <a:cubicBezTo>
                    <a:pt x="7" y="4"/>
                    <a:pt x="5" y="2"/>
                    <a:pt x="3" y="1"/>
                  </a:cubicBezTo>
                  <a:cubicBezTo>
                    <a:pt x="1" y="0"/>
                    <a:pt x="0"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12">
              <a:extLst>
                <a:ext uri="{FF2B5EF4-FFF2-40B4-BE49-F238E27FC236}">
                  <a16:creationId xmlns:a16="http://schemas.microsoft.com/office/drawing/2014/main" id="{A2631623-A1AA-4997-8A59-DDA7FB4625BD}"/>
                </a:ext>
              </a:extLst>
            </p:cNvPr>
            <p:cNvSpPr>
              <a:spLocks/>
            </p:cNvSpPr>
            <p:nvPr/>
          </p:nvSpPr>
          <p:spPr bwMode="auto">
            <a:xfrm>
              <a:off x="1340" y="929"/>
              <a:ext cx="166" cy="318"/>
            </a:xfrm>
            <a:custGeom>
              <a:avLst/>
              <a:gdLst>
                <a:gd name="T0" fmla="*/ 70 w 70"/>
                <a:gd name="T1" fmla="*/ 0 h 134"/>
                <a:gd name="T2" fmla="*/ 68 w 70"/>
                <a:gd name="T3" fmla="*/ 6 h 134"/>
                <a:gd name="T4" fmla="*/ 65 w 70"/>
                <a:gd name="T5" fmla="*/ 13 h 134"/>
                <a:gd name="T6" fmla="*/ 60 w 70"/>
                <a:gd name="T7" fmla="*/ 22 h 134"/>
                <a:gd name="T8" fmla="*/ 45 w 70"/>
                <a:gd name="T9" fmla="*/ 41 h 134"/>
                <a:gd name="T10" fmla="*/ 25 w 70"/>
                <a:gd name="T11" fmla="*/ 62 h 134"/>
                <a:gd name="T12" fmla="*/ 9 w 70"/>
                <a:gd name="T13" fmla="*/ 86 h 134"/>
                <a:gd name="T14" fmla="*/ 4 w 70"/>
                <a:gd name="T15" fmla="*/ 98 h 134"/>
                <a:gd name="T16" fmla="*/ 1 w 70"/>
                <a:gd name="T17" fmla="*/ 110 h 134"/>
                <a:gd name="T18" fmla="*/ 1 w 70"/>
                <a:gd name="T19" fmla="*/ 128 h 134"/>
                <a:gd name="T20" fmla="*/ 2 w 70"/>
                <a:gd name="T21" fmla="*/ 132 h 134"/>
                <a:gd name="T22" fmla="*/ 2 w 70"/>
                <a:gd name="T23" fmla="*/ 134 h 134"/>
                <a:gd name="T24" fmla="*/ 2 w 70"/>
                <a:gd name="T25" fmla="*/ 127 h 134"/>
                <a:gd name="T26" fmla="*/ 3 w 70"/>
                <a:gd name="T27" fmla="*/ 110 h 134"/>
                <a:gd name="T28" fmla="*/ 7 w 70"/>
                <a:gd name="T29" fmla="*/ 99 h 134"/>
                <a:gd name="T30" fmla="*/ 12 w 70"/>
                <a:gd name="T31" fmla="*/ 87 h 134"/>
                <a:gd name="T32" fmla="*/ 28 w 70"/>
                <a:gd name="T33" fmla="*/ 65 h 134"/>
                <a:gd name="T34" fmla="*/ 48 w 70"/>
                <a:gd name="T35" fmla="*/ 44 h 134"/>
                <a:gd name="T36" fmla="*/ 62 w 70"/>
                <a:gd name="T37" fmla="*/ 23 h 134"/>
                <a:gd name="T38" fmla="*/ 69 w 70"/>
                <a:gd name="T39" fmla="*/ 7 h 134"/>
                <a:gd name="T40" fmla="*/ 70 w 70"/>
                <a:gd name="T41" fmla="*/ 2 h 134"/>
                <a:gd name="T42" fmla="*/ 70 w 70"/>
                <a:gd name="T43"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0" h="134">
                  <a:moveTo>
                    <a:pt x="70" y="0"/>
                  </a:moveTo>
                  <a:cubicBezTo>
                    <a:pt x="70" y="0"/>
                    <a:pt x="70" y="2"/>
                    <a:pt x="68" y="6"/>
                  </a:cubicBezTo>
                  <a:cubicBezTo>
                    <a:pt x="67" y="8"/>
                    <a:pt x="67" y="11"/>
                    <a:pt x="65" y="13"/>
                  </a:cubicBezTo>
                  <a:cubicBezTo>
                    <a:pt x="64" y="16"/>
                    <a:pt x="62" y="19"/>
                    <a:pt x="60" y="22"/>
                  </a:cubicBezTo>
                  <a:cubicBezTo>
                    <a:pt x="57" y="28"/>
                    <a:pt x="51" y="35"/>
                    <a:pt x="45" y="41"/>
                  </a:cubicBezTo>
                  <a:cubicBezTo>
                    <a:pt x="39" y="48"/>
                    <a:pt x="32" y="55"/>
                    <a:pt x="25" y="62"/>
                  </a:cubicBezTo>
                  <a:cubicBezTo>
                    <a:pt x="19" y="69"/>
                    <a:pt x="13" y="77"/>
                    <a:pt x="9" y="86"/>
                  </a:cubicBezTo>
                  <a:cubicBezTo>
                    <a:pt x="6" y="90"/>
                    <a:pt x="5" y="94"/>
                    <a:pt x="4" y="98"/>
                  </a:cubicBezTo>
                  <a:cubicBezTo>
                    <a:pt x="2" y="102"/>
                    <a:pt x="2" y="106"/>
                    <a:pt x="1" y="110"/>
                  </a:cubicBezTo>
                  <a:cubicBezTo>
                    <a:pt x="0" y="117"/>
                    <a:pt x="1" y="123"/>
                    <a:pt x="1" y="128"/>
                  </a:cubicBezTo>
                  <a:cubicBezTo>
                    <a:pt x="1" y="130"/>
                    <a:pt x="2" y="131"/>
                    <a:pt x="2" y="132"/>
                  </a:cubicBezTo>
                  <a:cubicBezTo>
                    <a:pt x="2" y="134"/>
                    <a:pt x="2" y="134"/>
                    <a:pt x="2" y="134"/>
                  </a:cubicBezTo>
                  <a:cubicBezTo>
                    <a:pt x="2" y="134"/>
                    <a:pt x="2" y="132"/>
                    <a:pt x="2" y="127"/>
                  </a:cubicBezTo>
                  <a:cubicBezTo>
                    <a:pt x="2" y="123"/>
                    <a:pt x="2" y="117"/>
                    <a:pt x="3" y="110"/>
                  </a:cubicBezTo>
                  <a:cubicBezTo>
                    <a:pt x="4" y="107"/>
                    <a:pt x="5" y="103"/>
                    <a:pt x="7" y="99"/>
                  </a:cubicBezTo>
                  <a:cubicBezTo>
                    <a:pt x="8" y="95"/>
                    <a:pt x="10" y="91"/>
                    <a:pt x="12" y="87"/>
                  </a:cubicBezTo>
                  <a:cubicBezTo>
                    <a:pt x="16" y="79"/>
                    <a:pt x="22" y="72"/>
                    <a:pt x="28" y="65"/>
                  </a:cubicBezTo>
                  <a:cubicBezTo>
                    <a:pt x="35" y="57"/>
                    <a:pt x="42" y="50"/>
                    <a:pt x="48" y="44"/>
                  </a:cubicBezTo>
                  <a:cubicBezTo>
                    <a:pt x="54" y="37"/>
                    <a:pt x="59" y="30"/>
                    <a:pt x="62" y="23"/>
                  </a:cubicBezTo>
                  <a:cubicBezTo>
                    <a:pt x="66" y="17"/>
                    <a:pt x="68" y="11"/>
                    <a:pt x="69" y="7"/>
                  </a:cubicBezTo>
                  <a:cubicBezTo>
                    <a:pt x="69" y="5"/>
                    <a:pt x="70" y="3"/>
                    <a:pt x="70" y="2"/>
                  </a:cubicBezTo>
                  <a:cubicBezTo>
                    <a:pt x="70" y="1"/>
                    <a:pt x="70" y="0"/>
                    <a:pt x="7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13">
              <a:extLst>
                <a:ext uri="{FF2B5EF4-FFF2-40B4-BE49-F238E27FC236}">
                  <a16:creationId xmlns:a16="http://schemas.microsoft.com/office/drawing/2014/main" id="{92579CF0-92D8-433D-8ABB-5033F3D1BEF8}"/>
                </a:ext>
              </a:extLst>
            </p:cNvPr>
            <p:cNvSpPr>
              <a:spLocks/>
            </p:cNvSpPr>
            <p:nvPr/>
          </p:nvSpPr>
          <p:spPr bwMode="auto">
            <a:xfrm>
              <a:off x="1425" y="1093"/>
              <a:ext cx="76" cy="181"/>
            </a:xfrm>
            <a:custGeom>
              <a:avLst/>
              <a:gdLst>
                <a:gd name="T0" fmla="*/ 32 w 32"/>
                <a:gd name="T1" fmla="*/ 0 h 76"/>
                <a:gd name="T2" fmla="*/ 29 w 32"/>
                <a:gd name="T3" fmla="*/ 2 h 76"/>
                <a:gd name="T4" fmla="*/ 25 w 32"/>
                <a:gd name="T5" fmla="*/ 4 h 76"/>
                <a:gd name="T6" fmla="*/ 20 w 32"/>
                <a:gd name="T7" fmla="*/ 7 h 76"/>
                <a:gd name="T8" fmla="*/ 10 w 32"/>
                <a:gd name="T9" fmla="*/ 17 h 76"/>
                <a:gd name="T10" fmla="*/ 2 w 32"/>
                <a:gd name="T11" fmla="*/ 32 h 76"/>
                <a:gd name="T12" fmla="*/ 0 w 32"/>
                <a:gd name="T13" fmla="*/ 49 h 76"/>
                <a:gd name="T14" fmla="*/ 2 w 32"/>
                <a:gd name="T15" fmla="*/ 63 h 76"/>
                <a:gd name="T16" fmla="*/ 6 w 32"/>
                <a:gd name="T17" fmla="*/ 72 h 76"/>
                <a:gd name="T18" fmla="*/ 7 w 32"/>
                <a:gd name="T19" fmla="*/ 75 h 76"/>
                <a:gd name="T20" fmla="*/ 8 w 32"/>
                <a:gd name="T21" fmla="*/ 76 h 76"/>
                <a:gd name="T22" fmla="*/ 7 w 32"/>
                <a:gd name="T23" fmla="*/ 72 h 76"/>
                <a:gd name="T24" fmla="*/ 4 w 32"/>
                <a:gd name="T25" fmla="*/ 62 h 76"/>
                <a:gd name="T26" fmla="*/ 3 w 32"/>
                <a:gd name="T27" fmla="*/ 49 h 76"/>
                <a:gd name="T28" fmla="*/ 6 w 32"/>
                <a:gd name="T29" fmla="*/ 33 h 76"/>
                <a:gd name="T30" fmla="*/ 13 w 32"/>
                <a:gd name="T31" fmla="*/ 20 h 76"/>
                <a:gd name="T32" fmla="*/ 22 w 32"/>
                <a:gd name="T33" fmla="*/ 9 h 76"/>
                <a:gd name="T34" fmla="*/ 29 w 32"/>
                <a:gd name="T35" fmla="*/ 3 h 76"/>
                <a:gd name="T36" fmla="*/ 32 w 32"/>
                <a:gd name="T37"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76">
                  <a:moveTo>
                    <a:pt x="32" y="0"/>
                  </a:moveTo>
                  <a:cubicBezTo>
                    <a:pt x="32" y="0"/>
                    <a:pt x="31" y="1"/>
                    <a:pt x="29" y="2"/>
                  </a:cubicBezTo>
                  <a:cubicBezTo>
                    <a:pt x="28" y="2"/>
                    <a:pt x="27" y="3"/>
                    <a:pt x="25" y="4"/>
                  </a:cubicBezTo>
                  <a:cubicBezTo>
                    <a:pt x="24" y="5"/>
                    <a:pt x="22" y="6"/>
                    <a:pt x="20" y="7"/>
                  </a:cubicBezTo>
                  <a:cubicBezTo>
                    <a:pt x="17" y="10"/>
                    <a:pt x="13" y="13"/>
                    <a:pt x="10" y="17"/>
                  </a:cubicBezTo>
                  <a:cubicBezTo>
                    <a:pt x="7" y="22"/>
                    <a:pt x="4" y="27"/>
                    <a:pt x="2" y="32"/>
                  </a:cubicBezTo>
                  <a:cubicBezTo>
                    <a:pt x="1" y="38"/>
                    <a:pt x="0" y="43"/>
                    <a:pt x="0" y="49"/>
                  </a:cubicBezTo>
                  <a:cubicBezTo>
                    <a:pt x="0" y="54"/>
                    <a:pt x="1" y="59"/>
                    <a:pt x="2" y="63"/>
                  </a:cubicBezTo>
                  <a:cubicBezTo>
                    <a:pt x="3" y="67"/>
                    <a:pt x="5" y="70"/>
                    <a:pt x="6" y="72"/>
                  </a:cubicBezTo>
                  <a:cubicBezTo>
                    <a:pt x="6" y="73"/>
                    <a:pt x="7" y="74"/>
                    <a:pt x="7" y="75"/>
                  </a:cubicBezTo>
                  <a:cubicBezTo>
                    <a:pt x="8" y="75"/>
                    <a:pt x="8" y="76"/>
                    <a:pt x="8" y="76"/>
                  </a:cubicBezTo>
                  <a:cubicBezTo>
                    <a:pt x="8" y="76"/>
                    <a:pt x="7" y="74"/>
                    <a:pt x="7" y="72"/>
                  </a:cubicBezTo>
                  <a:cubicBezTo>
                    <a:pt x="6" y="70"/>
                    <a:pt x="5" y="66"/>
                    <a:pt x="4" y="62"/>
                  </a:cubicBezTo>
                  <a:cubicBezTo>
                    <a:pt x="4" y="58"/>
                    <a:pt x="3" y="54"/>
                    <a:pt x="3" y="49"/>
                  </a:cubicBezTo>
                  <a:cubicBezTo>
                    <a:pt x="4" y="44"/>
                    <a:pt x="5" y="39"/>
                    <a:pt x="6" y="33"/>
                  </a:cubicBezTo>
                  <a:cubicBezTo>
                    <a:pt x="8" y="28"/>
                    <a:pt x="10" y="24"/>
                    <a:pt x="13" y="20"/>
                  </a:cubicBezTo>
                  <a:cubicBezTo>
                    <a:pt x="16" y="15"/>
                    <a:pt x="19" y="12"/>
                    <a:pt x="22" y="9"/>
                  </a:cubicBezTo>
                  <a:cubicBezTo>
                    <a:pt x="25" y="6"/>
                    <a:pt x="28" y="4"/>
                    <a:pt x="29" y="3"/>
                  </a:cubicBezTo>
                  <a:cubicBezTo>
                    <a:pt x="31" y="1"/>
                    <a:pt x="32" y="0"/>
                    <a:pt x="32"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14">
              <a:extLst>
                <a:ext uri="{FF2B5EF4-FFF2-40B4-BE49-F238E27FC236}">
                  <a16:creationId xmlns:a16="http://schemas.microsoft.com/office/drawing/2014/main" id="{412B6B92-66DD-4A04-801F-78CEDCC57B65}"/>
                </a:ext>
              </a:extLst>
            </p:cNvPr>
            <p:cNvSpPr>
              <a:spLocks/>
            </p:cNvSpPr>
            <p:nvPr/>
          </p:nvSpPr>
          <p:spPr bwMode="auto">
            <a:xfrm>
              <a:off x="2489" y="445"/>
              <a:ext cx="112" cy="392"/>
            </a:xfrm>
            <a:custGeom>
              <a:avLst/>
              <a:gdLst>
                <a:gd name="T0" fmla="*/ 0 w 47"/>
                <a:gd name="T1" fmla="*/ 0 h 165"/>
                <a:gd name="T2" fmla="*/ 12 w 47"/>
                <a:gd name="T3" fmla="*/ 18 h 165"/>
                <a:gd name="T4" fmla="*/ 22 w 47"/>
                <a:gd name="T5" fmla="*/ 37 h 165"/>
                <a:gd name="T6" fmla="*/ 27 w 47"/>
                <a:gd name="T7" fmla="*/ 47 h 165"/>
                <a:gd name="T8" fmla="*/ 30 w 47"/>
                <a:gd name="T9" fmla="*/ 57 h 165"/>
                <a:gd name="T10" fmla="*/ 34 w 47"/>
                <a:gd name="T11" fmla="*/ 68 h 165"/>
                <a:gd name="T12" fmla="*/ 36 w 47"/>
                <a:gd name="T13" fmla="*/ 78 h 165"/>
                <a:gd name="T14" fmla="*/ 39 w 47"/>
                <a:gd name="T15" fmla="*/ 89 h 165"/>
                <a:gd name="T16" fmla="*/ 41 w 47"/>
                <a:gd name="T17" fmla="*/ 99 h 165"/>
                <a:gd name="T18" fmla="*/ 43 w 47"/>
                <a:gd name="T19" fmla="*/ 121 h 165"/>
                <a:gd name="T20" fmla="*/ 44 w 47"/>
                <a:gd name="T21" fmla="*/ 132 h 165"/>
                <a:gd name="T22" fmla="*/ 43 w 47"/>
                <a:gd name="T23" fmla="*/ 143 h 165"/>
                <a:gd name="T24" fmla="*/ 42 w 47"/>
                <a:gd name="T25" fmla="*/ 153 h 165"/>
                <a:gd name="T26" fmla="*/ 39 w 47"/>
                <a:gd name="T27" fmla="*/ 162 h 165"/>
                <a:gd name="T28" fmla="*/ 25 w 47"/>
                <a:gd name="T29" fmla="*/ 161 h 165"/>
                <a:gd name="T30" fmla="*/ 25 w 47"/>
                <a:gd name="T31" fmla="*/ 160 h 165"/>
                <a:gd name="T32" fmla="*/ 23 w 47"/>
                <a:gd name="T33" fmla="*/ 161 h 165"/>
                <a:gd name="T34" fmla="*/ 23 w 47"/>
                <a:gd name="T35" fmla="*/ 162 h 165"/>
                <a:gd name="T36" fmla="*/ 23 w 47"/>
                <a:gd name="T37" fmla="*/ 162 h 165"/>
                <a:gd name="T38" fmla="*/ 24 w 47"/>
                <a:gd name="T39" fmla="*/ 163 h 165"/>
                <a:gd name="T40" fmla="*/ 40 w 47"/>
                <a:gd name="T41" fmla="*/ 165 h 165"/>
                <a:gd name="T42" fmla="*/ 40 w 47"/>
                <a:gd name="T43" fmla="*/ 165 h 165"/>
                <a:gd name="T44" fmla="*/ 41 w 47"/>
                <a:gd name="T45" fmla="*/ 165 h 165"/>
                <a:gd name="T46" fmla="*/ 45 w 47"/>
                <a:gd name="T47" fmla="*/ 154 h 165"/>
                <a:gd name="T48" fmla="*/ 47 w 47"/>
                <a:gd name="T49" fmla="*/ 143 h 165"/>
                <a:gd name="T50" fmla="*/ 47 w 47"/>
                <a:gd name="T51" fmla="*/ 132 h 165"/>
                <a:gd name="T52" fmla="*/ 47 w 47"/>
                <a:gd name="T53" fmla="*/ 121 h 165"/>
                <a:gd name="T54" fmla="*/ 45 w 47"/>
                <a:gd name="T55" fmla="*/ 99 h 165"/>
                <a:gd name="T56" fmla="*/ 43 w 47"/>
                <a:gd name="T57" fmla="*/ 88 h 165"/>
                <a:gd name="T58" fmla="*/ 40 w 47"/>
                <a:gd name="T59" fmla="*/ 77 h 165"/>
                <a:gd name="T60" fmla="*/ 37 w 47"/>
                <a:gd name="T61" fmla="*/ 67 h 165"/>
                <a:gd name="T62" fmla="*/ 34 w 47"/>
                <a:gd name="T63" fmla="*/ 56 h 165"/>
                <a:gd name="T64" fmla="*/ 25 w 47"/>
                <a:gd name="T65" fmla="*/ 36 h 165"/>
                <a:gd name="T66" fmla="*/ 20 w 47"/>
                <a:gd name="T67" fmla="*/ 26 h 165"/>
                <a:gd name="T68" fmla="*/ 14 w 47"/>
                <a:gd name="T69" fmla="*/ 17 h 165"/>
                <a:gd name="T70" fmla="*/ 0 w 47"/>
                <a:gd name="T7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7" h="165">
                  <a:moveTo>
                    <a:pt x="0" y="0"/>
                  </a:moveTo>
                  <a:cubicBezTo>
                    <a:pt x="4" y="6"/>
                    <a:pt x="9" y="12"/>
                    <a:pt x="12" y="18"/>
                  </a:cubicBezTo>
                  <a:cubicBezTo>
                    <a:pt x="16" y="24"/>
                    <a:pt x="19" y="31"/>
                    <a:pt x="22" y="37"/>
                  </a:cubicBezTo>
                  <a:cubicBezTo>
                    <a:pt x="24" y="40"/>
                    <a:pt x="25" y="44"/>
                    <a:pt x="27" y="47"/>
                  </a:cubicBezTo>
                  <a:cubicBezTo>
                    <a:pt x="28" y="50"/>
                    <a:pt x="29" y="54"/>
                    <a:pt x="30" y="57"/>
                  </a:cubicBezTo>
                  <a:cubicBezTo>
                    <a:pt x="32" y="61"/>
                    <a:pt x="33" y="64"/>
                    <a:pt x="34" y="68"/>
                  </a:cubicBezTo>
                  <a:cubicBezTo>
                    <a:pt x="35" y="71"/>
                    <a:pt x="36" y="75"/>
                    <a:pt x="36" y="78"/>
                  </a:cubicBezTo>
                  <a:cubicBezTo>
                    <a:pt x="39" y="89"/>
                    <a:pt x="39" y="89"/>
                    <a:pt x="39" y="89"/>
                  </a:cubicBezTo>
                  <a:cubicBezTo>
                    <a:pt x="41" y="99"/>
                    <a:pt x="41" y="99"/>
                    <a:pt x="41" y="99"/>
                  </a:cubicBezTo>
                  <a:cubicBezTo>
                    <a:pt x="42" y="107"/>
                    <a:pt x="43" y="114"/>
                    <a:pt x="43" y="121"/>
                  </a:cubicBezTo>
                  <a:cubicBezTo>
                    <a:pt x="44" y="125"/>
                    <a:pt x="44" y="128"/>
                    <a:pt x="44" y="132"/>
                  </a:cubicBezTo>
                  <a:cubicBezTo>
                    <a:pt x="44" y="135"/>
                    <a:pt x="44" y="139"/>
                    <a:pt x="43" y="143"/>
                  </a:cubicBezTo>
                  <a:cubicBezTo>
                    <a:pt x="43" y="146"/>
                    <a:pt x="43" y="150"/>
                    <a:pt x="42" y="153"/>
                  </a:cubicBezTo>
                  <a:cubicBezTo>
                    <a:pt x="41" y="156"/>
                    <a:pt x="40" y="160"/>
                    <a:pt x="39" y="162"/>
                  </a:cubicBezTo>
                  <a:cubicBezTo>
                    <a:pt x="25" y="161"/>
                    <a:pt x="25" y="161"/>
                    <a:pt x="25" y="161"/>
                  </a:cubicBezTo>
                  <a:cubicBezTo>
                    <a:pt x="25" y="161"/>
                    <a:pt x="25" y="160"/>
                    <a:pt x="25" y="160"/>
                  </a:cubicBezTo>
                  <a:cubicBezTo>
                    <a:pt x="25" y="161"/>
                    <a:pt x="24" y="161"/>
                    <a:pt x="23" y="161"/>
                  </a:cubicBezTo>
                  <a:cubicBezTo>
                    <a:pt x="23" y="161"/>
                    <a:pt x="23" y="161"/>
                    <a:pt x="23" y="162"/>
                  </a:cubicBezTo>
                  <a:cubicBezTo>
                    <a:pt x="23" y="162"/>
                    <a:pt x="23" y="162"/>
                    <a:pt x="23" y="162"/>
                  </a:cubicBezTo>
                  <a:cubicBezTo>
                    <a:pt x="24" y="163"/>
                    <a:pt x="24" y="163"/>
                    <a:pt x="24" y="163"/>
                  </a:cubicBezTo>
                  <a:cubicBezTo>
                    <a:pt x="40" y="165"/>
                    <a:pt x="40" y="165"/>
                    <a:pt x="40" y="165"/>
                  </a:cubicBezTo>
                  <a:cubicBezTo>
                    <a:pt x="40" y="165"/>
                    <a:pt x="40" y="165"/>
                    <a:pt x="40" y="165"/>
                  </a:cubicBezTo>
                  <a:cubicBezTo>
                    <a:pt x="41" y="165"/>
                    <a:pt x="41" y="165"/>
                    <a:pt x="41" y="165"/>
                  </a:cubicBezTo>
                  <a:cubicBezTo>
                    <a:pt x="43" y="161"/>
                    <a:pt x="44" y="158"/>
                    <a:pt x="45" y="154"/>
                  </a:cubicBezTo>
                  <a:cubicBezTo>
                    <a:pt x="46" y="150"/>
                    <a:pt x="47" y="147"/>
                    <a:pt x="47" y="143"/>
                  </a:cubicBezTo>
                  <a:cubicBezTo>
                    <a:pt x="47" y="139"/>
                    <a:pt x="47" y="135"/>
                    <a:pt x="47" y="132"/>
                  </a:cubicBezTo>
                  <a:cubicBezTo>
                    <a:pt x="47" y="128"/>
                    <a:pt x="47" y="124"/>
                    <a:pt x="47" y="121"/>
                  </a:cubicBezTo>
                  <a:cubicBezTo>
                    <a:pt x="47" y="113"/>
                    <a:pt x="46" y="106"/>
                    <a:pt x="45" y="99"/>
                  </a:cubicBezTo>
                  <a:cubicBezTo>
                    <a:pt x="43" y="88"/>
                    <a:pt x="43" y="88"/>
                    <a:pt x="43" y="88"/>
                  </a:cubicBezTo>
                  <a:cubicBezTo>
                    <a:pt x="40" y="77"/>
                    <a:pt x="40" y="77"/>
                    <a:pt x="40" y="77"/>
                  </a:cubicBezTo>
                  <a:cubicBezTo>
                    <a:pt x="39" y="74"/>
                    <a:pt x="38" y="70"/>
                    <a:pt x="37" y="67"/>
                  </a:cubicBezTo>
                  <a:cubicBezTo>
                    <a:pt x="36" y="63"/>
                    <a:pt x="35" y="60"/>
                    <a:pt x="34" y="56"/>
                  </a:cubicBezTo>
                  <a:cubicBezTo>
                    <a:pt x="31" y="49"/>
                    <a:pt x="28" y="42"/>
                    <a:pt x="25" y="36"/>
                  </a:cubicBezTo>
                  <a:cubicBezTo>
                    <a:pt x="23" y="33"/>
                    <a:pt x="21" y="29"/>
                    <a:pt x="20" y="26"/>
                  </a:cubicBezTo>
                  <a:cubicBezTo>
                    <a:pt x="18" y="23"/>
                    <a:pt x="16" y="20"/>
                    <a:pt x="14" y="17"/>
                  </a:cubicBezTo>
                  <a:cubicBezTo>
                    <a:pt x="9" y="11"/>
                    <a:pt x="5" y="5"/>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615">
              <a:extLst>
                <a:ext uri="{FF2B5EF4-FFF2-40B4-BE49-F238E27FC236}">
                  <a16:creationId xmlns:a16="http://schemas.microsoft.com/office/drawing/2014/main" id="{26EE997E-CBD0-4F74-85E3-FC3667B1888E}"/>
                </a:ext>
              </a:extLst>
            </p:cNvPr>
            <p:cNvSpPr>
              <a:spLocks/>
            </p:cNvSpPr>
            <p:nvPr/>
          </p:nvSpPr>
          <p:spPr bwMode="auto">
            <a:xfrm>
              <a:off x="2544" y="765"/>
              <a:ext cx="9" cy="62"/>
            </a:xfrm>
            <a:custGeom>
              <a:avLst/>
              <a:gdLst>
                <a:gd name="T0" fmla="*/ 4 w 4"/>
                <a:gd name="T1" fmla="*/ 0 h 26"/>
                <a:gd name="T2" fmla="*/ 0 w 4"/>
                <a:gd name="T3" fmla="*/ 26 h 26"/>
                <a:gd name="T4" fmla="*/ 2 w 4"/>
                <a:gd name="T5" fmla="*/ 25 h 26"/>
                <a:gd name="T6" fmla="*/ 4 w 4"/>
                <a:gd name="T7" fmla="*/ 0 h 26"/>
              </a:gdLst>
              <a:ahLst/>
              <a:cxnLst>
                <a:cxn ang="0">
                  <a:pos x="T0" y="T1"/>
                </a:cxn>
                <a:cxn ang="0">
                  <a:pos x="T2" y="T3"/>
                </a:cxn>
                <a:cxn ang="0">
                  <a:pos x="T4" y="T5"/>
                </a:cxn>
                <a:cxn ang="0">
                  <a:pos x="T6" y="T7"/>
                </a:cxn>
              </a:cxnLst>
              <a:rect l="0" t="0" r="r" b="b"/>
              <a:pathLst>
                <a:path w="4" h="26">
                  <a:moveTo>
                    <a:pt x="4" y="0"/>
                  </a:moveTo>
                  <a:cubicBezTo>
                    <a:pt x="3" y="9"/>
                    <a:pt x="2" y="17"/>
                    <a:pt x="0" y="26"/>
                  </a:cubicBezTo>
                  <a:cubicBezTo>
                    <a:pt x="1" y="26"/>
                    <a:pt x="2" y="26"/>
                    <a:pt x="2" y="25"/>
                  </a:cubicBezTo>
                  <a:cubicBezTo>
                    <a:pt x="3" y="17"/>
                    <a:pt x="4" y="8"/>
                    <a:pt x="4"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616">
              <a:extLst>
                <a:ext uri="{FF2B5EF4-FFF2-40B4-BE49-F238E27FC236}">
                  <a16:creationId xmlns:a16="http://schemas.microsoft.com/office/drawing/2014/main" id="{68BF81E9-D9D8-4635-B1B4-F66222BC70D8}"/>
                </a:ext>
              </a:extLst>
            </p:cNvPr>
            <p:cNvSpPr>
              <a:spLocks/>
            </p:cNvSpPr>
            <p:nvPr/>
          </p:nvSpPr>
          <p:spPr bwMode="auto">
            <a:xfrm>
              <a:off x="1891" y="170"/>
              <a:ext cx="247" cy="161"/>
            </a:xfrm>
            <a:custGeom>
              <a:avLst/>
              <a:gdLst>
                <a:gd name="T0" fmla="*/ 0 w 104"/>
                <a:gd name="T1" fmla="*/ 0 h 68"/>
                <a:gd name="T2" fmla="*/ 5 w 104"/>
                <a:gd name="T3" fmla="*/ 5 h 68"/>
                <a:gd name="T4" fmla="*/ 18 w 104"/>
                <a:gd name="T5" fmla="*/ 18 h 68"/>
                <a:gd name="T6" fmla="*/ 27 w 104"/>
                <a:gd name="T7" fmla="*/ 26 h 68"/>
                <a:gd name="T8" fmla="*/ 38 w 104"/>
                <a:gd name="T9" fmla="*/ 35 h 68"/>
                <a:gd name="T10" fmla="*/ 49 w 104"/>
                <a:gd name="T11" fmla="*/ 44 h 68"/>
                <a:gd name="T12" fmla="*/ 62 w 104"/>
                <a:gd name="T13" fmla="*/ 52 h 68"/>
                <a:gd name="T14" fmla="*/ 75 w 104"/>
                <a:gd name="T15" fmla="*/ 59 h 68"/>
                <a:gd name="T16" fmla="*/ 89 w 104"/>
                <a:gd name="T17" fmla="*/ 66 h 68"/>
                <a:gd name="T18" fmla="*/ 93 w 104"/>
                <a:gd name="T19" fmla="*/ 67 h 68"/>
                <a:gd name="T20" fmla="*/ 104 w 104"/>
                <a:gd name="T21" fmla="*/ 68 h 68"/>
                <a:gd name="T22" fmla="*/ 103 w 104"/>
                <a:gd name="T23" fmla="*/ 67 h 68"/>
                <a:gd name="T24" fmla="*/ 90 w 104"/>
                <a:gd name="T25" fmla="*/ 62 h 68"/>
                <a:gd name="T26" fmla="*/ 77 w 104"/>
                <a:gd name="T27" fmla="*/ 56 h 68"/>
                <a:gd name="T28" fmla="*/ 64 w 104"/>
                <a:gd name="T29" fmla="*/ 49 h 68"/>
                <a:gd name="T30" fmla="*/ 52 w 104"/>
                <a:gd name="T31" fmla="*/ 41 h 68"/>
                <a:gd name="T32" fmla="*/ 40 w 104"/>
                <a:gd name="T33" fmla="*/ 32 h 68"/>
                <a:gd name="T34" fmla="*/ 29 w 104"/>
                <a:gd name="T35" fmla="*/ 24 h 68"/>
                <a:gd name="T36" fmla="*/ 19 w 104"/>
                <a:gd name="T37" fmla="*/ 16 h 68"/>
                <a:gd name="T38" fmla="*/ 6 w 104"/>
                <a:gd name="T39" fmla="*/ 5 h 68"/>
                <a:gd name="T40" fmla="*/ 0 w 104"/>
                <a:gd name="T41"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4" h="68">
                  <a:moveTo>
                    <a:pt x="0" y="0"/>
                  </a:moveTo>
                  <a:cubicBezTo>
                    <a:pt x="0" y="0"/>
                    <a:pt x="2" y="2"/>
                    <a:pt x="5" y="5"/>
                  </a:cubicBezTo>
                  <a:cubicBezTo>
                    <a:pt x="8" y="8"/>
                    <a:pt x="12" y="13"/>
                    <a:pt x="18" y="18"/>
                  </a:cubicBezTo>
                  <a:cubicBezTo>
                    <a:pt x="21" y="21"/>
                    <a:pt x="24" y="24"/>
                    <a:pt x="27" y="26"/>
                  </a:cubicBezTo>
                  <a:cubicBezTo>
                    <a:pt x="30" y="29"/>
                    <a:pt x="34" y="32"/>
                    <a:pt x="38" y="35"/>
                  </a:cubicBezTo>
                  <a:cubicBezTo>
                    <a:pt x="41" y="38"/>
                    <a:pt x="45" y="41"/>
                    <a:pt x="49" y="44"/>
                  </a:cubicBezTo>
                  <a:cubicBezTo>
                    <a:pt x="53" y="47"/>
                    <a:pt x="58" y="49"/>
                    <a:pt x="62" y="52"/>
                  </a:cubicBezTo>
                  <a:cubicBezTo>
                    <a:pt x="66" y="55"/>
                    <a:pt x="71" y="57"/>
                    <a:pt x="75" y="59"/>
                  </a:cubicBezTo>
                  <a:cubicBezTo>
                    <a:pt x="80" y="62"/>
                    <a:pt x="84" y="64"/>
                    <a:pt x="89" y="66"/>
                  </a:cubicBezTo>
                  <a:cubicBezTo>
                    <a:pt x="90" y="66"/>
                    <a:pt x="92" y="67"/>
                    <a:pt x="93" y="67"/>
                  </a:cubicBezTo>
                  <a:cubicBezTo>
                    <a:pt x="97" y="67"/>
                    <a:pt x="100" y="68"/>
                    <a:pt x="104" y="68"/>
                  </a:cubicBezTo>
                  <a:cubicBezTo>
                    <a:pt x="103" y="68"/>
                    <a:pt x="103" y="68"/>
                    <a:pt x="103" y="67"/>
                  </a:cubicBezTo>
                  <a:cubicBezTo>
                    <a:pt x="98" y="66"/>
                    <a:pt x="94" y="64"/>
                    <a:pt x="90" y="62"/>
                  </a:cubicBezTo>
                  <a:cubicBezTo>
                    <a:pt x="86" y="61"/>
                    <a:pt x="82" y="58"/>
                    <a:pt x="77" y="56"/>
                  </a:cubicBezTo>
                  <a:cubicBezTo>
                    <a:pt x="73" y="54"/>
                    <a:pt x="68" y="51"/>
                    <a:pt x="64" y="49"/>
                  </a:cubicBezTo>
                  <a:cubicBezTo>
                    <a:pt x="60" y="46"/>
                    <a:pt x="56" y="43"/>
                    <a:pt x="52" y="41"/>
                  </a:cubicBezTo>
                  <a:cubicBezTo>
                    <a:pt x="48" y="38"/>
                    <a:pt x="43" y="35"/>
                    <a:pt x="40" y="32"/>
                  </a:cubicBezTo>
                  <a:cubicBezTo>
                    <a:pt x="36" y="29"/>
                    <a:pt x="32" y="27"/>
                    <a:pt x="29" y="24"/>
                  </a:cubicBezTo>
                  <a:cubicBezTo>
                    <a:pt x="25" y="21"/>
                    <a:pt x="22" y="19"/>
                    <a:pt x="19" y="16"/>
                  </a:cubicBezTo>
                  <a:cubicBezTo>
                    <a:pt x="14" y="12"/>
                    <a:pt x="9" y="8"/>
                    <a:pt x="6" y="5"/>
                  </a:cubicBezTo>
                  <a:cubicBezTo>
                    <a:pt x="2" y="2"/>
                    <a:pt x="0"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617">
              <a:extLst>
                <a:ext uri="{FF2B5EF4-FFF2-40B4-BE49-F238E27FC236}">
                  <a16:creationId xmlns:a16="http://schemas.microsoft.com/office/drawing/2014/main" id="{679D290C-2A94-4D54-BEB9-26353E64EFE4}"/>
                </a:ext>
              </a:extLst>
            </p:cNvPr>
            <p:cNvSpPr>
              <a:spLocks/>
            </p:cNvSpPr>
            <p:nvPr/>
          </p:nvSpPr>
          <p:spPr bwMode="auto">
            <a:xfrm>
              <a:off x="2112" y="329"/>
              <a:ext cx="109" cy="21"/>
            </a:xfrm>
            <a:custGeom>
              <a:avLst/>
              <a:gdLst>
                <a:gd name="T0" fmla="*/ 0 w 46"/>
                <a:gd name="T1" fmla="*/ 0 h 9"/>
                <a:gd name="T2" fmla="*/ 9 w 46"/>
                <a:gd name="T3" fmla="*/ 3 h 9"/>
                <a:gd name="T4" fmla="*/ 20 w 46"/>
                <a:gd name="T5" fmla="*/ 7 h 9"/>
                <a:gd name="T6" fmla="*/ 31 w 46"/>
                <a:gd name="T7" fmla="*/ 8 h 9"/>
                <a:gd name="T8" fmla="*/ 39 w 46"/>
                <a:gd name="T9" fmla="*/ 9 h 9"/>
                <a:gd name="T10" fmla="*/ 46 w 46"/>
                <a:gd name="T11" fmla="*/ 9 h 9"/>
                <a:gd name="T12" fmla="*/ 39 w 46"/>
                <a:gd name="T13" fmla="*/ 8 h 9"/>
                <a:gd name="T14" fmla="*/ 31 w 46"/>
                <a:gd name="T15" fmla="*/ 7 h 9"/>
                <a:gd name="T16" fmla="*/ 21 w 46"/>
                <a:gd name="T17" fmla="*/ 4 h 9"/>
                <a:gd name="T18" fmla="*/ 11 w 46"/>
                <a:gd name="T19" fmla="*/ 1 h 9"/>
                <a:gd name="T20" fmla="*/ 0 w 46"/>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 h="9">
                  <a:moveTo>
                    <a:pt x="0" y="0"/>
                  </a:moveTo>
                  <a:cubicBezTo>
                    <a:pt x="3" y="1"/>
                    <a:pt x="6" y="3"/>
                    <a:pt x="9" y="3"/>
                  </a:cubicBezTo>
                  <a:cubicBezTo>
                    <a:pt x="13" y="4"/>
                    <a:pt x="17" y="6"/>
                    <a:pt x="20" y="7"/>
                  </a:cubicBezTo>
                  <a:cubicBezTo>
                    <a:pt x="24" y="7"/>
                    <a:pt x="28" y="8"/>
                    <a:pt x="31" y="8"/>
                  </a:cubicBezTo>
                  <a:cubicBezTo>
                    <a:pt x="34" y="9"/>
                    <a:pt x="36" y="9"/>
                    <a:pt x="39" y="9"/>
                  </a:cubicBezTo>
                  <a:cubicBezTo>
                    <a:pt x="43" y="9"/>
                    <a:pt x="46" y="9"/>
                    <a:pt x="46" y="9"/>
                  </a:cubicBezTo>
                  <a:cubicBezTo>
                    <a:pt x="46" y="9"/>
                    <a:pt x="43" y="9"/>
                    <a:pt x="39" y="8"/>
                  </a:cubicBezTo>
                  <a:cubicBezTo>
                    <a:pt x="37" y="8"/>
                    <a:pt x="34" y="8"/>
                    <a:pt x="31" y="7"/>
                  </a:cubicBezTo>
                  <a:cubicBezTo>
                    <a:pt x="28" y="6"/>
                    <a:pt x="25" y="5"/>
                    <a:pt x="21" y="4"/>
                  </a:cubicBezTo>
                  <a:cubicBezTo>
                    <a:pt x="18" y="3"/>
                    <a:pt x="14" y="2"/>
                    <a:pt x="11" y="1"/>
                  </a:cubicBezTo>
                  <a:cubicBezTo>
                    <a:pt x="7" y="1"/>
                    <a:pt x="4" y="0"/>
                    <a:pt x="0"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18">
              <a:extLst>
                <a:ext uri="{FF2B5EF4-FFF2-40B4-BE49-F238E27FC236}">
                  <a16:creationId xmlns:a16="http://schemas.microsoft.com/office/drawing/2014/main" id="{52E0DD8B-4766-46C5-B327-85825F3C2CAF}"/>
                </a:ext>
              </a:extLst>
            </p:cNvPr>
            <p:cNvSpPr>
              <a:spLocks/>
            </p:cNvSpPr>
            <p:nvPr/>
          </p:nvSpPr>
          <p:spPr bwMode="auto">
            <a:xfrm>
              <a:off x="2000" y="720"/>
              <a:ext cx="88" cy="202"/>
            </a:xfrm>
            <a:custGeom>
              <a:avLst/>
              <a:gdLst>
                <a:gd name="T0" fmla="*/ 37 w 37"/>
                <a:gd name="T1" fmla="*/ 0 h 85"/>
                <a:gd name="T2" fmla="*/ 36 w 37"/>
                <a:gd name="T3" fmla="*/ 4 h 85"/>
                <a:gd name="T4" fmla="*/ 33 w 37"/>
                <a:gd name="T5" fmla="*/ 14 h 85"/>
                <a:gd name="T6" fmla="*/ 31 w 37"/>
                <a:gd name="T7" fmla="*/ 21 h 85"/>
                <a:gd name="T8" fmla="*/ 29 w 37"/>
                <a:gd name="T9" fmla="*/ 28 h 85"/>
                <a:gd name="T10" fmla="*/ 26 w 37"/>
                <a:gd name="T11" fmla="*/ 36 h 85"/>
                <a:gd name="T12" fmla="*/ 23 w 37"/>
                <a:gd name="T13" fmla="*/ 44 h 85"/>
                <a:gd name="T14" fmla="*/ 19 w 37"/>
                <a:gd name="T15" fmla="*/ 52 h 85"/>
                <a:gd name="T16" fmla="*/ 16 w 37"/>
                <a:gd name="T17" fmla="*/ 60 h 85"/>
                <a:gd name="T18" fmla="*/ 12 w 37"/>
                <a:gd name="T19" fmla="*/ 67 h 85"/>
                <a:gd name="T20" fmla="*/ 8 w 37"/>
                <a:gd name="T21" fmla="*/ 73 h 85"/>
                <a:gd name="T22" fmla="*/ 5 w 37"/>
                <a:gd name="T23" fmla="*/ 78 h 85"/>
                <a:gd name="T24" fmla="*/ 2 w 37"/>
                <a:gd name="T25" fmla="*/ 81 h 85"/>
                <a:gd name="T26" fmla="*/ 0 w 37"/>
                <a:gd name="T27" fmla="*/ 85 h 85"/>
                <a:gd name="T28" fmla="*/ 3 w 37"/>
                <a:gd name="T29" fmla="*/ 82 h 85"/>
                <a:gd name="T30" fmla="*/ 6 w 37"/>
                <a:gd name="T31" fmla="*/ 79 h 85"/>
                <a:gd name="T32" fmla="*/ 10 w 37"/>
                <a:gd name="T33" fmla="*/ 74 h 85"/>
                <a:gd name="T34" fmla="*/ 14 w 37"/>
                <a:gd name="T35" fmla="*/ 68 h 85"/>
                <a:gd name="T36" fmla="*/ 19 w 37"/>
                <a:gd name="T37" fmla="*/ 62 h 85"/>
                <a:gd name="T38" fmla="*/ 23 w 37"/>
                <a:gd name="T39" fmla="*/ 54 h 85"/>
                <a:gd name="T40" fmla="*/ 27 w 37"/>
                <a:gd name="T41" fmla="*/ 46 h 85"/>
                <a:gd name="T42" fmla="*/ 30 w 37"/>
                <a:gd name="T43" fmla="*/ 38 h 85"/>
                <a:gd name="T44" fmla="*/ 32 w 37"/>
                <a:gd name="T45" fmla="*/ 30 h 85"/>
                <a:gd name="T46" fmla="*/ 36 w 37"/>
                <a:gd name="T47" fmla="*/ 15 h 85"/>
                <a:gd name="T48" fmla="*/ 37 w 37"/>
                <a:gd name="T4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7" h="85">
                  <a:moveTo>
                    <a:pt x="37" y="0"/>
                  </a:moveTo>
                  <a:cubicBezTo>
                    <a:pt x="37" y="0"/>
                    <a:pt x="37" y="1"/>
                    <a:pt x="36" y="4"/>
                  </a:cubicBezTo>
                  <a:cubicBezTo>
                    <a:pt x="36" y="6"/>
                    <a:pt x="35" y="10"/>
                    <a:pt x="33" y="14"/>
                  </a:cubicBezTo>
                  <a:cubicBezTo>
                    <a:pt x="33" y="16"/>
                    <a:pt x="32" y="19"/>
                    <a:pt x="31" y="21"/>
                  </a:cubicBezTo>
                  <a:cubicBezTo>
                    <a:pt x="31" y="23"/>
                    <a:pt x="30" y="26"/>
                    <a:pt x="29" y="28"/>
                  </a:cubicBezTo>
                  <a:cubicBezTo>
                    <a:pt x="28" y="31"/>
                    <a:pt x="27" y="34"/>
                    <a:pt x="26" y="36"/>
                  </a:cubicBezTo>
                  <a:cubicBezTo>
                    <a:pt x="25" y="39"/>
                    <a:pt x="24" y="42"/>
                    <a:pt x="23" y="44"/>
                  </a:cubicBezTo>
                  <a:cubicBezTo>
                    <a:pt x="22" y="47"/>
                    <a:pt x="21" y="50"/>
                    <a:pt x="19" y="52"/>
                  </a:cubicBezTo>
                  <a:cubicBezTo>
                    <a:pt x="18" y="55"/>
                    <a:pt x="17" y="57"/>
                    <a:pt x="16" y="60"/>
                  </a:cubicBezTo>
                  <a:cubicBezTo>
                    <a:pt x="14" y="62"/>
                    <a:pt x="13" y="65"/>
                    <a:pt x="12" y="67"/>
                  </a:cubicBezTo>
                  <a:cubicBezTo>
                    <a:pt x="10" y="69"/>
                    <a:pt x="9" y="71"/>
                    <a:pt x="8" y="73"/>
                  </a:cubicBezTo>
                  <a:cubicBezTo>
                    <a:pt x="7" y="74"/>
                    <a:pt x="6" y="76"/>
                    <a:pt x="5" y="78"/>
                  </a:cubicBezTo>
                  <a:cubicBezTo>
                    <a:pt x="4" y="79"/>
                    <a:pt x="3" y="80"/>
                    <a:pt x="2" y="81"/>
                  </a:cubicBezTo>
                  <a:cubicBezTo>
                    <a:pt x="0" y="83"/>
                    <a:pt x="0" y="85"/>
                    <a:pt x="0" y="85"/>
                  </a:cubicBezTo>
                  <a:cubicBezTo>
                    <a:pt x="0" y="85"/>
                    <a:pt x="1" y="84"/>
                    <a:pt x="3" y="82"/>
                  </a:cubicBezTo>
                  <a:cubicBezTo>
                    <a:pt x="3" y="81"/>
                    <a:pt x="5" y="80"/>
                    <a:pt x="6" y="79"/>
                  </a:cubicBezTo>
                  <a:cubicBezTo>
                    <a:pt x="7" y="77"/>
                    <a:pt x="8" y="76"/>
                    <a:pt x="10" y="74"/>
                  </a:cubicBezTo>
                  <a:cubicBezTo>
                    <a:pt x="11" y="72"/>
                    <a:pt x="13" y="70"/>
                    <a:pt x="14" y="68"/>
                  </a:cubicBezTo>
                  <a:cubicBezTo>
                    <a:pt x="16" y="66"/>
                    <a:pt x="17" y="64"/>
                    <a:pt x="19" y="62"/>
                  </a:cubicBezTo>
                  <a:cubicBezTo>
                    <a:pt x="20" y="59"/>
                    <a:pt x="22" y="57"/>
                    <a:pt x="23" y="54"/>
                  </a:cubicBezTo>
                  <a:cubicBezTo>
                    <a:pt x="24" y="51"/>
                    <a:pt x="25" y="49"/>
                    <a:pt x="27" y="46"/>
                  </a:cubicBezTo>
                  <a:cubicBezTo>
                    <a:pt x="28" y="43"/>
                    <a:pt x="29" y="40"/>
                    <a:pt x="30" y="38"/>
                  </a:cubicBezTo>
                  <a:cubicBezTo>
                    <a:pt x="31" y="35"/>
                    <a:pt x="32" y="32"/>
                    <a:pt x="32" y="30"/>
                  </a:cubicBezTo>
                  <a:cubicBezTo>
                    <a:pt x="34" y="24"/>
                    <a:pt x="35" y="19"/>
                    <a:pt x="36" y="15"/>
                  </a:cubicBezTo>
                  <a:cubicBezTo>
                    <a:pt x="37" y="6"/>
                    <a:pt x="37" y="0"/>
                    <a:pt x="37"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619">
              <a:extLst>
                <a:ext uri="{FF2B5EF4-FFF2-40B4-BE49-F238E27FC236}">
                  <a16:creationId xmlns:a16="http://schemas.microsoft.com/office/drawing/2014/main" id="{29A759DA-FC60-4696-922C-C58CFC06B1BB}"/>
                </a:ext>
              </a:extLst>
            </p:cNvPr>
            <p:cNvSpPr>
              <a:spLocks/>
            </p:cNvSpPr>
            <p:nvPr/>
          </p:nvSpPr>
          <p:spPr bwMode="auto">
            <a:xfrm>
              <a:off x="2085" y="704"/>
              <a:ext cx="55" cy="213"/>
            </a:xfrm>
            <a:custGeom>
              <a:avLst/>
              <a:gdLst>
                <a:gd name="T0" fmla="*/ 22 w 23"/>
                <a:gd name="T1" fmla="*/ 0 h 90"/>
                <a:gd name="T2" fmla="*/ 22 w 23"/>
                <a:gd name="T3" fmla="*/ 4 h 90"/>
                <a:gd name="T4" fmla="*/ 21 w 23"/>
                <a:gd name="T5" fmla="*/ 15 h 90"/>
                <a:gd name="T6" fmla="*/ 20 w 23"/>
                <a:gd name="T7" fmla="*/ 22 h 90"/>
                <a:gd name="T8" fmla="*/ 19 w 23"/>
                <a:gd name="T9" fmla="*/ 30 h 90"/>
                <a:gd name="T10" fmla="*/ 18 w 23"/>
                <a:gd name="T11" fmla="*/ 38 h 90"/>
                <a:gd name="T12" fmla="*/ 16 w 23"/>
                <a:gd name="T13" fmla="*/ 47 h 90"/>
                <a:gd name="T14" fmla="*/ 14 w 23"/>
                <a:gd name="T15" fmla="*/ 55 h 90"/>
                <a:gd name="T16" fmla="*/ 12 w 23"/>
                <a:gd name="T17" fmla="*/ 63 h 90"/>
                <a:gd name="T18" fmla="*/ 9 w 23"/>
                <a:gd name="T19" fmla="*/ 70 h 90"/>
                <a:gd name="T20" fmla="*/ 6 w 23"/>
                <a:gd name="T21" fmla="*/ 77 h 90"/>
                <a:gd name="T22" fmla="*/ 4 w 23"/>
                <a:gd name="T23" fmla="*/ 83 h 90"/>
                <a:gd name="T24" fmla="*/ 2 w 23"/>
                <a:gd name="T25" fmla="*/ 87 h 90"/>
                <a:gd name="T26" fmla="*/ 0 w 23"/>
                <a:gd name="T27" fmla="*/ 90 h 90"/>
                <a:gd name="T28" fmla="*/ 3 w 23"/>
                <a:gd name="T29" fmla="*/ 87 h 90"/>
                <a:gd name="T30" fmla="*/ 5 w 23"/>
                <a:gd name="T31" fmla="*/ 83 h 90"/>
                <a:gd name="T32" fmla="*/ 9 w 23"/>
                <a:gd name="T33" fmla="*/ 78 h 90"/>
                <a:gd name="T34" fmla="*/ 12 w 23"/>
                <a:gd name="T35" fmla="*/ 72 h 90"/>
                <a:gd name="T36" fmla="*/ 15 w 23"/>
                <a:gd name="T37" fmla="*/ 64 h 90"/>
                <a:gd name="T38" fmla="*/ 18 w 23"/>
                <a:gd name="T39" fmla="*/ 56 h 90"/>
                <a:gd name="T40" fmla="*/ 20 w 23"/>
                <a:gd name="T41" fmla="*/ 47 h 90"/>
                <a:gd name="T42" fmla="*/ 22 w 23"/>
                <a:gd name="T43" fmla="*/ 39 h 90"/>
                <a:gd name="T44" fmla="*/ 23 w 23"/>
                <a:gd name="T45" fmla="*/ 30 h 90"/>
                <a:gd name="T46" fmla="*/ 23 w 23"/>
                <a:gd name="T47" fmla="*/ 15 h 90"/>
                <a:gd name="T48" fmla="*/ 22 w 23"/>
                <a:gd name="T49"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 h="90">
                  <a:moveTo>
                    <a:pt x="22" y="0"/>
                  </a:moveTo>
                  <a:cubicBezTo>
                    <a:pt x="22" y="0"/>
                    <a:pt x="22" y="2"/>
                    <a:pt x="22" y="4"/>
                  </a:cubicBezTo>
                  <a:cubicBezTo>
                    <a:pt x="21" y="7"/>
                    <a:pt x="21" y="11"/>
                    <a:pt x="21" y="15"/>
                  </a:cubicBezTo>
                  <a:cubicBezTo>
                    <a:pt x="20" y="17"/>
                    <a:pt x="20" y="19"/>
                    <a:pt x="20" y="22"/>
                  </a:cubicBezTo>
                  <a:cubicBezTo>
                    <a:pt x="20" y="24"/>
                    <a:pt x="19" y="27"/>
                    <a:pt x="19" y="30"/>
                  </a:cubicBezTo>
                  <a:cubicBezTo>
                    <a:pt x="19" y="32"/>
                    <a:pt x="18" y="35"/>
                    <a:pt x="18" y="38"/>
                  </a:cubicBezTo>
                  <a:cubicBezTo>
                    <a:pt x="17" y="41"/>
                    <a:pt x="17" y="44"/>
                    <a:pt x="16" y="47"/>
                  </a:cubicBezTo>
                  <a:cubicBezTo>
                    <a:pt x="15" y="49"/>
                    <a:pt x="15" y="52"/>
                    <a:pt x="14" y="55"/>
                  </a:cubicBezTo>
                  <a:cubicBezTo>
                    <a:pt x="13" y="58"/>
                    <a:pt x="12" y="60"/>
                    <a:pt x="12" y="63"/>
                  </a:cubicBezTo>
                  <a:cubicBezTo>
                    <a:pt x="11" y="66"/>
                    <a:pt x="10" y="68"/>
                    <a:pt x="9" y="70"/>
                  </a:cubicBezTo>
                  <a:cubicBezTo>
                    <a:pt x="8" y="73"/>
                    <a:pt x="7" y="75"/>
                    <a:pt x="6" y="77"/>
                  </a:cubicBezTo>
                  <a:cubicBezTo>
                    <a:pt x="6" y="79"/>
                    <a:pt x="5" y="81"/>
                    <a:pt x="4" y="83"/>
                  </a:cubicBezTo>
                  <a:cubicBezTo>
                    <a:pt x="3" y="84"/>
                    <a:pt x="3" y="86"/>
                    <a:pt x="2" y="87"/>
                  </a:cubicBezTo>
                  <a:cubicBezTo>
                    <a:pt x="1" y="89"/>
                    <a:pt x="0" y="90"/>
                    <a:pt x="0" y="90"/>
                  </a:cubicBezTo>
                  <a:cubicBezTo>
                    <a:pt x="0" y="90"/>
                    <a:pt x="1" y="89"/>
                    <a:pt x="3" y="87"/>
                  </a:cubicBezTo>
                  <a:cubicBezTo>
                    <a:pt x="4" y="86"/>
                    <a:pt x="4" y="85"/>
                    <a:pt x="5" y="83"/>
                  </a:cubicBezTo>
                  <a:cubicBezTo>
                    <a:pt x="6" y="82"/>
                    <a:pt x="7" y="80"/>
                    <a:pt x="9" y="78"/>
                  </a:cubicBezTo>
                  <a:cubicBezTo>
                    <a:pt x="10" y="76"/>
                    <a:pt x="11" y="74"/>
                    <a:pt x="12" y="72"/>
                  </a:cubicBezTo>
                  <a:cubicBezTo>
                    <a:pt x="13" y="69"/>
                    <a:pt x="14" y="67"/>
                    <a:pt x="15" y="64"/>
                  </a:cubicBezTo>
                  <a:cubicBezTo>
                    <a:pt x="16" y="62"/>
                    <a:pt x="17" y="59"/>
                    <a:pt x="18" y="56"/>
                  </a:cubicBezTo>
                  <a:cubicBezTo>
                    <a:pt x="19" y="53"/>
                    <a:pt x="19" y="50"/>
                    <a:pt x="20" y="47"/>
                  </a:cubicBezTo>
                  <a:cubicBezTo>
                    <a:pt x="21" y="45"/>
                    <a:pt x="21" y="42"/>
                    <a:pt x="22" y="39"/>
                  </a:cubicBezTo>
                  <a:cubicBezTo>
                    <a:pt x="22" y="36"/>
                    <a:pt x="22" y="33"/>
                    <a:pt x="23" y="30"/>
                  </a:cubicBezTo>
                  <a:cubicBezTo>
                    <a:pt x="23" y="25"/>
                    <a:pt x="23" y="19"/>
                    <a:pt x="23" y="15"/>
                  </a:cubicBezTo>
                  <a:cubicBezTo>
                    <a:pt x="23" y="6"/>
                    <a:pt x="22" y="0"/>
                    <a:pt x="22" y="0"/>
                  </a:cubicBezTo>
                </a:path>
              </a:pathLst>
            </a:custGeom>
            <a:solidFill>
              <a:srgbClr val="6868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620">
              <a:extLst>
                <a:ext uri="{FF2B5EF4-FFF2-40B4-BE49-F238E27FC236}">
                  <a16:creationId xmlns:a16="http://schemas.microsoft.com/office/drawing/2014/main" id="{05EB3697-AD29-400E-9D46-3D2BC7EC2477}"/>
                </a:ext>
              </a:extLst>
            </p:cNvPr>
            <p:cNvSpPr>
              <a:spLocks/>
            </p:cNvSpPr>
            <p:nvPr/>
          </p:nvSpPr>
          <p:spPr bwMode="auto">
            <a:xfrm>
              <a:off x="1028" y="3906"/>
              <a:ext cx="69" cy="547"/>
            </a:xfrm>
            <a:custGeom>
              <a:avLst/>
              <a:gdLst>
                <a:gd name="T0" fmla="*/ 3 w 29"/>
                <a:gd name="T1" fmla="*/ 0 h 230"/>
                <a:gd name="T2" fmla="*/ 17 w 29"/>
                <a:gd name="T3" fmla="*/ 39 h 230"/>
                <a:gd name="T4" fmla="*/ 20 w 29"/>
                <a:gd name="T5" fmla="*/ 49 h 230"/>
                <a:gd name="T6" fmla="*/ 22 w 29"/>
                <a:gd name="T7" fmla="*/ 59 h 230"/>
                <a:gd name="T8" fmla="*/ 24 w 29"/>
                <a:gd name="T9" fmla="*/ 69 h 230"/>
                <a:gd name="T10" fmla="*/ 25 w 29"/>
                <a:gd name="T11" fmla="*/ 80 h 230"/>
                <a:gd name="T12" fmla="*/ 25 w 29"/>
                <a:gd name="T13" fmla="*/ 85 h 230"/>
                <a:gd name="T14" fmla="*/ 25 w 29"/>
                <a:gd name="T15" fmla="*/ 90 h 230"/>
                <a:gd name="T16" fmla="*/ 24 w 29"/>
                <a:gd name="T17" fmla="*/ 95 h 230"/>
                <a:gd name="T18" fmla="*/ 24 w 29"/>
                <a:gd name="T19" fmla="*/ 100 h 230"/>
                <a:gd name="T20" fmla="*/ 21 w 29"/>
                <a:gd name="T21" fmla="*/ 110 h 230"/>
                <a:gd name="T22" fmla="*/ 18 w 29"/>
                <a:gd name="T23" fmla="*/ 120 h 230"/>
                <a:gd name="T24" fmla="*/ 15 w 29"/>
                <a:gd name="T25" fmla="*/ 130 h 230"/>
                <a:gd name="T26" fmla="*/ 10 w 29"/>
                <a:gd name="T27" fmla="*/ 139 h 230"/>
                <a:gd name="T28" fmla="*/ 1 w 29"/>
                <a:gd name="T29" fmla="*/ 157 h 230"/>
                <a:gd name="T30" fmla="*/ 0 w 29"/>
                <a:gd name="T31" fmla="*/ 158 h 230"/>
                <a:gd name="T32" fmla="*/ 0 w 29"/>
                <a:gd name="T33" fmla="*/ 159 h 230"/>
                <a:gd name="T34" fmla="*/ 7 w 29"/>
                <a:gd name="T35" fmla="*/ 177 h 230"/>
                <a:gd name="T36" fmla="*/ 13 w 29"/>
                <a:gd name="T37" fmla="*/ 194 h 230"/>
                <a:gd name="T38" fmla="*/ 20 w 29"/>
                <a:gd name="T39" fmla="*/ 212 h 230"/>
                <a:gd name="T40" fmla="*/ 26 w 29"/>
                <a:gd name="T41" fmla="*/ 230 h 230"/>
                <a:gd name="T42" fmla="*/ 21 w 29"/>
                <a:gd name="T43" fmla="*/ 212 h 230"/>
                <a:gd name="T44" fmla="*/ 15 w 29"/>
                <a:gd name="T45" fmla="*/ 194 h 230"/>
                <a:gd name="T46" fmla="*/ 9 w 29"/>
                <a:gd name="T47" fmla="*/ 176 h 230"/>
                <a:gd name="T48" fmla="*/ 4 w 29"/>
                <a:gd name="T49" fmla="*/ 159 h 230"/>
                <a:gd name="T50" fmla="*/ 14 w 29"/>
                <a:gd name="T51" fmla="*/ 141 h 230"/>
                <a:gd name="T52" fmla="*/ 18 w 29"/>
                <a:gd name="T53" fmla="*/ 131 h 230"/>
                <a:gd name="T54" fmla="*/ 22 w 29"/>
                <a:gd name="T55" fmla="*/ 121 h 230"/>
                <a:gd name="T56" fmla="*/ 25 w 29"/>
                <a:gd name="T57" fmla="*/ 111 h 230"/>
                <a:gd name="T58" fmla="*/ 27 w 29"/>
                <a:gd name="T59" fmla="*/ 101 h 230"/>
                <a:gd name="T60" fmla="*/ 28 w 29"/>
                <a:gd name="T61" fmla="*/ 96 h 230"/>
                <a:gd name="T62" fmla="*/ 29 w 29"/>
                <a:gd name="T63" fmla="*/ 90 h 230"/>
                <a:gd name="T64" fmla="*/ 29 w 29"/>
                <a:gd name="T65" fmla="*/ 85 h 230"/>
                <a:gd name="T66" fmla="*/ 29 w 29"/>
                <a:gd name="T67" fmla="*/ 82 h 230"/>
                <a:gd name="T68" fmla="*/ 29 w 29"/>
                <a:gd name="T69" fmla="*/ 81 h 230"/>
                <a:gd name="T70" fmla="*/ 29 w 29"/>
                <a:gd name="T71" fmla="*/ 79 h 230"/>
                <a:gd name="T72" fmla="*/ 27 w 29"/>
                <a:gd name="T73" fmla="*/ 69 h 230"/>
                <a:gd name="T74" fmla="*/ 25 w 29"/>
                <a:gd name="T75" fmla="*/ 59 h 230"/>
                <a:gd name="T76" fmla="*/ 22 w 29"/>
                <a:gd name="T77" fmla="*/ 48 h 230"/>
                <a:gd name="T78" fmla="*/ 19 w 29"/>
                <a:gd name="T79" fmla="*/ 38 h 230"/>
                <a:gd name="T80" fmla="*/ 12 w 29"/>
                <a:gd name="T81" fmla="*/ 19 h 230"/>
                <a:gd name="T82" fmla="*/ 3 w 29"/>
                <a:gd name="T83" fmla="*/ 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9" h="230">
                  <a:moveTo>
                    <a:pt x="3" y="0"/>
                  </a:moveTo>
                  <a:cubicBezTo>
                    <a:pt x="8" y="13"/>
                    <a:pt x="13" y="26"/>
                    <a:pt x="17" y="39"/>
                  </a:cubicBezTo>
                  <a:cubicBezTo>
                    <a:pt x="18" y="42"/>
                    <a:pt x="19" y="46"/>
                    <a:pt x="20" y="49"/>
                  </a:cubicBezTo>
                  <a:cubicBezTo>
                    <a:pt x="21" y="52"/>
                    <a:pt x="21" y="56"/>
                    <a:pt x="22" y="59"/>
                  </a:cubicBezTo>
                  <a:cubicBezTo>
                    <a:pt x="23" y="63"/>
                    <a:pt x="23" y="66"/>
                    <a:pt x="24" y="69"/>
                  </a:cubicBezTo>
                  <a:cubicBezTo>
                    <a:pt x="24" y="73"/>
                    <a:pt x="25" y="76"/>
                    <a:pt x="25" y="80"/>
                  </a:cubicBezTo>
                  <a:cubicBezTo>
                    <a:pt x="25" y="81"/>
                    <a:pt x="25" y="83"/>
                    <a:pt x="25" y="85"/>
                  </a:cubicBezTo>
                  <a:cubicBezTo>
                    <a:pt x="25" y="87"/>
                    <a:pt x="25" y="88"/>
                    <a:pt x="25" y="90"/>
                  </a:cubicBezTo>
                  <a:cubicBezTo>
                    <a:pt x="24" y="95"/>
                    <a:pt x="24" y="95"/>
                    <a:pt x="24" y="95"/>
                  </a:cubicBezTo>
                  <a:cubicBezTo>
                    <a:pt x="24" y="100"/>
                    <a:pt x="24" y="100"/>
                    <a:pt x="24" y="100"/>
                  </a:cubicBezTo>
                  <a:cubicBezTo>
                    <a:pt x="23" y="104"/>
                    <a:pt x="22" y="107"/>
                    <a:pt x="21" y="110"/>
                  </a:cubicBezTo>
                  <a:cubicBezTo>
                    <a:pt x="20" y="114"/>
                    <a:pt x="19" y="117"/>
                    <a:pt x="18" y="120"/>
                  </a:cubicBezTo>
                  <a:cubicBezTo>
                    <a:pt x="17" y="123"/>
                    <a:pt x="16" y="127"/>
                    <a:pt x="15" y="130"/>
                  </a:cubicBezTo>
                  <a:cubicBezTo>
                    <a:pt x="13" y="133"/>
                    <a:pt x="12" y="136"/>
                    <a:pt x="10" y="139"/>
                  </a:cubicBezTo>
                  <a:cubicBezTo>
                    <a:pt x="7" y="146"/>
                    <a:pt x="4" y="152"/>
                    <a:pt x="1" y="157"/>
                  </a:cubicBezTo>
                  <a:cubicBezTo>
                    <a:pt x="0" y="158"/>
                    <a:pt x="0" y="158"/>
                    <a:pt x="0" y="158"/>
                  </a:cubicBezTo>
                  <a:cubicBezTo>
                    <a:pt x="0" y="159"/>
                    <a:pt x="0" y="159"/>
                    <a:pt x="0" y="159"/>
                  </a:cubicBezTo>
                  <a:cubicBezTo>
                    <a:pt x="2" y="165"/>
                    <a:pt x="4" y="171"/>
                    <a:pt x="7" y="177"/>
                  </a:cubicBezTo>
                  <a:cubicBezTo>
                    <a:pt x="13" y="194"/>
                    <a:pt x="13" y="194"/>
                    <a:pt x="13" y="194"/>
                  </a:cubicBezTo>
                  <a:cubicBezTo>
                    <a:pt x="15" y="200"/>
                    <a:pt x="17" y="206"/>
                    <a:pt x="20" y="212"/>
                  </a:cubicBezTo>
                  <a:cubicBezTo>
                    <a:pt x="22" y="218"/>
                    <a:pt x="24" y="224"/>
                    <a:pt x="26" y="230"/>
                  </a:cubicBezTo>
                  <a:cubicBezTo>
                    <a:pt x="24" y="224"/>
                    <a:pt x="23" y="218"/>
                    <a:pt x="21" y="212"/>
                  </a:cubicBezTo>
                  <a:cubicBezTo>
                    <a:pt x="19" y="206"/>
                    <a:pt x="17" y="200"/>
                    <a:pt x="15" y="194"/>
                  </a:cubicBezTo>
                  <a:cubicBezTo>
                    <a:pt x="9" y="176"/>
                    <a:pt x="9" y="176"/>
                    <a:pt x="9" y="176"/>
                  </a:cubicBezTo>
                  <a:cubicBezTo>
                    <a:pt x="8" y="170"/>
                    <a:pt x="6" y="164"/>
                    <a:pt x="4" y="159"/>
                  </a:cubicBezTo>
                  <a:cubicBezTo>
                    <a:pt x="8" y="153"/>
                    <a:pt x="11" y="147"/>
                    <a:pt x="14" y="141"/>
                  </a:cubicBezTo>
                  <a:cubicBezTo>
                    <a:pt x="15" y="138"/>
                    <a:pt x="17" y="135"/>
                    <a:pt x="18" y="131"/>
                  </a:cubicBezTo>
                  <a:cubicBezTo>
                    <a:pt x="20" y="128"/>
                    <a:pt x="21" y="125"/>
                    <a:pt x="22" y="121"/>
                  </a:cubicBezTo>
                  <a:cubicBezTo>
                    <a:pt x="23" y="118"/>
                    <a:pt x="24" y="115"/>
                    <a:pt x="25" y="111"/>
                  </a:cubicBezTo>
                  <a:cubicBezTo>
                    <a:pt x="26" y="108"/>
                    <a:pt x="27" y="104"/>
                    <a:pt x="27" y="101"/>
                  </a:cubicBezTo>
                  <a:cubicBezTo>
                    <a:pt x="28" y="96"/>
                    <a:pt x="28" y="96"/>
                    <a:pt x="28" y="96"/>
                  </a:cubicBezTo>
                  <a:cubicBezTo>
                    <a:pt x="29" y="90"/>
                    <a:pt x="29" y="90"/>
                    <a:pt x="29" y="90"/>
                  </a:cubicBezTo>
                  <a:cubicBezTo>
                    <a:pt x="29" y="88"/>
                    <a:pt x="29" y="87"/>
                    <a:pt x="29" y="85"/>
                  </a:cubicBezTo>
                  <a:cubicBezTo>
                    <a:pt x="29" y="82"/>
                    <a:pt x="29" y="82"/>
                    <a:pt x="29" y="82"/>
                  </a:cubicBezTo>
                  <a:cubicBezTo>
                    <a:pt x="29" y="81"/>
                    <a:pt x="29" y="81"/>
                    <a:pt x="29" y="81"/>
                  </a:cubicBezTo>
                  <a:cubicBezTo>
                    <a:pt x="29" y="79"/>
                    <a:pt x="29" y="79"/>
                    <a:pt x="29" y="79"/>
                  </a:cubicBezTo>
                  <a:cubicBezTo>
                    <a:pt x="28" y="76"/>
                    <a:pt x="28" y="72"/>
                    <a:pt x="27" y="69"/>
                  </a:cubicBezTo>
                  <a:cubicBezTo>
                    <a:pt x="27" y="65"/>
                    <a:pt x="26" y="62"/>
                    <a:pt x="25" y="59"/>
                  </a:cubicBezTo>
                  <a:cubicBezTo>
                    <a:pt x="24" y="55"/>
                    <a:pt x="23" y="52"/>
                    <a:pt x="22" y="48"/>
                  </a:cubicBezTo>
                  <a:cubicBezTo>
                    <a:pt x="22" y="45"/>
                    <a:pt x="20" y="42"/>
                    <a:pt x="19" y="38"/>
                  </a:cubicBezTo>
                  <a:cubicBezTo>
                    <a:pt x="17" y="32"/>
                    <a:pt x="15" y="25"/>
                    <a:pt x="12" y="19"/>
                  </a:cubicBezTo>
                  <a:cubicBezTo>
                    <a:pt x="9" y="12"/>
                    <a:pt x="6" y="6"/>
                    <a:pt x="3" y="0"/>
                  </a:cubicBezTo>
                </a:path>
              </a:pathLst>
            </a:custGeom>
            <a:solidFill>
              <a:srgbClr val="BE94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21">
              <a:extLst>
                <a:ext uri="{FF2B5EF4-FFF2-40B4-BE49-F238E27FC236}">
                  <a16:creationId xmlns:a16="http://schemas.microsoft.com/office/drawing/2014/main" id="{BF8453F1-02D7-4A0C-A058-0E15BE6ADE82}"/>
                </a:ext>
              </a:extLst>
            </p:cNvPr>
            <p:cNvSpPr>
              <a:spLocks/>
            </p:cNvSpPr>
            <p:nvPr/>
          </p:nvSpPr>
          <p:spPr bwMode="auto">
            <a:xfrm>
              <a:off x="1874" y="4225"/>
              <a:ext cx="347" cy="71"/>
            </a:xfrm>
            <a:custGeom>
              <a:avLst/>
              <a:gdLst>
                <a:gd name="T0" fmla="*/ 146 w 146"/>
                <a:gd name="T1" fmla="*/ 0 h 30"/>
                <a:gd name="T2" fmla="*/ 136 w 146"/>
                <a:gd name="T3" fmla="*/ 3 h 30"/>
                <a:gd name="T4" fmla="*/ 126 w 146"/>
                <a:gd name="T5" fmla="*/ 7 h 30"/>
                <a:gd name="T6" fmla="*/ 106 w 146"/>
                <a:gd name="T7" fmla="*/ 14 h 30"/>
                <a:gd name="T8" fmla="*/ 66 w 146"/>
                <a:gd name="T9" fmla="*/ 27 h 30"/>
                <a:gd name="T10" fmla="*/ 33 w 146"/>
                <a:gd name="T11" fmla="*/ 25 h 30"/>
                <a:gd name="T12" fmla="*/ 16 w 146"/>
                <a:gd name="T13" fmla="*/ 24 h 30"/>
                <a:gd name="T14" fmla="*/ 0 w 146"/>
                <a:gd name="T15" fmla="*/ 22 h 30"/>
                <a:gd name="T16" fmla="*/ 16 w 146"/>
                <a:gd name="T17" fmla="*/ 25 h 30"/>
                <a:gd name="T18" fmla="*/ 33 w 146"/>
                <a:gd name="T19" fmla="*/ 28 h 30"/>
                <a:gd name="T20" fmla="*/ 49 w 146"/>
                <a:gd name="T21" fmla="*/ 30 h 30"/>
                <a:gd name="T22" fmla="*/ 66 w 146"/>
                <a:gd name="T23" fmla="*/ 30 h 30"/>
                <a:gd name="T24" fmla="*/ 66 w 146"/>
                <a:gd name="T25" fmla="*/ 28 h 30"/>
                <a:gd name="T26" fmla="*/ 66 w 146"/>
                <a:gd name="T27" fmla="*/ 30 h 30"/>
                <a:gd name="T28" fmla="*/ 66 w 146"/>
                <a:gd name="T29" fmla="*/ 30 h 30"/>
                <a:gd name="T30" fmla="*/ 66 w 146"/>
                <a:gd name="T31" fmla="*/ 30 h 30"/>
                <a:gd name="T32" fmla="*/ 67 w 146"/>
                <a:gd name="T33" fmla="*/ 30 h 30"/>
                <a:gd name="T34" fmla="*/ 77 w 146"/>
                <a:gd name="T35" fmla="*/ 28 h 30"/>
                <a:gd name="T36" fmla="*/ 87 w 146"/>
                <a:gd name="T37" fmla="*/ 24 h 30"/>
                <a:gd name="T38" fmla="*/ 107 w 146"/>
                <a:gd name="T39" fmla="*/ 17 h 30"/>
                <a:gd name="T40" fmla="*/ 127 w 146"/>
                <a:gd name="T41" fmla="*/ 9 h 30"/>
                <a:gd name="T42" fmla="*/ 136 w 146"/>
                <a:gd name="T43" fmla="*/ 5 h 30"/>
                <a:gd name="T44" fmla="*/ 146 w 146"/>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6" h="30">
                  <a:moveTo>
                    <a:pt x="146" y="0"/>
                  </a:moveTo>
                  <a:cubicBezTo>
                    <a:pt x="136" y="3"/>
                    <a:pt x="136" y="3"/>
                    <a:pt x="136" y="3"/>
                  </a:cubicBezTo>
                  <a:cubicBezTo>
                    <a:pt x="126" y="7"/>
                    <a:pt x="126" y="7"/>
                    <a:pt x="126" y="7"/>
                  </a:cubicBezTo>
                  <a:cubicBezTo>
                    <a:pt x="119" y="10"/>
                    <a:pt x="113" y="12"/>
                    <a:pt x="106" y="14"/>
                  </a:cubicBezTo>
                  <a:cubicBezTo>
                    <a:pt x="93" y="19"/>
                    <a:pt x="79" y="23"/>
                    <a:pt x="66" y="27"/>
                  </a:cubicBezTo>
                  <a:cubicBezTo>
                    <a:pt x="55" y="26"/>
                    <a:pt x="44" y="26"/>
                    <a:pt x="33" y="25"/>
                  </a:cubicBezTo>
                  <a:cubicBezTo>
                    <a:pt x="27" y="25"/>
                    <a:pt x="22" y="24"/>
                    <a:pt x="16" y="24"/>
                  </a:cubicBezTo>
                  <a:cubicBezTo>
                    <a:pt x="0" y="22"/>
                    <a:pt x="0" y="22"/>
                    <a:pt x="0" y="22"/>
                  </a:cubicBezTo>
                  <a:cubicBezTo>
                    <a:pt x="5" y="23"/>
                    <a:pt x="10" y="24"/>
                    <a:pt x="16" y="25"/>
                  </a:cubicBezTo>
                  <a:cubicBezTo>
                    <a:pt x="21" y="26"/>
                    <a:pt x="27" y="27"/>
                    <a:pt x="33" y="28"/>
                  </a:cubicBezTo>
                  <a:cubicBezTo>
                    <a:pt x="38" y="29"/>
                    <a:pt x="44" y="29"/>
                    <a:pt x="49" y="30"/>
                  </a:cubicBezTo>
                  <a:cubicBezTo>
                    <a:pt x="55" y="30"/>
                    <a:pt x="60" y="30"/>
                    <a:pt x="66" y="30"/>
                  </a:cubicBezTo>
                  <a:cubicBezTo>
                    <a:pt x="66" y="29"/>
                    <a:pt x="66" y="28"/>
                    <a:pt x="66" y="28"/>
                  </a:cubicBezTo>
                  <a:cubicBezTo>
                    <a:pt x="66" y="28"/>
                    <a:pt x="66" y="29"/>
                    <a:pt x="66" y="30"/>
                  </a:cubicBezTo>
                  <a:cubicBezTo>
                    <a:pt x="66" y="30"/>
                    <a:pt x="66" y="30"/>
                    <a:pt x="66" y="30"/>
                  </a:cubicBezTo>
                  <a:cubicBezTo>
                    <a:pt x="66" y="30"/>
                    <a:pt x="66" y="30"/>
                    <a:pt x="66" y="30"/>
                  </a:cubicBezTo>
                  <a:cubicBezTo>
                    <a:pt x="67" y="30"/>
                    <a:pt x="67" y="30"/>
                    <a:pt x="67" y="30"/>
                  </a:cubicBezTo>
                  <a:cubicBezTo>
                    <a:pt x="70" y="29"/>
                    <a:pt x="73" y="29"/>
                    <a:pt x="77" y="28"/>
                  </a:cubicBezTo>
                  <a:cubicBezTo>
                    <a:pt x="80" y="26"/>
                    <a:pt x="84" y="25"/>
                    <a:pt x="87" y="24"/>
                  </a:cubicBezTo>
                  <a:cubicBezTo>
                    <a:pt x="94" y="22"/>
                    <a:pt x="101" y="20"/>
                    <a:pt x="107" y="17"/>
                  </a:cubicBezTo>
                  <a:cubicBezTo>
                    <a:pt x="114" y="15"/>
                    <a:pt x="120" y="12"/>
                    <a:pt x="127" y="9"/>
                  </a:cubicBezTo>
                  <a:cubicBezTo>
                    <a:pt x="130" y="8"/>
                    <a:pt x="133" y="6"/>
                    <a:pt x="136" y="5"/>
                  </a:cubicBezTo>
                  <a:cubicBezTo>
                    <a:pt x="140" y="3"/>
                    <a:pt x="143" y="1"/>
                    <a:pt x="146" y="0"/>
                  </a:cubicBezTo>
                </a:path>
              </a:pathLst>
            </a:custGeom>
            <a:solidFill>
              <a:srgbClr val="BE94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622">
              <a:extLst>
                <a:ext uri="{FF2B5EF4-FFF2-40B4-BE49-F238E27FC236}">
                  <a16:creationId xmlns:a16="http://schemas.microsoft.com/office/drawing/2014/main" id="{741CF9DE-F56A-470C-A32E-5E8369D9F0C5}"/>
                </a:ext>
              </a:extLst>
            </p:cNvPr>
            <p:cNvSpPr>
              <a:spLocks/>
            </p:cNvSpPr>
            <p:nvPr/>
          </p:nvSpPr>
          <p:spPr bwMode="auto">
            <a:xfrm>
              <a:off x="2038" y="4469"/>
              <a:ext cx="14" cy="12"/>
            </a:xfrm>
            <a:custGeom>
              <a:avLst/>
              <a:gdLst>
                <a:gd name="T0" fmla="*/ 4 w 6"/>
                <a:gd name="T1" fmla="*/ 0 h 5"/>
                <a:gd name="T2" fmla="*/ 0 w 6"/>
                <a:gd name="T3" fmla="*/ 0 h 5"/>
                <a:gd name="T4" fmla="*/ 1 w 6"/>
                <a:gd name="T5" fmla="*/ 2 h 5"/>
                <a:gd name="T6" fmla="*/ 2 w 6"/>
                <a:gd name="T7" fmla="*/ 5 h 5"/>
                <a:gd name="T8" fmla="*/ 6 w 6"/>
                <a:gd name="T9" fmla="*/ 3 h 5"/>
                <a:gd name="T10" fmla="*/ 4 w 6"/>
                <a:gd name="T11" fmla="*/ 0 h 5"/>
                <a:gd name="T12" fmla="*/ 4 w 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6" h="5">
                  <a:moveTo>
                    <a:pt x="4" y="0"/>
                  </a:moveTo>
                  <a:cubicBezTo>
                    <a:pt x="0" y="0"/>
                    <a:pt x="0" y="0"/>
                    <a:pt x="0" y="0"/>
                  </a:cubicBezTo>
                  <a:cubicBezTo>
                    <a:pt x="0" y="1"/>
                    <a:pt x="0" y="1"/>
                    <a:pt x="1" y="2"/>
                  </a:cubicBezTo>
                  <a:cubicBezTo>
                    <a:pt x="1" y="4"/>
                    <a:pt x="2" y="5"/>
                    <a:pt x="2" y="5"/>
                  </a:cubicBezTo>
                  <a:cubicBezTo>
                    <a:pt x="6" y="3"/>
                    <a:pt x="6" y="3"/>
                    <a:pt x="6" y="3"/>
                  </a:cubicBezTo>
                  <a:cubicBezTo>
                    <a:pt x="6" y="3"/>
                    <a:pt x="5" y="2"/>
                    <a:pt x="4" y="0"/>
                  </a:cubicBezTo>
                  <a:cubicBezTo>
                    <a:pt x="4" y="0"/>
                    <a:pt x="4" y="0"/>
                    <a:pt x="4" y="0"/>
                  </a:cubicBezTo>
                </a:path>
              </a:pathLst>
            </a:custGeom>
            <a:solidFill>
              <a:srgbClr val="DCC2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623">
              <a:extLst>
                <a:ext uri="{FF2B5EF4-FFF2-40B4-BE49-F238E27FC236}">
                  <a16:creationId xmlns:a16="http://schemas.microsoft.com/office/drawing/2014/main" id="{BBED16CC-7160-447C-B61C-0DD8B0B01BFA}"/>
                </a:ext>
              </a:extLst>
            </p:cNvPr>
            <p:cNvSpPr>
              <a:spLocks/>
            </p:cNvSpPr>
            <p:nvPr/>
          </p:nvSpPr>
          <p:spPr bwMode="auto">
            <a:xfrm>
              <a:off x="2021" y="4296"/>
              <a:ext cx="26" cy="173"/>
            </a:xfrm>
            <a:custGeom>
              <a:avLst/>
              <a:gdLst>
                <a:gd name="T0" fmla="*/ 4 w 11"/>
                <a:gd name="T1" fmla="*/ 0 h 73"/>
                <a:gd name="T2" fmla="*/ 2 w 11"/>
                <a:gd name="T3" fmla="*/ 11 h 73"/>
                <a:gd name="T4" fmla="*/ 1 w 11"/>
                <a:gd name="T5" fmla="*/ 38 h 73"/>
                <a:gd name="T6" fmla="*/ 1 w 11"/>
                <a:gd name="T7" fmla="*/ 46 h 73"/>
                <a:gd name="T8" fmla="*/ 2 w 11"/>
                <a:gd name="T9" fmla="*/ 53 h 73"/>
                <a:gd name="T10" fmla="*/ 4 w 11"/>
                <a:gd name="T11" fmla="*/ 60 h 73"/>
                <a:gd name="T12" fmla="*/ 5 w 11"/>
                <a:gd name="T13" fmla="*/ 66 h 73"/>
                <a:gd name="T14" fmla="*/ 6 w 11"/>
                <a:gd name="T15" fmla="*/ 71 h 73"/>
                <a:gd name="T16" fmla="*/ 7 w 11"/>
                <a:gd name="T17" fmla="*/ 73 h 73"/>
                <a:gd name="T18" fmla="*/ 11 w 11"/>
                <a:gd name="T19" fmla="*/ 73 h 73"/>
                <a:gd name="T20" fmla="*/ 10 w 11"/>
                <a:gd name="T21" fmla="*/ 70 h 73"/>
                <a:gd name="T22" fmla="*/ 8 w 11"/>
                <a:gd name="T23" fmla="*/ 65 h 73"/>
                <a:gd name="T24" fmla="*/ 7 w 11"/>
                <a:gd name="T25" fmla="*/ 59 h 73"/>
                <a:gd name="T26" fmla="*/ 5 w 11"/>
                <a:gd name="T27" fmla="*/ 53 h 73"/>
                <a:gd name="T28" fmla="*/ 4 w 11"/>
                <a:gd name="T29" fmla="*/ 46 h 73"/>
                <a:gd name="T30" fmla="*/ 3 w 11"/>
                <a:gd name="T31" fmla="*/ 38 h 73"/>
                <a:gd name="T32" fmla="*/ 3 w 11"/>
                <a:gd name="T33" fmla="*/ 11 h 73"/>
                <a:gd name="T34" fmla="*/ 4 w 11"/>
                <a:gd name="T35" fmla="*/ 0 h 73"/>
                <a:gd name="T36" fmla="*/ 4 w 11"/>
                <a:gd name="T37" fmla="*/ 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 h="73">
                  <a:moveTo>
                    <a:pt x="4" y="0"/>
                  </a:moveTo>
                  <a:cubicBezTo>
                    <a:pt x="3" y="3"/>
                    <a:pt x="3" y="6"/>
                    <a:pt x="2" y="11"/>
                  </a:cubicBezTo>
                  <a:cubicBezTo>
                    <a:pt x="1" y="18"/>
                    <a:pt x="0" y="28"/>
                    <a:pt x="1" y="38"/>
                  </a:cubicBezTo>
                  <a:cubicBezTo>
                    <a:pt x="1" y="41"/>
                    <a:pt x="1" y="43"/>
                    <a:pt x="1" y="46"/>
                  </a:cubicBezTo>
                  <a:cubicBezTo>
                    <a:pt x="2" y="48"/>
                    <a:pt x="2" y="51"/>
                    <a:pt x="2" y="53"/>
                  </a:cubicBezTo>
                  <a:cubicBezTo>
                    <a:pt x="3" y="56"/>
                    <a:pt x="3" y="58"/>
                    <a:pt x="4" y="60"/>
                  </a:cubicBezTo>
                  <a:cubicBezTo>
                    <a:pt x="4" y="62"/>
                    <a:pt x="4" y="64"/>
                    <a:pt x="5" y="66"/>
                  </a:cubicBezTo>
                  <a:cubicBezTo>
                    <a:pt x="5" y="68"/>
                    <a:pt x="6" y="69"/>
                    <a:pt x="6" y="71"/>
                  </a:cubicBezTo>
                  <a:cubicBezTo>
                    <a:pt x="7" y="72"/>
                    <a:pt x="7" y="73"/>
                    <a:pt x="7" y="73"/>
                  </a:cubicBezTo>
                  <a:cubicBezTo>
                    <a:pt x="11" y="73"/>
                    <a:pt x="11" y="73"/>
                    <a:pt x="11" y="73"/>
                  </a:cubicBezTo>
                  <a:cubicBezTo>
                    <a:pt x="11" y="72"/>
                    <a:pt x="10" y="71"/>
                    <a:pt x="10" y="70"/>
                  </a:cubicBezTo>
                  <a:cubicBezTo>
                    <a:pt x="9" y="68"/>
                    <a:pt x="9" y="67"/>
                    <a:pt x="8" y="65"/>
                  </a:cubicBezTo>
                  <a:cubicBezTo>
                    <a:pt x="8" y="63"/>
                    <a:pt x="7" y="61"/>
                    <a:pt x="7" y="59"/>
                  </a:cubicBezTo>
                  <a:cubicBezTo>
                    <a:pt x="6" y="57"/>
                    <a:pt x="5" y="55"/>
                    <a:pt x="5" y="53"/>
                  </a:cubicBezTo>
                  <a:cubicBezTo>
                    <a:pt x="5" y="50"/>
                    <a:pt x="4" y="48"/>
                    <a:pt x="4" y="46"/>
                  </a:cubicBezTo>
                  <a:cubicBezTo>
                    <a:pt x="3" y="43"/>
                    <a:pt x="3" y="41"/>
                    <a:pt x="3" y="38"/>
                  </a:cubicBezTo>
                  <a:cubicBezTo>
                    <a:pt x="2" y="28"/>
                    <a:pt x="2" y="18"/>
                    <a:pt x="3" y="11"/>
                  </a:cubicBezTo>
                  <a:cubicBezTo>
                    <a:pt x="3" y="6"/>
                    <a:pt x="3" y="3"/>
                    <a:pt x="4" y="0"/>
                  </a:cubicBezTo>
                  <a:cubicBezTo>
                    <a:pt x="4" y="0"/>
                    <a:pt x="4" y="0"/>
                    <a:pt x="4" y="0"/>
                  </a:cubicBezTo>
                </a:path>
              </a:pathLst>
            </a:custGeom>
            <a:solidFill>
              <a:srgbClr val="BE94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24">
              <a:extLst>
                <a:ext uri="{FF2B5EF4-FFF2-40B4-BE49-F238E27FC236}">
                  <a16:creationId xmlns:a16="http://schemas.microsoft.com/office/drawing/2014/main" id="{1674D8E5-DA51-4E24-9FD6-83146956DD6B}"/>
                </a:ext>
              </a:extLst>
            </p:cNvPr>
            <p:cNvSpPr>
              <a:spLocks/>
            </p:cNvSpPr>
            <p:nvPr/>
          </p:nvSpPr>
          <p:spPr bwMode="auto">
            <a:xfrm>
              <a:off x="2031" y="4291"/>
              <a:ext cx="0" cy="5"/>
            </a:xfrm>
            <a:custGeom>
              <a:avLst/>
              <a:gdLst>
                <a:gd name="T0" fmla="*/ 0 h 2"/>
                <a:gd name="T1" fmla="*/ 2 h 2"/>
                <a:gd name="T2" fmla="*/ 2 h 2"/>
                <a:gd name="T3" fmla="*/ 0 h 2"/>
              </a:gdLst>
              <a:ahLst/>
              <a:cxnLst>
                <a:cxn ang="0">
                  <a:pos x="0" y="T0"/>
                </a:cxn>
                <a:cxn ang="0">
                  <a:pos x="0" y="T1"/>
                </a:cxn>
                <a:cxn ang="0">
                  <a:pos x="0" y="T2"/>
                </a:cxn>
                <a:cxn ang="0">
                  <a:pos x="0" y="T3"/>
                </a:cxn>
              </a:cxnLst>
              <a:rect l="0" t="0" r="r" b="b"/>
              <a:pathLst>
                <a:path h="2">
                  <a:moveTo>
                    <a:pt x="0" y="0"/>
                  </a:moveTo>
                  <a:cubicBezTo>
                    <a:pt x="0" y="0"/>
                    <a:pt x="0" y="1"/>
                    <a:pt x="0" y="2"/>
                  </a:cubicBezTo>
                  <a:cubicBezTo>
                    <a:pt x="0" y="2"/>
                    <a:pt x="0" y="2"/>
                    <a:pt x="0" y="2"/>
                  </a:cubicBezTo>
                  <a:cubicBezTo>
                    <a:pt x="0" y="1"/>
                    <a:pt x="0" y="0"/>
                    <a:pt x="0" y="0"/>
                  </a:cubicBezTo>
                </a:path>
              </a:pathLst>
            </a:custGeom>
            <a:solidFill>
              <a:srgbClr val="A471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25">
              <a:extLst>
                <a:ext uri="{FF2B5EF4-FFF2-40B4-BE49-F238E27FC236}">
                  <a16:creationId xmlns:a16="http://schemas.microsoft.com/office/drawing/2014/main" id="{336EA66C-A459-4626-9482-BF898FFBF864}"/>
                </a:ext>
              </a:extLst>
            </p:cNvPr>
            <p:cNvSpPr>
              <a:spLocks/>
            </p:cNvSpPr>
            <p:nvPr/>
          </p:nvSpPr>
          <p:spPr bwMode="auto">
            <a:xfrm>
              <a:off x="351" y="141"/>
              <a:ext cx="452" cy="513"/>
            </a:xfrm>
            <a:custGeom>
              <a:avLst/>
              <a:gdLst>
                <a:gd name="T0" fmla="*/ 93 w 190"/>
                <a:gd name="T1" fmla="*/ 0 h 216"/>
                <a:gd name="T2" fmla="*/ 58 w 190"/>
                <a:gd name="T3" fmla="*/ 13 h 216"/>
                <a:gd name="T4" fmla="*/ 38 w 190"/>
                <a:gd name="T5" fmla="*/ 47 h 216"/>
                <a:gd name="T6" fmla="*/ 14 w 190"/>
                <a:gd name="T7" fmla="*/ 106 h 216"/>
                <a:gd name="T8" fmla="*/ 4 w 190"/>
                <a:gd name="T9" fmla="*/ 139 h 216"/>
                <a:gd name="T10" fmla="*/ 62 w 190"/>
                <a:gd name="T11" fmla="*/ 214 h 216"/>
                <a:gd name="T12" fmla="*/ 79 w 190"/>
                <a:gd name="T13" fmla="*/ 216 h 216"/>
                <a:gd name="T14" fmla="*/ 88 w 190"/>
                <a:gd name="T15" fmla="*/ 216 h 216"/>
                <a:gd name="T16" fmla="*/ 176 w 190"/>
                <a:gd name="T17" fmla="*/ 139 h 216"/>
                <a:gd name="T18" fmla="*/ 131 w 190"/>
                <a:gd name="T19" fmla="*/ 12 h 216"/>
                <a:gd name="T20" fmla="*/ 93 w 190"/>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0" h="216">
                  <a:moveTo>
                    <a:pt x="93" y="0"/>
                  </a:moveTo>
                  <a:cubicBezTo>
                    <a:pt x="80" y="0"/>
                    <a:pt x="68" y="4"/>
                    <a:pt x="58" y="13"/>
                  </a:cubicBezTo>
                  <a:cubicBezTo>
                    <a:pt x="48" y="22"/>
                    <a:pt x="43" y="34"/>
                    <a:pt x="38" y="47"/>
                  </a:cubicBezTo>
                  <a:cubicBezTo>
                    <a:pt x="30" y="66"/>
                    <a:pt x="22" y="86"/>
                    <a:pt x="14" y="106"/>
                  </a:cubicBezTo>
                  <a:cubicBezTo>
                    <a:pt x="10" y="117"/>
                    <a:pt x="5" y="128"/>
                    <a:pt x="4" y="139"/>
                  </a:cubicBezTo>
                  <a:cubicBezTo>
                    <a:pt x="0" y="173"/>
                    <a:pt x="28" y="207"/>
                    <a:pt x="62" y="214"/>
                  </a:cubicBezTo>
                  <a:cubicBezTo>
                    <a:pt x="67" y="216"/>
                    <a:pt x="73" y="216"/>
                    <a:pt x="79" y="216"/>
                  </a:cubicBezTo>
                  <a:cubicBezTo>
                    <a:pt x="82" y="216"/>
                    <a:pt x="85" y="216"/>
                    <a:pt x="88" y="216"/>
                  </a:cubicBezTo>
                  <a:cubicBezTo>
                    <a:pt x="116" y="188"/>
                    <a:pt x="145" y="163"/>
                    <a:pt x="176" y="139"/>
                  </a:cubicBezTo>
                  <a:cubicBezTo>
                    <a:pt x="190" y="93"/>
                    <a:pt x="174" y="41"/>
                    <a:pt x="131" y="12"/>
                  </a:cubicBezTo>
                  <a:cubicBezTo>
                    <a:pt x="120" y="4"/>
                    <a:pt x="106" y="0"/>
                    <a:pt x="93"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626">
              <a:extLst>
                <a:ext uri="{FF2B5EF4-FFF2-40B4-BE49-F238E27FC236}">
                  <a16:creationId xmlns:a16="http://schemas.microsoft.com/office/drawing/2014/main" id="{2BD5A8C7-A04B-4A3B-9E0D-C18F645FE9F4}"/>
                </a:ext>
              </a:extLst>
            </p:cNvPr>
            <p:cNvSpPr>
              <a:spLocks/>
            </p:cNvSpPr>
            <p:nvPr/>
          </p:nvSpPr>
          <p:spPr bwMode="auto">
            <a:xfrm>
              <a:off x="560" y="471"/>
              <a:ext cx="210" cy="183"/>
            </a:xfrm>
            <a:custGeom>
              <a:avLst/>
              <a:gdLst>
                <a:gd name="T0" fmla="*/ 88 w 88"/>
                <a:gd name="T1" fmla="*/ 0 h 77"/>
                <a:gd name="T2" fmla="*/ 0 w 88"/>
                <a:gd name="T3" fmla="*/ 77 h 77"/>
                <a:gd name="T4" fmla="*/ 66 w 88"/>
                <a:gd name="T5" fmla="*/ 41 h 77"/>
                <a:gd name="T6" fmla="*/ 88 w 88"/>
                <a:gd name="T7" fmla="*/ 0 h 77"/>
              </a:gdLst>
              <a:ahLst/>
              <a:cxnLst>
                <a:cxn ang="0">
                  <a:pos x="T0" y="T1"/>
                </a:cxn>
                <a:cxn ang="0">
                  <a:pos x="T2" y="T3"/>
                </a:cxn>
                <a:cxn ang="0">
                  <a:pos x="T4" y="T5"/>
                </a:cxn>
                <a:cxn ang="0">
                  <a:pos x="T6" y="T7"/>
                </a:cxn>
              </a:cxnLst>
              <a:rect l="0" t="0" r="r" b="b"/>
              <a:pathLst>
                <a:path w="88" h="77">
                  <a:moveTo>
                    <a:pt x="88" y="0"/>
                  </a:moveTo>
                  <a:cubicBezTo>
                    <a:pt x="57" y="24"/>
                    <a:pt x="28" y="49"/>
                    <a:pt x="0" y="77"/>
                  </a:cubicBezTo>
                  <a:cubicBezTo>
                    <a:pt x="25" y="74"/>
                    <a:pt x="50" y="60"/>
                    <a:pt x="66" y="41"/>
                  </a:cubicBezTo>
                  <a:cubicBezTo>
                    <a:pt x="76" y="28"/>
                    <a:pt x="83" y="15"/>
                    <a:pt x="88"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27">
              <a:extLst>
                <a:ext uri="{FF2B5EF4-FFF2-40B4-BE49-F238E27FC236}">
                  <a16:creationId xmlns:a16="http://schemas.microsoft.com/office/drawing/2014/main" id="{B996FAC2-2FE4-42EF-B493-82E582D6CF52}"/>
                </a:ext>
              </a:extLst>
            </p:cNvPr>
            <p:cNvSpPr>
              <a:spLocks/>
            </p:cNvSpPr>
            <p:nvPr/>
          </p:nvSpPr>
          <p:spPr bwMode="auto">
            <a:xfrm>
              <a:off x="867" y="2378"/>
              <a:ext cx="850" cy="652"/>
            </a:xfrm>
            <a:custGeom>
              <a:avLst/>
              <a:gdLst>
                <a:gd name="T0" fmla="*/ 354 w 358"/>
                <a:gd name="T1" fmla="*/ 0 h 275"/>
                <a:gd name="T2" fmla="*/ 356 w 358"/>
                <a:gd name="T3" fmla="*/ 5 h 275"/>
                <a:gd name="T4" fmla="*/ 358 w 358"/>
                <a:gd name="T5" fmla="*/ 20 h 275"/>
                <a:gd name="T6" fmla="*/ 353 w 358"/>
                <a:gd name="T7" fmla="*/ 42 h 275"/>
                <a:gd name="T8" fmla="*/ 345 w 358"/>
                <a:gd name="T9" fmla="*/ 54 h 275"/>
                <a:gd name="T10" fmla="*/ 334 w 358"/>
                <a:gd name="T11" fmla="*/ 65 h 275"/>
                <a:gd name="T12" fmla="*/ 275 w 358"/>
                <a:gd name="T13" fmla="*/ 112 h 275"/>
                <a:gd name="T14" fmla="*/ 204 w 358"/>
                <a:gd name="T15" fmla="*/ 162 h 275"/>
                <a:gd name="T16" fmla="*/ 68 w 358"/>
                <a:gd name="T17" fmla="*/ 248 h 275"/>
                <a:gd name="T18" fmla="*/ 41 w 358"/>
                <a:gd name="T19" fmla="*/ 262 h 275"/>
                <a:gd name="T20" fmla="*/ 29 w 358"/>
                <a:gd name="T21" fmla="*/ 267 h 275"/>
                <a:gd name="T22" fmla="*/ 19 w 358"/>
                <a:gd name="T23" fmla="*/ 270 h 275"/>
                <a:gd name="T24" fmla="*/ 15 w 358"/>
                <a:gd name="T25" fmla="*/ 272 h 275"/>
                <a:gd name="T26" fmla="*/ 11 w 358"/>
                <a:gd name="T27" fmla="*/ 273 h 275"/>
                <a:gd name="T28" fmla="*/ 5 w 358"/>
                <a:gd name="T29" fmla="*/ 274 h 275"/>
                <a:gd name="T30" fmla="*/ 0 w 358"/>
                <a:gd name="T31" fmla="*/ 275 h 275"/>
                <a:gd name="T32" fmla="*/ 5 w 358"/>
                <a:gd name="T33" fmla="*/ 274 h 275"/>
                <a:gd name="T34" fmla="*/ 11 w 358"/>
                <a:gd name="T35" fmla="*/ 273 h 275"/>
                <a:gd name="T36" fmla="*/ 15 w 358"/>
                <a:gd name="T37" fmla="*/ 272 h 275"/>
                <a:gd name="T38" fmla="*/ 19 w 358"/>
                <a:gd name="T39" fmla="*/ 271 h 275"/>
                <a:gd name="T40" fmla="*/ 30 w 358"/>
                <a:gd name="T41" fmla="*/ 267 h 275"/>
                <a:gd name="T42" fmla="*/ 41 w 358"/>
                <a:gd name="T43" fmla="*/ 263 h 275"/>
                <a:gd name="T44" fmla="*/ 69 w 358"/>
                <a:gd name="T45" fmla="*/ 250 h 275"/>
                <a:gd name="T46" fmla="*/ 134 w 358"/>
                <a:gd name="T47" fmla="*/ 212 h 275"/>
                <a:gd name="T48" fmla="*/ 206 w 358"/>
                <a:gd name="T49" fmla="*/ 165 h 275"/>
                <a:gd name="T50" fmla="*/ 276 w 358"/>
                <a:gd name="T51" fmla="*/ 114 h 275"/>
                <a:gd name="T52" fmla="*/ 307 w 358"/>
                <a:gd name="T53" fmla="*/ 89 h 275"/>
                <a:gd name="T54" fmla="*/ 335 w 358"/>
                <a:gd name="T55" fmla="*/ 66 h 275"/>
                <a:gd name="T56" fmla="*/ 346 w 358"/>
                <a:gd name="T57" fmla="*/ 55 h 275"/>
                <a:gd name="T58" fmla="*/ 354 w 358"/>
                <a:gd name="T59" fmla="*/ 42 h 275"/>
                <a:gd name="T60" fmla="*/ 358 w 358"/>
                <a:gd name="T61" fmla="*/ 20 h 275"/>
                <a:gd name="T62" fmla="*/ 356 w 358"/>
                <a:gd name="T63" fmla="*/ 5 h 275"/>
                <a:gd name="T64" fmla="*/ 354 w 358"/>
                <a:gd name="T65" fmla="*/ 0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58" h="275">
                  <a:moveTo>
                    <a:pt x="354" y="0"/>
                  </a:moveTo>
                  <a:cubicBezTo>
                    <a:pt x="354" y="0"/>
                    <a:pt x="355" y="2"/>
                    <a:pt x="356" y="5"/>
                  </a:cubicBezTo>
                  <a:cubicBezTo>
                    <a:pt x="357" y="8"/>
                    <a:pt x="358" y="13"/>
                    <a:pt x="358" y="20"/>
                  </a:cubicBezTo>
                  <a:cubicBezTo>
                    <a:pt x="358" y="26"/>
                    <a:pt x="356" y="34"/>
                    <a:pt x="353" y="42"/>
                  </a:cubicBezTo>
                  <a:cubicBezTo>
                    <a:pt x="350" y="46"/>
                    <a:pt x="348" y="50"/>
                    <a:pt x="345" y="54"/>
                  </a:cubicBezTo>
                  <a:cubicBezTo>
                    <a:pt x="342" y="58"/>
                    <a:pt x="338" y="61"/>
                    <a:pt x="334" y="65"/>
                  </a:cubicBezTo>
                  <a:cubicBezTo>
                    <a:pt x="317" y="79"/>
                    <a:pt x="296" y="95"/>
                    <a:pt x="275" y="112"/>
                  </a:cubicBezTo>
                  <a:cubicBezTo>
                    <a:pt x="253" y="128"/>
                    <a:pt x="229" y="145"/>
                    <a:pt x="204" y="162"/>
                  </a:cubicBezTo>
                  <a:cubicBezTo>
                    <a:pt x="156" y="196"/>
                    <a:pt x="107" y="227"/>
                    <a:pt x="68" y="248"/>
                  </a:cubicBezTo>
                  <a:cubicBezTo>
                    <a:pt x="58" y="253"/>
                    <a:pt x="49" y="258"/>
                    <a:pt x="41" y="262"/>
                  </a:cubicBezTo>
                  <a:cubicBezTo>
                    <a:pt x="37" y="264"/>
                    <a:pt x="33" y="265"/>
                    <a:pt x="29" y="267"/>
                  </a:cubicBezTo>
                  <a:cubicBezTo>
                    <a:pt x="26" y="268"/>
                    <a:pt x="22" y="269"/>
                    <a:pt x="19" y="270"/>
                  </a:cubicBezTo>
                  <a:cubicBezTo>
                    <a:pt x="18" y="271"/>
                    <a:pt x="16" y="271"/>
                    <a:pt x="15" y="272"/>
                  </a:cubicBezTo>
                  <a:cubicBezTo>
                    <a:pt x="14" y="272"/>
                    <a:pt x="12" y="272"/>
                    <a:pt x="11" y="273"/>
                  </a:cubicBezTo>
                  <a:cubicBezTo>
                    <a:pt x="9" y="273"/>
                    <a:pt x="7" y="274"/>
                    <a:pt x="5" y="274"/>
                  </a:cubicBezTo>
                  <a:cubicBezTo>
                    <a:pt x="1" y="274"/>
                    <a:pt x="0" y="275"/>
                    <a:pt x="0" y="275"/>
                  </a:cubicBezTo>
                  <a:cubicBezTo>
                    <a:pt x="0" y="275"/>
                    <a:pt x="1" y="274"/>
                    <a:pt x="5" y="274"/>
                  </a:cubicBezTo>
                  <a:cubicBezTo>
                    <a:pt x="7" y="274"/>
                    <a:pt x="9" y="273"/>
                    <a:pt x="11" y="273"/>
                  </a:cubicBezTo>
                  <a:cubicBezTo>
                    <a:pt x="12" y="273"/>
                    <a:pt x="14" y="272"/>
                    <a:pt x="15" y="272"/>
                  </a:cubicBezTo>
                  <a:cubicBezTo>
                    <a:pt x="16" y="272"/>
                    <a:pt x="18" y="271"/>
                    <a:pt x="19" y="271"/>
                  </a:cubicBezTo>
                  <a:cubicBezTo>
                    <a:pt x="23" y="270"/>
                    <a:pt x="26" y="269"/>
                    <a:pt x="30" y="267"/>
                  </a:cubicBezTo>
                  <a:cubicBezTo>
                    <a:pt x="33" y="266"/>
                    <a:pt x="37" y="264"/>
                    <a:pt x="41" y="263"/>
                  </a:cubicBezTo>
                  <a:cubicBezTo>
                    <a:pt x="50" y="259"/>
                    <a:pt x="59" y="255"/>
                    <a:pt x="69" y="250"/>
                  </a:cubicBezTo>
                  <a:cubicBezTo>
                    <a:pt x="88" y="240"/>
                    <a:pt x="111" y="227"/>
                    <a:pt x="134" y="212"/>
                  </a:cubicBezTo>
                  <a:cubicBezTo>
                    <a:pt x="157" y="198"/>
                    <a:pt x="182" y="181"/>
                    <a:pt x="206" y="165"/>
                  </a:cubicBezTo>
                  <a:cubicBezTo>
                    <a:pt x="230" y="148"/>
                    <a:pt x="254" y="130"/>
                    <a:pt x="276" y="114"/>
                  </a:cubicBezTo>
                  <a:cubicBezTo>
                    <a:pt x="287" y="105"/>
                    <a:pt x="298" y="97"/>
                    <a:pt x="307" y="89"/>
                  </a:cubicBezTo>
                  <a:cubicBezTo>
                    <a:pt x="317" y="81"/>
                    <a:pt x="326" y="73"/>
                    <a:pt x="335" y="66"/>
                  </a:cubicBezTo>
                  <a:cubicBezTo>
                    <a:pt x="339" y="62"/>
                    <a:pt x="343" y="59"/>
                    <a:pt x="346" y="55"/>
                  </a:cubicBezTo>
                  <a:cubicBezTo>
                    <a:pt x="349" y="51"/>
                    <a:pt x="352" y="47"/>
                    <a:pt x="354" y="42"/>
                  </a:cubicBezTo>
                  <a:cubicBezTo>
                    <a:pt x="357" y="34"/>
                    <a:pt x="358" y="26"/>
                    <a:pt x="358" y="20"/>
                  </a:cubicBezTo>
                  <a:cubicBezTo>
                    <a:pt x="358" y="13"/>
                    <a:pt x="357" y="8"/>
                    <a:pt x="356" y="5"/>
                  </a:cubicBezTo>
                  <a:cubicBezTo>
                    <a:pt x="355" y="2"/>
                    <a:pt x="354" y="0"/>
                    <a:pt x="354"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28">
              <a:extLst>
                <a:ext uri="{FF2B5EF4-FFF2-40B4-BE49-F238E27FC236}">
                  <a16:creationId xmlns:a16="http://schemas.microsoft.com/office/drawing/2014/main" id="{02478BFB-71F5-447B-9398-54939F36D215}"/>
                </a:ext>
              </a:extLst>
            </p:cNvPr>
            <p:cNvSpPr>
              <a:spLocks/>
            </p:cNvSpPr>
            <p:nvPr/>
          </p:nvSpPr>
          <p:spPr bwMode="auto">
            <a:xfrm>
              <a:off x="1705" y="2180"/>
              <a:ext cx="86" cy="84"/>
            </a:xfrm>
            <a:custGeom>
              <a:avLst/>
              <a:gdLst>
                <a:gd name="T0" fmla="*/ 0 w 36"/>
                <a:gd name="T1" fmla="*/ 0 h 35"/>
                <a:gd name="T2" fmla="*/ 36 w 36"/>
                <a:gd name="T3" fmla="*/ 35 h 35"/>
                <a:gd name="T4" fmla="*/ 34 w 36"/>
                <a:gd name="T5" fmla="*/ 32 h 35"/>
                <a:gd name="T6" fmla="*/ 30 w 36"/>
                <a:gd name="T7" fmla="*/ 27 h 35"/>
                <a:gd name="T8" fmla="*/ 26 w 36"/>
                <a:gd name="T9" fmla="*/ 22 h 35"/>
                <a:gd name="T10" fmla="*/ 15 w 36"/>
                <a:gd name="T11" fmla="*/ 12 h 35"/>
                <a:gd name="T12" fmla="*/ 4 w 36"/>
                <a:gd name="T13" fmla="*/ 3 h 35"/>
                <a:gd name="T14" fmla="*/ 0 w 36"/>
                <a:gd name="T15" fmla="*/ 0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5">
                  <a:moveTo>
                    <a:pt x="0" y="0"/>
                  </a:moveTo>
                  <a:cubicBezTo>
                    <a:pt x="12" y="10"/>
                    <a:pt x="26" y="24"/>
                    <a:pt x="36" y="35"/>
                  </a:cubicBezTo>
                  <a:cubicBezTo>
                    <a:pt x="35" y="34"/>
                    <a:pt x="34" y="33"/>
                    <a:pt x="34" y="32"/>
                  </a:cubicBezTo>
                  <a:cubicBezTo>
                    <a:pt x="32" y="30"/>
                    <a:pt x="31" y="29"/>
                    <a:pt x="30" y="27"/>
                  </a:cubicBezTo>
                  <a:cubicBezTo>
                    <a:pt x="29" y="26"/>
                    <a:pt x="27" y="24"/>
                    <a:pt x="26" y="22"/>
                  </a:cubicBezTo>
                  <a:cubicBezTo>
                    <a:pt x="22" y="19"/>
                    <a:pt x="19" y="16"/>
                    <a:pt x="15" y="12"/>
                  </a:cubicBezTo>
                  <a:cubicBezTo>
                    <a:pt x="12" y="9"/>
                    <a:pt x="8" y="6"/>
                    <a:pt x="4" y="3"/>
                  </a:cubicBezTo>
                  <a:cubicBezTo>
                    <a:pt x="3" y="2"/>
                    <a:pt x="1" y="1"/>
                    <a:pt x="0" y="0"/>
                  </a:cubicBezTo>
                </a:path>
              </a:pathLst>
            </a:custGeom>
            <a:solidFill>
              <a:srgbClr val="939A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29">
              <a:extLst>
                <a:ext uri="{FF2B5EF4-FFF2-40B4-BE49-F238E27FC236}">
                  <a16:creationId xmlns:a16="http://schemas.microsoft.com/office/drawing/2014/main" id="{E40873EA-8CDC-4A88-865C-D69070F731D5}"/>
                </a:ext>
              </a:extLst>
            </p:cNvPr>
            <p:cNvSpPr>
              <a:spLocks/>
            </p:cNvSpPr>
            <p:nvPr/>
          </p:nvSpPr>
          <p:spPr bwMode="auto">
            <a:xfrm>
              <a:off x="1667" y="2157"/>
              <a:ext cx="133" cy="123"/>
            </a:xfrm>
            <a:custGeom>
              <a:avLst/>
              <a:gdLst>
                <a:gd name="T0" fmla="*/ 0 w 56"/>
                <a:gd name="T1" fmla="*/ 0 h 52"/>
                <a:gd name="T2" fmla="*/ 0 w 56"/>
                <a:gd name="T3" fmla="*/ 0 h 52"/>
                <a:gd name="T4" fmla="*/ 29 w 56"/>
                <a:gd name="T5" fmla="*/ 25 h 52"/>
                <a:gd name="T6" fmla="*/ 48 w 56"/>
                <a:gd name="T7" fmla="*/ 43 h 52"/>
                <a:gd name="T8" fmla="*/ 51 w 56"/>
                <a:gd name="T9" fmla="*/ 47 h 52"/>
                <a:gd name="T10" fmla="*/ 54 w 56"/>
                <a:gd name="T11" fmla="*/ 50 h 52"/>
                <a:gd name="T12" fmla="*/ 56 w 56"/>
                <a:gd name="T13" fmla="*/ 52 h 52"/>
                <a:gd name="T14" fmla="*/ 56 w 56"/>
                <a:gd name="T15" fmla="*/ 52 h 52"/>
                <a:gd name="T16" fmla="*/ 54 w 56"/>
                <a:gd name="T17" fmla="*/ 49 h 52"/>
                <a:gd name="T18" fmla="*/ 52 w 56"/>
                <a:gd name="T19" fmla="*/ 46 h 52"/>
                <a:gd name="T20" fmla="*/ 52 w 56"/>
                <a:gd name="T21" fmla="*/ 45 h 52"/>
                <a:gd name="T22" fmla="*/ 16 w 56"/>
                <a:gd name="T23" fmla="*/ 10 h 52"/>
                <a:gd name="T24" fmla="*/ 10 w 56"/>
                <a:gd name="T25" fmla="*/ 6 h 52"/>
                <a:gd name="T26" fmla="*/ 3 w 56"/>
                <a:gd name="T27" fmla="*/ 2 h 52"/>
                <a:gd name="T28" fmla="*/ 0 w 56"/>
                <a:gd name="T29"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 h="52">
                  <a:moveTo>
                    <a:pt x="0" y="0"/>
                  </a:moveTo>
                  <a:cubicBezTo>
                    <a:pt x="0" y="0"/>
                    <a:pt x="0" y="0"/>
                    <a:pt x="0" y="0"/>
                  </a:cubicBezTo>
                  <a:cubicBezTo>
                    <a:pt x="0" y="0"/>
                    <a:pt x="15" y="12"/>
                    <a:pt x="29" y="25"/>
                  </a:cubicBezTo>
                  <a:cubicBezTo>
                    <a:pt x="37" y="31"/>
                    <a:pt x="43" y="38"/>
                    <a:pt x="48" y="43"/>
                  </a:cubicBezTo>
                  <a:cubicBezTo>
                    <a:pt x="49" y="44"/>
                    <a:pt x="50" y="46"/>
                    <a:pt x="51" y="47"/>
                  </a:cubicBezTo>
                  <a:cubicBezTo>
                    <a:pt x="52" y="48"/>
                    <a:pt x="53" y="49"/>
                    <a:pt x="54" y="50"/>
                  </a:cubicBezTo>
                  <a:cubicBezTo>
                    <a:pt x="55" y="51"/>
                    <a:pt x="56" y="52"/>
                    <a:pt x="56" y="52"/>
                  </a:cubicBezTo>
                  <a:cubicBezTo>
                    <a:pt x="56" y="52"/>
                    <a:pt x="56" y="52"/>
                    <a:pt x="56" y="52"/>
                  </a:cubicBezTo>
                  <a:cubicBezTo>
                    <a:pt x="56" y="52"/>
                    <a:pt x="55" y="51"/>
                    <a:pt x="54" y="49"/>
                  </a:cubicBezTo>
                  <a:cubicBezTo>
                    <a:pt x="54" y="48"/>
                    <a:pt x="53" y="47"/>
                    <a:pt x="52" y="46"/>
                  </a:cubicBezTo>
                  <a:cubicBezTo>
                    <a:pt x="52" y="46"/>
                    <a:pt x="52" y="45"/>
                    <a:pt x="52" y="45"/>
                  </a:cubicBezTo>
                  <a:cubicBezTo>
                    <a:pt x="42" y="34"/>
                    <a:pt x="28" y="20"/>
                    <a:pt x="16" y="10"/>
                  </a:cubicBezTo>
                  <a:cubicBezTo>
                    <a:pt x="14" y="8"/>
                    <a:pt x="12" y="7"/>
                    <a:pt x="10" y="6"/>
                  </a:cubicBezTo>
                  <a:cubicBezTo>
                    <a:pt x="7" y="4"/>
                    <a:pt x="5" y="3"/>
                    <a:pt x="3" y="2"/>
                  </a:cubicBezTo>
                  <a:cubicBezTo>
                    <a:pt x="1" y="0"/>
                    <a:pt x="0" y="0"/>
                    <a:pt x="0" y="0"/>
                  </a:cubicBezTo>
                </a:path>
              </a:pathLst>
            </a:custGeom>
            <a:solidFill>
              <a:srgbClr val="63C2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30">
              <a:extLst>
                <a:ext uri="{FF2B5EF4-FFF2-40B4-BE49-F238E27FC236}">
                  <a16:creationId xmlns:a16="http://schemas.microsoft.com/office/drawing/2014/main" id="{472A9391-9CB6-43B5-8800-0A93479CAE9E}"/>
                </a:ext>
              </a:extLst>
            </p:cNvPr>
            <p:cNvSpPr>
              <a:spLocks/>
            </p:cNvSpPr>
            <p:nvPr/>
          </p:nvSpPr>
          <p:spPr bwMode="auto">
            <a:xfrm>
              <a:off x="1853" y="1129"/>
              <a:ext cx="185" cy="107"/>
            </a:xfrm>
            <a:custGeom>
              <a:avLst/>
              <a:gdLst>
                <a:gd name="T0" fmla="*/ 43 w 78"/>
                <a:gd name="T1" fmla="*/ 0 h 45"/>
                <a:gd name="T2" fmla="*/ 37 w 78"/>
                <a:gd name="T3" fmla="*/ 0 h 45"/>
                <a:gd name="T4" fmla="*/ 1 w 78"/>
                <a:gd name="T5" fmla="*/ 26 h 45"/>
                <a:gd name="T6" fmla="*/ 35 w 78"/>
                <a:gd name="T7" fmla="*/ 45 h 45"/>
                <a:gd name="T8" fmla="*/ 41 w 78"/>
                <a:gd name="T9" fmla="*/ 45 h 45"/>
                <a:gd name="T10" fmla="*/ 77 w 78"/>
                <a:gd name="T11" fmla="*/ 19 h 45"/>
                <a:gd name="T12" fmla="*/ 43 w 78"/>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78" h="45">
                  <a:moveTo>
                    <a:pt x="43" y="0"/>
                  </a:moveTo>
                  <a:cubicBezTo>
                    <a:pt x="41" y="0"/>
                    <a:pt x="39" y="0"/>
                    <a:pt x="37" y="0"/>
                  </a:cubicBezTo>
                  <a:cubicBezTo>
                    <a:pt x="16" y="2"/>
                    <a:pt x="0" y="14"/>
                    <a:pt x="1" y="26"/>
                  </a:cubicBezTo>
                  <a:cubicBezTo>
                    <a:pt x="2" y="37"/>
                    <a:pt x="17" y="45"/>
                    <a:pt x="35" y="45"/>
                  </a:cubicBezTo>
                  <a:cubicBezTo>
                    <a:pt x="37" y="45"/>
                    <a:pt x="39" y="45"/>
                    <a:pt x="41" y="45"/>
                  </a:cubicBezTo>
                  <a:cubicBezTo>
                    <a:pt x="62" y="43"/>
                    <a:pt x="78" y="32"/>
                    <a:pt x="77" y="19"/>
                  </a:cubicBezTo>
                  <a:cubicBezTo>
                    <a:pt x="76" y="8"/>
                    <a:pt x="61" y="0"/>
                    <a:pt x="43" y="0"/>
                  </a:cubicBezTo>
                </a:path>
              </a:pathLst>
            </a:custGeom>
            <a:solidFill>
              <a:srgbClr val="ECB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631">
              <a:extLst>
                <a:ext uri="{FF2B5EF4-FFF2-40B4-BE49-F238E27FC236}">
                  <a16:creationId xmlns:a16="http://schemas.microsoft.com/office/drawing/2014/main" id="{29029FA3-7202-4D4E-A986-9FB466091260}"/>
                </a:ext>
              </a:extLst>
            </p:cNvPr>
            <p:cNvSpPr>
              <a:spLocks/>
            </p:cNvSpPr>
            <p:nvPr/>
          </p:nvSpPr>
          <p:spPr bwMode="auto">
            <a:xfrm>
              <a:off x="2484" y="1072"/>
              <a:ext cx="29" cy="104"/>
            </a:xfrm>
            <a:custGeom>
              <a:avLst/>
              <a:gdLst>
                <a:gd name="T0" fmla="*/ 10 w 12"/>
                <a:gd name="T1" fmla="*/ 0 h 44"/>
                <a:gd name="T2" fmla="*/ 7 w 12"/>
                <a:gd name="T3" fmla="*/ 17 h 44"/>
                <a:gd name="T4" fmla="*/ 0 w 12"/>
                <a:gd name="T5" fmla="*/ 44 h 44"/>
                <a:gd name="T6" fmla="*/ 1 w 12"/>
                <a:gd name="T7" fmla="*/ 43 h 44"/>
                <a:gd name="T8" fmla="*/ 12 w 12"/>
                <a:gd name="T9" fmla="*/ 0 h 44"/>
                <a:gd name="T10" fmla="*/ 10 w 12"/>
                <a:gd name="T11" fmla="*/ 0 h 44"/>
              </a:gdLst>
              <a:ahLst/>
              <a:cxnLst>
                <a:cxn ang="0">
                  <a:pos x="T0" y="T1"/>
                </a:cxn>
                <a:cxn ang="0">
                  <a:pos x="T2" y="T3"/>
                </a:cxn>
                <a:cxn ang="0">
                  <a:pos x="T4" y="T5"/>
                </a:cxn>
                <a:cxn ang="0">
                  <a:pos x="T6" y="T7"/>
                </a:cxn>
                <a:cxn ang="0">
                  <a:pos x="T8" y="T9"/>
                </a:cxn>
                <a:cxn ang="0">
                  <a:pos x="T10" y="T11"/>
                </a:cxn>
              </a:cxnLst>
              <a:rect l="0" t="0" r="r" b="b"/>
              <a:pathLst>
                <a:path w="12" h="44">
                  <a:moveTo>
                    <a:pt x="10" y="0"/>
                  </a:moveTo>
                  <a:cubicBezTo>
                    <a:pt x="8" y="10"/>
                    <a:pt x="7" y="17"/>
                    <a:pt x="7" y="17"/>
                  </a:cubicBezTo>
                  <a:cubicBezTo>
                    <a:pt x="7" y="17"/>
                    <a:pt x="5" y="27"/>
                    <a:pt x="0" y="44"/>
                  </a:cubicBezTo>
                  <a:cubicBezTo>
                    <a:pt x="0" y="43"/>
                    <a:pt x="1" y="43"/>
                    <a:pt x="1" y="43"/>
                  </a:cubicBezTo>
                  <a:cubicBezTo>
                    <a:pt x="5" y="29"/>
                    <a:pt x="8" y="15"/>
                    <a:pt x="12" y="0"/>
                  </a:cubicBezTo>
                  <a:cubicBezTo>
                    <a:pt x="11" y="0"/>
                    <a:pt x="11" y="0"/>
                    <a:pt x="10" y="0"/>
                  </a:cubicBezTo>
                </a:path>
              </a:pathLst>
            </a:custGeom>
            <a:solidFill>
              <a:srgbClr val="3736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32">
              <a:extLst>
                <a:ext uri="{FF2B5EF4-FFF2-40B4-BE49-F238E27FC236}">
                  <a16:creationId xmlns:a16="http://schemas.microsoft.com/office/drawing/2014/main" id="{2C375D69-B122-4CF2-A66C-A83853537039}"/>
                </a:ext>
              </a:extLst>
            </p:cNvPr>
            <p:cNvSpPr>
              <a:spLocks/>
            </p:cNvSpPr>
            <p:nvPr/>
          </p:nvSpPr>
          <p:spPr bwMode="auto">
            <a:xfrm>
              <a:off x="2361" y="1069"/>
              <a:ext cx="147" cy="119"/>
            </a:xfrm>
            <a:custGeom>
              <a:avLst/>
              <a:gdLst>
                <a:gd name="T0" fmla="*/ 53 w 62"/>
                <a:gd name="T1" fmla="*/ 0 h 50"/>
                <a:gd name="T2" fmla="*/ 33 w 62"/>
                <a:gd name="T3" fmla="*/ 3 h 50"/>
                <a:gd name="T4" fmla="*/ 5 w 62"/>
                <a:gd name="T5" fmla="*/ 38 h 50"/>
                <a:gd name="T6" fmla="*/ 29 w 62"/>
                <a:gd name="T7" fmla="*/ 50 h 50"/>
                <a:gd name="T8" fmla="*/ 48 w 62"/>
                <a:gd name="T9" fmla="*/ 46 h 50"/>
                <a:gd name="T10" fmla="*/ 52 w 62"/>
                <a:gd name="T11" fmla="*/ 45 h 50"/>
                <a:gd name="T12" fmla="*/ 59 w 62"/>
                <a:gd name="T13" fmla="*/ 18 h 50"/>
                <a:gd name="T14" fmla="*/ 62 w 62"/>
                <a:gd name="T15" fmla="*/ 1 h 50"/>
                <a:gd name="T16" fmla="*/ 53 w 62"/>
                <a:gd name="T17"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50">
                  <a:moveTo>
                    <a:pt x="53" y="0"/>
                  </a:moveTo>
                  <a:cubicBezTo>
                    <a:pt x="46" y="0"/>
                    <a:pt x="40" y="1"/>
                    <a:pt x="33" y="3"/>
                  </a:cubicBezTo>
                  <a:cubicBezTo>
                    <a:pt x="13" y="10"/>
                    <a:pt x="0" y="26"/>
                    <a:pt x="5" y="38"/>
                  </a:cubicBezTo>
                  <a:cubicBezTo>
                    <a:pt x="7" y="45"/>
                    <a:pt x="17" y="50"/>
                    <a:pt x="29" y="50"/>
                  </a:cubicBezTo>
                  <a:cubicBezTo>
                    <a:pt x="35" y="50"/>
                    <a:pt x="41" y="48"/>
                    <a:pt x="48" y="46"/>
                  </a:cubicBezTo>
                  <a:cubicBezTo>
                    <a:pt x="49" y="46"/>
                    <a:pt x="51" y="45"/>
                    <a:pt x="52" y="45"/>
                  </a:cubicBezTo>
                  <a:cubicBezTo>
                    <a:pt x="57" y="28"/>
                    <a:pt x="59" y="18"/>
                    <a:pt x="59" y="18"/>
                  </a:cubicBezTo>
                  <a:cubicBezTo>
                    <a:pt x="59" y="18"/>
                    <a:pt x="60" y="11"/>
                    <a:pt x="62" y="1"/>
                  </a:cubicBezTo>
                  <a:cubicBezTo>
                    <a:pt x="59" y="0"/>
                    <a:pt x="56" y="0"/>
                    <a:pt x="53" y="0"/>
                  </a:cubicBezTo>
                </a:path>
              </a:pathLst>
            </a:custGeom>
            <a:solidFill>
              <a:srgbClr val="ECB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633">
              <a:extLst>
                <a:ext uri="{FF2B5EF4-FFF2-40B4-BE49-F238E27FC236}">
                  <a16:creationId xmlns:a16="http://schemas.microsoft.com/office/drawing/2014/main" id="{C3602D5E-4272-460B-A7EF-1372FF668F1C}"/>
                </a:ext>
              </a:extLst>
            </p:cNvPr>
            <p:cNvSpPr>
              <a:spLocks/>
            </p:cNvSpPr>
            <p:nvPr/>
          </p:nvSpPr>
          <p:spPr bwMode="auto">
            <a:xfrm>
              <a:off x="1667" y="803"/>
              <a:ext cx="107" cy="183"/>
            </a:xfrm>
            <a:custGeom>
              <a:avLst/>
              <a:gdLst>
                <a:gd name="T0" fmla="*/ 0 w 45"/>
                <a:gd name="T1" fmla="*/ 11 h 77"/>
                <a:gd name="T2" fmla="*/ 16 w 45"/>
                <a:gd name="T3" fmla="*/ 44 h 77"/>
                <a:gd name="T4" fmla="*/ 25 w 45"/>
                <a:gd name="T5" fmla="*/ 76 h 77"/>
                <a:gd name="T6" fmla="*/ 45 w 45"/>
                <a:gd name="T7" fmla="*/ 41 h 77"/>
                <a:gd name="T8" fmla="*/ 0 w 45"/>
                <a:gd name="T9" fmla="*/ 11 h 77"/>
              </a:gdLst>
              <a:ahLst/>
              <a:cxnLst>
                <a:cxn ang="0">
                  <a:pos x="T0" y="T1"/>
                </a:cxn>
                <a:cxn ang="0">
                  <a:pos x="T2" y="T3"/>
                </a:cxn>
                <a:cxn ang="0">
                  <a:pos x="T4" y="T5"/>
                </a:cxn>
                <a:cxn ang="0">
                  <a:pos x="T6" y="T7"/>
                </a:cxn>
                <a:cxn ang="0">
                  <a:pos x="T8" y="T9"/>
                </a:cxn>
              </a:cxnLst>
              <a:rect l="0" t="0" r="r" b="b"/>
              <a:pathLst>
                <a:path w="45" h="77">
                  <a:moveTo>
                    <a:pt x="0" y="11"/>
                  </a:moveTo>
                  <a:cubicBezTo>
                    <a:pt x="0" y="11"/>
                    <a:pt x="12" y="29"/>
                    <a:pt x="16" y="44"/>
                  </a:cubicBezTo>
                  <a:cubicBezTo>
                    <a:pt x="20" y="59"/>
                    <a:pt x="19" y="74"/>
                    <a:pt x="25" y="76"/>
                  </a:cubicBezTo>
                  <a:cubicBezTo>
                    <a:pt x="31" y="77"/>
                    <a:pt x="45" y="41"/>
                    <a:pt x="45" y="41"/>
                  </a:cubicBezTo>
                  <a:cubicBezTo>
                    <a:pt x="45" y="41"/>
                    <a:pt x="23" y="0"/>
                    <a:pt x="0" y="11"/>
                  </a:cubicBezTo>
                  <a:close/>
                </a:path>
              </a:pathLst>
            </a:custGeom>
            <a:solidFill>
              <a:srgbClr val="3B3B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34">
              <a:extLst>
                <a:ext uri="{FF2B5EF4-FFF2-40B4-BE49-F238E27FC236}">
                  <a16:creationId xmlns:a16="http://schemas.microsoft.com/office/drawing/2014/main" id="{97AB6EE9-0856-458E-B646-7F8BD6DAC8D5}"/>
                </a:ext>
              </a:extLst>
            </p:cNvPr>
            <p:cNvSpPr>
              <a:spLocks/>
            </p:cNvSpPr>
            <p:nvPr/>
          </p:nvSpPr>
          <p:spPr bwMode="auto">
            <a:xfrm>
              <a:off x="3290" y="497"/>
              <a:ext cx="251" cy="316"/>
            </a:xfrm>
            <a:custGeom>
              <a:avLst/>
              <a:gdLst>
                <a:gd name="T0" fmla="*/ 34 w 106"/>
                <a:gd name="T1" fmla="*/ 0 h 133"/>
                <a:gd name="T2" fmla="*/ 7 w 106"/>
                <a:gd name="T3" fmla="*/ 22 h 133"/>
                <a:gd name="T4" fmla="*/ 1 w 106"/>
                <a:gd name="T5" fmla="*/ 63 h 133"/>
                <a:gd name="T6" fmla="*/ 63 w 106"/>
                <a:gd name="T7" fmla="*/ 133 h 133"/>
                <a:gd name="T8" fmla="*/ 68 w 106"/>
                <a:gd name="T9" fmla="*/ 133 h 133"/>
                <a:gd name="T10" fmla="*/ 72 w 106"/>
                <a:gd name="T11" fmla="*/ 133 h 133"/>
                <a:gd name="T12" fmla="*/ 100 w 106"/>
                <a:gd name="T13" fmla="*/ 113 h 133"/>
                <a:gd name="T14" fmla="*/ 92 w 106"/>
                <a:gd name="T15" fmla="*/ 68 h 133"/>
                <a:gd name="T16" fmla="*/ 74 w 106"/>
                <a:gd name="T17" fmla="*/ 32 h 133"/>
                <a:gd name="T18" fmla="*/ 34 w 106"/>
                <a:gd name="T19" fmla="*/ 0 h 133"/>
                <a:gd name="T20" fmla="*/ 34 w 106"/>
                <a:gd name="T21"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133">
                  <a:moveTo>
                    <a:pt x="34" y="0"/>
                  </a:moveTo>
                  <a:cubicBezTo>
                    <a:pt x="19" y="0"/>
                    <a:pt x="11" y="9"/>
                    <a:pt x="7" y="22"/>
                  </a:cubicBezTo>
                  <a:cubicBezTo>
                    <a:pt x="2" y="35"/>
                    <a:pt x="0" y="50"/>
                    <a:pt x="1" y="63"/>
                  </a:cubicBezTo>
                  <a:cubicBezTo>
                    <a:pt x="23" y="85"/>
                    <a:pt x="44" y="108"/>
                    <a:pt x="63" y="133"/>
                  </a:cubicBezTo>
                  <a:cubicBezTo>
                    <a:pt x="65" y="133"/>
                    <a:pt x="66" y="133"/>
                    <a:pt x="68" y="133"/>
                  </a:cubicBezTo>
                  <a:cubicBezTo>
                    <a:pt x="69" y="133"/>
                    <a:pt x="70" y="133"/>
                    <a:pt x="72" y="133"/>
                  </a:cubicBezTo>
                  <a:cubicBezTo>
                    <a:pt x="84" y="131"/>
                    <a:pt x="96" y="124"/>
                    <a:pt x="100" y="113"/>
                  </a:cubicBezTo>
                  <a:cubicBezTo>
                    <a:pt x="106" y="98"/>
                    <a:pt x="99" y="82"/>
                    <a:pt x="92" y="68"/>
                  </a:cubicBezTo>
                  <a:cubicBezTo>
                    <a:pt x="86" y="56"/>
                    <a:pt x="80" y="44"/>
                    <a:pt x="74" y="32"/>
                  </a:cubicBezTo>
                  <a:cubicBezTo>
                    <a:pt x="66" y="15"/>
                    <a:pt x="54" y="0"/>
                    <a:pt x="34" y="0"/>
                  </a:cubicBezTo>
                  <a:cubicBezTo>
                    <a:pt x="34" y="0"/>
                    <a:pt x="34" y="0"/>
                    <a:pt x="34" y="0"/>
                  </a:cubicBezTo>
                </a:path>
              </a:pathLst>
            </a:custGeom>
            <a:solidFill>
              <a:srgbClr val="FFDE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635">
              <a:extLst>
                <a:ext uri="{FF2B5EF4-FFF2-40B4-BE49-F238E27FC236}">
                  <a16:creationId xmlns:a16="http://schemas.microsoft.com/office/drawing/2014/main" id="{4158BE33-397B-43A7-ABD3-15FF4FE93CE4}"/>
                </a:ext>
              </a:extLst>
            </p:cNvPr>
            <p:cNvSpPr>
              <a:spLocks/>
            </p:cNvSpPr>
            <p:nvPr/>
          </p:nvSpPr>
          <p:spPr bwMode="auto">
            <a:xfrm>
              <a:off x="3292" y="647"/>
              <a:ext cx="147" cy="166"/>
            </a:xfrm>
            <a:custGeom>
              <a:avLst/>
              <a:gdLst>
                <a:gd name="T0" fmla="*/ 0 w 62"/>
                <a:gd name="T1" fmla="*/ 0 h 70"/>
                <a:gd name="T2" fmla="*/ 36 w 62"/>
                <a:gd name="T3" fmla="*/ 60 h 70"/>
                <a:gd name="T4" fmla="*/ 62 w 62"/>
                <a:gd name="T5" fmla="*/ 70 h 70"/>
                <a:gd name="T6" fmla="*/ 0 w 62"/>
                <a:gd name="T7" fmla="*/ 0 h 70"/>
              </a:gdLst>
              <a:ahLst/>
              <a:cxnLst>
                <a:cxn ang="0">
                  <a:pos x="T0" y="T1"/>
                </a:cxn>
                <a:cxn ang="0">
                  <a:pos x="T2" y="T3"/>
                </a:cxn>
                <a:cxn ang="0">
                  <a:pos x="T4" y="T5"/>
                </a:cxn>
                <a:cxn ang="0">
                  <a:pos x="T6" y="T7"/>
                </a:cxn>
              </a:cxnLst>
              <a:rect l="0" t="0" r="r" b="b"/>
              <a:pathLst>
                <a:path w="62" h="70">
                  <a:moveTo>
                    <a:pt x="0" y="0"/>
                  </a:moveTo>
                  <a:cubicBezTo>
                    <a:pt x="3" y="24"/>
                    <a:pt x="15" y="46"/>
                    <a:pt x="36" y="60"/>
                  </a:cubicBezTo>
                  <a:cubicBezTo>
                    <a:pt x="44" y="65"/>
                    <a:pt x="53" y="69"/>
                    <a:pt x="62" y="70"/>
                  </a:cubicBezTo>
                  <a:cubicBezTo>
                    <a:pt x="43" y="45"/>
                    <a:pt x="22" y="22"/>
                    <a:pt x="0" y="0"/>
                  </a:cubicBezTo>
                </a:path>
              </a:pathLst>
            </a:custGeom>
            <a:solidFill>
              <a:srgbClr val="BE4B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74" name="Group 638">
            <a:extLst>
              <a:ext uri="{FF2B5EF4-FFF2-40B4-BE49-F238E27FC236}">
                <a16:creationId xmlns:a16="http://schemas.microsoft.com/office/drawing/2014/main" id="{B8A9689D-F1B6-43A5-B3B5-CB2522563C61}"/>
              </a:ext>
            </a:extLst>
          </p:cNvPr>
          <p:cNvGrpSpPr>
            <a:grpSpLocks noChangeAspect="1"/>
          </p:cNvGrpSpPr>
          <p:nvPr/>
        </p:nvGrpSpPr>
        <p:grpSpPr bwMode="auto">
          <a:xfrm>
            <a:off x="7061203" y="1250950"/>
            <a:ext cx="1230313" cy="4359275"/>
            <a:chOff x="4448" y="788"/>
            <a:chExt cx="775" cy="2746"/>
          </a:xfrm>
        </p:grpSpPr>
        <p:sp>
          <p:nvSpPr>
            <p:cNvPr id="676" name="Freeform 639">
              <a:extLst>
                <a:ext uri="{FF2B5EF4-FFF2-40B4-BE49-F238E27FC236}">
                  <a16:creationId xmlns:a16="http://schemas.microsoft.com/office/drawing/2014/main" id="{07F2253B-1EF2-4B64-96E4-53E84DF91ACE}"/>
                </a:ext>
              </a:extLst>
            </p:cNvPr>
            <p:cNvSpPr>
              <a:spLocks/>
            </p:cNvSpPr>
            <p:nvPr/>
          </p:nvSpPr>
          <p:spPr bwMode="auto">
            <a:xfrm>
              <a:off x="4704" y="2263"/>
              <a:ext cx="519" cy="506"/>
            </a:xfrm>
            <a:custGeom>
              <a:avLst/>
              <a:gdLst>
                <a:gd name="T0" fmla="*/ 172 w 217"/>
                <a:gd name="T1" fmla="*/ 139 h 213"/>
                <a:gd name="T2" fmla="*/ 217 w 217"/>
                <a:gd name="T3" fmla="*/ 107 h 213"/>
                <a:gd name="T4" fmla="*/ 171 w 217"/>
                <a:gd name="T5" fmla="*/ 75 h 213"/>
                <a:gd name="T6" fmla="*/ 113 w 217"/>
                <a:gd name="T7" fmla="*/ 0 h 213"/>
                <a:gd name="T8" fmla="*/ 1 w 217"/>
                <a:gd name="T9" fmla="*/ 0 h 213"/>
                <a:gd name="T10" fmla="*/ 0 w 217"/>
                <a:gd name="T11" fmla="*/ 213 h 213"/>
                <a:gd name="T12" fmla="*/ 119 w 217"/>
                <a:gd name="T13" fmla="*/ 213 h 213"/>
                <a:gd name="T14" fmla="*/ 172 w 217"/>
                <a:gd name="T15" fmla="*/ 139 h 2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213">
                  <a:moveTo>
                    <a:pt x="172" y="139"/>
                  </a:moveTo>
                  <a:cubicBezTo>
                    <a:pt x="217" y="107"/>
                    <a:pt x="217" y="107"/>
                    <a:pt x="217" y="107"/>
                  </a:cubicBezTo>
                  <a:cubicBezTo>
                    <a:pt x="171" y="75"/>
                    <a:pt x="171" y="75"/>
                    <a:pt x="171" y="75"/>
                  </a:cubicBezTo>
                  <a:cubicBezTo>
                    <a:pt x="162" y="43"/>
                    <a:pt x="141" y="16"/>
                    <a:pt x="113" y="0"/>
                  </a:cubicBezTo>
                  <a:cubicBezTo>
                    <a:pt x="1" y="0"/>
                    <a:pt x="1" y="0"/>
                    <a:pt x="1" y="0"/>
                  </a:cubicBezTo>
                  <a:cubicBezTo>
                    <a:pt x="0" y="213"/>
                    <a:pt x="0" y="213"/>
                    <a:pt x="0" y="213"/>
                  </a:cubicBezTo>
                  <a:cubicBezTo>
                    <a:pt x="119" y="213"/>
                    <a:pt x="119" y="213"/>
                    <a:pt x="119" y="213"/>
                  </a:cubicBezTo>
                  <a:cubicBezTo>
                    <a:pt x="145" y="196"/>
                    <a:pt x="164" y="170"/>
                    <a:pt x="172" y="139"/>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 name="Freeform 640">
              <a:extLst>
                <a:ext uri="{FF2B5EF4-FFF2-40B4-BE49-F238E27FC236}">
                  <a16:creationId xmlns:a16="http://schemas.microsoft.com/office/drawing/2014/main" id="{76177D7B-E493-4689-BFEE-B913CA205062}"/>
                </a:ext>
              </a:extLst>
            </p:cNvPr>
            <p:cNvSpPr>
              <a:spLocks/>
            </p:cNvSpPr>
            <p:nvPr/>
          </p:nvSpPr>
          <p:spPr bwMode="auto">
            <a:xfrm>
              <a:off x="4448" y="2228"/>
              <a:ext cx="708" cy="603"/>
            </a:xfrm>
            <a:custGeom>
              <a:avLst/>
              <a:gdLst>
                <a:gd name="T0" fmla="*/ 131 w 296"/>
                <a:gd name="T1" fmla="*/ 0 h 254"/>
                <a:gd name="T2" fmla="*/ 8 w 296"/>
                <a:gd name="T3" fmla="*/ 138 h 254"/>
                <a:gd name="T4" fmla="*/ 115 w 296"/>
                <a:gd name="T5" fmla="*/ 246 h 254"/>
                <a:gd name="T6" fmla="*/ 251 w 296"/>
                <a:gd name="T7" fmla="*/ 155 h 254"/>
                <a:gd name="T8" fmla="*/ 296 w 296"/>
                <a:gd name="T9" fmla="*/ 123 h 254"/>
                <a:gd name="T10" fmla="*/ 250 w 296"/>
                <a:gd name="T11" fmla="*/ 90 h 254"/>
                <a:gd name="T12" fmla="*/ 131 w 296"/>
                <a:gd name="T13" fmla="*/ 0 h 254"/>
              </a:gdLst>
              <a:ahLst/>
              <a:cxnLst>
                <a:cxn ang="0">
                  <a:pos x="T0" y="T1"/>
                </a:cxn>
                <a:cxn ang="0">
                  <a:pos x="T2" y="T3"/>
                </a:cxn>
                <a:cxn ang="0">
                  <a:pos x="T4" y="T5"/>
                </a:cxn>
                <a:cxn ang="0">
                  <a:pos x="T6" y="T7"/>
                </a:cxn>
                <a:cxn ang="0">
                  <a:pos x="T8" y="T9"/>
                </a:cxn>
                <a:cxn ang="0">
                  <a:pos x="T10" y="T11"/>
                </a:cxn>
                <a:cxn ang="0">
                  <a:pos x="T12" y="T13"/>
                </a:cxn>
              </a:cxnLst>
              <a:rect l="0" t="0" r="r" b="b"/>
              <a:pathLst>
                <a:path w="296" h="254">
                  <a:moveTo>
                    <a:pt x="131" y="0"/>
                  </a:moveTo>
                  <a:cubicBezTo>
                    <a:pt x="58" y="0"/>
                    <a:pt x="0" y="63"/>
                    <a:pt x="8" y="138"/>
                  </a:cubicBezTo>
                  <a:cubicBezTo>
                    <a:pt x="14" y="194"/>
                    <a:pt x="59" y="240"/>
                    <a:pt x="115" y="246"/>
                  </a:cubicBezTo>
                  <a:cubicBezTo>
                    <a:pt x="180" y="254"/>
                    <a:pt x="236" y="213"/>
                    <a:pt x="251" y="155"/>
                  </a:cubicBezTo>
                  <a:cubicBezTo>
                    <a:pt x="296" y="123"/>
                    <a:pt x="296" y="123"/>
                    <a:pt x="296" y="123"/>
                  </a:cubicBezTo>
                  <a:cubicBezTo>
                    <a:pt x="250" y="90"/>
                    <a:pt x="250" y="90"/>
                    <a:pt x="250" y="90"/>
                  </a:cubicBezTo>
                  <a:cubicBezTo>
                    <a:pt x="236" y="38"/>
                    <a:pt x="188" y="0"/>
                    <a:pt x="131" y="0"/>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Freeform 641">
              <a:extLst>
                <a:ext uri="{FF2B5EF4-FFF2-40B4-BE49-F238E27FC236}">
                  <a16:creationId xmlns:a16="http://schemas.microsoft.com/office/drawing/2014/main" id="{82B39A89-8725-4241-92DE-445E6777D876}"/>
                </a:ext>
              </a:extLst>
            </p:cNvPr>
            <p:cNvSpPr>
              <a:spLocks/>
            </p:cNvSpPr>
            <p:nvPr/>
          </p:nvSpPr>
          <p:spPr bwMode="auto">
            <a:xfrm>
              <a:off x="4864" y="2437"/>
              <a:ext cx="34" cy="47"/>
            </a:xfrm>
            <a:custGeom>
              <a:avLst/>
              <a:gdLst>
                <a:gd name="T0" fmla="*/ 12 w 14"/>
                <a:gd name="T1" fmla="*/ 10 h 20"/>
                <a:gd name="T2" fmla="*/ 7 w 14"/>
                <a:gd name="T3" fmla="*/ 0 h 20"/>
                <a:gd name="T4" fmla="*/ 1 w 14"/>
                <a:gd name="T5" fmla="*/ 10 h 20"/>
                <a:gd name="T6" fmla="*/ 1 w 14"/>
                <a:gd name="T7" fmla="*/ 16 h 20"/>
                <a:gd name="T8" fmla="*/ 7 w 14"/>
                <a:gd name="T9" fmla="*/ 20 h 20"/>
                <a:gd name="T10" fmla="*/ 12 w 14"/>
                <a:gd name="T11" fmla="*/ 16 h 20"/>
                <a:gd name="T12" fmla="*/ 12 w 14"/>
                <a:gd name="T13" fmla="*/ 10 h 20"/>
              </a:gdLst>
              <a:ahLst/>
              <a:cxnLst>
                <a:cxn ang="0">
                  <a:pos x="T0" y="T1"/>
                </a:cxn>
                <a:cxn ang="0">
                  <a:pos x="T2" y="T3"/>
                </a:cxn>
                <a:cxn ang="0">
                  <a:pos x="T4" y="T5"/>
                </a:cxn>
                <a:cxn ang="0">
                  <a:pos x="T6" y="T7"/>
                </a:cxn>
                <a:cxn ang="0">
                  <a:pos x="T8" y="T9"/>
                </a:cxn>
                <a:cxn ang="0">
                  <a:pos x="T10" y="T11"/>
                </a:cxn>
                <a:cxn ang="0">
                  <a:pos x="T12" y="T13"/>
                </a:cxn>
              </a:cxnLst>
              <a:rect l="0" t="0" r="r" b="b"/>
              <a:pathLst>
                <a:path w="14" h="20">
                  <a:moveTo>
                    <a:pt x="12" y="10"/>
                  </a:moveTo>
                  <a:cubicBezTo>
                    <a:pt x="7" y="0"/>
                    <a:pt x="7" y="0"/>
                    <a:pt x="7" y="0"/>
                  </a:cubicBezTo>
                  <a:cubicBezTo>
                    <a:pt x="1" y="10"/>
                    <a:pt x="1" y="10"/>
                    <a:pt x="1" y="10"/>
                  </a:cubicBezTo>
                  <a:cubicBezTo>
                    <a:pt x="0" y="12"/>
                    <a:pt x="0" y="14"/>
                    <a:pt x="1" y="16"/>
                  </a:cubicBezTo>
                  <a:cubicBezTo>
                    <a:pt x="2" y="18"/>
                    <a:pt x="4" y="20"/>
                    <a:pt x="7" y="20"/>
                  </a:cubicBezTo>
                  <a:cubicBezTo>
                    <a:pt x="9" y="20"/>
                    <a:pt x="11" y="18"/>
                    <a:pt x="12" y="16"/>
                  </a:cubicBezTo>
                  <a:cubicBezTo>
                    <a:pt x="14" y="14"/>
                    <a:pt x="14" y="12"/>
                    <a:pt x="12" y="10"/>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 name="Freeform 642">
              <a:extLst>
                <a:ext uri="{FF2B5EF4-FFF2-40B4-BE49-F238E27FC236}">
                  <a16:creationId xmlns:a16="http://schemas.microsoft.com/office/drawing/2014/main" id="{86835E21-AC3A-4047-9BEA-96600916D48D}"/>
                </a:ext>
              </a:extLst>
            </p:cNvPr>
            <p:cNvSpPr>
              <a:spLocks noEditPoints="1"/>
            </p:cNvSpPr>
            <p:nvPr/>
          </p:nvSpPr>
          <p:spPr bwMode="auto">
            <a:xfrm>
              <a:off x="4647" y="2344"/>
              <a:ext cx="246" cy="354"/>
            </a:xfrm>
            <a:custGeom>
              <a:avLst/>
              <a:gdLst>
                <a:gd name="T0" fmla="*/ 101 w 103"/>
                <a:gd name="T1" fmla="*/ 17 h 149"/>
                <a:gd name="T2" fmla="*/ 86 w 103"/>
                <a:gd name="T3" fmla="*/ 6 h 149"/>
                <a:gd name="T4" fmla="*/ 83 w 103"/>
                <a:gd name="T5" fmla="*/ 5 h 149"/>
                <a:gd name="T6" fmla="*/ 16 w 103"/>
                <a:gd name="T7" fmla="*/ 5 h 149"/>
                <a:gd name="T8" fmla="*/ 16 w 103"/>
                <a:gd name="T9" fmla="*/ 5 h 149"/>
                <a:gd name="T10" fmla="*/ 5 w 103"/>
                <a:gd name="T11" fmla="*/ 0 h 149"/>
                <a:gd name="T12" fmla="*/ 2 w 103"/>
                <a:gd name="T13" fmla="*/ 1 h 149"/>
                <a:gd name="T14" fmla="*/ 0 w 103"/>
                <a:gd name="T15" fmla="*/ 4 h 149"/>
                <a:gd name="T16" fmla="*/ 0 w 103"/>
                <a:gd name="T17" fmla="*/ 8 h 149"/>
                <a:gd name="T18" fmla="*/ 2 w 103"/>
                <a:gd name="T19" fmla="*/ 12 h 149"/>
                <a:gd name="T20" fmla="*/ 15 w 103"/>
                <a:gd name="T21" fmla="*/ 17 h 149"/>
                <a:gd name="T22" fmla="*/ 16 w 103"/>
                <a:gd name="T23" fmla="*/ 18 h 149"/>
                <a:gd name="T24" fmla="*/ 35 w 103"/>
                <a:gd name="T25" fmla="*/ 18 h 149"/>
                <a:gd name="T26" fmla="*/ 35 w 103"/>
                <a:gd name="T27" fmla="*/ 26 h 149"/>
                <a:gd name="T28" fmla="*/ 32 w 103"/>
                <a:gd name="T29" fmla="*/ 26 h 149"/>
                <a:gd name="T30" fmla="*/ 32 w 103"/>
                <a:gd name="T31" fmla="*/ 40 h 149"/>
                <a:gd name="T32" fmla="*/ 31 w 103"/>
                <a:gd name="T33" fmla="*/ 40 h 149"/>
                <a:gd name="T34" fmla="*/ 8 w 103"/>
                <a:gd name="T35" fmla="*/ 62 h 149"/>
                <a:gd name="T36" fmla="*/ 8 w 103"/>
                <a:gd name="T37" fmla="*/ 149 h 149"/>
                <a:gd name="T38" fmla="*/ 83 w 103"/>
                <a:gd name="T39" fmla="*/ 149 h 149"/>
                <a:gd name="T40" fmla="*/ 83 w 103"/>
                <a:gd name="T41" fmla="*/ 62 h 149"/>
                <a:gd name="T42" fmla="*/ 60 w 103"/>
                <a:gd name="T43" fmla="*/ 40 h 149"/>
                <a:gd name="T44" fmla="*/ 59 w 103"/>
                <a:gd name="T45" fmla="*/ 40 h 149"/>
                <a:gd name="T46" fmla="*/ 59 w 103"/>
                <a:gd name="T47" fmla="*/ 26 h 149"/>
                <a:gd name="T48" fmla="*/ 55 w 103"/>
                <a:gd name="T49" fmla="*/ 26 h 149"/>
                <a:gd name="T50" fmla="*/ 55 w 103"/>
                <a:gd name="T51" fmla="*/ 18 h 149"/>
                <a:gd name="T52" fmla="*/ 83 w 103"/>
                <a:gd name="T53" fmla="*/ 18 h 149"/>
                <a:gd name="T54" fmla="*/ 84 w 103"/>
                <a:gd name="T55" fmla="*/ 18 h 149"/>
                <a:gd name="T56" fmla="*/ 91 w 103"/>
                <a:gd name="T57" fmla="*/ 23 h 149"/>
                <a:gd name="T58" fmla="*/ 91 w 103"/>
                <a:gd name="T59" fmla="*/ 24 h 149"/>
                <a:gd name="T60" fmla="*/ 91 w 103"/>
                <a:gd name="T61" fmla="*/ 33 h 149"/>
                <a:gd name="T62" fmla="*/ 95 w 103"/>
                <a:gd name="T63" fmla="*/ 37 h 149"/>
                <a:gd name="T64" fmla="*/ 99 w 103"/>
                <a:gd name="T65" fmla="*/ 37 h 149"/>
                <a:gd name="T66" fmla="*/ 103 w 103"/>
                <a:gd name="T67" fmla="*/ 33 h 149"/>
                <a:gd name="T68" fmla="*/ 103 w 103"/>
                <a:gd name="T69" fmla="*/ 20 h 149"/>
                <a:gd name="T70" fmla="*/ 101 w 103"/>
                <a:gd name="T71" fmla="*/ 17 h 149"/>
                <a:gd name="T72" fmla="*/ 64 w 103"/>
                <a:gd name="T73" fmla="*/ 86 h 149"/>
                <a:gd name="T74" fmla="*/ 64 w 103"/>
                <a:gd name="T75" fmla="*/ 97 h 149"/>
                <a:gd name="T76" fmla="*/ 51 w 103"/>
                <a:gd name="T77" fmla="*/ 97 h 149"/>
                <a:gd name="T78" fmla="*/ 51 w 103"/>
                <a:gd name="T79" fmla="*/ 110 h 149"/>
                <a:gd name="T80" fmla="*/ 40 w 103"/>
                <a:gd name="T81" fmla="*/ 110 h 149"/>
                <a:gd name="T82" fmla="*/ 40 w 103"/>
                <a:gd name="T83" fmla="*/ 97 h 149"/>
                <a:gd name="T84" fmla="*/ 26 w 103"/>
                <a:gd name="T85" fmla="*/ 97 h 149"/>
                <a:gd name="T86" fmla="*/ 26 w 103"/>
                <a:gd name="T87" fmla="*/ 86 h 149"/>
                <a:gd name="T88" fmla="*/ 40 w 103"/>
                <a:gd name="T89" fmla="*/ 86 h 149"/>
                <a:gd name="T90" fmla="*/ 40 w 103"/>
                <a:gd name="T91" fmla="*/ 72 h 149"/>
                <a:gd name="T92" fmla="*/ 51 w 103"/>
                <a:gd name="T93" fmla="*/ 72 h 149"/>
                <a:gd name="T94" fmla="*/ 51 w 103"/>
                <a:gd name="T95" fmla="*/ 86 h 149"/>
                <a:gd name="T96" fmla="*/ 64 w 103"/>
                <a:gd name="T97" fmla="*/ 8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 h="149">
                  <a:moveTo>
                    <a:pt x="101" y="17"/>
                  </a:moveTo>
                  <a:cubicBezTo>
                    <a:pt x="86" y="6"/>
                    <a:pt x="86" y="6"/>
                    <a:pt x="86" y="6"/>
                  </a:cubicBezTo>
                  <a:cubicBezTo>
                    <a:pt x="85" y="5"/>
                    <a:pt x="84" y="5"/>
                    <a:pt x="83" y="5"/>
                  </a:cubicBezTo>
                  <a:cubicBezTo>
                    <a:pt x="16" y="5"/>
                    <a:pt x="16" y="5"/>
                    <a:pt x="16" y="5"/>
                  </a:cubicBezTo>
                  <a:cubicBezTo>
                    <a:pt x="16" y="5"/>
                    <a:pt x="16" y="5"/>
                    <a:pt x="16" y="5"/>
                  </a:cubicBezTo>
                  <a:cubicBezTo>
                    <a:pt x="5" y="0"/>
                    <a:pt x="5" y="0"/>
                    <a:pt x="5" y="0"/>
                  </a:cubicBezTo>
                  <a:cubicBezTo>
                    <a:pt x="4" y="0"/>
                    <a:pt x="3" y="0"/>
                    <a:pt x="2" y="1"/>
                  </a:cubicBezTo>
                  <a:cubicBezTo>
                    <a:pt x="0" y="1"/>
                    <a:pt x="0" y="3"/>
                    <a:pt x="0" y="4"/>
                  </a:cubicBezTo>
                  <a:cubicBezTo>
                    <a:pt x="0" y="8"/>
                    <a:pt x="0" y="8"/>
                    <a:pt x="0" y="8"/>
                  </a:cubicBezTo>
                  <a:cubicBezTo>
                    <a:pt x="0" y="10"/>
                    <a:pt x="1" y="11"/>
                    <a:pt x="2" y="12"/>
                  </a:cubicBezTo>
                  <a:cubicBezTo>
                    <a:pt x="15" y="17"/>
                    <a:pt x="15" y="17"/>
                    <a:pt x="15" y="17"/>
                  </a:cubicBezTo>
                  <a:cubicBezTo>
                    <a:pt x="15" y="18"/>
                    <a:pt x="16" y="18"/>
                    <a:pt x="16" y="18"/>
                  </a:cubicBezTo>
                  <a:cubicBezTo>
                    <a:pt x="35" y="18"/>
                    <a:pt x="35" y="18"/>
                    <a:pt x="35" y="18"/>
                  </a:cubicBezTo>
                  <a:cubicBezTo>
                    <a:pt x="35" y="26"/>
                    <a:pt x="35" y="26"/>
                    <a:pt x="35" y="26"/>
                  </a:cubicBezTo>
                  <a:cubicBezTo>
                    <a:pt x="32" y="26"/>
                    <a:pt x="32" y="26"/>
                    <a:pt x="32" y="26"/>
                  </a:cubicBezTo>
                  <a:cubicBezTo>
                    <a:pt x="32" y="40"/>
                    <a:pt x="32" y="40"/>
                    <a:pt x="32" y="40"/>
                  </a:cubicBezTo>
                  <a:cubicBezTo>
                    <a:pt x="31" y="40"/>
                    <a:pt x="31" y="40"/>
                    <a:pt x="31" y="40"/>
                  </a:cubicBezTo>
                  <a:cubicBezTo>
                    <a:pt x="18" y="40"/>
                    <a:pt x="8" y="50"/>
                    <a:pt x="8" y="62"/>
                  </a:cubicBezTo>
                  <a:cubicBezTo>
                    <a:pt x="8" y="149"/>
                    <a:pt x="8" y="149"/>
                    <a:pt x="8" y="149"/>
                  </a:cubicBezTo>
                  <a:cubicBezTo>
                    <a:pt x="83" y="149"/>
                    <a:pt x="83" y="149"/>
                    <a:pt x="83" y="149"/>
                  </a:cubicBezTo>
                  <a:cubicBezTo>
                    <a:pt x="83" y="62"/>
                    <a:pt x="83" y="62"/>
                    <a:pt x="83" y="62"/>
                  </a:cubicBezTo>
                  <a:cubicBezTo>
                    <a:pt x="83" y="50"/>
                    <a:pt x="73" y="40"/>
                    <a:pt x="60" y="40"/>
                  </a:cubicBezTo>
                  <a:cubicBezTo>
                    <a:pt x="59" y="40"/>
                    <a:pt x="59" y="40"/>
                    <a:pt x="59" y="40"/>
                  </a:cubicBezTo>
                  <a:cubicBezTo>
                    <a:pt x="59" y="26"/>
                    <a:pt x="59" y="26"/>
                    <a:pt x="59" y="26"/>
                  </a:cubicBezTo>
                  <a:cubicBezTo>
                    <a:pt x="55" y="26"/>
                    <a:pt x="55" y="26"/>
                    <a:pt x="55" y="26"/>
                  </a:cubicBezTo>
                  <a:cubicBezTo>
                    <a:pt x="55" y="18"/>
                    <a:pt x="55" y="18"/>
                    <a:pt x="55" y="18"/>
                  </a:cubicBezTo>
                  <a:cubicBezTo>
                    <a:pt x="83" y="18"/>
                    <a:pt x="83" y="18"/>
                    <a:pt x="83" y="18"/>
                  </a:cubicBezTo>
                  <a:cubicBezTo>
                    <a:pt x="84" y="18"/>
                    <a:pt x="84" y="18"/>
                    <a:pt x="84" y="18"/>
                  </a:cubicBezTo>
                  <a:cubicBezTo>
                    <a:pt x="91" y="23"/>
                    <a:pt x="91" y="23"/>
                    <a:pt x="91" y="23"/>
                  </a:cubicBezTo>
                  <a:cubicBezTo>
                    <a:pt x="91" y="23"/>
                    <a:pt x="91" y="24"/>
                    <a:pt x="91" y="24"/>
                  </a:cubicBezTo>
                  <a:cubicBezTo>
                    <a:pt x="91" y="33"/>
                    <a:pt x="91" y="33"/>
                    <a:pt x="91" y="33"/>
                  </a:cubicBezTo>
                  <a:cubicBezTo>
                    <a:pt x="91" y="35"/>
                    <a:pt x="93" y="37"/>
                    <a:pt x="95" y="37"/>
                  </a:cubicBezTo>
                  <a:cubicBezTo>
                    <a:pt x="99" y="37"/>
                    <a:pt x="99" y="37"/>
                    <a:pt x="99" y="37"/>
                  </a:cubicBezTo>
                  <a:cubicBezTo>
                    <a:pt x="101" y="37"/>
                    <a:pt x="103" y="35"/>
                    <a:pt x="103" y="33"/>
                  </a:cubicBezTo>
                  <a:cubicBezTo>
                    <a:pt x="103" y="20"/>
                    <a:pt x="103" y="20"/>
                    <a:pt x="103" y="20"/>
                  </a:cubicBezTo>
                  <a:cubicBezTo>
                    <a:pt x="103" y="19"/>
                    <a:pt x="102" y="18"/>
                    <a:pt x="101" y="17"/>
                  </a:cubicBezTo>
                  <a:close/>
                  <a:moveTo>
                    <a:pt x="64" y="86"/>
                  </a:moveTo>
                  <a:cubicBezTo>
                    <a:pt x="64" y="97"/>
                    <a:pt x="64" y="97"/>
                    <a:pt x="64" y="97"/>
                  </a:cubicBezTo>
                  <a:cubicBezTo>
                    <a:pt x="51" y="97"/>
                    <a:pt x="51" y="97"/>
                    <a:pt x="51" y="97"/>
                  </a:cubicBezTo>
                  <a:cubicBezTo>
                    <a:pt x="51" y="110"/>
                    <a:pt x="51" y="110"/>
                    <a:pt x="51" y="110"/>
                  </a:cubicBezTo>
                  <a:cubicBezTo>
                    <a:pt x="40" y="110"/>
                    <a:pt x="40" y="110"/>
                    <a:pt x="40" y="110"/>
                  </a:cubicBezTo>
                  <a:cubicBezTo>
                    <a:pt x="40" y="97"/>
                    <a:pt x="40" y="97"/>
                    <a:pt x="40" y="97"/>
                  </a:cubicBezTo>
                  <a:cubicBezTo>
                    <a:pt x="26" y="97"/>
                    <a:pt x="26" y="97"/>
                    <a:pt x="26" y="97"/>
                  </a:cubicBezTo>
                  <a:cubicBezTo>
                    <a:pt x="26" y="86"/>
                    <a:pt x="26" y="86"/>
                    <a:pt x="26" y="86"/>
                  </a:cubicBezTo>
                  <a:cubicBezTo>
                    <a:pt x="40" y="86"/>
                    <a:pt x="40" y="86"/>
                    <a:pt x="40" y="86"/>
                  </a:cubicBezTo>
                  <a:cubicBezTo>
                    <a:pt x="40" y="72"/>
                    <a:pt x="40" y="72"/>
                    <a:pt x="40" y="72"/>
                  </a:cubicBezTo>
                  <a:cubicBezTo>
                    <a:pt x="51" y="72"/>
                    <a:pt x="51" y="72"/>
                    <a:pt x="51" y="72"/>
                  </a:cubicBezTo>
                  <a:cubicBezTo>
                    <a:pt x="51" y="86"/>
                    <a:pt x="51" y="86"/>
                    <a:pt x="51" y="86"/>
                  </a:cubicBezTo>
                  <a:lnTo>
                    <a:pt x="64" y="86"/>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Freeform 643">
              <a:extLst>
                <a:ext uri="{FF2B5EF4-FFF2-40B4-BE49-F238E27FC236}">
                  <a16:creationId xmlns:a16="http://schemas.microsoft.com/office/drawing/2014/main" id="{BFE03D37-64A2-4F48-9EB3-5E4E8FDE2005}"/>
                </a:ext>
              </a:extLst>
            </p:cNvPr>
            <p:cNvSpPr>
              <a:spLocks/>
            </p:cNvSpPr>
            <p:nvPr/>
          </p:nvSpPr>
          <p:spPr bwMode="auto">
            <a:xfrm>
              <a:off x="4704" y="1546"/>
              <a:ext cx="519" cy="503"/>
            </a:xfrm>
            <a:custGeom>
              <a:avLst/>
              <a:gdLst>
                <a:gd name="T0" fmla="*/ 172 w 217"/>
                <a:gd name="T1" fmla="*/ 139 h 212"/>
                <a:gd name="T2" fmla="*/ 217 w 217"/>
                <a:gd name="T3" fmla="*/ 107 h 212"/>
                <a:gd name="T4" fmla="*/ 171 w 217"/>
                <a:gd name="T5" fmla="*/ 74 h 212"/>
                <a:gd name="T6" fmla="*/ 113 w 217"/>
                <a:gd name="T7" fmla="*/ 0 h 212"/>
                <a:gd name="T8" fmla="*/ 1 w 217"/>
                <a:gd name="T9" fmla="*/ 0 h 212"/>
                <a:gd name="T10" fmla="*/ 0 w 217"/>
                <a:gd name="T11" fmla="*/ 212 h 212"/>
                <a:gd name="T12" fmla="*/ 119 w 217"/>
                <a:gd name="T13" fmla="*/ 212 h 212"/>
                <a:gd name="T14" fmla="*/ 172 w 217"/>
                <a:gd name="T15" fmla="*/ 139 h 2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212">
                  <a:moveTo>
                    <a:pt x="172" y="139"/>
                  </a:moveTo>
                  <a:cubicBezTo>
                    <a:pt x="217" y="107"/>
                    <a:pt x="217" y="107"/>
                    <a:pt x="217" y="107"/>
                  </a:cubicBezTo>
                  <a:cubicBezTo>
                    <a:pt x="171" y="74"/>
                    <a:pt x="171" y="74"/>
                    <a:pt x="171" y="74"/>
                  </a:cubicBezTo>
                  <a:cubicBezTo>
                    <a:pt x="162" y="43"/>
                    <a:pt x="141" y="16"/>
                    <a:pt x="113" y="0"/>
                  </a:cubicBezTo>
                  <a:cubicBezTo>
                    <a:pt x="1" y="0"/>
                    <a:pt x="1" y="0"/>
                    <a:pt x="1" y="0"/>
                  </a:cubicBezTo>
                  <a:cubicBezTo>
                    <a:pt x="0" y="212"/>
                    <a:pt x="0" y="212"/>
                    <a:pt x="0" y="212"/>
                  </a:cubicBezTo>
                  <a:cubicBezTo>
                    <a:pt x="119" y="212"/>
                    <a:pt x="119" y="212"/>
                    <a:pt x="119" y="212"/>
                  </a:cubicBezTo>
                  <a:cubicBezTo>
                    <a:pt x="145" y="195"/>
                    <a:pt x="164" y="170"/>
                    <a:pt x="172" y="139"/>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 name="Freeform 644">
              <a:extLst>
                <a:ext uri="{FF2B5EF4-FFF2-40B4-BE49-F238E27FC236}">
                  <a16:creationId xmlns:a16="http://schemas.microsoft.com/office/drawing/2014/main" id="{B9EE8584-B511-4E99-9903-5FBC6FF06D28}"/>
                </a:ext>
              </a:extLst>
            </p:cNvPr>
            <p:cNvSpPr>
              <a:spLocks/>
            </p:cNvSpPr>
            <p:nvPr/>
          </p:nvSpPr>
          <p:spPr bwMode="auto">
            <a:xfrm>
              <a:off x="4465" y="1508"/>
              <a:ext cx="691" cy="589"/>
            </a:xfrm>
            <a:custGeom>
              <a:avLst/>
              <a:gdLst>
                <a:gd name="T0" fmla="*/ 124 w 289"/>
                <a:gd name="T1" fmla="*/ 0 h 248"/>
                <a:gd name="T2" fmla="*/ 0 w 289"/>
                <a:gd name="T3" fmla="*/ 124 h 248"/>
                <a:gd name="T4" fmla="*/ 124 w 289"/>
                <a:gd name="T5" fmla="*/ 248 h 248"/>
                <a:gd name="T6" fmla="*/ 244 w 289"/>
                <a:gd name="T7" fmla="*/ 155 h 248"/>
                <a:gd name="T8" fmla="*/ 289 w 289"/>
                <a:gd name="T9" fmla="*/ 123 h 248"/>
                <a:gd name="T10" fmla="*/ 243 w 289"/>
                <a:gd name="T11" fmla="*/ 90 h 248"/>
                <a:gd name="T12" fmla="*/ 124 w 289"/>
                <a:gd name="T13" fmla="*/ 0 h 248"/>
              </a:gdLst>
              <a:ahLst/>
              <a:cxnLst>
                <a:cxn ang="0">
                  <a:pos x="T0" y="T1"/>
                </a:cxn>
                <a:cxn ang="0">
                  <a:pos x="T2" y="T3"/>
                </a:cxn>
                <a:cxn ang="0">
                  <a:pos x="T4" y="T5"/>
                </a:cxn>
                <a:cxn ang="0">
                  <a:pos x="T6" y="T7"/>
                </a:cxn>
                <a:cxn ang="0">
                  <a:pos x="T8" y="T9"/>
                </a:cxn>
                <a:cxn ang="0">
                  <a:pos x="T10" y="T11"/>
                </a:cxn>
                <a:cxn ang="0">
                  <a:pos x="T12" y="T13"/>
                </a:cxn>
              </a:cxnLst>
              <a:rect l="0" t="0" r="r" b="b"/>
              <a:pathLst>
                <a:path w="289" h="248">
                  <a:moveTo>
                    <a:pt x="124" y="0"/>
                  </a:moveTo>
                  <a:cubicBezTo>
                    <a:pt x="56" y="0"/>
                    <a:pt x="0" y="55"/>
                    <a:pt x="0" y="124"/>
                  </a:cubicBezTo>
                  <a:cubicBezTo>
                    <a:pt x="0" y="192"/>
                    <a:pt x="56" y="248"/>
                    <a:pt x="124" y="248"/>
                  </a:cubicBezTo>
                  <a:cubicBezTo>
                    <a:pt x="182" y="248"/>
                    <a:pt x="230" y="208"/>
                    <a:pt x="244" y="155"/>
                  </a:cubicBezTo>
                  <a:cubicBezTo>
                    <a:pt x="289" y="123"/>
                    <a:pt x="289" y="123"/>
                    <a:pt x="289" y="123"/>
                  </a:cubicBezTo>
                  <a:cubicBezTo>
                    <a:pt x="243" y="90"/>
                    <a:pt x="243" y="90"/>
                    <a:pt x="243" y="90"/>
                  </a:cubicBezTo>
                  <a:cubicBezTo>
                    <a:pt x="229" y="38"/>
                    <a:pt x="181" y="0"/>
                    <a:pt x="124" y="0"/>
                  </a:cubicBezTo>
                  <a:close/>
                </a:path>
              </a:pathLst>
            </a:custGeom>
            <a:solidFill>
              <a:srgbClr val="3EFE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Freeform 645">
              <a:extLst>
                <a:ext uri="{FF2B5EF4-FFF2-40B4-BE49-F238E27FC236}">
                  <a16:creationId xmlns:a16="http://schemas.microsoft.com/office/drawing/2014/main" id="{D70AC22C-023D-41CE-B592-FCE91A6D99D2}"/>
                </a:ext>
              </a:extLst>
            </p:cNvPr>
            <p:cNvSpPr>
              <a:spLocks/>
            </p:cNvSpPr>
            <p:nvPr/>
          </p:nvSpPr>
          <p:spPr bwMode="auto">
            <a:xfrm>
              <a:off x="4618" y="1650"/>
              <a:ext cx="277" cy="200"/>
            </a:xfrm>
            <a:custGeom>
              <a:avLst/>
              <a:gdLst>
                <a:gd name="T0" fmla="*/ 109 w 116"/>
                <a:gd name="T1" fmla="*/ 70 h 84"/>
                <a:gd name="T2" fmla="*/ 107 w 116"/>
                <a:gd name="T3" fmla="*/ 70 h 84"/>
                <a:gd name="T4" fmla="*/ 107 w 116"/>
                <a:gd name="T5" fmla="*/ 54 h 84"/>
                <a:gd name="T6" fmla="*/ 88 w 116"/>
                <a:gd name="T7" fmla="*/ 35 h 84"/>
                <a:gd name="T8" fmla="*/ 57 w 116"/>
                <a:gd name="T9" fmla="*/ 35 h 84"/>
                <a:gd name="T10" fmla="*/ 48 w 116"/>
                <a:gd name="T11" fmla="*/ 26 h 84"/>
                <a:gd name="T12" fmla="*/ 48 w 116"/>
                <a:gd name="T13" fmla="*/ 22 h 84"/>
                <a:gd name="T14" fmla="*/ 45 w 116"/>
                <a:gd name="T15" fmla="*/ 18 h 84"/>
                <a:gd name="T16" fmla="*/ 45 w 116"/>
                <a:gd name="T17" fmla="*/ 17 h 84"/>
                <a:gd name="T18" fmla="*/ 43 w 116"/>
                <a:gd name="T19" fmla="*/ 14 h 84"/>
                <a:gd name="T20" fmla="*/ 43 w 116"/>
                <a:gd name="T21" fmla="*/ 11 h 84"/>
                <a:gd name="T22" fmla="*/ 53 w 116"/>
                <a:gd name="T23" fmla="*/ 11 h 84"/>
                <a:gd name="T24" fmla="*/ 59 w 116"/>
                <a:gd name="T25" fmla="*/ 14 h 84"/>
                <a:gd name="T26" fmla="*/ 65 w 116"/>
                <a:gd name="T27" fmla="*/ 7 h 84"/>
                <a:gd name="T28" fmla="*/ 59 w 116"/>
                <a:gd name="T29" fmla="*/ 0 h 84"/>
                <a:gd name="T30" fmla="*/ 53 w 116"/>
                <a:gd name="T31" fmla="*/ 3 h 84"/>
                <a:gd name="T32" fmla="*/ 23 w 116"/>
                <a:gd name="T33" fmla="*/ 3 h 84"/>
                <a:gd name="T34" fmla="*/ 18 w 116"/>
                <a:gd name="T35" fmla="*/ 0 h 84"/>
                <a:gd name="T36" fmla="*/ 11 w 116"/>
                <a:gd name="T37" fmla="*/ 7 h 84"/>
                <a:gd name="T38" fmla="*/ 18 w 116"/>
                <a:gd name="T39" fmla="*/ 14 h 84"/>
                <a:gd name="T40" fmla="*/ 23 w 116"/>
                <a:gd name="T41" fmla="*/ 11 h 84"/>
                <a:gd name="T42" fmla="*/ 35 w 116"/>
                <a:gd name="T43" fmla="*/ 11 h 84"/>
                <a:gd name="T44" fmla="*/ 35 w 116"/>
                <a:gd name="T45" fmla="*/ 13 h 84"/>
                <a:gd name="T46" fmla="*/ 32 w 116"/>
                <a:gd name="T47" fmla="*/ 17 h 84"/>
                <a:gd name="T48" fmla="*/ 32 w 116"/>
                <a:gd name="T49" fmla="*/ 18 h 84"/>
                <a:gd name="T50" fmla="*/ 29 w 116"/>
                <a:gd name="T51" fmla="*/ 22 h 84"/>
                <a:gd name="T52" fmla="*/ 29 w 116"/>
                <a:gd name="T53" fmla="*/ 26 h 84"/>
                <a:gd name="T54" fmla="*/ 19 w 116"/>
                <a:gd name="T55" fmla="*/ 35 h 84"/>
                <a:gd name="T56" fmla="*/ 0 w 116"/>
                <a:gd name="T57" fmla="*/ 35 h 84"/>
                <a:gd name="T58" fmla="*/ 0 w 116"/>
                <a:gd name="T59" fmla="*/ 64 h 84"/>
                <a:gd name="T60" fmla="*/ 19 w 116"/>
                <a:gd name="T61" fmla="*/ 64 h 84"/>
                <a:gd name="T62" fmla="*/ 31 w 116"/>
                <a:gd name="T63" fmla="*/ 73 h 84"/>
                <a:gd name="T64" fmla="*/ 46 w 116"/>
                <a:gd name="T65" fmla="*/ 73 h 84"/>
                <a:gd name="T66" fmla="*/ 57 w 116"/>
                <a:gd name="T67" fmla="*/ 64 h 84"/>
                <a:gd name="T68" fmla="*/ 78 w 116"/>
                <a:gd name="T69" fmla="*/ 64 h 84"/>
                <a:gd name="T70" fmla="*/ 79 w 116"/>
                <a:gd name="T71" fmla="*/ 65 h 84"/>
                <a:gd name="T72" fmla="*/ 79 w 116"/>
                <a:gd name="T73" fmla="*/ 70 h 84"/>
                <a:gd name="T74" fmla="*/ 78 w 116"/>
                <a:gd name="T75" fmla="*/ 70 h 84"/>
                <a:gd name="T76" fmla="*/ 71 w 116"/>
                <a:gd name="T77" fmla="*/ 77 h 84"/>
                <a:gd name="T78" fmla="*/ 78 w 116"/>
                <a:gd name="T79" fmla="*/ 84 h 84"/>
                <a:gd name="T80" fmla="*/ 109 w 116"/>
                <a:gd name="T81" fmla="*/ 84 h 84"/>
                <a:gd name="T82" fmla="*/ 116 w 116"/>
                <a:gd name="T83" fmla="*/ 77 h 84"/>
                <a:gd name="T84" fmla="*/ 109 w 116"/>
                <a:gd name="T85" fmla="*/ 7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16" h="84">
                  <a:moveTo>
                    <a:pt x="109" y="70"/>
                  </a:moveTo>
                  <a:cubicBezTo>
                    <a:pt x="107" y="70"/>
                    <a:pt x="107" y="70"/>
                    <a:pt x="107" y="70"/>
                  </a:cubicBezTo>
                  <a:cubicBezTo>
                    <a:pt x="107" y="54"/>
                    <a:pt x="107" y="54"/>
                    <a:pt x="107" y="54"/>
                  </a:cubicBezTo>
                  <a:cubicBezTo>
                    <a:pt x="107" y="44"/>
                    <a:pt x="99" y="35"/>
                    <a:pt x="88" y="35"/>
                  </a:cubicBezTo>
                  <a:cubicBezTo>
                    <a:pt x="57" y="35"/>
                    <a:pt x="57" y="35"/>
                    <a:pt x="57" y="35"/>
                  </a:cubicBezTo>
                  <a:cubicBezTo>
                    <a:pt x="56" y="31"/>
                    <a:pt x="52" y="27"/>
                    <a:pt x="48" y="26"/>
                  </a:cubicBezTo>
                  <a:cubicBezTo>
                    <a:pt x="48" y="22"/>
                    <a:pt x="48" y="22"/>
                    <a:pt x="48" y="22"/>
                  </a:cubicBezTo>
                  <a:cubicBezTo>
                    <a:pt x="48" y="20"/>
                    <a:pt x="46" y="18"/>
                    <a:pt x="45" y="18"/>
                  </a:cubicBezTo>
                  <a:cubicBezTo>
                    <a:pt x="45" y="17"/>
                    <a:pt x="45" y="17"/>
                    <a:pt x="45" y="17"/>
                  </a:cubicBezTo>
                  <a:cubicBezTo>
                    <a:pt x="45" y="15"/>
                    <a:pt x="44" y="14"/>
                    <a:pt x="43" y="14"/>
                  </a:cubicBezTo>
                  <a:cubicBezTo>
                    <a:pt x="43" y="11"/>
                    <a:pt x="43" y="11"/>
                    <a:pt x="43" y="11"/>
                  </a:cubicBezTo>
                  <a:cubicBezTo>
                    <a:pt x="53" y="11"/>
                    <a:pt x="53" y="11"/>
                    <a:pt x="53" y="11"/>
                  </a:cubicBezTo>
                  <a:cubicBezTo>
                    <a:pt x="54" y="12"/>
                    <a:pt x="56" y="14"/>
                    <a:pt x="59" y="14"/>
                  </a:cubicBezTo>
                  <a:cubicBezTo>
                    <a:pt x="62" y="14"/>
                    <a:pt x="65" y="11"/>
                    <a:pt x="65" y="7"/>
                  </a:cubicBezTo>
                  <a:cubicBezTo>
                    <a:pt x="65" y="3"/>
                    <a:pt x="62" y="0"/>
                    <a:pt x="59" y="0"/>
                  </a:cubicBezTo>
                  <a:cubicBezTo>
                    <a:pt x="56" y="0"/>
                    <a:pt x="54" y="1"/>
                    <a:pt x="53" y="3"/>
                  </a:cubicBezTo>
                  <a:cubicBezTo>
                    <a:pt x="23" y="3"/>
                    <a:pt x="23" y="3"/>
                    <a:pt x="23" y="3"/>
                  </a:cubicBezTo>
                  <a:cubicBezTo>
                    <a:pt x="22" y="1"/>
                    <a:pt x="20" y="0"/>
                    <a:pt x="18" y="0"/>
                  </a:cubicBezTo>
                  <a:cubicBezTo>
                    <a:pt x="14" y="0"/>
                    <a:pt x="11" y="3"/>
                    <a:pt x="11" y="7"/>
                  </a:cubicBezTo>
                  <a:cubicBezTo>
                    <a:pt x="11" y="11"/>
                    <a:pt x="14" y="14"/>
                    <a:pt x="18" y="14"/>
                  </a:cubicBezTo>
                  <a:cubicBezTo>
                    <a:pt x="20" y="14"/>
                    <a:pt x="22" y="12"/>
                    <a:pt x="23" y="11"/>
                  </a:cubicBezTo>
                  <a:cubicBezTo>
                    <a:pt x="35" y="11"/>
                    <a:pt x="35" y="11"/>
                    <a:pt x="35" y="11"/>
                  </a:cubicBezTo>
                  <a:cubicBezTo>
                    <a:pt x="35" y="13"/>
                    <a:pt x="35" y="13"/>
                    <a:pt x="35" y="13"/>
                  </a:cubicBezTo>
                  <a:cubicBezTo>
                    <a:pt x="33" y="14"/>
                    <a:pt x="32" y="15"/>
                    <a:pt x="32" y="17"/>
                  </a:cubicBezTo>
                  <a:cubicBezTo>
                    <a:pt x="32" y="18"/>
                    <a:pt x="32" y="18"/>
                    <a:pt x="32" y="18"/>
                  </a:cubicBezTo>
                  <a:cubicBezTo>
                    <a:pt x="31" y="18"/>
                    <a:pt x="29" y="20"/>
                    <a:pt x="29" y="22"/>
                  </a:cubicBezTo>
                  <a:cubicBezTo>
                    <a:pt x="29" y="26"/>
                    <a:pt x="29" y="26"/>
                    <a:pt x="29" y="26"/>
                  </a:cubicBezTo>
                  <a:cubicBezTo>
                    <a:pt x="24" y="27"/>
                    <a:pt x="20" y="31"/>
                    <a:pt x="19" y="35"/>
                  </a:cubicBezTo>
                  <a:cubicBezTo>
                    <a:pt x="0" y="35"/>
                    <a:pt x="0" y="35"/>
                    <a:pt x="0" y="35"/>
                  </a:cubicBezTo>
                  <a:cubicBezTo>
                    <a:pt x="0" y="64"/>
                    <a:pt x="0" y="64"/>
                    <a:pt x="0" y="64"/>
                  </a:cubicBezTo>
                  <a:cubicBezTo>
                    <a:pt x="19" y="64"/>
                    <a:pt x="19" y="64"/>
                    <a:pt x="19" y="64"/>
                  </a:cubicBezTo>
                  <a:cubicBezTo>
                    <a:pt x="20" y="70"/>
                    <a:pt x="25" y="73"/>
                    <a:pt x="31" y="73"/>
                  </a:cubicBezTo>
                  <a:cubicBezTo>
                    <a:pt x="46" y="73"/>
                    <a:pt x="46" y="73"/>
                    <a:pt x="46" y="73"/>
                  </a:cubicBezTo>
                  <a:cubicBezTo>
                    <a:pt x="52" y="73"/>
                    <a:pt x="56" y="70"/>
                    <a:pt x="57" y="64"/>
                  </a:cubicBezTo>
                  <a:cubicBezTo>
                    <a:pt x="78" y="64"/>
                    <a:pt x="78" y="64"/>
                    <a:pt x="78" y="64"/>
                  </a:cubicBezTo>
                  <a:cubicBezTo>
                    <a:pt x="79" y="64"/>
                    <a:pt x="79" y="65"/>
                    <a:pt x="79" y="65"/>
                  </a:cubicBezTo>
                  <a:cubicBezTo>
                    <a:pt x="79" y="70"/>
                    <a:pt x="79" y="70"/>
                    <a:pt x="79" y="70"/>
                  </a:cubicBezTo>
                  <a:cubicBezTo>
                    <a:pt x="78" y="70"/>
                    <a:pt x="78" y="70"/>
                    <a:pt x="78" y="70"/>
                  </a:cubicBezTo>
                  <a:cubicBezTo>
                    <a:pt x="74" y="70"/>
                    <a:pt x="71" y="73"/>
                    <a:pt x="71" y="77"/>
                  </a:cubicBezTo>
                  <a:cubicBezTo>
                    <a:pt x="71" y="81"/>
                    <a:pt x="74" y="84"/>
                    <a:pt x="78" y="84"/>
                  </a:cubicBezTo>
                  <a:cubicBezTo>
                    <a:pt x="109" y="84"/>
                    <a:pt x="109" y="84"/>
                    <a:pt x="109" y="84"/>
                  </a:cubicBezTo>
                  <a:cubicBezTo>
                    <a:pt x="113" y="84"/>
                    <a:pt x="116" y="81"/>
                    <a:pt x="116" y="77"/>
                  </a:cubicBezTo>
                  <a:cubicBezTo>
                    <a:pt x="116" y="73"/>
                    <a:pt x="113" y="70"/>
                    <a:pt x="109" y="70"/>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 name="Freeform 646">
              <a:extLst>
                <a:ext uri="{FF2B5EF4-FFF2-40B4-BE49-F238E27FC236}">
                  <a16:creationId xmlns:a16="http://schemas.microsoft.com/office/drawing/2014/main" id="{1CA62334-F281-4DD8-94CD-AD592BDD68A9}"/>
                </a:ext>
              </a:extLst>
            </p:cNvPr>
            <p:cNvSpPr>
              <a:spLocks/>
            </p:cNvSpPr>
            <p:nvPr/>
          </p:nvSpPr>
          <p:spPr bwMode="auto">
            <a:xfrm>
              <a:off x="4800" y="1859"/>
              <a:ext cx="5" cy="12"/>
            </a:xfrm>
            <a:custGeom>
              <a:avLst/>
              <a:gdLst>
                <a:gd name="T0" fmla="*/ 1 w 2"/>
                <a:gd name="T1" fmla="*/ 5 h 5"/>
                <a:gd name="T2" fmla="*/ 1 w 2"/>
                <a:gd name="T3" fmla="*/ 5 h 5"/>
                <a:gd name="T4" fmla="*/ 0 w 2"/>
                <a:gd name="T5" fmla="*/ 4 h 5"/>
                <a:gd name="T6" fmla="*/ 0 w 2"/>
                <a:gd name="T7" fmla="*/ 1 h 5"/>
                <a:gd name="T8" fmla="*/ 1 w 2"/>
                <a:gd name="T9" fmla="*/ 0 h 5"/>
                <a:gd name="T10" fmla="*/ 2 w 2"/>
                <a:gd name="T11" fmla="*/ 1 h 5"/>
                <a:gd name="T12" fmla="*/ 2 w 2"/>
                <a:gd name="T13" fmla="*/ 4 h 5"/>
                <a:gd name="T14" fmla="*/ 1 w 2"/>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5">
                  <a:moveTo>
                    <a:pt x="1" y="5"/>
                  </a:moveTo>
                  <a:cubicBezTo>
                    <a:pt x="1" y="5"/>
                    <a:pt x="1" y="5"/>
                    <a:pt x="1" y="5"/>
                  </a:cubicBezTo>
                  <a:cubicBezTo>
                    <a:pt x="0" y="5"/>
                    <a:pt x="0" y="5"/>
                    <a:pt x="0" y="4"/>
                  </a:cubicBezTo>
                  <a:cubicBezTo>
                    <a:pt x="0" y="1"/>
                    <a:pt x="0" y="1"/>
                    <a:pt x="0" y="1"/>
                  </a:cubicBezTo>
                  <a:cubicBezTo>
                    <a:pt x="0" y="0"/>
                    <a:pt x="1" y="0"/>
                    <a:pt x="1" y="0"/>
                  </a:cubicBezTo>
                  <a:cubicBezTo>
                    <a:pt x="2" y="0"/>
                    <a:pt x="2" y="1"/>
                    <a:pt x="2" y="1"/>
                  </a:cubicBezTo>
                  <a:cubicBezTo>
                    <a:pt x="2" y="4"/>
                    <a:pt x="2" y="4"/>
                    <a:pt x="2" y="4"/>
                  </a:cubicBezTo>
                  <a:cubicBezTo>
                    <a:pt x="2" y="5"/>
                    <a:pt x="1" y="5"/>
                    <a:pt x="1" y="5"/>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 name="Freeform 647">
              <a:extLst>
                <a:ext uri="{FF2B5EF4-FFF2-40B4-BE49-F238E27FC236}">
                  <a16:creationId xmlns:a16="http://schemas.microsoft.com/office/drawing/2014/main" id="{E3B6EDBF-B4A8-40DD-A6A2-683EB7A97E3A}"/>
                </a:ext>
              </a:extLst>
            </p:cNvPr>
            <p:cNvSpPr>
              <a:spLocks noEditPoints="1"/>
            </p:cNvSpPr>
            <p:nvPr/>
          </p:nvSpPr>
          <p:spPr bwMode="auto">
            <a:xfrm>
              <a:off x="4790" y="1881"/>
              <a:ext cx="12" cy="47"/>
            </a:xfrm>
            <a:custGeom>
              <a:avLst/>
              <a:gdLst>
                <a:gd name="T0" fmla="*/ 1 w 5"/>
                <a:gd name="T1" fmla="*/ 20 h 20"/>
                <a:gd name="T2" fmla="*/ 1 w 5"/>
                <a:gd name="T3" fmla="*/ 20 h 20"/>
                <a:gd name="T4" fmla="*/ 0 w 5"/>
                <a:gd name="T5" fmla="*/ 18 h 20"/>
                <a:gd name="T6" fmla="*/ 1 w 5"/>
                <a:gd name="T7" fmla="*/ 13 h 20"/>
                <a:gd name="T8" fmla="*/ 2 w 5"/>
                <a:gd name="T9" fmla="*/ 12 h 20"/>
                <a:gd name="T10" fmla="*/ 3 w 5"/>
                <a:gd name="T11" fmla="*/ 13 h 20"/>
                <a:gd name="T12" fmla="*/ 2 w 5"/>
                <a:gd name="T13" fmla="*/ 19 h 20"/>
                <a:gd name="T14" fmla="*/ 1 w 5"/>
                <a:gd name="T15" fmla="*/ 20 h 20"/>
                <a:gd name="T16" fmla="*/ 3 w 5"/>
                <a:gd name="T17" fmla="*/ 8 h 20"/>
                <a:gd name="T18" fmla="*/ 3 w 5"/>
                <a:gd name="T19" fmla="*/ 8 h 20"/>
                <a:gd name="T20" fmla="*/ 2 w 5"/>
                <a:gd name="T21" fmla="*/ 7 h 20"/>
                <a:gd name="T22" fmla="*/ 3 w 5"/>
                <a:gd name="T23" fmla="*/ 1 h 20"/>
                <a:gd name="T24" fmla="*/ 4 w 5"/>
                <a:gd name="T25" fmla="*/ 0 h 20"/>
                <a:gd name="T26" fmla="*/ 5 w 5"/>
                <a:gd name="T27" fmla="*/ 1 h 20"/>
                <a:gd name="T28" fmla="*/ 4 w 5"/>
                <a:gd name="T29" fmla="*/ 7 h 20"/>
                <a:gd name="T30" fmla="*/ 3 w 5"/>
                <a:gd name="T31"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20">
                  <a:moveTo>
                    <a:pt x="1" y="20"/>
                  </a:moveTo>
                  <a:cubicBezTo>
                    <a:pt x="1" y="20"/>
                    <a:pt x="1" y="20"/>
                    <a:pt x="1" y="20"/>
                  </a:cubicBezTo>
                  <a:cubicBezTo>
                    <a:pt x="0" y="20"/>
                    <a:pt x="0" y="19"/>
                    <a:pt x="0" y="18"/>
                  </a:cubicBezTo>
                  <a:cubicBezTo>
                    <a:pt x="1" y="13"/>
                    <a:pt x="1" y="13"/>
                    <a:pt x="1" y="13"/>
                  </a:cubicBezTo>
                  <a:cubicBezTo>
                    <a:pt x="1" y="12"/>
                    <a:pt x="2" y="11"/>
                    <a:pt x="2" y="12"/>
                  </a:cubicBezTo>
                  <a:cubicBezTo>
                    <a:pt x="3" y="12"/>
                    <a:pt x="3" y="12"/>
                    <a:pt x="3" y="13"/>
                  </a:cubicBezTo>
                  <a:cubicBezTo>
                    <a:pt x="2" y="19"/>
                    <a:pt x="2" y="19"/>
                    <a:pt x="2" y="19"/>
                  </a:cubicBezTo>
                  <a:cubicBezTo>
                    <a:pt x="2" y="19"/>
                    <a:pt x="2" y="20"/>
                    <a:pt x="1" y="20"/>
                  </a:cubicBezTo>
                  <a:close/>
                  <a:moveTo>
                    <a:pt x="3" y="8"/>
                  </a:moveTo>
                  <a:cubicBezTo>
                    <a:pt x="3" y="8"/>
                    <a:pt x="3" y="8"/>
                    <a:pt x="3" y="8"/>
                  </a:cubicBezTo>
                  <a:cubicBezTo>
                    <a:pt x="2" y="8"/>
                    <a:pt x="2" y="7"/>
                    <a:pt x="2" y="7"/>
                  </a:cubicBezTo>
                  <a:cubicBezTo>
                    <a:pt x="3" y="1"/>
                    <a:pt x="3" y="1"/>
                    <a:pt x="3" y="1"/>
                  </a:cubicBezTo>
                  <a:cubicBezTo>
                    <a:pt x="3" y="0"/>
                    <a:pt x="3" y="0"/>
                    <a:pt x="4" y="0"/>
                  </a:cubicBezTo>
                  <a:cubicBezTo>
                    <a:pt x="5" y="0"/>
                    <a:pt x="5" y="1"/>
                    <a:pt x="5" y="1"/>
                  </a:cubicBezTo>
                  <a:cubicBezTo>
                    <a:pt x="4" y="7"/>
                    <a:pt x="4" y="7"/>
                    <a:pt x="4" y="7"/>
                  </a:cubicBezTo>
                  <a:cubicBezTo>
                    <a:pt x="4" y="8"/>
                    <a:pt x="4" y="8"/>
                    <a:pt x="3" y="8"/>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 name="Freeform 648">
              <a:extLst>
                <a:ext uri="{FF2B5EF4-FFF2-40B4-BE49-F238E27FC236}">
                  <a16:creationId xmlns:a16="http://schemas.microsoft.com/office/drawing/2014/main" id="{FC2015A1-83C8-41E7-89FF-654AB1E5F3CE}"/>
                </a:ext>
              </a:extLst>
            </p:cNvPr>
            <p:cNvSpPr>
              <a:spLocks/>
            </p:cNvSpPr>
            <p:nvPr/>
          </p:nvSpPr>
          <p:spPr bwMode="auto">
            <a:xfrm>
              <a:off x="4788" y="1935"/>
              <a:ext cx="7" cy="15"/>
            </a:xfrm>
            <a:custGeom>
              <a:avLst/>
              <a:gdLst>
                <a:gd name="T0" fmla="*/ 1 w 3"/>
                <a:gd name="T1" fmla="*/ 6 h 6"/>
                <a:gd name="T2" fmla="*/ 1 w 3"/>
                <a:gd name="T3" fmla="*/ 6 h 6"/>
                <a:gd name="T4" fmla="*/ 0 w 3"/>
                <a:gd name="T5" fmla="*/ 4 h 6"/>
                <a:gd name="T6" fmla="*/ 0 w 3"/>
                <a:gd name="T7" fmla="*/ 1 h 6"/>
                <a:gd name="T8" fmla="*/ 2 w 3"/>
                <a:gd name="T9" fmla="*/ 0 h 6"/>
                <a:gd name="T10" fmla="*/ 3 w 3"/>
                <a:gd name="T11" fmla="*/ 2 h 6"/>
                <a:gd name="T12" fmla="*/ 2 w 3"/>
                <a:gd name="T13" fmla="*/ 5 h 6"/>
                <a:gd name="T14" fmla="*/ 1 w 3"/>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6">
                  <a:moveTo>
                    <a:pt x="1" y="6"/>
                  </a:moveTo>
                  <a:cubicBezTo>
                    <a:pt x="1" y="6"/>
                    <a:pt x="1" y="6"/>
                    <a:pt x="1" y="6"/>
                  </a:cubicBezTo>
                  <a:cubicBezTo>
                    <a:pt x="0" y="5"/>
                    <a:pt x="0" y="5"/>
                    <a:pt x="0" y="4"/>
                  </a:cubicBezTo>
                  <a:cubicBezTo>
                    <a:pt x="0" y="1"/>
                    <a:pt x="0" y="1"/>
                    <a:pt x="0" y="1"/>
                  </a:cubicBezTo>
                  <a:cubicBezTo>
                    <a:pt x="0" y="1"/>
                    <a:pt x="1" y="0"/>
                    <a:pt x="2" y="0"/>
                  </a:cubicBezTo>
                  <a:cubicBezTo>
                    <a:pt x="2" y="0"/>
                    <a:pt x="3" y="1"/>
                    <a:pt x="3" y="2"/>
                  </a:cubicBezTo>
                  <a:cubicBezTo>
                    <a:pt x="2" y="5"/>
                    <a:pt x="2" y="5"/>
                    <a:pt x="2" y="5"/>
                  </a:cubicBezTo>
                  <a:cubicBezTo>
                    <a:pt x="2" y="5"/>
                    <a:pt x="1" y="6"/>
                    <a:pt x="1" y="6"/>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 name="Freeform 649">
              <a:extLst>
                <a:ext uri="{FF2B5EF4-FFF2-40B4-BE49-F238E27FC236}">
                  <a16:creationId xmlns:a16="http://schemas.microsoft.com/office/drawing/2014/main" id="{612B674D-B790-425D-8AD2-36E021F7BEE8}"/>
                </a:ext>
              </a:extLst>
            </p:cNvPr>
            <p:cNvSpPr>
              <a:spLocks/>
            </p:cNvSpPr>
            <p:nvPr/>
          </p:nvSpPr>
          <p:spPr bwMode="auto">
            <a:xfrm>
              <a:off x="4879" y="1859"/>
              <a:ext cx="7" cy="12"/>
            </a:xfrm>
            <a:custGeom>
              <a:avLst/>
              <a:gdLst>
                <a:gd name="T0" fmla="*/ 1 w 3"/>
                <a:gd name="T1" fmla="*/ 5 h 5"/>
                <a:gd name="T2" fmla="*/ 0 w 3"/>
                <a:gd name="T3" fmla="*/ 4 h 5"/>
                <a:gd name="T4" fmla="*/ 0 w 3"/>
                <a:gd name="T5" fmla="*/ 1 h 5"/>
                <a:gd name="T6" fmla="*/ 1 w 3"/>
                <a:gd name="T7" fmla="*/ 0 h 5"/>
                <a:gd name="T8" fmla="*/ 2 w 3"/>
                <a:gd name="T9" fmla="*/ 1 h 5"/>
                <a:gd name="T10" fmla="*/ 3 w 3"/>
                <a:gd name="T11" fmla="*/ 4 h 5"/>
                <a:gd name="T12" fmla="*/ 2 w 3"/>
                <a:gd name="T13" fmla="*/ 5 h 5"/>
                <a:gd name="T14" fmla="*/ 1 w 3"/>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1" y="5"/>
                  </a:moveTo>
                  <a:cubicBezTo>
                    <a:pt x="1" y="5"/>
                    <a:pt x="0" y="5"/>
                    <a:pt x="0" y="4"/>
                  </a:cubicBezTo>
                  <a:cubicBezTo>
                    <a:pt x="0" y="1"/>
                    <a:pt x="0" y="1"/>
                    <a:pt x="0" y="1"/>
                  </a:cubicBezTo>
                  <a:cubicBezTo>
                    <a:pt x="0" y="1"/>
                    <a:pt x="0" y="0"/>
                    <a:pt x="1" y="0"/>
                  </a:cubicBezTo>
                  <a:cubicBezTo>
                    <a:pt x="1" y="0"/>
                    <a:pt x="2" y="0"/>
                    <a:pt x="2" y="1"/>
                  </a:cubicBezTo>
                  <a:cubicBezTo>
                    <a:pt x="3" y="4"/>
                    <a:pt x="3" y="4"/>
                    <a:pt x="3" y="4"/>
                  </a:cubicBezTo>
                  <a:cubicBezTo>
                    <a:pt x="3" y="5"/>
                    <a:pt x="2" y="5"/>
                    <a:pt x="2" y="5"/>
                  </a:cubicBezTo>
                  <a:cubicBezTo>
                    <a:pt x="2" y="5"/>
                    <a:pt x="1" y="5"/>
                    <a:pt x="1" y="5"/>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 name="Freeform 650">
              <a:extLst>
                <a:ext uri="{FF2B5EF4-FFF2-40B4-BE49-F238E27FC236}">
                  <a16:creationId xmlns:a16="http://schemas.microsoft.com/office/drawing/2014/main" id="{2CF12B31-3974-489D-A7CD-0BDAC3A30EA6}"/>
                </a:ext>
              </a:extLst>
            </p:cNvPr>
            <p:cNvSpPr>
              <a:spLocks noEditPoints="1"/>
            </p:cNvSpPr>
            <p:nvPr/>
          </p:nvSpPr>
          <p:spPr bwMode="auto">
            <a:xfrm>
              <a:off x="4881" y="1881"/>
              <a:ext cx="12" cy="47"/>
            </a:xfrm>
            <a:custGeom>
              <a:avLst/>
              <a:gdLst>
                <a:gd name="T0" fmla="*/ 4 w 5"/>
                <a:gd name="T1" fmla="*/ 20 h 20"/>
                <a:gd name="T2" fmla="*/ 3 w 5"/>
                <a:gd name="T3" fmla="*/ 19 h 20"/>
                <a:gd name="T4" fmla="*/ 2 w 5"/>
                <a:gd name="T5" fmla="*/ 13 h 20"/>
                <a:gd name="T6" fmla="*/ 3 w 5"/>
                <a:gd name="T7" fmla="*/ 12 h 20"/>
                <a:gd name="T8" fmla="*/ 4 w 5"/>
                <a:gd name="T9" fmla="*/ 13 h 20"/>
                <a:gd name="T10" fmla="*/ 5 w 5"/>
                <a:gd name="T11" fmla="*/ 18 h 20"/>
                <a:gd name="T12" fmla="*/ 4 w 5"/>
                <a:gd name="T13" fmla="*/ 20 h 20"/>
                <a:gd name="T14" fmla="*/ 4 w 5"/>
                <a:gd name="T15" fmla="*/ 20 h 20"/>
                <a:gd name="T16" fmla="*/ 2 w 5"/>
                <a:gd name="T17" fmla="*/ 8 h 20"/>
                <a:gd name="T18" fmla="*/ 1 w 5"/>
                <a:gd name="T19" fmla="*/ 7 h 20"/>
                <a:gd name="T20" fmla="*/ 0 w 5"/>
                <a:gd name="T21" fmla="*/ 1 h 20"/>
                <a:gd name="T22" fmla="*/ 1 w 5"/>
                <a:gd name="T23" fmla="*/ 0 h 20"/>
                <a:gd name="T24" fmla="*/ 2 w 5"/>
                <a:gd name="T25" fmla="*/ 1 h 20"/>
                <a:gd name="T26" fmla="*/ 3 w 5"/>
                <a:gd name="T27" fmla="*/ 7 h 20"/>
                <a:gd name="T28" fmla="*/ 2 w 5"/>
                <a:gd name="T29" fmla="*/ 8 h 20"/>
                <a:gd name="T30" fmla="*/ 2 w 5"/>
                <a:gd name="T31"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20">
                  <a:moveTo>
                    <a:pt x="4" y="20"/>
                  </a:moveTo>
                  <a:cubicBezTo>
                    <a:pt x="3" y="20"/>
                    <a:pt x="3" y="19"/>
                    <a:pt x="3" y="19"/>
                  </a:cubicBezTo>
                  <a:cubicBezTo>
                    <a:pt x="2" y="13"/>
                    <a:pt x="2" y="13"/>
                    <a:pt x="2" y="13"/>
                  </a:cubicBezTo>
                  <a:cubicBezTo>
                    <a:pt x="2" y="12"/>
                    <a:pt x="2" y="12"/>
                    <a:pt x="3" y="12"/>
                  </a:cubicBezTo>
                  <a:cubicBezTo>
                    <a:pt x="4" y="11"/>
                    <a:pt x="4" y="12"/>
                    <a:pt x="4" y="13"/>
                  </a:cubicBezTo>
                  <a:cubicBezTo>
                    <a:pt x="5" y="18"/>
                    <a:pt x="5" y="18"/>
                    <a:pt x="5" y="18"/>
                  </a:cubicBezTo>
                  <a:cubicBezTo>
                    <a:pt x="5" y="19"/>
                    <a:pt x="5" y="20"/>
                    <a:pt x="4" y="20"/>
                  </a:cubicBezTo>
                  <a:cubicBezTo>
                    <a:pt x="4" y="20"/>
                    <a:pt x="4" y="20"/>
                    <a:pt x="4" y="20"/>
                  </a:cubicBezTo>
                  <a:close/>
                  <a:moveTo>
                    <a:pt x="2" y="8"/>
                  </a:moveTo>
                  <a:cubicBezTo>
                    <a:pt x="2" y="8"/>
                    <a:pt x="1" y="8"/>
                    <a:pt x="1" y="7"/>
                  </a:cubicBezTo>
                  <a:cubicBezTo>
                    <a:pt x="0" y="1"/>
                    <a:pt x="0" y="1"/>
                    <a:pt x="0" y="1"/>
                  </a:cubicBezTo>
                  <a:cubicBezTo>
                    <a:pt x="0" y="1"/>
                    <a:pt x="0" y="0"/>
                    <a:pt x="1" y="0"/>
                  </a:cubicBezTo>
                  <a:cubicBezTo>
                    <a:pt x="2" y="0"/>
                    <a:pt x="2" y="0"/>
                    <a:pt x="2" y="1"/>
                  </a:cubicBezTo>
                  <a:cubicBezTo>
                    <a:pt x="3" y="7"/>
                    <a:pt x="3" y="7"/>
                    <a:pt x="3" y="7"/>
                  </a:cubicBezTo>
                  <a:cubicBezTo>
                    <a:pt x="3" y="7"/>
                    <a:pt x="3" y="8"/>
                    <a:pt x="2" y="8"/>
                  </a:cubicBezTo>
                  <a:cubicBezTo>
                    <a:pt x="2" y="8"/>
                    <a:pt x="2" y="8"/>
                    <a:pt x="2" y="8"/>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 name="Freeform 651">
              <a:extLst>
                <a:ext uri="{FF2B5EF4-FFF2-40B4-BE49-F238E27FC236}">
                  <a16:creationId xmlns:a16="http://schemas.microsoft.com/office/drawing/2014/main" id="{A30162AA-AB64-42B2-9123-7C862C494F37}"/>
                </a:ext>
              </a:extLst>
            </p:cNvPr>
            <p:cNvSpPr>
              <a:spLocks/>
            </p:cNvSpPr>
            <p:nvPr/>
          </p:nvSpPr>
          <p:spPr bwMode="auto">
            <a:xfrm>
              <a:off x="4891" y="1935"/>
              <a:ext cx="7" cy="15"/>
            </a:xfrm>
            <a:custGeom>
              <a:avLst/>
              <a:gdLst>
                <a:gd name="T0" fmla="*/ 1 w 3"/>
                <a:gd name="T1" fmla="*/ 6 h 6"/>
                <a:gd name="T2" fmla="*/ 0 w 3"/>
                <a:gd name="T3" fmla="*/ 5 h 6"/>
                <a:gd name="T4" fmla="*/ 0 w 3"/>
                <a:gd name="T5" fmla="*/ 2 h 6"/>
                <a:gd name="T6" fmla="*/ 1 w 3"/>
                <a:gd name="T7" fmla="*/ 0 h 6"/>
                <a:gd name="T8" fmla="*/ 2 w 3"/>
                <a:gd name="T9" fmla="*/ 1 h 6"/>
                <a:gd name="T10" fmla="*/ 2 w 3"/>
                <a:gd name="T11" fmla="*/ 4 h 6"/>
                <a:gd name="T12" fmla="*/ 1 w 3"/>
                <a:gd name="T13" fmla="*/ 6 h 6"/>
                <a:gd name="T14" fmla="*/ 1 w 3"/>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6">
                  <a:moveTo>
                    <a:pt x="1" y="6"/>
                  </a:moveTo>
                  <a:cubicBezTo>
                    <a:pt x="1" y="6"/>
                    <a:pt x="0" y="5"/>
                    <a:pt x="0" y="5"/>
                  </a:cubicBezTo>
                  <a:cubicBezTo>
                    <a:pt x="0" y="2"/>
                    <a:pt x="0" y="2"/>
                    <a:pt x="0" y="2"/>
                  </a:cubicBezTo>
                  <a:cubicBezTo>
                    <a:pt x="0" y="1"/>
                    <a:pt x="0" y="0"/>
                    <a:pt x="1" y="0"/>
                  </a:cubicBezTo>
                  <a:cubicBezTo>
                    <a:pt x="1" y="0"/>
                    <a:pt x="2" y="1"/>
                    <a:pt x="2" y="1"/>
                  </a:cubicBezTo>
                  <a:cubicBezTo>
                    <a:pt x="2" y="4"/>
                    <a:pt x="2" y="4"/>
                    <a:pt x="2" y="4"/>
                  </a:cubicBezTo>
                  <a:cubicBezTo>
                    <a:pt x="3" y="5"/>
                    <a:pt x="2" y="5"/>
                    <a:pt x="1" y="6"/>
                  </a:cubicBezTo>
                  <a:cubicBezTo>
                    <a:pt x="1" y="6"/>
                    <a:pt x="1" y="6"/>
                    <a:pt x="1" y="6"/>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 name="Freeform 652">
              <a:extLst>
                <a:ext uri="{FF2B5EF4-FFF2-40B4-BE49-F238E27FC236}">
                  <a16:creationId xmlns:a16="http://schemas.microsoft.com/office/drawing/2014/main" id="{D5ACB10D-60FF-4814-BB4B-E9E6AAE1CB09}"/>
                </a:ext>
              </a:extLst>
            </p:cNvPr>
            <p:cNvSpPr>
              <a:spLocks/>
            </p:cNvSpPr>
            <p:nvPr/>
          </p:nvSpPr>
          <p:spPr bwMode="auto">
            <a:xfrm>
              <a:off x="4838" y="1864"/>
              <a:ext cx="7" cy="12"/>
            </a:xfrm>
            <a:custGeom>
              <a:avLst/>
              <a:gdLst>
                <a:gd name="T0" fmla="*/ 1 w 3"/>
                <a:gd name="T1" fmla="*/ 5 h 5"/>
                <a:gd name="T2" fmla="*/ 0 w 3"/>
                <a:gd name="T3" fmla="*/ 4 h 5"/>
                <a:gd name="T4" fmla="*/ 0 w 3"/>
                <a:gd name="T5" fmla="*/ 1 h 5"/>
                <a:gd name="T6" fmla="*/ 1 w 3"/>
                <a:gd name="T7" fmla="*/ 0 h 5"/>
                <a:gd name="T8" fmla="*/ 3 w 3"/>
                <a:gd name="T9" fmla="*/ 1 h 5"/>
                <a:gd name="T10" fmla="*/ 3 w 3"/>
                <a:gd name="T11" fmla="*/ 4 h 5"/>
                <a:gd name="T12" fmla="*/ 1 w 3"/>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3" h="5">
                  <a:moveTo>
                    <a:pt x="1" y="5"/>
                  </a:moveTo>
                  <a:cubicBezTo>
                    <a:pt x="1" y="5"/>
                    <a:pt x="0" y="4"/>
                    <a:pt x="0" y="4"/>
                  </a:cubicBezTo>
                  <a:cubicBezTo>
                    <a:pt x="0" y="1"/>
                    <a:pt x="0" y="1"/>
                    <a:pt x="0" y="1"/>
                  </a:cubicBezTo>
                  <a:cubicBezTo>
                    <a:pt x="0" y="0"/>
                    <a:pt x="1" y="0"/>
                    <a:pt x="1" y="0"/>
                  </a:cubicBezTo>
                  <a:cubicBezTo>
                    <a:pt x="2" y="0"/>
                    <a:pt x="3" y="0"/>
                    <a:pt x="3" y="1"/>
                  </a:cubicBezTo>
                  <a:cubicBezTo>
                    <a:pt x="3" y="4"/>
                    <a:pt x="3" y="4"/>
                    <a:pt x="3" y="4"/>
                  </a:cubicBezTo>
                  <a:cubicBezTo>
                    <a:pt x="3" y="4"/>
                    <a:pt x="2" y="5"/>
                    <a:pt x="1" y="5"/>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 name="Freeform 653">
              <a:extLst>
                <a:ext uri="{FF2B5EF4-FFF2-40B4-BE49-F238E27FC236}">
                  <a16:creationId xmlns:a16="http://schemas.microsoft.com/office/drawing/2014/main" id="{E8738ED1-9597-4278-B89F-11BC71402F8D}"/>
                </a:ext>
              </a:extLst>
            </p:cNvPr>
            <p:cNvSpPr>
              <a:spLocks noEditPoints="1"/>
            </p:cNvSpPr>
            <p:nvPr/>
          </p:nvSpPr>
          <p:spPr bwMode="auto">
            <a:xfrm>
              <a:off x="4838" y="1886"/>
              <a:ext cx="7" cy="47"/>
            </a:xfrm>
            <a:custGeom>
              <a:avLst/>
              <a:gdLst>
                <a:gd name="T0" fmla="*/ 1 w 3"/>
                <a:gd name="T1" fmla="*/ 20 h 20"/>
                <a:gd name="T2" fmla="*/ 0 w 3"/>
                <a:gd name="T3" fmla="*/ 18 h 20"/>
                <a:gd name="T4" fmla="*/ 0 w 3"/>
                <a:gd name="T5" fmla="*/ 13 h 20"/>
                <a:gd name="T6" fmla="*/ 1 w 3"/>
                <a:gd name="T7" fmla="*/ 11 h 20"/>
                <a:gd name="T8" fmla="*/ 3 w 3"/>
                <a:gd name="T9" fmla="*/ 13 h 20"/>
                <a:gd name="T10" fmla="*/ 3 w 3"/>
                <a:gd name="T11" fmla="*/ 18 h 20"/>
                <a:gd name="T12" fmla="*/ 1 w 3"/>
                <a:gd name="T13" fmla="*/ 20 h 20"/>
                <a:gd name="T14" fmla="*/ 1 w 3"/>
                <a:gd name="T15" fmla="*/ 8 h 20"/>
                <a:gd name="T16" fmla="*/ 0 w 3"/>
                <a:gd name="T17" fmla="*/ 7 h 20"/>
                <a:gd name="T18" fmla="*/ 0 w 3"/>
                <a:gd name="T19" fmla="*/ 1 h 20"/>
                <a:gd name="T20" fmla="*/ 1 w 3"/>
                <a:gd name="T21" fmla="*/ 0 h 20"/>
                <a:gd name="T22" fmla="*/ 3 w 3"/>
                <a:gd name="T23" fmla="*/ 1 h 20"/>
                <a:gd name="T24" fmla="*/ 3 w 3"/>
                <a:gd name="T25" fmla="*/ 7 h 20"/>
                <a:gd name="T26" fmla="*/ 1 w 3"/>
                <a:gd name="T27" fmla="*/ 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 h="20">
                  <a:moveTo>
                    <a:pt x="1" y="20"/>
                  </a:moveTo>
                  <a:cubicBezTo>
                    <a:pt x="1" y="20"/>
                    <a:pt x="0" y="19"/>
                    <a:pt x="0" y="18"/>
                  </a:cubicBezTo>
                  <a:cubicBezTo>
                    <a:pt x="0" y="13"/>
                    <a:pt x="0" y="13"/>
                    <a:pt x="0" y="13"/>
                  </a:cubicBezTo>
                  <a:cubicBezTo>
                    <a:pt x="0" y="12"/>
                    <a:pt x="1" y="11"/>
                    <a:pt x="1" y="11"/>
                  </a:cubicBezTo>
                  <a:cubicBezTo>
                    <a:pt x="2" y="11"/>
                    <a:pt x="3" y="12"/>
                    <a:pt x="3" y="13"/>
                  </a:cubicBezTo>
                  <a:cubicBezTo>
                    <a:pt x="3" y="18"/>
                    <a:pt x="3" y="18"/>
                    <a:pt x="3" y="18"/>
                  </a:cubicBezTo>
                  <a:cubicBezTo>
                    <a:pt x="3" y="19"/>
                    <a:pt x="2" y="20"/>
                    <a:pt x="1" y="20"/>
                  </a:cubicBezTo>
                  <a:close/>
                  <a:moveTo>
                    <a:pt x="1" y="8"/>
                  </a:moveTo>
                  <a:cubicBezTo>
                    <a:pt x="1" y="8"/>
                    <a:pt x="0" y="7"/>
                    <a:pt x="0" y="7"/>
                  </a:cubicBezTo>
                  <a:cubicBezTo>
                    <a:pt x="0" y="1"/>
                    <a:pt x="0" y="1"/>
                    <a:pt x="0" y="1"/>
                  </a:cubicBezTo>
                  <a:cubicBezTo>
                    <a:pt x="0" y="0"/>
                    <a:pt x="1" y="0"/>
                    <a:pt x="1" y="0"/>
                  </a:cubicBezTo>
                  <a:cubicBezTo>
                    <a:pt x="2" y="0"/>
                    <a:pt x="3" y="0"/>
                    <a:pt x="3" y="1"/>
                  </a:cubicBezTo>
                  <a:cubicBezTo>
                    <a:pt x="3" y="7"/>
                    <a:pt x="3" y="7"/>
                    <a:pt x="3" y="7"/>
                  </a:cubicBezTo>
                  <a:cubicBezTo>
                    <a:pt x="3" y="7"/>
                    <a:pt x="2" y="8"/>
                    <a:pt x="1" y="8"/>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 name="Freeform 654">
              <a:extLst>
                <a:ext uri="{FF2B5EF4-FFF2-40B4-BE49-F238E27FC236}">
                  <a16:creationId xmlns:a16="http://schemas.microsoft.com/office/drawing/2014/main" id="{946D9BC7-649D-4A00-928D-90319023FD2E}"/>
                </a:ext>
              </a:extLst>
            </p:cNvPr>
            <p:cNvSpPr>
              <a:spLocks/>
            </p:cNvSpPr>
            <p:nvPr/>
          </p:nvSpPr>
          <p:spPr bwMode="auto">
            <a:xfrm>
              <a:off x="4838" y="1940"/>
              <a:ext cx="7" cy="14"/>
            </a:xfrm>
            <a:custGeom>
              <a:avLst/>
              <a:gdLst>
                <a:gd name="T0" fmla="*/ 1 w 3"/>
                <a:gd name="T1" fmla="*/ 6 h 6"/>
                <a:gd name="T2" fmla="*/ 0 w 3"/>
                <a:gd name="T3" fmla="*/ 4 h 6"/>
                <a:gd name="T4" fmla="*/ 0 w 3"/>
                <a:gd name="T5" fmla="*/ 1 h 6"/>
                <a:gd name="T6" fmla="*/ 1 w 3"/>
                <a:gd name="T7" fmla="*/ 0 h 6"/>
                <a:gd name="T8" fmla="*/ 3 w 3"/>
                <a:gd name="T9" fmla="*/ 1 h 6"/>
                <a:gd name="T10" fmla="*/ 3 w 3"/>
                <a:gd name="T11" fmla="*/ 4 h 6"/>
                <a:gd name="T12" fmla="*/ 1 w 3"/>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3" h="6">
                  <a:moveTo>
                    <a:pt x="1" y="6"/>
                  </a:moveTo>
                  <a:cubicBezTo>
                    <a:pt x="1" y="6"/>
                    <a:pt x="0" y="5"/>
                    <a:pt x="0" y="4"/>
                  </a:cubicBezTo>
                  <a:cubicBezTo>
                    <a:pt x="0" y="1"/>
                    <a:pt x="0" y="1"/>
                    <a:pt x="0" y="1"/>
                  </a:cubicBezTo>
                  <a:cubicBezTo>
                    <a:pt x="0" y="1"/>
                    <a:pt x="1" y="0"/>
                    <a:pt x="1" y="0"/>
                  </a:cubicBezTo>
                  <a:cubicBezTo>
                    <a:pt x="2" y="0"/>
                    <a:pt x="3" y="1"/>
                    <a:pt x="3" y="1"/>
                  </a:cubicBezTo>
                  <a:cubicBezTo>
                    <a:pt x="3" y="4"/>
                    <a:pt x="3" y="4"/>
                    <a:pt x="3" y="4"/>
                  </a:cubicBezTo>
                  <a:cubicBezTo>
                    <a:pt x="3" y="5"/>
                    <a:pt x="2" y="6"/>
                    <a:pt x="1" y="6"/>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 name="Freeform 655">
              <a:extLst>
                <a:ext uri="{FF2B5EF4-FFF2-40B4-BE49-F238E27FC236}">
                  <a16:creationId xmlns:a16="http://schemas.microsoft.com/office/drawing/2014/main" id="{E241DA3D-E4CC-46D1-A71D-FFF85B785576}"/>
                </a:ext>
              </a:extLst>
            </p:cNvPr>
            <p:cNvSpPr>
              <a:spLocks/>
            </p:cNvSpPr>
            <p:nvPr/>
          </p:nvSpPr>
          <p:spPr bwMode="auto">
            <a:xfrm>
              <a:off x="4704" y="2983"/>
              <a:ext cx="519" cy="504"/>
            </a:xfrm>
            <a:custGeom>
              <a:avLst/>
              <a:gdLst>
                <a:gd name="T0" fmla="*/ 172 w 217"/>
                <a:gd name="T1" fmla="*/ 139 h 212"/>
                <a:gd name="T2" fmla="*/ 217 w 217"/>
                <a:gd name="T3" fmla="*/ 107 h 212"/>
                <a:gd name="T4" fmla="*/ 171 w 217"/>
                <a:gd name="T5" fmla="*/ 74 h 212"/>
                <a:gd name="T6" fmla="*/ 113 w 217"/>
                <a:gd name="T7" fmla="*/ 0 h 212"/>
                <a:gd name="T8" fmla="*/ 1 w 217"/>
                <a:gd name="T9" fmla="*/ 0 h 212"/>
                <a:gd name="T10" fmla="*/ 0 w 217"/>
                <a:gd name="T11" fmla="*/ 212 h 212"/>
                <a:gd name="T12" fmla="*/ 119 w 217"/>
                <a:gd name="T13" fmla="*/ 212 h 212"/>
                <a:gd name="T14" fmla="*/ 172 w 217"/>
                <a:gd name="T15" fmla="*/ 139 h 2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212">
                  <a:moveTo>
                    <a:pt x="172" y="139"/>
                  </a:moveTo>
                  <a:cubicBezTo>
                    <a:pt x="217" y="107"/>
                    <a:pt x="217" y="107"/>
                    <a:pt x="217" y="107"/>
                  </a:cubicBezTo>
                  <a:cubicBezTo>
                    <a:pt x="171" y="74"/>
                    <a:pt x="171" y="74"/>
                    <a:pt x="171" y="74"/>
                  </a:cubicBezTo>
                  <a:cubicBezTo>
                    <a:pt x="162" y="43"/>
                    <a:pt x="141" y="16"/>
                    <a:pt x="113" y="0"/>
                  </a:cubicBezTo>
                  <a:cubicBezTo>
                    <a:pt x="1" y="0"/>
                    <a:pt x="1" y="0"/>
                    <a:pt x="1" y="0"/>
                  </a:cubicBezTo>
                  <a:cubicBezTo>
                    <a:pt x="0" y="212"/>
                    <a:pt x="0" y="212"/>
                    <a:pt x="0" y="212"/>
                  </a:cubicBezTo>
                  <a:cubicBezTo>
                    <a:pt x="119" y="212"/>
                    <a:pt x="119" y="212"/>
                    <a:pt x="119" y="212"/>
                  </a:cubicBezTo>
                  <a:cubicBezTo>
                    <a:pt x="145" y="196"/>
                    <a:pt x="164" y="170"/>
                    <a:pt x="172" y="139"/>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 name="Freeform 656">
              <a:extLst>
                <a:ext uri="{FF2B5EF4-FFF2-40B4-BE49-F238E27FC236}">
                  <a16:creationId xmlns:a16="http://schemas.microsoft.com/office/drawing/2014/main" id="{0ADCF070-A860-422F-80DA-4609A727FA82}"/>
                </a:ext>
              </a:extLst>
            </p:cNvPr>
            <p:cNvSpPr>
              <a:spLocks/>
            </p:cNvSpPr>
            <p:nvPr/>
          </p:nvSpPr>
          <p:spPr bwMode="auto">
            <a:xfrm>
              <a:off x="4465" y="2945"/>
              <a:ext cx="691" cy="589"/>
            </a:xfrm>
            <a:custGeom>
              <a:avLst/>
              <a:gdLst>
                <a:gd name="T0" fmla="*/ 124 w 289"/>
                <a:gd name="T1" fmla="*/ 0 h 248"/>
                <a:gd name="T2" fmla="*/ 0 w 289"/>
                <a:gd name="T3" fmla="*/ 124 h 248"/>
                <a:gd name="T4" fmla="*/ 124 w 289"/>
                <a:gd name="T5" fmla="*/ 248 h 248"/>
                <a:gd name="T6" fmla="*/ 244 w 289"/>
                <a:gd name="T7" fmla="*/ 155 h 248"/>
                <a:gd name="T8" fmla="*/ 289 w 289"/>
                <a:gd name="T9" fmla="*/ 123 h 248"/>
                <a:gd name="T10" fmla="*/ 243 w 289"/>
                <a:gd name="T11" fmla="*/ 90 h 248"/>
                <a:gd name="T12" fmla="*/ 124 w 289"/>
                <a:gd name="T13" fmla="*/ 0 h 248"/>
              </a:gdLst>
              <a:ahLst/>
              <a:cxnLst>
                <a:cxn ang="0">
                  <a:pos x="T0" y="T1"/>
                </a:cxn>
                <a:cxn ang="0">
                  <a:pos x="T2" y="T3"/>
                </a:cxn>
                <a:cxn ang="0">
                  <a:pos x="T4" y="T5"/>
                </a:cxn>
                <a:cxn ang="0">
                  <a:pos x="T6" y="T7"/>
                </a:cxn>
                <a:cxn ang="0">
                  <a:pos x="T8" y="T9"/>
                </a:cxn>
                <a:cxn ang="0">
                  <a:pos x="T10" y="T11"/>
                </a:cxn>
                <a:cxn ang="0">
                  <a:pos x="T12" y="T13"/>
                </a:cxn>
              </a:cxnLst>
              <a:rect l="0" t="0" r="r" b="b"/>
              <a:pathLst>
                <a:path w="289" h="248">
                  <a:moveTo>
                    <a:pt x="124" y="0"/>
                  </a:moveTo>
                  <a:cubicBezTo>
                    <a:pt x="56" y="0"/>
                    <a:pt x="0" y="56"/>
                    <a:pt x="0" y="124"/>
                  </a:cubicBezTo>
                  <a:cubicBezTo>
                    <a:pt x="0" y="193"/>
                    <a:pt x="56" y="248"/>
                    <a:pt x="124" y="248"/>
                  </a:cubicBezTo>
                  <a:cubicBezTo>
                    <a:pt x="182" y="248"/>
                    <a:pt x="230" y="209"/>
                    <a:pt x="244" y="155"/>
                  </a:cubicBezTo>
                  <a:cubicBezTo>
                    <a:pt x="289" y="123"/>
                    <a:pt x="289" y="123"/>
                    <a:pt x="289" y="123"/>
                  </a:cubicBezTo>
                  <a:cubicBezTo>
                    <a:pt x="243" y="90"/>
                    <a:pt x="243" y="90"/>
                    <a:pt x="243" y="90"/>
                  </a:cubicBezTo>
                  <a:cubicBezTo>
                    <a:pt x="229" y="38"/>
                    <a:pt x="181" y="0"/>
                    <a:pt x="124" y="0"/>
                  </a:cubicBezTo>
                  <a:close/>
                </a:path>
              </a:pathLst>
            </a:custGeom>
            <a:solidFill>
              <a:srgbClr val="3EFE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 name="Freeform 657">
              <a:extLst>
                <a:ext uri="{FF2B5EF4-FFF2-40B4-BE49-F238E27FC236}">
                  <a16:creationId xmlns:a16="http://schemas.microsoft.com/office/drawing/2014/main" id="{0565EA13-BCE9-4B0A-BA39-E8D836A4F874}"/>
                </a:ext>
              </a:extLst>
            </p:cNvPr>
            <p:cNvSpPr>
              <a:spLocks/>
            </p:cNvSpPr>
            <p:nvPr/>
          </p:nvSpPr>
          <p:spPr bwMode="auto">
            <a:xfrm>
              <a:off x="4632" y="3192"/>
              <a:ext cx="7" cy="7"/>
            </a:xfrm>
            <a:custGeom>
              <a:avLst/>
              <a:gdLst>
                <a:gd name="T0" fmla="*/ 1 w 3"/>
                <a:gd name="T1" fmla="*/ 0 h 3"/>
                <a:gd name="T2" fmla="*/ 0 w 3"/>
                <a:gd name="T3" fmla="*/ 3 h 3"/>
                <a:gd name="T4" fmla="*/ 1 w 3"/>
                <a:gd name="T5" fmla="*/ 3 h 3"/>
                <a:gd name="T6" fmla="*/ 2 w 3"/>
                <a:gd name="T7" fmla="*/ 3 h 3"/>
                <a:gd name="T8" fmla="*/ 3 w 3"/>
                <a:gd name="T9" fmla="*/ 0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1"/>
                    <a:pt x="0" y="2"/>
                    <a:pt x="0" y="3"/>
                  </a:cubicBezTo>
                  <a:cubicBezTo>
                    <a:pt x="1" y="3"/>
                    <a:pt x="1" y="3"/>
                    <a:pt x="1" y="3"/>
                  </a:cubicBezTo>
                  <a:cubicBezTo>
                    <a:pt x="2" y="3"/>
                    <a:pt x="2" y="3"/>
                    <a:pt x="2" y="3"/>
                  </a:cubicBezTo>
                  <a:cubicBezTo>
                    <a:pt x="2" y="2"/>
                    <a:pt x="2" y="1"/>
                    <a:pt x="3" y="0"/>
                  </a:cubicBezTo>
                  <a:cubicBezTo>
                    <a:pt x="2" y="0"/>
                    <a:pt x="2" y="0"/>
                    <a:pt x="2" y="0"/>
                  </a:cubicBezTo>
                  <a:lnTo>
                    <a:pt x="1"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 name="Freeform 658">
              <a:extLst>
                <a:ext uri="{FF2B5EF4-FFF2-40B4-BE49-F238E27FC236}">
                  <a16:creationId xmlns:a16="http://schemas.microsoft.com/office/drawing/2014/main" id="{44DA3647-5896-492F-8A61-7AD6688F7818}"/>
                </a:ext>
              </a:extLst>
            </p:cNvPr>
            <p:cNvSpPr>
              <a:spLocks/>
            </p:cNvSpPr>
            <p:nvPr/>
          </p:nvSpPr>
          <p:spPr bwMode="auto">
            <a:xfrm>
              <a:off x="4860" y="3176"/>
              <a:ext cx="9" cy="7"/>
            </a:xfrm>
            <a:custGeom>
              <a:avLst/>
              <a:gdLst>
                <a:gd name="T0" fmla="*/ 1 w 4"/>
                <a:gd name="T1" fmla="*/ 1 h 3"/>
                <a:gd name="T2" fmla="*/ 0 w 4"/>
                <a:gd name="T3" fmla="*/ 2 h 3"/>
                <a:gd name="T4" fmla="*/ 3 w 4"/>
                <a:gd name="T5" fmla="*/ 3 h 3"/>
                <a:gd name="T6" fmla="*/ 3 w 4"/>
                <a:gd name="T7" fmla="*/ 2 h 3"/>
                <a:gd name="T8" fmla="*/ 4 w 4"/>
                <a:gd name="T9" fmla="*/ 2 h 3"/>
                <a:gd name="T10" fmla="*/ 1 w 4"/>
                <a:gd name="T11" fmla="*/ 0 h 3"/>
                <a:gd name="T12" fmla="*/ 1 w 4"/>
                <a:gd name="T13" fmla="*/ 1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1" y="1"/>
                  </a:moveTo>
                  <a:cubicBezTo>
                    <a:pt x="0" y="2"/>
                    <a:pt x="0" y="2"/>
                    <a:pt x="0" y="2"/>
                  </a:cubicBezTo>
                  <a:cubicBezTo>
                    <a:pt x="1" y="2"/>
                    <a:pt x="2" y="2"/>
                    <a:pt x="3" y="3"/>
                  </a:cubicBezTo>
                  <a:cubicBezTo>
                    <a:pt x="3" y="2"/>
                    <a:pt x="3" y="2"/>
                    <a:pt x="3" y="2"/>
                  </a:cubicBezTo>
                  <a:cubicBezTo>
                    <a:pt x="4" y="2"/>
                    <a:pt x="4" y="2"/>
                    <a:pt x="4" y="2"/>
                  </a:cubicBezTo>
                  <a:cubicBezTo>
                    <a:pt x="3" y="1"/>
                    <a:pt x="2" y="0"/>
                    <a:pt x="1" y="0"/>
                  </a:cubicBezTo>
                  <a:lnTo>
                    <a:pt x="1" y="1"/>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6" name="Freeform 659">
              <a:extLst>
                <a:ext uri="{FF2B5EF4-FFF2-40B4-BE49-F238E27FC236}">
                  <a16:creationId xmlns:a16="http://schemas.microsoft.com/office/drawing/2014/main" id="{AF874BDB-A9C4-46A4-BCBE-B2B487421F89}"/>
                </a:ext>
              </a:extLst>
            </p:cNvPr>
            <p:cNvSpPr>
              <a:spLocks/>
            </p:cNvSpPr>
            <p:nvPr/>
          </p:nvSpPr>
          <p:spPr bwMode="auto">
            <a:xfrm>
              <a:off x="4876" y="3199"/>
              <a:ext cx="5" cy="7"/>
            </a:xfrm>
            <a:custGeom>
              <a:avLst/>
              <a:gdLst>
                <a:gd name="T0" fmla="*/ 1 w 2"/>
                <a:gd name="T1" fmla="*/ 0 h 3"/>
                <a:gd name="T2" fmla="*/ 0 w 2"/>
                <a:gd name="T3" fmla="*/ 0 h 3"/>
                <a:gd name="T4" fmla="*/ 0 w 2"/>
                <a:gd name="T5" fmla="*/ 1 h 3"/>
                <a:gd name="T6" fmla="*/ 0 w 2"/>
                <a:gd name="T7" fmla="*/ 3 h 3"/>
                <a:gd name="T8" fmla="*/ 1 w 2"/>
                <a:gd name="T9" fmla="*/ 3 h 3"/>
                <a:gd name="T10" fmla="*/ 2 w 2"/>
                <a:gd name="T11" fmla="*/ 3 h 3"/>
                <a:gd name="T12" fmla="*/ 2 w 2"/>
                <a:gd name="T13" fmla="*/ 1 h 3"/>
                <a:gd name="T14" fmla="*/ 2 w 2"/>
                <a:gd name="T15" fmla="*/ 0 h 3"/>
                <a:gd name="T16" fmla="*/ 1 w 2"/>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3">
                  <a:moveTo>
                    <a:pt x="1" y="0"/>
                  </a:moveTo>
                  <a:cubicBezTo>
                    <a:pt x="0" y="0"/>
                    <a:pt x="0" y="0"/>
                    <a:pt x="0" y="0"/>
                  </a:cubicBezTo>
                  <a:cubicBezTo>
                    <a:pt x="0" y="0"/>
                    <a:pt x="0" y="1"/>
                    <a:pt x="0" y="1"/>
                  </a:cubicBezTo>
                  <a:cubicBezTo>
                    <a:pt x="0" y="3"/>
                    <a:pt x="0" y="3"/>
                    <a:pt x="0" y="3"/>
                  </a:cubicBezTo>
                  <a:cubicBezTo>
                    <a:pt x="1" y="3"/>
                    <a:pt x="1" y="3"/>
                    <a:pt x="1" y="3"/>
                  </a:cubicBezTo>
                  <a:cubicBezTo>
                    <a:pt x="2" y="3"/>
                    <a:pt x="2" y="3"/>
                    <a:pt x="2" y="3"/>
                  </a:cubicBezTo>
                  <a:cubicBezTo>
                    <a:pt x="2" y="1"/>
                    <a:pt x="2" y="1"/>
                    <a:pt x="2" y="1"/>
                  </a:cubicBezTo>
                  <a:cubicBezTo>
                    <a:pt x="2" y="1"/>
                    <a:pt x="2" y="0"/>
                    <a:pt x="2" y="0"/>
                  </a:cubicBezTo>
                  <a:lnTo>
                    <a:pt x="1"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7" name="Freeform 660">
              <a:extLst>
                <a:ext uri="{FF2B5EF4-FFF2-40B4-BE49-F238E27FC236}">
                  <a16:creationId xmlns:a16="http://schemas.microsoft.com/office/drawing/2014/main" id="{78076860-D533-45BF-9A31-680E3C335555}"/>
                </a:ext>
              </a:extLst>
            </p:cNvPr>
            <p:cNvSpPr>
              <a:spLocks/>
            </p:cNvSpPr>
            <p:nvPr/>
          </p:nvSpPr>
          <p:spPr bwMode="auto">
            <a:xfrm>
              <a:off x="4697"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8" name="Freeform 661">
              <a:extLst>
                <a:ext uri="{FF2B5EF4-FFF2-40B4-BE49-F238E27FC236}">
                  <a16:creationId xmlns:a16="http://schemas.microsoft.com/office/drawing/2014/main" id="{DE28B9B1-72BC-4088-AD64-61C7AECC385C}"/>
                </a:ext>
              </a:extLst>
            </p:cNvPr>
            <p:cNvSpPr>
              <a:spLocks/>
            </p:cNvSpPr>
            <p:nvPr/>
          </p:nvSpPr>
          <p:spPr bwMode="auto">
            <a:xfrm>
              <a:off x="4757"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9" name="Freeform 662">
              <a:extLst>
                <a:ext uri="{FF2B5EF4-FFF2-40B4-BE49-F238E27FC236}">
                  <a16:creationId xmlns:a16="http://schemas.microsoft.com/office/drawing/2014/main" id="{6F763906-C8DA-4A34-A0D9-087E24FD512A}"/>
                </a:ext>
              </a:extLst>
            </p:cNvPr>
            <p:cNvSpPr>
              <a:spLocks/>
            </p:cNvSpPr>
            <p:nvPr/>
          </p:nvSpPr>
          <p:spPr bwMode="auto">
            <a:xfrm>
              <a:off x="4876" y="3214"/>
              <a:ext cx="5" cy="7"/>
            </a:xfrm>
            <a:custGeom>
              <a:avLst/>
              <a:gdLst>
                <a:gd name="T0" fmla="*/ 0 w 5"/>
                <a:gd name="T1" fmla="*/ 0 h 7"/>
                <a:gd name="T2" fmla="*/ 0 w 5"/>
                <a:gd name="T3" fmla="*/ 7 h 7"/>
                <a:gd name="T4" fmla="*/ 3 w 5"/>
                <a:gd name="T5" fmla="*/ 7 h 7"/>
                <a:gd name="T6" fmla="*/ 5 w 5"/>
                <a:gd name="T7" fmla="*/ 7 h 7"/>
                <a:gd name="T8" fmla="*/ 5 w 5"/>
                <a:gd name="T9" fmla="*/ 0 h 7"/>
                <a:gd name="T10" fmla="*/ 3 w 5"/>
                <a:gd name="T11" fmla="*/ 0 h 7"/>
                <a:gd name="T12" fmla="*/ 0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0" y="0"/>
                  </a:moveTo>
                  <a:lnTo>
                    <a:pt x="0" y="7"/>
                  </a:lnTo>
                  <a:lnTo>
                    <a:pt x="3" y="7"/>
                  </a:lnTo>
                  <a:lnTo>
                    <a:pt x="5" y="7"/>
                  </a:lnTo>
                  <a:lnTo>
                    <a:pt x="5" y="0"/>
                  </a:lnTo>
                  <a:lnTo>
                    <a:pt x="3" y="0"/>
                  </a:lnTo>
                  <a:lnTo>
                    <a:pt x="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0" name="Freeform 663">
              <a:extLst>
                <a:ext uri="{FF2B5EF4-FFF2-40B4-BE49-F238E27FC236}">
                  <a16:creationId xmlns:a16="http://schemas.microsoft.com/office/drawing/2014/main" id="{AB69AB4A-88A3-4531-ADC0-B6A5EFEB5D43}"/>
                </a:ext>
              </a:extLst>
            </p:cNvPr>
            <p:cNvSpPr>
              <a:spLocks/>
            </p:cNvSpPr>
            <p:nvPr/>
          </p:nvSpPr>
          <p:spPr bwMode="auto">
            <a:xfrm>
              <a:off x="4711"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1" name="Freeform 664">
              <a:extLst>
                <a:ext uri="{FF2B5EF4-FFF2-40B4-BE49-F238E27FC236}">
                  <a16:creationId xmlns:a16="http://schemas.microsoft.com/office/drawing/2014/main" id="{FC4685DE-D984-49A0-855A-572359D5AAF7}"/>
                </a:ext>
              </a:extLst>
            </p:cNvPr>
            <p:cNvSpPr>
              <a:spLocks/>
            </p:cNvSpPr>
            <p:nvPr/>
          </p:nvSpPr>
          <p:spPr bwMode="auto">
            <a:xfrm>
              <a:off x="4728"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2" name="Freeform 665">
              <a:extLst>
                <a:ext uri="{FF2B5EF4-FFF2-40B4-BE49-F238E27FC236}">
                  <a16:creationId xmlns:a16="http://schemas.microsoft.com/office/drawing/2014/main" id="{9ECDB953-808D-44EA-BA25-A2087CD96720}"/>
                </a:ext>
              </a:extLst>
            </p:cNvPr>
            <p:cNvSpPr>
              <a:spLocks/>
            </p:cNvSpPr>
            <p:nvPr/>
          </p:nvSpPr>
          <p:spPr bwMode="auto">
            <a:xfrm>
              <a:off x="4639" y="3292"/>
              <a:ext cx="8" cy="10"/>
            </a:xfrm>
            <a:custGeom>
              <a:avLst/>
              <a:gdLst>
                <a:gd name="T0" fmla="*/ 1 w 3"/>
                <a:gd name="T1" fmla="*/ 0 h 4"/>
                <a:gd name="T2" fmla="*/ 0 w 3"/>
                <a:gd name="T3" fmla="*/ 1 h 4"/>
                <a:gd name="T4" fmla="*/ 0 w 3"/>
                <a:gd name="T5" fmla="*/ 1 h 4"/>
                <a:gd name="T6" fmla="*/ 2 w 3"/>
                <a:gd name="T7" fmla="*/ 4 h 4"/>
                <a:gd name="T8" fmla="*/ 3 w 3"/>
                <a:gd name="T9" fmla="*/ 3 h 4"/>
                <a:gd name="T10" fmla="*/ 3 w 3"/>
                <a:gd name="T11" fmla="*/ 2 h 4"/>
                <a:gd name="T12" fmla="*/ 1 w 3"/>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1" y="0"/>
                  </a:moveTo>
                  <a:cubicBezTo>
                    <a:pt x="0" y="1"/>
                    <a:pt x="0" y="1"/>
                    <a:pt x="0" y="1"/>
                  </a:cubicBezTo>
                  <a:cubicBezTo>
                    <a:pt x="0" y="1"/>
                    <a:pt x="0" y="1"/>
                    <a:pt x="0" y="1"/>
                  </a:cubicBezTo>
                  <a:cubicBezTo>
                    <a:pt x="0" y="2"/>
                    <a:pt x="1" y="3"/>
                    <a:pt x="2" y="4"/>
                  </a:cubicBezTo>
                  <a:cubicBezTo>
                    <a:pt x="3" y="3"/>
                    <a:pt x="3" y="3"/>
                    <a:pt x="3" y="3"/>
                  </a:cubicBezTo>
                  <a:cubicBezTo>
                    <a:pt x="3" y="2"/>
                    <a:pt x="3" y="2"/>
                    <a:pt x="3" y="2"/>
                  </a:cubicBezTo>
                  <a:cubicBezTo>
                    <a:pt x="2" y="2"/>
                    <a:pt x="2" y="1"/>
                    <a:pt x="1" y="0"/>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3" name="Freeform 666">
              <a:extLst>
                <a:ext uri="{FF2B5EF4-FFF2-40B4-BE49-F238E27FC236}">
                  <a16:creationId xmlns:a16="http://schemas.microsoft.com/office/drawing/2014/main" id="{3368884E-55F4-4A8E-BFB8-22849F07633D}"/>
                </a:ext>
              </a:extLst>
            </p:cNvPr>
            <p:cNvSpPr>
              <a:spLocks/>
            </p:cNvSpPr>
            <p:nvPr/>
          </p:nvSpPr>
          <p:spPr bwMode="auto">
            <a:xfrm>
              <a:off x="4682" y="3302"/>
              <a:ext cx="8" cy="4"/>
            </a:xfrm>
            <a:custGeom>
              <a:avLst/>
              <a:gdLst>
                <a:gd name="T0" fmla="*/ 0 w 8"/>
                <a:gd name="T1" fmla="*/ 2 h 4"/>
                <a:gd name="T2" fmla="*/ 0 w 8"/>
                <a:gd name="T3" fmla="*/ 4 h 4"/>
                <a:gd name="T4" fmla="*/ 8 w 8"/>
                <a:gd name="T5" fmla="*/ 4 h 4"/>
                <a:gd name="T6" fmla="*/ 8 w 8"/>
                <a:gd name="T7" fmla="*/ 2 h 4"/>
                <a:gd name="T8" fmla="*/ 8 w 8"/>
                <a:gd name="T9" fmla="*/ 0 h 4"/>
                <a:gd name="T10" fmla="*/ 0 w 8"/>
                <a:gd name="T11" fmla="*/ 0 h 4"/>
                <a:gd name="T12" fmla="*/ 0 w 8"/>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0" y="2"/>
                  </a:moveTo>
                  <a:lnTo>
                    <a:pt x="0" y="4"/>
                  </a:lnTo>
                  <a:lnTo>
                    <a:pt x="8" y="4"/>
                  </a:lnTo>
                  <a:lnTo>
                    <a:pt x="8" y="2"/>
                  </a:lnTo>
                  <a:lnTo>
                    <a:pt x="8"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4" name="Freeform 667">
              <a:extLst>
                <a:ext uri="{FF2B5EF4-FFF2-40B4-BE49-F238E27FC236}">
                  <a16:creationId xmlns:a16="http://schemas.microsoft.com/office/drawing/2014/main" id="{325AC3A6-C134-4FDC-9981-D0D6318E2670}"/>
                </a:ext>
              </a:extLst>
            </p:cNvPr>
            <p:cNvSpPr>
              <a:spLocks/>
            </p:cNvSpPr>
            <p:nvPr/>
          </p:nvSpPr>
          <p:spPr bwMode="auto">
            <a:xfrm>
              <a:off x="4668"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5" name="Freeform 668">
              <a:extLst>
                <a:ext uri="{FF2B5EF4-FFF2-40B4-BE49-F238E27FC236}">
                  <a16:creationId xmlns:a16="http://schemas.microsoft.com/office/drawing/2014/main" id="{5D89D0A1-AA96-425E-93C9-B10EA57905A3}"/>
                </a:ext>
              </a:extLst>
            </p:cNvPr>
            <p:cNvSpPr>
              <a:spLocks/>
            </p:cNvSpPr>
            <p:nvPr/>
          </p:nvSpPr>
          <p:spPr bwMode="auto">
            <a:xfrm>
              <a:off x="4651" y="3299"/>
              <a:ext cx="10" cy="7"/>
            </a:xfrm>
            <a:custGeom>
              <a:avLst/>
              <a:gdLst>
                <a:gd name="T0" fmla="*/ 1 w 4"/>
                <a:gd name="T1" fmla="*/ 0 h 3"/>
                <a:gd name="T2" fmla="*/ 0 w 4"/>
                <a:gd name="T3" fmla="*/ 1 h 3"/>
                <a:gd name="T4" fmla="*/ 0 w 4"/>
                <a:gd name="T5" fmla="*/ 2 h 3"/>
                <a:gd name="T6" fmla="*/ 4 w 4"/>
                <a:gd name="T7" fmla="*/ 3 h 3"/>
                <a:gd name="T8" fmla="*/ 4 w 4"/>
                <a:gd name="T9" fmla="*/ 3 h 3"/>
                <a:gd name="T10" fmla="*/ 4 w 4"/>
                <a:gd name="T11" fmla="*/ 2 h 3"/>
                <a:gd name="T12" fmla="*/ 4 w 4"/>
                <a:gd name="T13" fmla="*/ 1 h 3"/>
                <a:gd name="T14" fmla="*/ 4 w 4"/>
                <a:gd name="T15" fmla="*/ 1 h 3"/>
                <a:gd name="T16" fmla="*/ 1 w 4"/>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3">
                  <a:moveTo>
                    <a:pt x="1" y="0"/>
                  </a:moveTo>
                  <a:cubicBezTo>
                    <a:pt x="0" y="1"/>
                    <a:pt x="0" y="1"/>
                    <a:pt x="0" y="1"/>
                  </a:cubicBezTo>
                  <a:cubicBezTo>
                    <a:pt x="0" y="2"/>
                    <a:pt x="0" y="2"/>
                    <a:pt x="0" y="2"/>
                  </a:cubicBezTo>
                  <a:cubicBezTo>
                    <a:pt x="1" y="2"/>
                    <a:pt x="2" y="3"/>
                    <a:pt x="4" y="3"/>
                  </a:cubicBezTo>
                  <a:cubicBezTo>
                    <a:pt x="4" y="3"/>
                    <a:pt x="4" y="3"/>
                    <a:pt x="4" y="3"/>
                  </a:cubicBezTo>
                  <a:cubicBezTo>
                    <a:pt x="4" y="2"/>
                    <a:pt x="4" y="2"/>
                    <a:pt x="4" y="2"/>
                  </a:cubicBezTo>
                  <a:cubicBezTo>
                    <a:pt x="4" y="1"/>
                    <a:pt x="4" y="1"/>
                    <a:pt x="4" y="1"/>
                  </a:cubicBezTo>
                  <a:cubicBezTo>
                    <a:pt x="4" y="1"/>
                    <a:pt x="4" y="1"/>
                    <a:pt x="4" y="1"/>
                  </a:cubicBezTo>
                  <a:cubicBezTo>
                    <a:pt x="3" y="1"/>
                    <a:pt x="2" y="1"/>
                    <a:pt x="1" y="0"/>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6" name="Freeform 669">
              <a:extLst>
                <a:ext uri="{FF2B5EF4-FFF2-40B4-BE49-F238E27FC236}">
                  <a16:creationId xmlns:a16="http://schemas.microsoft.com/office/drawing/2014/main" id="{846E695F-5717-4968-9939-725EA18AE176}"/>
                </a:ext>
              </a:extLst>
            </p:cNvPr>
            <p:cNvSpPr>
              <a:spLocks/>
            </p:cNvSpPr>
            <p:nvPr/>
          </p:nvSpPr>
          <p:spPr bwMode="auto">
            <a:xfrm>
              <a:off x="4860" y="3297"/>
              <a:ext cx="9" cy="7"/>
            </a:xfrm>
            <a:custGeom>
              <a:avLst/>
              <a:gdLst>
                <a:gd name="T0" fmla="*/ 3 w 4"/>
                <a:gd name="T1" fmla="*/ 0 h 3"/>
                <a:gd name="T2" fmla="*/ 0 w 4"/>
                <a:gd name="T3" fmla="*/ 1 h 3"/>
                <a:gd name="T4" fmla="*/ 0 w 4"/>
                <a:gd name="T5" fmla="*/ 2 h 3"/>
                <a:gd name="T6" fmla="*/ 1 w 4"/>
                <a:gd name="T7" fmla="*/ 3 h 3"/>
                <a:gd name="T8" fmla="*/ 4 w 4"/>
                <a:gd name="T9" fmla="*/ 2 h 3"/>
                <a:gd name="T10" fmla="*/ 3 w 4"/>
                <a:gd name="T11" fmla="*/ 1 h 3"/>
                <a:gd name="T12" fmla="*/ 3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0"/>
                  </a:moveTo>
                  <a:cubicBezTo>
                    <a:pt x="2" y="1"/>
                    <a:pt x="1" y="1"/>
                    <a:pt x="0" y="1"/>
                  </a:cubicBezTo>
                  <a:cubicBezTo>
                    <a:pt x="0" y="2"/>
                    <a:pt x="0" y="2"/>
                    <a:pt x="0" y="2"/>
                  </a:cubicBezTo>
                  <a:cubicBezTo>
                    <a:pt x="1" y="3"/>
                    <a:pt x="1" y="3"/>
                    <a:pt x="1" y="3"/>
                  </a:cubicBezTo>
                  <a:cubicBezTo>
                    <a:pt x="2" y="3"/>
                    <a:pt x="3" y="2"/>
                    <a:pt x="4" y="2"/>
                  </a:cubicBezTo>
                  <a:cubicBezTo>
                    <a:pt x="3" y="1"/>
                    <a:pt x="3" y="1"/>
                    <a:pt x="3" y="1"/>
                  </a:cubicBezTo>
                  <a:lnTo>
                    <a:pt x="3"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7" name="Freeform 670">
              <a:extLst>
                <a:ext uri="{FF2B5EF4-FFF2-40B4-BE49-F238E27FC236}">
                  <a16:creationId xmlns:a16="http://schemas.microsoft.com/office/drawing/2014/main" id="{7E69AA20-BD11-4F18-8304-D674DB33F3E2}"/>
                </a:ext>
              </a:extLst>
            </p:cNvPr>
            <p:cNvSpPr>
              <a:spLocks/>
            </p:cNvSpPr>
            <p:nvPr/>
          </p:nvSpPr>
          <p:spPr bwMode="auto">
            <a:xfrm>
              <a:off x="4771"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8" name="Freeform 671">
              <a:extLst>
                <a:ext uri="{FF2B5EF4-FFF2-40B4-BE49-F238E27FC236}">
                  <a16:creationId xmlns:a16="http://schemas.microsoft.com/office/drawing/2014/main" id="{F3BAB1FD-9170-4B4C-82FB-F0B3E7D69D94}"/>
                </a:ext>
              </a:extLst>
            </p:cNvPr>
            <p:cNvSpPr>
              <a:spLocks/>
            </p:cNvSpPr>
            <p:nvPr/>
          </p:nvSpPr>
          <p:spPr bwMode="auto">
            <a:xfrm>
              <a:off x="4876" y="3259"/>
              <a:ext cx="5" cy="7"/>
            </a:xfrm>
            <a:custGeom>
              <a:avLst/>
              <a:gdLst>
                <a:gd name="T0" fmla="*/ 0 w 5"/>
                <a:gd name="T1" fmla="*/ 0 h 7"/>
                <a:gd name="T2" fmla="*/ 0 w 5"/>
                <a:gd name="T3" fmla="*/ 7 h 7"/>
                <a:gd name="T4" fmla="*/ 3 w 5"/>
                <a:gd name="T5" fmla="*/ 7 h 7"/>
                <a:gd name="T6" fmla="*/ 5 w 5"/>
                <a:gd name="T7" fmla="*/ 7 h 7"/>
                <a:gd name="T8" fmla="*/ 5 w 5"/>
                <a:gd name="T9" fmla="*/ 0 h 7"/>
                <a:gd name="T10" fmla="*/ 3 w 5"/>
                <a:gd name="T11" fmla="*/ 0 h 7"/>
                <a:gd name="T12" fmla="*/ 0 w 5"/>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0" y="0"/>
                  </a:moveTo>
                  <a:lnTo>
                    <a:pt x="0" y="7"/>
                  </a:lnTo>
                  <a:lnTo>
                    <a:pt x="3" y="7"/>
                  </a:lnTo>
                  <a:lnTo>
                    <a:pt x="5" y="7"/>
                  </a:lnTo>
                  <a:lnTo>
                    <a:pt x="5" y="0"/>
                  </a:lnTo>
                  <a:lnTo>
                    <a:pt x="3" y="0"/>
                  </a:lnTo>
                  <a:lnTo>
                    <a:pt x="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9" name="Freeform 672">
              <a:extLst>
                <a:ext uri="{FF2B5EF4-FFF2-40B4-BE49-F238E27FC236}">
                  <a16:creationId xmlns:a16="http://schemas.microsoft.com/office/drawing/2014/main" id="{D6FFD7AD-ED7A-4F1F-A10D-4B28E0812282}"/>
                </a:ext>
              </a:extLst>
            </p:cNvPr>
            <p:cNvSpPr>
              <a:spLocks/>
            </p:cNvSpPr>
            <p:nvPr/>
          </p:nvSpPr>
          <p:spPr bwMode="auto">
            <a:xfrm>
              <a:off x="4876" y="3273"/>
              <a:ext cx="5" cy="7"/>
            </a:xfrm>
            <a:custGeom>
              <a:avLst/>
              <a:gdLst>
                <a:gd name="T0" fmla="*/ 0 w 2"/>
                <a:gd name="T1" fmla="*/ 0 h 3"/>
                <a:gd name="T2" fmla="*/ 0 w 2"/>
                <a:gd name="T3" fmla="*/ 2 h 3"/>
                <a:gd name="T4" fmla="*/ 0 w 2"/>
                <a:gd name="T5" fmla="*/ 3 h 3"/>
                <a:gd name="T6" fmla="*/ 1 w 2"/>
                <a:gd name="T7" fmla="*/ 3 h 3"/>
                <a:gd name="T8" fmla="*/ 2 w 2"/>
                <a:gd name="T9" fmla="*/ 3 h 3"/>
                <a:gd name="T10" fmla="*/ 2 w 2"/>
                <a:gd name="T11" fmla="*/ 2 h 3"/>
                <a:gd name="T12" fmla="*/ 2 w 2"/>
                <a:gd name="T13" fmla="*/ 0 h 3"/>
                <a:gd name="T14" fmla="*/ 1 w 2"/>
                <a:gd name="T15" fmla="*/ 0 h 3"/>
                <a:gd name="T16" fmla="*/ 0 w 2"/>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3">
                  <a:moveTo>
                    <a:pt x="0" y="0"/>
                  </a:moveTo>
                  <a:cubicBezTo>
                    <a:pt x="0" y="2"/>
                    <a:pt x="0" y="2"/>
                    <a:pt x="0" y="2"/>
                  </a:cubicBezTo>
                  <a:cubicBezTo>
                    <a:pt x="0" y="2"/>
                    <a:pt x="0" y="3"/>
                    <a:pt x="0" y="3"/>
                  </a:cubicBezTo>
                  <a:cubicBezTo>
                    <a:pt x="1" y="3"/>
                    <a:pt x="1" y="3"/>
                    <a:pt x="1" y="3"/>
                  </a:cubicBezTo>
                  <a:cubicBezTo>
                    <a:pt x="2" y="3"/>
                    <a:pt x="2" y="3"/>
                    <a:pt x="2" y="3"/>
                  </a:cubicBezTo>
                  <a:cubicBezTo>
                    <a:pt x="2" y="3"/>
                    <a:pt x="2" y="3"/>
                    <a:pt x="2" y="2"/>
                  </a:cubicBezTo>
                  <a:cubicBezTo>
                    <a:pt x="2" y="0"/>
                    <a:pt x="2" y="0"/>
                    <a:pt x="2" y="0"/>
                  </a:cubicBezTo>
                  <a:cubicBezTo>
                    <a:pt x="1" y="0"/>
                    <a:pt x="1" y="0"/>
                    <a:pt x="1" y="0"/>
                  </a:cubicBezTo>
                  <a:lnTo>
                    <a:pt x="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0" name="Freeform 673">
              <a:extLst>
                <a:ext uri="{FF2B5EF4-FFF2-40B4-BE49-F238E27FC236}">
                  <a16:creationId xmlns:a16="http://schemas.microsoft.com/office/drawing/2014/main" id="{20069C3B-EB11-4F71-99BC-7FADD6ACF6AB}"/>
                </a:ext>
              </a:extLst>
            </p:cNvPr>
            <p:cNvSpPr>
              <a:spLocks/>
            </p:cNvSpPr>
            <p:nvPr/>
          </p:nvSpPr>
          <p:spPr bwMode="auto">
            <a:xfrm>
              <a:off x="4632" y="3280"/>
              <a:ext cx="7" cy="7"/>
            </a:xfrm>
            <a:custGeom>
              <a:avLst/>
              <a:gdLst>
                <a:gd name="T0" fmla="*/ 1 w 3"/>
                <a:gd name="T1" fmla="*/ 0 h 3"/>
                <a:gd name="T2" fmla="*/ 0 w 3"/>
                <a:gd name="T3" fmla="*/ 0 h 3"/>
                <a:gd name="T4" fmla="*/ 1 w 3"/>
                <a:gd name="T5" fmla="*/ 3 h 3"/>
                <a:gd name="T6" fmla="*/ 2 w 3"/>
                <a:gd name="T7" fmla="*/ 3 h 3"/>
                <a:gd name="T8" fmla="*/ 3 w 3"/>
                <a:gd name="T9" fmla="*/ 3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0" y="0"/>
                    <a:pt x="0" y="0"/>
                    <a:pt x="0" y="0"/>
                  </a:cubicBezTo>
                  <a:cubicBezTo>
                    <a:pt x="0" y="1"/>
                    <a:pt x="1" y="2"/>
                    <a:pt x="1" y="3"/>
                  </a:cubicBezTo>
                  <a:cubicBezTo>
                    <a:pt x="2" y="3"/>
                    <a:pt x="2" y="3"/>
                    <a:pt x="2" y="3"/>
                  </a:cubicBezTo>
                  <a:cubicBezTo>
                    <a:pt x="3" y="3"/>
                    <a:pt x="3" y="3"/>
                    <a:pt x="3" y="3"/>
                  </a:cubicBezTo>
                  <a:cubicBezTo>
                    <a:pt x="2" y="2"/>
                    <a:pt x="2" y="1"/>
                    <a:pt x="2" y="0"/>
                  </a:cubicBezTo>
                  <a:lnTo>
                    <a:pt x="1"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1" name="Freeform 674">
              <a:extLst>
                <a:ext uri="{FF2B5EF4-FFF2-40B4-BE49-F238E27FC236}">
                  <a16:creationId xmlns:a16="http://schemas.microsoft.com/office/drawing/2014/main" id="{A0DA61A8-A32A-4EAE-9324-6A613E133642}"/>
                </a:ext>
              </a:extLst>
            </p:cNvPr>
            <p:cNvSpPr>
              <a:spLocks/>
            </p:cNvSpPr>
            <p:nvPr/>
          </p:nvSpPr>
          <p:spPr bwMode="auto">
            <a:xfrm>
              <a:off x="4876" y="3228"/>
              <a:ext cx="5" cy="9"/>
            </a:xfrm>
            <a:custGeom>
              <a:avLst/>
              <a:gdLst>
                <a:gd name="T0" fmla="*/ 0 w 5"/>
                <a:gd name="T1" fmla="*/ 0 h 9"/>
                <a:gd name="T2" fmla="*/ 0 w 5"/>
                <a:gd name="T3" fmla="*/ 9 h 9"/>
                <a:gd name="T4" fmla="*/ 3 w 5"/>
                <a:gd name="T5" fmla="*/ 9 h 9"/>
                <a:gd name="T6" fmla="*/ 5 w 5"/>
                <a:gd name="T7" fmla="*/ 9 h 9"/>
                <a:gd name="T8" fmla="*/ 5 w 5"/>
                <a:gd name="T9" fmla="*/ 0 h 9"/>
                <a:gd name="T10" fmla="*/ 3 w 5"/>
                <a:gd name="T11" fmla="*/ 0 h 9"/>
                <a:gd name="T12" fmla="*/ 0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0" y="0"/>
                  </a:moveTo>
                  <a:lnTo>
                    <a:pt x="0" y="9"/>
                  </a:lnTo>
                  <a:lnTo>
                    <a:pt x="3" y="9"/>
                  </a:lnTo>
                  <a:lnTo>
                    <a:pt x="5" y="9"/>
                  </a:lnTo>
                  <a:lnTo>
                    <a:pt x="5" y="0"/>
                  </a:lnTo>
                  <a:lnTo>
                    <a:pt x="3" y="0"/>
                  </a:lnTo>
                  <a:lnTo>
                    <a:pt x="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2" name="Freeform 675">
              <a:extLst>
                <a:ext uri="{FF2B5EF4-FFF2-40B4-BE49-F238E27FC236}">
                  <a16:creationId xmlns:a16="http://schemas.microsoft.com/office/drawing/2014/main" id="{8BFD01C4-8212-4716-80B9-11591AEECB69}"/>
                </a:ext>
              </a:extLst>
            </p:cNvPr>
            <p:cNvSpPr>
              <a:spLocks/>
            </p:cNvSpPr>
            <p:nvPr/>
          </p:nvSpPr>
          <p:spPr bwMode="auto">
            <a:xfrm>
              <a:off x="4872" y="3287"/>
              <a:ext cx="7" cy="7"/>
            </a:xfrm>
            <a:custGeom>
              <a:avLst/>
              <a:gdLst>
                <a:gd name="T0" fmla="*/ 1 w 3"/>
                <a:gd name="T1" fmla="*/ 0 h 3"/>
                <a:gd name="T2" fmla="*/ 0 w 3"/>
                <a:gd name="T3" fmla="*/ 2 h 3"/>
                <a:gd name="T4" fmla="*/ 1 w 3"/>
                <a:gd name="T5" fmla="*/ 3 h 3"/>
                <a:gd name="T6" fmla="*/ 1 w 3"/>
                <a:gd name="T7" fmla="*/ 3 h 3"/>
                <a:gd name="T8" fmla="*/ 3 w 3"/>
                <a:gd name="T9" fmla="*/ 1 h 3"/>
                <a:gd name="T10" fmla="*/ 2 w 3"/>
                <a:gd name="T11" fmla="*/ 0 h 3"/>
                <a:gd name="T12" fmla="*/ 1 w 3"/>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1" y="0"/>
                  </a:moveTo>
                  <a:cubicBezTo>
                    <a:pt x="1" y="1"/>
                    <a:pt x="0" y="2"/>
                    <a:pt x="0" y="2"/>
                  </a:cubicBezTo>
                  <a:cubicBezTo>
                    <a:pt x="1" y="3"/>
                    <a:pt x="1" y="3"/>
                    <a:pt x="1" y="3"/>
                  </a:cubicBezTo>
                  <a:cubicBezTo>
                    <a:pt x="1" y="3"/>
                    <a:pt x="1" y="3"/>
                    <a:pt x="1" y="3"/>
                  </a:cubicBezTo>
                  <a:cubicBezTo>
                    <a:pt x="2" y="3"/>
                    <a:pt x="3" y="2"/>
                    <a:pt x="3" y="1"/>
                  </a:cubicBezTo>
                  <a:cubicBezTo>
                    <a:pt x="2" y="0"/>
                    <a:pt x="2" y="0"/>
                    <a:pt x="2" y="0"/>
                  </a:cubicBezTo>
                  <a:lnTo>
                    <a:pt x="1"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3" name="Freeform 676">
              <a:extLst>
                <a:ext uri="{FF2B5EF4-FFF2-40B4-BE49-F238E27FC236}">
                  <a16:creationId xmlns:a16="http://schemas.microsoft.com/office/drawing/2014/main" id="{9339DA67-E6B1-49BB-9F4F-036305C3BAC8}"/>
                </a:ext>
              </a:extLst>
            </p:cNvPr>
            <p:cNvSpPr>
              <a:spLocks/>
            </p:cNvSpPr>
            <p:nvPr/>
          </p:nvSpPr>
          <p:spPr bwMode="auto">
            <a:xfrm>
              <a:off x="4876" y="3244"/>
              <a:ext cx="5" cy="8"/>
            </a:xfrm>
            <a:custGeom>
              <a:avLst/>
              <a:gdLst>
                <a:gd name="T0" fmla="*/ 0 w 5"/>
                <a:gd name="T1" fmla="*/ 0 h 8"/>
                <a:gd name="T2" fmla="*/ 0 w 5"/>
                <a:gd name="T3" fmla="*/ 8 h 8"/>
                <a:gd name="T4" fmla="*/ 3 w 5"/>
                <a:gd name="T5" fmla="*/ 8 h 8"/>
                <a:gd name="T6" fmla="*/ 5 w 5"/>
                <a:gd name="T7" fmla="*/ 8 h 8"/>
                <a:gd name="T8" fmla="*/ 5 w 5"/>
                <a:gd name="T9" fmla="*/ 0 h 8"/>
                <a:gd name="T10" fmla="*/ 3 w 5"/>
                <a:gd name="T11" fmla="*/ 0 h 8"/>
                <a:gd name="T12" fmla="*/ 0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0" y="0"/>
                  </a:moveTo>
                  <a:lnTo>
                    <a:pt x="0" y="8"/>
                  </a:lnTo>
                  <a:lnTo>
                    <a:pt x="3" y="8"/>
                  </a:lnTo>
                  <a:lnTo>
                    <a:pt x="5" y="8"/>
                  </a:lnTo>
                  <a:lnTo>
                    <a:pt x="5" y="0"/>
                  </a:lnTo>
                  <a:lnTo>
                    <a:pt x="3" y="0"/>
                  </a:lnTo>
                  <a:lnTo>
                    <a:pt x="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4" name="Freeform 677">
              <a:extLst>
                <a:ext uri="{FF2B5EF4-FFF2-40B4-BE49-F238E27FC236}">
                  <a16:creationId xmlns:a16="http://schemas.microsoft.com/office/drawing/2014/main" id="{5C0DACCF-0914-40AB-ACA7-BD5CD877B6FF}"/>
                </a:ext>
              </a:extLst>
            </p:cNvPr>
            <p:cNvSpPr>
              <a:spLocks/>
            </p:cNvSpPr>
            <p:nvPr/>
          </p:nvSpPr>
          <p:spPr bwMode="auto">
            <a:xfrm>
              <a:off x="4785" y="3302"/>
              <a:ext cx="10" cy="4"/>
            </a:xfrm>
            <a:custGeom>
              <a:avLst/>
              <a:gdLst>
                <a:gd name="T0" fmla="*/ 0 w 10"/>
                <a:gd name="T1" fmla="*/ 2 h 4"/>
                <a:gd name="T2" fmla="*/ 0 w 10"/>
                <a:gd name="T3" fmla="*/ 4 h 4"/>
                <a:gd name="T4" fmla="*/ 10 w 10"/>
                <a:gd name="T5" fmla="*/ 4 h 4"/>
                <a:gd name="T6" fmla="*/ 10 w 10"/>
                <a:gd name="T7" fmla="*/ 2 h 4"/>
                <a:gd name="T8" fmla="*/ 10 w 10"/>
                <a:gd name="T9" fmla="*/ 0 h 4"/>
                <a:gd name="T10" fmla="*/ 0 w 10"/>
                <a:gd name="T11" fmla="*/ 0 h 4"/>
                <a:gd name="T12" fmla="*/ 0 w 1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0" h="4">
                  <a:moveTo>
                    <a:pt x="0" y="2"/>
                  </a:moveTo>
                  <a:lnTo>
                    <a:pt x="0" y="4"/>
                  </a:lnTo>
                  <a:lnTo>
                    <a:pt x="10" y="4"/>
                  </a:lnTo>
                  <a:lnTo>
                    <a:pt x="10" y="2"/>
                  </a:lnTo>
                  <a:lnTo>
                    <a:pt x="10"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5" name="Freeform 678">
              <a:extLst>
                <a:ext uri="{FF2B5EF4-FFF2-40B4-BE49-F238E27FC236}">
                  <a16:creationId xmlns:a16="http://schemas.microsoft.com/office/drawing/2014/main" id="{35B863D4-72E3-4E00-9916-0483FF08CD2D}"/>
                </a:ext>
              </a:extLst>
            </p:cNvPr>
            <p:cNvSpPr>
              <a:spLocks/>
            </p:cNvSpPr>
            <p:nvPr/>
          </p:nvSpPr>
          <p:spPr bwMode="auto">
            <a:xfrm>
              <a:off x="4802"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 name="Freeform 679">
              <a:extLst>
                <a:ext uri="{FF2B5EF4-FFF2-40B4-BE49-F238E27FC236}">
                  <a16:creationId xmlns:a16="http://schemas.microsoft.com/office/drawing/2014/main" id="{8867F32A-8A8C-4324-9E71-6A45BB57B93C}"/>
                </a:ext>
              </a:extLst>
            </p:cNvPr>
            <p:cNvSpPr>
              <a:spLocks/>
            </p:cNvSpPr>
            <p:nvPr/>
          </p:nvSpPr>
          <p:spPr bwMode="auto">
            <a:xfrm>
              <a:off x="4831"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 name="Freeform 680">
              <a:extLst>
                <a:ext uri="{FF2B5EF4-FFF2-40B4-BE49-F238E27FC236}">
                  <a16:creationId xmlns:a16="http://schemas.microsoft.com/office/drawing/2014/main" id="{CF2054A0-8216-489E-A112-B412BD627216}"/>
                </a:ext>
              </a:extLst>
            </p:cNvPr>
            <p:cNvSpPr>
              <a:spLocks/>
            </p:cNvSpPr>
            <p:nvPr/>
          </p:nvSpPr>
          <p:spPr bwMode="auto">
            <a:xfrm>
              <a:off x="4816" y="3302"/>
              <a:ext cx="8" cy="4"/>
            </a:xfrm>
            <a:custGeom>
              <a:avLst/>
              <a:gdLst>
                <a:gd name="T0" fmla="*/ 0 w 8"/>
                <a:gd name="T1" fmla="*/ 2 h 4"/>
                <a:gd name="T2" fmla="*/ 0 w 8"/>
                <a:gd name="T3" fmla="*/ 4 h 4"/>
                <a:gd name="T4" fmla="*/ 8 w 8"/>
                <a:gd name="T5" fmla="*/ 4 h 4"/>
                <a:gd name="T6" fmla="*/ 8 w 8"/>
                <a:gd name="T7" fmla="*/ 2 h 4"/>
                <a:gd name="T8" fmla="*/ 8 w 8"/>
                <a:gd name="T9" fmla="*/ 0 h 4"/>
                <a:gd name="T10" fmla="*/ 0 w 8"/>
                <a:gd name="T11" fmla="*/ 0 h 4"/>
                <a:gd name="T12" fmla="*/ 0 w 8"/>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8" h="4">
                  <a:moveTo>
                    <a:pt x="0" y="2"/>
                  </a:moveTo>
                  <a:lnTo>
                    <a:pt x="0" y="4"/>
                  </a:lnTo>
                  <a:lnTo>
                    <a:pt x="8" y="4"/>
                  </a:lnTo>
                  <a:lnTo>
                    <a:pt x="8" y="2"/>
                  </a:lnTo>
                  <a:lnTo>
                    <a:pt x="8"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 name="Freeform 681">
              <a:extLst>
                <a:ext uri="{FF2B5EF4-FFF2-40B4-BE49-F238E27FC236}">
                  <a16:creationId xmlns:a16="http://schemas.microsoft.com/office/drawing/2014/main" id="{F6754671-0445-403C-B477-09E698E2A6D4}"/>
                </a:ext>
              </a:extLst>
            </p:cNvPr>
            <p:cNvSpPr>
              <a:spLocks/>
            </p:cNvSpPr>
            <p:nvPr/>
          </p:nvSpPr>
          <p:spPr bwMode="auto">
            <a:xfrm>
              <a:off x="4845"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 name="Freeform 682">
              <a:extLst>
                <a:ext uri="{FF2B5EF4-FFF2-40B4-BE49-F238E27FC236}">
                  <a16:creationId xmlns:a16="http://schemas.microsoft.com/office/drawing/2014/main" id="{EBB180C3-E65C-4450-ABFF-8F1D0E6EA8E1}"/>
                </a:ext>
              </a:extLst>
            </p:cNvPr>
            <p:cNvSpPr>
              <a:spLocks/>
            </p:cNvSpPr>
            <p:nvPr/>
          </p:nvSpPr>
          <p:spPr bwMode="auto">
            <a:xfrm>
              <a:off x="4742" y="3302"/>
              <a:ext cx="7" cy="4"/>
            </a:xfrm>
            <a:custGeom>
              <a:avLst/>
              <a:gdLst>
                <a:gd name="T0" fmla="*/ 0 w 7"/>
                <a:gd name="T1" fmla="*/ 2 h 4"/>
                <a:gd name="T2" fmla="*/ 0 w 7"/>
                <a:gd name="T3" fmla="*/ 4 h 4"/>
                <a:gd name="T4" fmla="*/ 7 w 7"/>
                <a:gd name="T5" fmla="*/ 4 h 4"/>
                <a:gd name="T6" fmla="*/ 7 w 7"/>
                <a:gd name="T7" fmla="*/ 2 h 4"/>
                <a:gd name="T8" fmla="*/ 7 w 7"/>
                <a:gd name="T9" fmla="*/ 0 h 4"/>
                <a:gd name="T10" fmla="*/ 0 w 7"/>
                <a:gd name="T11" fmla="*/ 0 h 4"/>
                <a:gd name="T12" fmla="*/ 0 w 7"/>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7" h="4">
                  <a:moveTo>
                    <a:pt x="0" y="2"/>
                  </a:moveTo>
                  <a:lnTo>
                    <a:pt x="0" y="4"/>
                  </a:lnTo>
                  <a:lnTo>
                    <a:pt x="7" y="4"/>
                  </a:lnTo>
                  <a:lnTo>
                    <a:pt x="7" y="2"/>
                  </a:lnTo>
                  <a:lnTo>
                    <a:pt x="7" y="0"/>
                  </a:lnTo>
                  <a:lnTo>
                    <a:pt x="0" y="0"/>
                  </a:lnTo>
                  <a:lnTo>
                    <a:pt x="0"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 name="Freeform 683">
              <a:extLst>
                <a:ext uri="{FF2B5EF4-FFF2-40B4-BE49-F238E27FC236}">
                  <a16:creationId xmlns:a16="http://schemas.microsoft.com/office/drawing/2014/main" id="{0DFC0629-9A9F-4682-8170-BA636AF48B48}"/>
                </a:ext>
              </a:extLst>
            </p:cNvPr>
            <p:cNvSpPr>
              <a:spLocks/>
            </p:cNvSpPr>
            <p:nvPr/>
          </p:nvSpPr>
          <p:spPr bwMode="auto">
            <a:xfrm>
              <a:off x="4771"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 name="Freeform 684">
              <a:extLst>
                <a:ext uri="{FF2B5EF4-FFF2-40B4-BE49-F238E27FC236}">
                  <a16:creationId xmlns:a16="http://schemas.microsoft.com/office/drawing/2014/main" id="{04E1FD80-C104-4CD7-B090-8DEB7428ADA5}"/>
                </a:ext>
              </a:extLst>
            </p:cNvPr>
            <p:cNvSpPr>
              <a:spLocks/>
            </p:cNvSpPr>
            <p:nvPr/>
          </p:nvSpPr>
          <p:spPr bwMode="auto">
            <a:xfrm>
              <a:off x="4785" y="3176"/>
              <a:ext cx="10" cy="2"/>
            </a:xfrm>
            <a:custGeom>
              <a:avLst/>
              <a:gdLst>
                <a:gd name="T0" fmla="*/ 10 w 10"/>
                <a:gd name="T1" fmla="*/ 0 h 2"/>
                <a:gd name="T2" fmla="*/ 10 w 10"/>
                <a:gd name="T3" fmla="*/ 0 h 2"/>
                <a:gd name="T4" fmla="*/ 0 w 10"/>
                <a:gd name="T5" fmla="*/ 0 h 2"/>
                <a:gd name="T6" fmla="*/ 0 w 10"/>
                <a:gd name="T7" fmla="*/ 0 h 2"/>
                <a:gd name="T8" fmla="*/ 0 w 10"/>
                <a:gd name="T9" fmla="*/ 2 h 2"/>
                <a:gd name="T10" fmla="*/ 10 w 10"/>
                <a:gd name="T11" fmla="*/ 2 h 2"/>
                <a:gd name="T12" fmla="*/ 10 w 10"/>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10" y="0"/>
                  </a:moveTo>
                  <a:lnTo>
                    <a:pt x="10" y="0"/>
                  </a:lnTo>
                  <a:lnTo>
                    <a:pt x="0" y="0"/>
                  </a:lnTo>
                  <a:lnTo>
                    <a:pt x="0" y="0"/>
                  </a:lnTo>
                  <a:lnTo>
                    <a:pt x="0" y="2"/>
                  </a:lnTo>
                  <a:lnTo>
                    <a:pt x="10" y="2"/>
                  </a:lnTo>
                  <a:lnTo>
                    <a:pt x="1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 name="Freeform 685">
              <a:extLst>
                <a:ext uri="{FF2B5EF4-FFF2-40B4-BE49-F238E27FC236}">
                  <a16:creationId xmlns:a16="http://schemas.microsoft.com/office/drawing/2014/main" id="{F3BEAEFB-96D2-4E94-AD0F-07458221DF33}"/>
                </a:ext>
              </a:extLst>
            </p:cNvPr>
            <p:cNvSpPr>
              <a:spLocks/>
            </p:cNvSpPr>
            <p:nvPr/>
          </p:nvSpPr>
          <p:spPr bwMode="auto">
            <a:xfrm>
              <a:off x="4802"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 name="Freeform 686">
              <a:extLst>
                <a:ext uri="{FF2B5EF4-FFF2-40B4-BE49-F238E27FC236}">
                  <a16:creationId xmlns:a16="http://schemas.microsoft.com/office/drawing/2014/main" id="{43A4232E-0DCC-42F7-84FC-F67F6527E97A}"/>
                </a:ext>
              </a:extLst>
            </p:cNvPr>
            <p:cNvSpPr>
              <a:spLocks/>
            </p:cNvSpPr>
            <p:nvPr/>
          </p:nvSpPr>
          <p:spPr bwMode="auto">
            <a:xfrm>
              <a:off x="4757"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 name="Freeform 687">
              <a:extLst>
                <a:ext uri="{FF2B5EF4-FFF2-40B4-BE49-F238E27FC236}">
                  <a16:creationId xmlns:a16="http://schemas.microsoft.com/office/drawing/2014/main" id="{B68A139F-B8DE-472E-B399-170F6B0BB85C}"/>
                </a:ext>
              </a:extLst>
            </p:cNvPr>
            <p:cNvSpPr>
              <a:spLocks/>
            </p:cNvSpPr>
            <p:nvPr/>
          </p:nvSpPr>
          <p:spPr bwMode="auto">
            <a:xfrm>
              <a:off x="4742"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 name="Freeform 688">
              <a:extLst>
                <a:ext uri="{FF2B5EF4-FFF2-40B4-BE49-F238E27FC236}">
                  <a16:creationId xmlns:a16="http://schemas.microsoft.com/office/drawing/2014/main" id="{F25CD9A1-37A4-412D-908C-6B43F6C6D998}"/>
                </a:ext>
              </a:extLst>
            </p:cNvPr>
            <p:cNvSpPr>
              <a:spLocks/>
            </p:cNvSpPr>
            <p:nvPr/>
          </p:nvSpPr>
          <p:spPr bwMode="auto">
            <a:xfrm>
              <a:off x="4728"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 name="Freeform 689">
              <a:extLst>
                <a:ext uri="{FF2B5EF4-FFF2-40B4-BE49-F238E27FC236}">
                  <a16:creationId xmlns:a16="http://schemas.microsoft.com/office/drawing/2014/main" id="{21DB663B-8BE8-471A-B1F8-9BE06AECE8E8}"/>
                </a:ext>
              </a:extLst>
            </p:cNvPr>
            <p:cNvSpPr>
              <a:spLocks/>
            </p:cNvSpPr>
            <p:nvPr/>
          </p:nvSpPr>
          <p:spPr bwMode="auto">
            <a:xfrm>
              <a:off x="4632" y="3266"/>
              <a:ext cx="5" cy="7"/>
            </a:xfrm>
            <a:custGeom>
              <a:avLst/>
              <a:gdLst>
                <a:gd name="T0" fmla="*/ 5 w 5"/>
                <a:gd name="T1" fmla="*/ 7 h 7"/>
                <a:gd name="T2" fmla="*/ 5 w 5"/>
                <a:gd name="T3" fmla="*/ 0 h 7"/>
                <a:gd name="T4" fmla="*/ 3 w 5"/>
                <a:gd name="T5" fmla="*/ 0 h 7"/>
                <a:gd name="T6" fmla="*/ 0 w 5"/>
                <a:gd name="T7" fmla="*/ 0 h 7"/>
                <a:gd name="T8" fmla="*/ 0 w 5"/>
                <a:gd name="T9" fmla="*/ 7 h 7"/>
                <a:gd name="T10" fmla="*/ 3 w 5"/>
                <a:gd name="T11" fmla="*/ 7 h 7"/>
                <a:gd name="T12" fmla="*/ 5 w 5"/>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5" y="7"/>
                  </a:moveTo>
                  <a:lnTo>
                    <a:pt x="5" y="0"/>
                  </a:lnTo>
                  <a:lnTo>
                    <a:pt x="3" y="0"/>
                  </a:lnTo>
                  <a:lnTo>
                    <a:pt x="0" y="0"/>
                  </a:lnTo>
                  <a:lnTo>
                    <a:pt x="0" y="7"/>
                  </a:lnTo>
                  <a:lnTo>
                    <a:pt x="3" y="7"/>
                  </a:lnTo>
                  <a:lnTo>
                    <a:pt x="5" y="7"/>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 name="Freeform 690">
              <a:extLst>
                <a:ext uri="{FF2B5EF4-FFF2-40B4-BE49-F238E27FC236}">
                  <a16:creationId xmlns:a16="http://schemas.microsoft.com/office/drawing/2014/main" id="{FD31990E-618A-4F6C-AE84-CF5111827E14}"/>
                </a:ext>
              </a:extLst>
            </p:cNvPr>
            <p:cNvSpPr>
              <a:spLocks/>
            </p:cNvSpPr>
            <p:nvPr/>
          </p:nvSpPr>
          <p:spPr bwMode="auto">
            <a:xfrm>
              <a:off x="4816" y="3176"/>
              <a:ext cx="8" cy="2"/>
            </a:xfrm>
            <a:custGeom>
              <a:avLst/>
              <a:gdLst>
                <a:gd name="T0" fmla="*/ 8 w 8"/>
                <a:gd name="T1" fmla="*/ 0 h 2"/>
                <a:gd name="T2" fmla="*/ 8 w 8"/>
                <a:gd name="T3" fmla="*/ 0 h 2"/>
                <a:gd name="T4" fmla="*/ 0 w 8"/>
                <a:gd name="T5" fmla="*/ 0 h 2"/>
                <a:gd name="T6" fmla="*/ 0 w 8"/>
                <a:gd name="T7" fmla="*/ 0 h 2"/>
                <a:gd name="T8" fmla="*/ 0 w 8"/>
                <a:gd name="T9" fmla="*/ 2 h 2"/>
                <a:gd name="T10" fmla="*/ 8 w 8"/>
                <a:gd name="T11" fmla="*/ 2 h 2"/>
                <a:gd name="T12" fmla="*/ 8 w 8"/>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8" h="2">
                  <a:moveTo>
                    <a:pt x="8" y="0"/>
                  </a:moveTo>
                  <a:lnTo>
                    <a:pt x="8" y="0"/>
                  </a:lnTo>
                  <a:lnTo>
                    <a:pt x="0" y="0"/>
                  </a:lnTo>
                  <a:lnTo>
                    <a:pt x="0" y="0"/>
                  </a:lnTo>
                  <a:lnTo>
                    <a:pt x="0" y="2"/>
                  </a:lnTo>
                  <a:lnTo>
                    <a:pt x="8" y="2"/>
                  </a:lnTo>
                  <a:lnTo>
                    <a:pt x="8"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 name="Freeform 691">
              <a:extLst>
                <a:ext uri="{FF2B5EF4-FFF2-40B4-BE49-F238E27FC236}">
                  <a16:creationId xmlns:a16="http://schemas.microsoft.com/office/drawing/2014/main" id="{D8BD68EF-AB7C-4129-9CB4-F828BCC29290}"/>
                </a:ext>
              </a:extLst>
            </p:cNvPr>
            <p:cNvSpPr>
              <a:spLocks/>
            </p:cNvSpPr>
            <p:nvPr/>
          </p:nvSpPr>
          <p:spPr bwMode="auto">
            <a:xfrm>
              <a:off x="4711" y="3176"/>
              <a:ext cx="10" cy="2"/>
            </a:xfrm>
            <a:custGeom>
              <a:avLst/>
              <a:gdLst>
                <a:gd name="T0" fmla="*/ 10 w 10"/>
                <a:gd name="T1" fmla="*/ 0 h 2"/>
                <a:gd name="T2" fmla="*/ 10 w 10"/>
                <a:gd name="T3" fmla="*/ 0 h 2"/>
                <a:gd name="T4" fmla="*/ 0 w 10"/>
                <a:gd name="T5" fmla="*/ 0 h 2"/>
                <a:gd name="T6" fmla="*/ 0 w 10"/>
                <a:gd name="T7" fmla="*/ 0 h 2"/>
                <a:gd name="T8" fmla="*/ 0 w 10"/>
                <a:gd name="T9" fmla="*/ 2 h 2"/>
                <a:gd name="T10" fmla="*/ 10 w 10"/>
                <a:gd name="T11" fmla="*/ 2 h 2"/>
                <a:gd name="T12" fmla="*/ 10 w 10"/>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10" y="0"/>
                  </a:moveTo>
                  <a:lnTo>
                    <a:pt x="10" y="0"/>
                  </a:lnTo>
                  <a:lnTo>
                    <a:pt x="0" y="0"/>
                  </a:lnTo>
                  <a:lnTo>
                    <a:pt x="0" y="0"/>
                  </a:lnTo>
                  <a:lnTo>
                    <a:pt x="0" y="2"/>
                  </a:lnTo>
                  <a:lnTo>
                    <a:pt x="10" y="2"/>
                  </a:lnTo>
                  <a:lnTo>
                    <a:pt x="10"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 name="Freeform 692">
              <a:extLst>
                <a:ext uri="{FF2B5EF4-FFF2-40B4-BE49-F238E27FC236}">
                  <a16:creationId xmlns:a16="http://schemas.microsoft.com/office/drawing/2014/main" id="{56DF212F-03A8-4DEB-BA13-7312EBCA113D}"/>
                </a:ext>
              </a:extLst>
            </p:cNvPr>
            <p:cNvSpPr>
              <a:spLocks/>
            </p:cNvSpPr>
            <p:nvPr/>
          </p:nvSpPr>
          <p:spPr bwMode="auto">
            <a:xfrm>
              <a:off x="4831"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 name="Freeform 693">
              <a:extLst>
                <a:ext uri="{FF2B5EF4-FFF2-40B4-BE49-F238E27FC236}">
                  <a16:creationId xmlns:a16="http://schemas.microsoft.com/office/drawing/2014/main" id="{C70CBD17-985D-4AE7-BB76-A561D588F6E3}"/>
                </a:ext>
              </a:extLst>
            </p:cNvPr>
            <p:cNvSpPr>
              <a:spLocks/>
            </p:cNvSpPr>
            <p:nvPr/>
          </p:nvSpPr>
          <p:spPr bwMode="auto">
            <a:xfrm>
              <a:off x="4845"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 name="Freeform 694">
              <a:extLst>
                <a:ext uri="{FF2B5EF4-FFF2-40B4-BE49-F238E27FC236}">
                  <a16:creationId xmlns:a16="http://schemas.microsoft.com/office/drawing/2014/main" id="{6704EEB1-A5FB-4FC5-BD82-DEB9B9C4D0F5}"/>
                </a:ext>
              </a:extLst>
            </p:cNvPr>
            <p:cNvSpPr>
              <a:spLocks/>
            </p:cNvSpPr>
            <p:nvPr/>
          </p:nvSpPr>
          <p:spPr bwMode="auto">
            <a:xfrm>
              <a:off x="4872" y="3185"/>
              <a:ext cx="7" cy="7"/>
            </a:xfrm>
            <a:custGeom>
              <a:avLst/>
              <a:gdLst>
                <a:gd name="T0" fmla="*/ 2 w 3"/>
                <a:gd name="T1" fmla="*/ 3 h 3"/>
                <a:gd name="T2" fmla="*/ 3 w 3"/>
                <a:gd name="T3" fmla="*/ 3 h 3"/>
                <a:gd name="T4" fmla="*/ 1 w 3"/>
                <a:gd name="T5" fmla="*/ 0 h 3"/>
                <a:gd name="T6" fmla="*/ 1 w 3"/>
                <a:gd name="T7" fmla="*/ 0 h 3"/>
                <a:gd name="T8" fmla="*/ 0 w 3"/>
                <a:gd name="T9" fmla="*/ 1 h 3"/>
                <a:gd name="T10" fmla="*/ 1 w 3"/>
                <a:gd name="T11" fmla="*/ 3 h 3"/>
                <a:gd name="T12" fmla="*/ 2 w 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3" h="3">
                  <a:moveTo>
                    <a:pt x="2" y="3"/>
                  </a:moveTo>
                  <a:cubicBezTo>
                    <a:pt x="3" y="3"/>
                    <a:pt x="3" y="3"/>
                    <a:pt x="3" y="3"/>
                  </a:cubicBezTo>
                  <a:cubicBezTo>
                    <a:pt x="3" y="2"/>
                    <a:pt x="2" y="1"/>
                    <a:pt x="1" y="0"/>
                  </a:cubicBezTo>
                  <a:cubicBezTo>
                    <a:pt x="1" y="0"/>
                    <a:pt x="1" y="0"/>
                    <a:pt x="1" y="0"/>
                  </a:cubicBezTo>
                  <a:cubicBezTo>
                    <a:pt x="0" y="1"/>
                    <a:pt x="0" y="1"/>
                    <a:pt x="0" y="1"/>
                  </a:cubicBezTo>
                  <a:cubicBezTo>
                    <a:pt x="1" y="2"/>
                    <a:pt x="1" y="2"/>
                    <a:pt x="1" y="3"/>
                  </a:cubicBezTo>
                  <a:lnTo>
                    <a:pt x="2" y="3"/>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 name="Freeform 695">
              <a:extLst>
                <a:ext uri="{FF2B5EF4-FFF2-40B4-BE49-F238E27FC236}">
                  <a16:creationId xmlns:a16="http://schemas.microsoft.com/office/drawing/2014/main" id="{A60CA719-C3DC-4836-86C2-7075DEBA52F8}"/>
                </a:ext>
              </a:extLst>
            </p:cNvPr>
            <p:cNvSpPr>
              <a:spLocks/>
            </p:cNvSpPr>
            <p:nvPr/>
          </p:nvSpPr>
          <p:spPr bwMode="auto">
            <a:xfrm>
              <a:off x="4632" y="3206"/>
              <a:ext cx="5" cy="8"/>
            </a:xfrm>
            <a:custGeom>
              <a:avLst/>
              <a:gdLst>
                <a:gd name="T0" fmla="*/ 5 w 5"/>
                <a:gd name="T1" fmla="*/ 8 h 8"/>
                <a:gd name="T2" fmla="*/ 5 w 5"/>
                <a:gd name="T3" fmla="*/ 0 h 8"/>
                <a:gd name="T4" fmla="*/ 3 w 5"/>
                <a:gd name="T5" fmla="*/ 0 h 8"/>
                <a:gd name="T6" fmla="*/ 0 w 5"/>
                <a:gd name="T7" fmla="*/ 0 h 8"/>
                <a:gd name="T8" fmla="*/ 0 w 5"/>
                <a:gd name="T9" fmla="*/ 8 h 8"/>
                <a:gd name="T10" fmla="*/ 3 w 5"/>
                <a:gd name="T11" fmla="*/ 8 h 8"/>
                <a:gd name="T12" fmla="*/ 5 w 5"/>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5" y="8"/>
                  </a:moveTo>
                  <a:lnTo>
                    <a:pt x="5" y="0"/>
                  </a:lnTo>
                  <a:lnTo>
                    <a:pt x="3" y="0"/>
                  </a:lnTo>
                  <a:lnTo>
                    <a:pt x="0" y="0"/>
                  </a:lnTo>
                  <a:lnTo>
                    <a:pt x="0" y="8"/>
                  </a:lnTo>
                  <a:lnTo>
                    <a:pt x="3" y="8"/>
                  </a:lnTo>
                  <a:lnTo>
                    <a:pt x="5" y="8"/>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 name="Freeform 696">
              <a:extLst>
                <a:ext uri="{FF2B5EF4-FFF2-40B4-BE49-F238E27FC236}">
                  <a16:creationId xmlns:a16="http://schemas.microsoft.com/office/drawing/2014/main" id="{233408D4-8CCD-4CE3-AD46-5FC42E7D5D94}"/>
                </a:ext>
              </a:extLst>
            </p:cNvPr>
            <p:cNvSpPr>
              <a:spLocks/>
            </p:cNvSpPr>
            <p:nvPr/>
          </p:nvSpPr>
          <p:spPr bwMode="auto">
            <a:xfrm>
              <a:off x="4639" y="3178"/>
              <a:ext cx="8" cy="9"/>
            </a:xfrm>
            <a:custGeom>
              <a:avLst/>
              <a:gdLst>
                <a:gd name="T0" fmla="*/ 1 w 3"/>
                <a:gd name="T1" fmla="*/ 4 h 4"/>
                <a:gd name="T2" fmla="*/ 3 w 3"/>
                <a:gd name="T3" fmla="*/ 2 h 4"/>
                <a:gd name="T4" fmla="*/ 3 w 3"/>
                <a:gd name="T5" fmla="*/ 1 h 4"/>
                <a:gd name="T6" fmla="*/ 2 w 3"/>
                <a:gd name="T7" fmla="*/ 0 h 4"/>
                <a:gd name="T8" fmla="*/ 0 w 3"/>
                <a:gd name="T9" fmla="*/ 3 h 4"/>
                <a:gd name="T10" fmla="*/ 0 w 3"/>
                <a:gd name="T11" fmla="*/ 3 h 4"/>
                <a:gd name="T12" fmla="*/ 1 w 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3" h="4">
                  <a:moveTo>
                    <a:pt x="1" y="4"/>
                  </a:moveTo>
                  <a:cubicBezTo>
                    <a:pt x="2" y="3"/>
                    <a:pt x="2" y="2"/>
                    <a:pt x="3" y="2"/>
                  </a:cubicBezTo>
                  <a:cubicBezTo>
                    <a:pt x="3" y="1"/>
                    <a:pt x="3" y="1"/>
                    <a:pt x="3" y="1"/>
                  </a:cubicBezTo>
                  <a:cubicBezTo>
                    <a:pt x="2" y="0"/>
                    <a:pt x="2" y="0"/>
                    <a:pt x="2" y="0"/>
                  </a:cubicBezTo>
                  <a:cubicBezTo>
                    <a:pt x="1" y="1"/>
                    <a:pt x="1" y="2"/>
                    <a:pt x="0" y="3"/>
                  </a:cubicBezTo>
                  <a:cubicBezTo>
                    <a:pt x="0" y="3"/>
                    <a:pt x="0" y="3"/>
                    <a:pt x="0" y="3"/>
                  </a:cubicBezTo>
                  <a:lnTo>
                    <a:pt x="1" y="4"/>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 name="Freeform 697">
              <a:extLst>
                <a:ext uri="{FF2B5EF4-FFF2-40B4-BE49-F238E27FC236}">
                  <a16:creationId xmlns:a16="http://schemas.microsoft.com/office/drawing/2014/main" id="{D9ABF7E3-DABE-4205-9AED-B53B3E431BC2}"/>
                </a:ext>
              </a:extLst>
            </p:cNvPr>
            <p:cNvSpPr>
              <a:spLocks/>
            </p:cNvSpPr>
            <p:nvPr/>
          </p:nvSpPr>
          <p:spPr bwMode="auto">
            <a:xfrm>
              <a:off x="4632" y="3221"/>
              <a:ext cx="5" cy="7"/>
            </a:xfrm>
            <a:custGeom>
              <a:avLst/>
              <a:gdLst>
                <a:gd name="T0" fmla="*/ 5 w 5"/>
                <a:gd name="T1" fmla="*/ 7 h 7"/>
                <a:gd name="T2" fmla="*/ 5 w 5"/>
                <a:gd name="T3" fmla="*/ 0 h 7"/>
                <a:gd name="T4" fmla="*/ 3 w 5"/>
                <a:gd name="T5" fmla="*/ 0 h 7"/>
                <a:gd name="T6" fmla="*/ 0 w 5"/>
                <a:gd name="T7" fmla="*/ 0 h 7"/>
                <a:gd name="T8" fmla="*/ 0 w 5"/>
                <a:gd name="T9" fmla="*/ 7 h 7"/>
                <a:gd name="T10" fmla="*/ 3 w 5"/>
                <a:gd name="T11" fmla="*/ 7 h 7"/>
                <a:gd name="T12" fmla="*/ 5 w 5"/>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5" y="7"/>
                  </a:moveTo>
                  <a:lnTo>
                    <a:pt x="5" y="0"/>
                  </a:lnTo>
                  <a:lnTo>
                    <a:pt x="3" y="0"/>
                  </a:lnTo>
                  <a:lnTo>
                    <a:pt x="0" y="0"/>
                  </a:lnTo>
                  <a:lnTo>
                    <a:pt x="0" y="7"/>
                  </a:lnTo>
                  <a:lnTo>
                    <a:pt x="3" y="7"/>
                  </a:lnTo>
                  <a:lnTo>
                    <a:pt x="5" y="7"/>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 name="Freeform 698">
              <a:extLst>
                <a:ext uri="{FF2B5EF4-FFF2-40B4-BE49-F238E27FC236}">
                  <a16:creationId xmlns:a16="http://schemas.microsoft.com/office/drawing/2014/main" id="{C25F36BF-30E2-44D8-8963-A7819E45BA39}"/>
                </a:ext>
              </a:extLst>
            </p:cNvPr>
            <p:cNvSpPr>
              <a:spLocks/>
            </p:cNvSpPr>
            <p:nvPr/>
          </p:nvSpPr>
          <p:spPr bwMode="auto">
            <a:xfrm>
              <a:off x="4697"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 name="Freeform 699">
              <a:extLst>
                <a:ext uri="{FF2B5EF4-FFF2-40B4-BE49-F238E27FC236}">
                  <a16:creationId xmlns:a16="http://schemas.microsoft.com/office/drawing/2014/main" id="{F53092B2-2F16-4CF1-8653-8237B3F87BB8}"/>
                </a:ext>
              </a:extLst>
            </p:cNvPr>
            <p:cNvSpPr>
              <a:spLocks/>
            </p:cNvSpPr>
            <p:nvPr/>
          </p:nvSpPr>
          <p:spPr bwMode="auto">
            <a:xfrm>
              <a:off x="4632" y="3235"/>
              <a:ext cx="5" cy="9"/>
            </a:xfrm>
            <a:custGeom>
              <a:avLst/>
              <a:gdLst>
                <a:gd name="T0" fmla="*/ 5 w 5"/>
                <a:gd name="T1" fmla="*/ 9 h 9"/>
                <a:gd name="T2" fmla="*/ 5 w 5"/>
                <a:gd name="T3" fmla="*/ 0 h 9"/>
                <a:gd name="T4" fmla="*/ 3 w 5"/>
                <a:gd name="T5" fmla="*/ 0 h 9"/>
                <a:gd name="T6" fmla="*/ 0 w 5"/>
                <a:gd name="T7" fmla="*/ 0 h 9"/>
                <a:gd name="T8" fmla="*/ 0 w 5"/>
                <a:gd name="T9" fmla="*/ 9 h 9"/>
                <a:gd name="T10" fmla="*/ 3 w 5"/>
                <a:gd name="T11" fmla="*/ 9 h 9"/>
                <a:gd name="T12" fmla="*/ 5 w 5"/>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5" y="9"/>
                  </a:moveTo>
                  <a:lnTo>
                    <a:pt x="5" y="0"/>
                  </a:lnTo>
                  <a:lnTo>
                    <a:pt x="3" y="0"/>
                  </a:lnTo>
                  <a:lnTo>
                    <a:pt x="0" y="0"/>
                  </a:lnTo>
                  <a:lnTo>
                    <a:pt x="0" y="9"/>
                  </a:lnTo>
                  <a:lnTo>
                    <a:pt x="3" y="9"/>
                  </a:lnTo>
                  <a:lnTo>
                    <a:pt x="5" y="9"/>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 name="Freeform 700">
              <a:extLst>
                <a:ext uri="{FF2B5EF4-FFF2-40B4-BE49-F238E27FC236}">
                  <a16:creationId xmlns:a16="http://schemas.microsoft.com/office/drawing/2014/main" id="{67965D38-B17A-46AE-AED8-BBE287AA63ED}"/>
                </a:ext>
              </a:extLst>
            </p:cNvPr>
            <p:cNvSpPr>
              <a:spLocks/>
            </p:cNvSpPr>
            <p:nvPr/>
          </p:nvSpPr>
          <p:spPr bwMode="auto">
            <a:xfrm>
              <a:off x="4632" y="3252"/>
              <a:ext cx="5" cy="7"/>
            </a:xfrm>
            <a:custGeom>
              <a:avLst/>
              <a:gdLst>
                <a:gd name="T0" fmla="*/ 5 w 5"/>
                <a:gd name="T1" fmla="*/ 7 h 7"/>
                <a:gd name="T2" fmla="*/ 5 w 5"/>
                <a:gd name="T3" fmla="*/ 0 h 7"/>
                <a:gd name="T4" fmla="*/ 3 w 5"/>
                <a:gd name="T5" fmla="*/ 0 h 7"/>
                <a:gd name="T6" fmla="*/ 0 w 5"/>
                <a:gd name="T7" fmla="*/ 0 h 7"/>
                <a:gd name="T8" fmla="*/ 0 w 5"/>
                <a:gd name="T9" fmla="*/ 7 h 7"/>
                <a:gd name="T10" fmla="*/ 3 w 5"/>
                <a:gd name="T11" fmla="*/ 7 h 7"/>
                <a:gd name="T12" fmla="*/ 5 w 5"/>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5" h="7">
                  <a:moveTo>
                    <a:pt x="5" y="7"/>
                  </a:moveTo>
                  <a:lnTo>
                    <a:pt x="5" y="0"/>
                  </a:lnTo>
                  <a:lnTo>
                    <a:pt x="3" y="0"/>
                  </a:lnTo>
                  <a:lnTo>
                    <a:pt x="0" y="0"/>
                  </a:lnTo>
                  <a:lnTo>
                    <a:pt x="0" y="7"/>
                  </a:lnTo>
                  <a:lnTo>
                    <a:pt x="3" y="7"/>
                  </a:lnTo>
                  <a:lnTo>
                    <a:pt x="5" y="7"/>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 name="Freeform 701">
              <a:extLst>
                <a:ext uri="{FF2B5EF4-FFF2-40B4-BE49-F238E27FC236}">
                  <a16:creationId xmlns:a16="http://schemas.microsoft.com/office/drawing/2014/main" id="{13B423CB-43B0-4B94-9E1C-7417A86F8C2E}"/>
                </a:ext>
              </a:extLst>
            </p:cNvPr>
            <p:cNvSpPr>
              <a:spLocks/>
            </p:cNvSpPr>
            <p:nvPr/>
          </p:nvSpPr>
          <p:spPr bwMode="auto">
            <a:xfrm>
              <a:off x="4682" y="3176"/>
              <a:ext cx="8" cy="2"/>
            </a:xfrm>
            <a:custGeom>
              <a:avLst/>
              <a:gdLst>
                <a:gd name="T0" fmla="*/ 8 w 8"/>
                <a:gd name="T1" fmla="*/ 0 h 2"/>
                <a:gd name="T2" fmla="*/ 8 w 8"/>
                <a:gd name="T3" fmla="*/ 0 h 2"/>
                <a:gd name="T4" fmla="*/ 0 w 8"/>
                <a:gd name="T5" fmla="*/ 0 h 2"/>
                <a:gd name="T6" fmla="*/ 0 w 8"/>
                <a:gd name="T7" fmla="*/ 0 h 2"/>
                <a:gd name="T8" fmla="*/ 0 w 8"/>
                <a:gd name="T9" fmla="*/ 2 h 2"/>
                <a:gd name="T10" fmla="*/ 8 w 8"/>
                <a:gd name="T11" fmla="*/ 2 h 2"/>
                <a:gd name="T12" fmla="*/ 8 w 8"/>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8" h="2">
                  <a:moveTo>
                    <a:pt x="8" y="0"/>
                  </a:moveTo>
                  <a:lnTo>
                    <a:pt x="8" y="0"/>
                  </a:lnTo>
                  <a:lnTo>
                    <a:pt x="0" y="0"/>
                  </a:lnTo>
                  <a:lnTo>
                    <a:pt x="0" y="0"/>
                  </a:lnTo>
                  <a:lnTo>
                    <a:pt x="0" y="2"/>
                  </a:lnTo>
                  <a:lnTo>
                    <a:pt x="8" y="2"/>
                  </a:lnTo>
                  <a:lnTo>
                    <a:pt x="8"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 name="Freeform 702">
              <a:extLst>
                <a:ext uri="{FF2B5EF4-FFF2-40B4-BE49-F238E27FC236}">
                  <a16:creationId xmlns:a16="http://schemas.microsoft.com/office/drawing/2014/main" id="{35521DE6-1D4D-4F03-A8C7-3AA209E891FA}"/>
                </a:ext>
              </a:extLst>
            </p:cNvPr>
            <p:cNvSpPr>
              <a:spLocks/>
            </p:cNvSpPr>
            <p:nvPr/>
          </p:nvSpPr>
          <p:spPr bwMode="auto">
            <a:xfrm>
              <a:off x="4651" y="3176"/>
              <a:ext cx="10" cy="4"/>
            </a:xfrm>
            <a:custGeom>
              <a:avLst/>
              <a:gdLst>
                <a:gd name="T0" fmla="*/ 1 w 4"/>
                <a:gd name="T1" fmla="*/ 2 h 2"/>
                <a:gd name="T2" fmla="*/ 4 w 4"/>
                <a:gd name="T3" fmla="*/ 1 h 2"/>
                <a:gd name="T4" fmla="*/ 4 w 4"/>
                <a:gd name="T5" fmla="*/ 1 h 2"/>
                <a:gd name="T6" fmla="*/ 4 w 4"/>
                <a:gd name="T7" fmla="*/ 0 h 2"/>
                <a:gd name="T8" fmla="*/ 4 w 4"/>
                <a:gd name="T9" fmla="*/ 0 h 2"/>
                <a:gd name="T10" fmla="*/ 4 w 4"/>
                <a:gd name="T11" fmla="*/ 0 h 2"/>
                <a:gd name="T12" fmla="*/ 0 w 4"/>
                <a:gd name="T13" fmla="*/ 0 h 2"/>
                <a:gd name="T14" fmla="*/ 1 w 4"/>
                <a:gd name="T15" fmla="*/ 1 h 2"/>
                <a:gd name="T16" fmla="*/ 1 w 4"/>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
                  <a:moveTo>
                    <a:pt x="1" y="2"/>
                  </a:moveTo>
                  <a:cubicBezTo>
                    <a:pt x="2" y="1"/>
                    <a:pt x="3" y="1"/>
                    <a:pt x="4" y="1"/>
                  </a:cubicBezTo>
                  <a:cubicBezTo>
                    <a:pt x="4" y="1"/>
                    <a:pt x="4" y="1"/>
                    <a:pt x="4" y="1"/>
                  </a:cubicBezTo>
                  <a:cubicBezTo>
                    <a:pt x="4" y="0"/>
                    <a:pt x="4" y="0"/>
                    <a:pt x="4" y="0"/>
                  </a:cubicBezTo>
                  <a:cubicBezTo>
                    <a:pt x="4" y="0"/>
                    <a:pt x="4" y="0"/>
                    <a:pt x="4" y="0"/>
                  </a:cubicBezTo>
                  <a:cubicBezTo>
                    <a:pt x="4" y="0"/>
                    <a:pt x="4" y="0"/>
                    <a:pt x="4" y="0"/>
                  </a:cubicBezTo>
                  <a:cubicBezTo>
                    <a:pt x="2" y="0"/>
                    <a:pt x="1" y="0"/>
                    <a:pt x="0" y="0"/>
                  </a:cubicBezTo>
                  <a:cubicBezTo>
                    <a:pt x="1" y="1"/>
                    <a:pt x="1" y="1"/>
                    <a:pt x="1" y="1"/>
                  </a:cubicBezTo>
                  <a:lnTo>
                    <a:pt x="1" y="2"/>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 name="Freeform 703">
              <a:extLst>
                <a:ext uri="{FF2B5EF4-FFF2-40B4-BE49-F238E27FC236}">
                  <a16:creationId xmlns:a16="http://schemas.microsoft.com/office/drawing/2014/main" id="{63150F9D-F29C-48A9-A108-DF5643B30E3D}"/>
                </a:ext>
              </a:extLst>
            </p:cNvPr>
            <p:cNvSpPr>
              <a:spLocks/>
            </p:cNvSpPr>
            <p:nvPr/>
          </p:nvSpPr>
          <p:spPr bwMode="auto">
            <a:xfrm>
              <a:off x="4668" y="3176"/>
              <a:ext cx="7" cy="2"/>
            </a:xfrm>
            <a:custGeom>
              <a:avLst/>
              <a:gdLst>
                <a:gd name="T0" fmla="*/ 7 w 7"/>
                <a:gd name="T1" fmla="*/ 0 h 2"/>
                <a:gd name="T2" fmla="*/ 7 w 7"/>
                <a:gd name="T3" fmla="*/ 0 h 2"/>
                <a:gd name="T4" fmla="*/ 0 w 7"/>
                <a:gd name="T5" fmla="*/ 0 h 2"/>
                <a:gd name="T6" fmla="*/ 0 w 7"/>
                <a:gd name="T7" fmla="*/ 0 h 2"/>
                <a:gd name="T8" fmla="*/ 0 w 7"/>
                <a:gd name="T9" fmla="*/ 2 h 2"/>
                <a:gd name="T10" fmla="*/ 7 w 7"/>
                <a:gd name="T11" fmla="*/ 2 h 2"/>
                <a:gd name="T12" fmla="*/ 7 w 7"/>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0"/>
                  </a:moveTo>
                  <a:lnTo>
                    <a:pt x="7" y="0"/>
                  </a:lnTo>
                  <a:lnTo>
                    <a:pt x="0" y="0"/>
                  </a:lnTo>
                  <a:lnTo>
                    <a:pt x="0" y="0"/>
                  </a:lnTo>
                  <a:lnTo>
                    <a:pt x="0" y="2"/>
                  </a:lnTo>
                  <a:lnTo>
                    <a:pt x="7" y="2"/>
                  </a:lnTo>
                  <a:lnTo>
                    <a:pt x="7" y="0"/>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 name="Freeform 704">
              <a:extLst>
                <a:ext uri="{FF2B5EF4-FFF2-40B4-BE49-F238E27FC236}">
                  <a16:creationId xmlns:a16="http://schemas.microsoft.com/office/drawing/2014/main" id="{2D5264D7-0E08-47DC-87F3-24FC60069D71}"/>
                </a:ext>
              </a:extLst>
            </p:cNvPr>
            <p:cNvSpPr>
              <a:spLocks noEditPoints="1"/>
            </p:cNvSpPr>
            <p:nvPr/>
          </p:nvSpPr>
          <p:spPr bwMode="auto">
            <a:xfrm>
              <a:off x="4644" y="3187"/>
              <a:ext cx="225" cy="105"/>
            </a:xfrm>
            <a:custGeom>
              <a:avLst/>
              <a:gdLst>
                <a:gd name="T0" fmla="*/ 94 w 94"/>
                <a:gd name="T1" fmla="*/ 38 h 44"/>
                <a:gd name="T2" fmla="*/ 94 w 94"/>
                <a:gd name="T3" fmla="*/ 6 h 44"/>
                <a:gd name="T4" fmla="*/ 87 w 94"/>
                <a:gd name="T5" fmla="*/ 0 h 44"/>
                <a:gd name="T6" fmla="*/ 7 w 94"/>
                <a:gd name="T7" fmla="*/ 0 h 44"/>
                <a:gd name="T8" fmla="*/ 0 w 94"/>
                <a:gd name="T9" fmla="*/ 6 h 44"/>
                <a:gd name="T10" fmla="*/ 0 w 94"/>
                <a:gd name="T11" fmla="*/ 38 h 44"/>
                <a:gd name="T12" fmla="*/ 7 w 94"/>
                <a:gd name="T13" fmla="*/ 44 h 44"/>
                <a:gd name="T14" fmla="*/ 87 w 94"/>
                <a:gd name="T15" fmla="*/ 44 h 44"/>
                <a:gd name="T16" fmla="*/ 94 w 94"/>
                <a:gd name="T17" fmla="*/ 38 h 44"/>
                <a:gd name="T18" fmla="*/ 61 w 94"/>
                <a:gd name="T19" fmla="*/ 29 h 44"/>
                <a:gd name="T20" fmla="*/ 52 w 94"/>
                <a:gd name="T21" fmla="*/ 29 h 44"/>
                <a:gd name="T22" fmla="*/ 52 w 94"/>
                <a:gd name="T23" fmla="*/ 38 h 44"/>
                <a:gd name="T24" fmla="*/ 41 w 94"/>
                <a:gd name="T25" fmla="*/ 38 h 44"/>
                <a:gd name="T26" fmla="*/ 41 w 94"/>
                <a:gd name="T27" fmla="*/ 29 h 44"/>
                <a:gd name="T28" fmla="*/ 32 w 94"/>
                <a:gd name="T29" fmla="*/ 29 h 44"/>
                <a:gd name="T30" fmla="*/ 32 w 94"/>
                <a:gd name="T31" fmla="*/ 18 h 44"/>
                <a:gd name="T32" fmla="*/ 41 w 94"/>
                <a:gd name="T33" fmla="*/ 18 h 44"/>
                <a:gd name="T34" fmla="*/ 41 w 94"/>
                <a:gd name="T35" fmla="*/ 9 h 44"/>
                <a:gd name="T36" fmla="*/ 52 w 94"/>
                <a:gd name="T37" fmla="*/ 9 h 44"/>
                <a:gd name="T38" fmla="*/ 52 w 94"/>
                <a:gd name="T39" fmla="*/ 18 h 44"/>
                <a:gd name="T40" fmla="*/ 61 w 94"/>
                <a:gd name="T41" fmla="*/ 18 h 44"/>
                <a:gd name="T42" fmla="*/ 61 w 94"/>
                <a:gd name="T43" fmla="*/ 2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4" h="44">
                  <a:moveTo>
                    <a:pt x="94" y="38"/>
                  </a:moveTo>
                  <a:cubicBezTo>
                    <a:pt x="94" y="6"/>
                    <a:pt x="94" y="6"/>
                    <a:pt x="94" y="6"/>
                  </a:cubicBezTo>
                  <a:cubicBezTo>
                    <a:pt x="94" y="3"/>
                    <a:pt x="91" y="0"/>
                    <a:pt x="87" y="0"/>
                  </a:cubicBezTo>
                  <a:cubicBezTo>
                    <a:pt x="7" y="0"/>
                    <a:pt x="7" y="0"/>
                    <a:pt x="7" y="0"/>
                  </a:cubicBezTo>
                  <a:cubicBezTo>
                    <a:pt x="3" y="0"/>
                    <a:pt x="0" y="3"/>
                    <a:pt x="0" y="6"/>
                  </a:cubicBezTo>
                  <a:cubicBezTo>
                    <a:pt x="0" y="38"/>
                    <a:pt x="0" y="38"/>
                    <a:pt x="0" y="38"/>
                  </a:cubicBezTo>
                  <a:cubicBezTo>
                    <a:pt x="0" y="41"/>
                    <a:pt x="3" y="44"/>
                    <a:pt x="7" y="44"/>
                  </a:cubicBezTo>
                  <a:cubicBezTo>
                    <a:pt x="87" y="44"/>
                    <a:pt x="87" y="44"/>
                    <a:pt x="87" y="44"/>
                  </a:cubicBezTo>
                  <a:cubicBezTo>
                    <a:pt x="91" y="44"/>
                    <a:pt x="94" y="41"/>
                    <a:pt x="94" y="38"/>
                  </a:cubicBezTo>
                  <a:close/>
                  <a:moveTo>
                    <a:pt x="61" y="29"/>
                  </a:moveTo>
                  <a:cubicBezTo>
                    <a:pt x="52" y="29"/>
                    <a:pt x="52" y="29"/>
                    <a:pt x="52" y="29"/>
                  </a:cubicBezTo>
                  <a:cubicBezTo>
                    <a:pt x="52" y="38"/>
                    <a:pt x="52" y="38"/>
                    <a:pt x="52" y="38"/>
                  </a:cubicBezTo>
                  <a:cubicBezTo>
                    <a:pt x="41" y="38"/>
                    <a:pt x="41" y="38"/>
                    <a:pt x="41" y="38"/>
                  </a:cubicBezTo>
                  <a:cubicBezTo>
                    <a:pt x="41" y="29"/>
                    <a:pt x="41" y="29"/>
                    <a:pt x="41" y="29"/>
                  </a:cubicBezTo>
                  <a:cubicBezTo>
                    <a:pt x="32" y="29"/>
                    <a:pt x="32" y="29"/>
                    <a:pt x="32" y="29"/>
                  </a:cubicBezTo>
                  <a:cubicBezTo>
                    <a:pt x="32" y="18"/>
                    <a:pt x="32" y="18"/>
                    <a:pt x="32" y="18"/>
                  </a:cubicBezTo>
                  <a:cubicBezTo>
                    <a:pt x="41" y="18"/>
                    <a:pt x="41" y="18"/>
                    <a:pt x="41" y="18"/>
                  </a:cubicBezTo>
                  <a:cubicBezTo>
                    <a:pt x="41" y="9"/>
                    <a:pt x="41" y="9"/>
                    <a:pt x="41" y="9"/>
                  </a:cubicBezTo>
                  <a:cubicBezTo>
                    <a:pt x="52" y="9"/>
                    <a:pt x="52" y="9"/>
                    <a:pt x="52" y="9"/>
                  </a:cubicBezTo>
                  <a:cubicBezTo>
                    <a:pt x="52" y="18"/>
                    <a:pt x="52" y="18"/>
                    <a:pt x="52" y="18"/>
                  </a:cubicBezTo>
                  <a:cubicBezTo>
                    <a:pt x="61" y="18"/>
                    <a:pt x="61" y="18"/>
                    <a:pt x="61" y="18"/>
                  </a:cubicBezTo>
                  <a:lnTo>
                    <a:pt x="61" y="29"/>
                  </a:ln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 name="Freeform 705">
              <a:extLst>
                <a:ext uri="{FF2B5EF4-FFF2-40B4-BE49-F238E27FC236}">
                  <a16:creationId xmlns:a16="http://schemas.microsoft.com/office/drawing/2014/main" id="{196D528A-1872-4DA5-9353-B64F08A80884}"/>
                </a:ext>
              </a:extLst>
            </p:cNvPr>
            <p:cNvSpPr>
              <a:spLocks noEditPoints="1"/>
            </p:cNvSpPr>
            <p:nvPr/>
          </p:nvSpPr>
          <p:spPr bwMode="auto">
            <a:xfrm>
              <a:off x="4560" y="3161"/>
              <a:ext cx="391" cy="157"/>
            </a:xfrm>
            <a:custGeom>
              <a:avLst/>
              <a:gdLst>
                <a:gd name="T0" fmla="*/ 161 w 163"/>
                <a:gd name="T1" fmla="*/ 6 h 66"/>
                <a:gd name="T2" fmla="*/ 146 w 163"/>
                <a:gd name="T3" fmla="*/ 6 h 66"/>
                <a:gd name="T4" fmla="*/ 137 w 163"/>
                <a:gd name="T5" fmla="*/ 9 h 66"/>
                <a:gd name="T6" fmla="*/ 122 w 163"/>
                <a:gd name="T7" fmla="*/ 0 h 66"/>
                <a:gd name="T8" fmla="*/ 42 w 163"/>
                <a:gd name="T9" fmla="*/ 0 h 66"/>
                <a:gd name="T10" fmla="*/ 27 w 163"/>
                <a:gd name="T11" fmla="*/ 9 h 66"/>
                <a:gd name="T12" fmla="*/ 17 w 163"/>
                <a:gd name="T13" fmla="*/ 6 h 66"/>
                <a:gd name="T14" fmla="*/ 1 w 163"/>
                <a:gd name="T15" fmla="*/ 6 h 66"/>
                <a:gd name="T16" fmla="*/ 0 w 163"/>
                <a:gd name="T17" fmla="*/ 9 h 66"/>
                <a:gd name="T18" fmla="*/ 6 w 163"/>
                <a:gd name="T19" fmla="*/ 32 h 66"/>
                <a:gd name="T20" fmla="*/ 25 w 163"/>
                <a:gd name="T21" fmla="*/ 50 h 66"/>
                <a:gd name="T22" fmla="*/ 42 w 163"/>
                <a:gd name="T23" fmla="*/ 66 h 66"/>
                <a:gd name="T24" fmla="*/ 122 w 163"/>
                <a:gd name="T25" fmla="*/ 66 h 66"/>
                <a:gd name="T26" fmla="*/ 139 w 163"/>
                <a:gd name="T27" fmla="*/ 50 h 66"/>
                <a:gd name="T28" fmla="*/ 156 w 163"/>
                <a:gd name="T29" fmla="*/ 32 h 66"/>
                <a:gd name="T30" fmla="*/ 163 w 163"/>
                <a:gd name="T31" fmla="*/ 9 h 66"/>
                <a:gd name="T32" fmla="*/ 161 w 163"/>
                <a:gd name="T33" fmla="*/ 6 h 66"/>
                <a:gd name="T34" fmla="*/ 122 w 163"/>
                <a:gd name="T35" fmla="*/ 63 h 66"/>
                <a:gd name="T36" fmla="*/ 42 w 163"/>
                <a:gd name="T37" fmla="*/ 63 h 66"/>
                <a:gd name="T38" fmla="*/ 28 w 163"/>
                <a:gd name="T39" fmla="*/ 49 h 66"/>
                <a:gd name="T40" fmla="*/ 28 w 163"/>
                <a:gd name="T41" fmla="*/ 17 h 66"/>
                <a:gd name="T42" fmla="*/ 42 w 163"/>
                <a:gd name="T43" fmla="*/ 4 h 66"/>
                <a:gd name="T44" fmla="*/ 122 w 163"/>
                <a:gd name="T45" fmla="*/ 4 h 66"/>
                <a:gd name="T46" fmla="*/ 136 w 163"/>
                <a:gd name="T47" fmla="*/ 17 h 66"/>
                <a:gd name="T48" fmla="*/ 136 w 163"/>
                <a:gd name="T49" fmla="*/ 49 h 66"/>
                <a:gd name="T50" fmla="*/ 122 w 163"/>
                <a:gd name="T51" fmla="*/ 63 h 66"/>
                <a:gd name="T52" fmla="*/ 3 w 163"/>
                <a:gd name="T53" fmla="*/ 9 h 66"/>
                <a:gd name="T54" fmla="*/ 3 w 163"/>
                <a:gd name="T55" fmla="*/ 8 h 66"/>
                <a:gd name="T56" fmla="*/ 16 w 163"/>
                <a:gd name="T57" fmla="*/ 9 h 66"/>
                <a:gd name="T58" fmla="*/ 26 w 163"/>
                <a:gd name="T59" fmla="*/ 12 h 66"/>
                <a:gd name="T60" fmla="*/ 25 w 163"/>
                <a:gd name="T61" fmla="*/ 17 h 66"/>
                <a:gd name="T62" fmla="*/ 25 w 163"/>
                <a:gd name="T63" fmla="*/ 47 h 66"/>
                <a:gd name="T64" fmla="*/ 3 w 163"/>
                <a:gd name="T65" fmla="*/ 9 h 66"/>
                <a:gd name="T66" fmla="*/ 160 w 163"/>
                <a:gd name="T67" fmla="*/ 9 h 66"/>
                <a:gd name="T68" fmla="*/ 139 w 163"/>
                <a:gd name="T69" fmla="*/ 47 h 66"/>
                <a:gd name="T70" fmla="*/ 139 w 163"/>
                <a:gd name="T71" fmla="*/ 17 h 66"/>
                <a:gd name="T72" fmla="*/ 138 w 163"/>
                <a:gd name="T73" fmla="*/ 12 h 66"/>
                <a:gd name="T74" fmla="*/ 146 w 163"/>
                <a:gd name="T75" fmla="*/ 9 h 66"/>
                <a:gd name="T76" fmla="*/ 160 w 163"/>
                <a:gd name="T77" fmla="*/ 8 h 66"/>
                <a:gd name="T78" fmla="*/ 160 w 163"/>
                <a:gd name="T79" fmla="*/ 9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3" h="66">
                  <a:moveTo>
                    <a:pt x="161" y="6"/>
                  </a:moveTo>
                  <a:cubicBezTo>
                    <a:pt x="160" y="5"/>
                    <a:pt x="157" y="4"/>
                    <a:pt x="146" y="6"/>
                  </a:cubicBezTo>
                  <a:cubicBezTo>
                    <a:pt x="142" y="7"/>
                    <a:pt x="139" y="8"/>
                    <a:pt x="137" y="9"/>
                  </a:cubicBezTo>
                  <a:cubicBezTo>
                    <a:pt x="134" y="4"/>
                    <a:pt x="129" y="0"/>
                    <a:pt x="122" y="0"/>
                  </a:cubicBezTo>
                  <a:cubicBezTo>
                    <a:pt x="42" y="0"/>
                    <a:pt x="42" y="0"/>
                    <a:pt x="42" y="0"/>
                  </a:cubicBezTo>
                  <a:cubicBezTo>
                    <a:pt x="35" y="0"/>
                    <a:pt x="30" y="4"/>
                    <a:pt x="27" y="9"/>
                  </a:cubicBezTo>
                  <a:cubicBezTo>
                    <a:pt x="25" y="8"/>
                    <a:pt x="21" y="7"/>
                    <a:pt x="17" y="6"/>
                  </a:cubicBezTo>
                  <a:cubicBezTo>
                    <a:pt x="12" y="5"/>
                    <a:pt x="4" y="3"/>
                    <a:pt x="1" y="6"/>
                  </a:cubicBezTo>
                  <a:cubicBezTo>
                    <a:pt x="0" y="7"/>
                    <a:pt x="0" y="8"/>
                    <a:pt x="0" y="9"/>
                  </a:cubicBezTo>
                  <a:cubicBezTo>
                    <a:pt x="0" y="14"/>
                    <a:pt x="2" y="23"/>
                    <a:pt x="6" y="32"/>
                  </a:cubicBezTo>
                  <a:cubicBezTo>
                    <a:pt x="11" y="42"/>
                    <a:pt x="18" y="49"/>
                    <a:pt x="25" y="50"/>
                  </a:cubicBezTo>
                  <a:cubicBezTo>
                    <a:pt x="26" y="59"/>
                    <a:pt x="33" y="66"/>
                    <a:pt x="42" y="66"/>
                  </a:cubicBezTo>
                  <a:cubicBezTo>
                    <a:pt x="122" y="66"/>
                    <a:pt x="122" y="66"/>
                    <a:pt x="122" y="66"/>
                  </a:cubicBezTo>
                  <a:cubicBezTo>
                    <a:pt x="131" y="66"/>
                    <a:pt x="138" y="59"/>
                    <a:pt x="139" y="50"/>
                  </a:cubicBezTo>
                  <a:cubicBezTo>
                    <a:pt x="146" y="48"/>
                    <a:pt x="152" y="42"/>
                    <a:pt x="156" y="32"/>
                  </a:cubicBezTo>
                  <a:cubicBezTo>
                    <a:pt x="160" y="23"/>
                    <a:pt x="163" y="14"/>
                    <a:pt x="163" y="9"/>
                  </a:cubicBezTo>
                  <a:cubicBezTo>
                    <a:pt x="163" y="8"/>
                    <a:pt x="163" y="7"/>
                    <a:pt x="161" y="6"/>
                  </a:cubicBezTo>
                  <a:close/>
                  <a:moveTo>
                    <a:pt x="122" y="63"/>
                  </a:moveTo>
                  <a:cubicBezTo>
                    <a:pt x="42" y="63"/>
                    <a:pt x="42" y="63"/>
                    <a:pt x="42" y="63"/>
                  </a:cubicBezTo>
                  <a:cubicBezTo>
                    <a:pt x="34" y="63"/>
                    <a:pt x="28" y="57"/>
                    <a:pt x="28" y="49"/>
                  </a:cubicBezTo>
                  <a:cubicBezTo>
                    <a:pt x="28" y="17"/>
                    <a:pt x="28" y="17"/>
                    <a:pt x="28" y="17"/>
                  </a:cubicBezTo>
                  <a:cubicBezTo>
                    <a:pt x="28" y="10"/>
                    <a:pt x="34" y="4"/>
                    <a:pt x="42" y="4"/>
                  </a:cubicBezTo>
                  <a:cubicBezTo>
                    <a:pt x="122" y="4"/>
                    <a:pt x="122" y="4"/>
                    <a:pt x="122" y="4"/>
                  </a:cubicBezTo>
                  <a:cubicBezTo>
                    <a:pt x="130" y="4"/>
                    <a:pt x="136" y="10"/>
                    <a:pt x="136" y="17"/>
                  </a:cubicBezTo>
                  <a:cubicBezTo>
                    <a:pt x="136" y="49"/>
                    <a:pt x="136" y="49"/>
                    <a:pt x="136" y="49"/>
                  </a:cubicBezTo>
                  <a:cubicBezTo>
                    <a:pt x="136" y="57"/>
                    <a:pt x="130" y="63"/>
                    <a:pt x="122" y="63"/>
                  </a:cubicBezTo>
                  <a:close/>
                  <a:moveTo>
                    <a:pt x="3" y="9"/>
                  </a:moveTo>
                  <a:cubicBezTo>
                    <a:pt x="3" y="9"/>
                    <a:pt x="3" y="9"/>
                    <a:pt x="3" y="8"/>
                  </a:cubicBezTo>
                  <a:cubicBezTo>
                    <a:pt x="4" y="8"/>
                    <a:pt x="6" y="7"/>
                    <a:pt x="16" y="9"/>
                  </a:cubicBezTo>
                  <a:cubicBezTo>
                    <a:pt x="20" y="10"/>
                    <a:pt x="24" y="11"/>
                    <a:pt x="26" y="12"/>
                  </a:cubicBezTo>
                  <a:cubicBezTo>
                    <a:pt x="25" y="13"/>
                    <a:pt x="25" y="15"/>
                    <a:pt x="25" y="17"/>
                  </a:cubicBezTo>
                  <a:cubicBezTo>
                    <a:pt x="25" y="47"/>
                    <a:pt x="25" y="47"/>
                    <a:pt x="25" y="47"/>
                  </a:cubicBezTo>
                  <a:cubicBezTo>
                    <a:pt x="11" y="43"/>
                    <a:pt x="4" y="18"/>
                    <a:pt x="3" y="9"/>
                  </a:cubicBezTo>
                  <a:close/>
                  <a:moveTo>
                    <a:pt x="160" y="9"/>
                  </a:moveTo>
                  <a:cubicBezTo>
                    <a:pt x="159" y="17"/>
                    <a:pt x="152" y="41"/>
                    <a:pt x="139" y="47"/>
                  </a:cubicBezTo>
                  <a:cubicBezTo>
                    <a:pt x="139" y="17"/>
                    <a:pt x="139" y="17"/>
                    <a:pt x="139" y="17"/>
                  </a:cubicBezTo>
                  <a:cubicBezTo>
                    <a:pt x="139" y="15"/>
                    <a:pt x="139" y="13"/>
                    <a:pt x="138" y="12"/>
                  </a:cubicBezTo>
                  <a:cubicBezTo>
                    <a:pt x="140" y="11"/>
                    <a:pt x="143" y="10"/>
                    <a:pt x="146" y="9"/>
                  </a:cubicBezTo>
                  <a:cubicBezTo>
                    <a:pt x="157" y="7"/>
                    <a:pt x="159" y="8"/>
                    <a:pt x="160" y="8"/>
                  </a:cubicBezTo>
                  <a:cubicBezTo>
                    <a:pt x="160" y="9"/>
                    <a:pt x="160" y="9"/>
                    <a:pt x="160" y="9"/>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3" name="Freeform 706">
              <a:extLst>
                <a:ext uri="{FF2B5EF4-FFF2-40B4-BE49-F238E27FC236}">
                  <a16:creationId xmlns:a16="http://schemas.microsoft.com/office/drawing/2014/main" id="{AE6BC3FE-CEAA-44C9-BBF9-BBAF65875277}"/>
                </a:ext>
              </a:extLst>
            </p:cNvPr>
            <p:cNvSpPr>
              <a:spLocks/>
            </p:cNvSpPr>
            <p:nvPr/>
          </p:nvSpPr>
          <p:spPr bwMode="auto">
            <a:xfrm>
              <a:off x="4704" y="828"/>
              <a:ext cx="519" cy="504"/>
            </a:xfrm>
            <a:custGeom>
              <a:avLst/>
              <a:gdLst>
                <a:gd name="T0" fmla="*/ 172 w 217"/>
                <a:gd name="T1" fmla="*/ 139 h 212"/>
                <a:gd name="T2" fmla="*/ 217 w 217"/>
                <a:gd name="T3" fmla="*/ 107 h 212"/>
                <a:gd name="T4" fmla="*/ 171 w 217"/>
                <a:gd name="T5" fmla="*/ 74 h 212"/>
                <a:gd name="T6" fmla="*/ 113 w 217"/>
                <a:gd name="T7" fmla="*/ 0 h 212"/>
                <a:gd name="T8" fmla="*/ 1 w 217"/>
                <a:gd name="T9" fmla="*/ 0 h 212"/>
                <a:gd name="T10" fmla="*/ 0 w 217"/>
                <a:gd name="T11" fmla="*/ 212 h 212"/>
                <a:gd name="T12" fmla="*/ 119 w 217"/>
                <a:gd name="T13" fmla="*/ 212 h 212"/>
                <a:gd name="T14" fmla="*/ 172 w 217"/>
                <a:gd name="T15" fmla="*/ 139 h 2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7" h="212">
                  <a:moveTo>
                    <a:pt x="172" y="139"/>
                  </a:moveTo>
                  <a:cubicBezTo>
                    <a:pt x="217" y="107"/>
                    <a:pt x="217" y="107"/>
                    <a:pt x="217" y="107"/>
                  </a:cubicBezTo>
                  <a:cubicBezTo>
                    <a:pt x="171" y="74"/>
                    <a:pt x="171" y="74"/>
                    <a:pt x="171" y="74"/>
                  </a:cubicBezTo>
                  <a:cubicBezTo>
                    <a:pt x="162" y="42"/>
                    <a:pt x="141" y="16"/>
                    <a:pt x="113" y="0"/>
                  </a:cubicBezTo>
                  <a:cubicBezTo>
                    <a:pt x="1" y="0"/>
                    <a:pt x="1" y="0"/>
                    <a:pt x="1" y="0"/>
                  </a:cubicBezTo>
                  <a:cubicBezTo>
                    <a:pt x="0" y="212"/>
                    <a:pt x="0" y="212"/>
                    <a:pt x="0" y="212"/>
                  </a:cubicBezTo>
                  <a:cubicBezTo>
                    <a:pt x="119" y="212"/>
                    <a:pt x="119" y="212"/>
                    <a:pt x="119" y="212"/>
                  </a:cubicBezTo>
                  <a:cubicBezTo>
                    <a:pt x="145" y="195"/>
                    <a:pt x="164" y="169"/>
                    <a:pt x="172" y="139"/>
                  </a:cubicBezTo>
                  <a:close/>
                </a:path>
              </a:pathLst>
            </a:custGeom>
            <a:solidFill>
              <a:srgbClr val="B1FDF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4" name="Freeform 707">
              <a:extLst>
                <a:ext uri="{FF2B5EF4-FFF2-40B4-BE49-F238E27FC236}">
                  <a16:creationId xmlns:a16="http://schemas.microsoft.com/office/drawing/2014/main" id="{0C954E90-1F71-4076-BB54-2E8B3CF5A750}"/>
                </a:ext>
              </a:extLst>
            </p:cNvPr>
            <p:cNvSpPr>
              <a:spLocks/>
            </p:cNvSpPr>
            <p:nvPr/>
          </p:nvSpPr>
          <p:spPr bwMode="auto">
            <a:xfrm>
              <a:off x="4448" y="788"/>
              <a:ext cx="708" cy="606"/>
            </a:xfrm>
            <a:custGeom>
              <a:avLst/>
              <a:gdLst>
                <a:gd name="T0" fmla="*/ 131 w 296"/>
                <a:gd name="T1" fmla="*/ 0 h 255"/>
                <a:gd name="T2" fmla="*/ 8 w 296"/>
                <a:gd name="T3" fmla="*/ 138 h 255"/>
                <a:gd name="T4" fmla="*/ 115 w 296"/>
                <a:gd name="T5" fmla="*/ 247 h 255"/>
                <a:gd name="T6" fmla="*/ 251 w 296"/>
                <a:gd name="T7" fmla="*/ 155 h 255"/>
                <a:gd name="T8" fmla="*/ 296 w 296"/>
                <a:gd name="T9" fmla="*/ 123 h 255"/>
                <a:gd name="T10" fmla="*/ 250 w 296"/>
                <a:gd name="T11" fmla="*/ 91 h 255"/>
                <a:gd name="T12" fmla="*/ 131 w 296"/>
                <a:gd name="T13" fmla="*/ 0 h 255"/>
              </a:gdLst>
              <a:ahLst/>
              <a:cxnLst>
                <a:cxn ang="0">
                  <a:pos x="T0" y="T1"/>
                </a:cxn>
                <a:cxn ang="0">
                  <a:pos x="T2" y="T3"/>
                </a:cxn>
                <a:cxn ang="0">
                  <a:pos x="T4" y="T5"/>
                </a:cxn>
                <a:cxn ang="0">
                  <a:pos x="T6" y="T7"/>
                </a:cxn>
                <a:cxn ang="0">
                  <a:pos x="T8" y="T9"/>
                </a:cxn>
                <a:cxn ang="0">
                  <a:pos x="T10" y="T11"/>
                </a:cxn>
                <a:cxn ang="0">
                  <a:pos x="T12" y="T13"/>
                </a:cxn>
              </a:cxnLst>
              <a:rect l="0" t="0" r="r" b="b"/>
              <a:pathLst>
                <a:path w="296" h="255">
                  <a:moveTo>
                    <a:pt x="131" y="0"/>
                  </a:moveTo>
                  <a:cubicBezTo>
                    <a:pt x="58" y="0"/>
                    <a:pt x="0" y="64"/>
                    <a:pt x="8" y="138"/>
                  </a:cubicBezTo>
                  <a:cubicBezTo>
                    <a:pt x="14" y="195"/>
                    <a:pt x="59" y="240"/>
                    <a:pt x="115" y="247"/>
                  </a:cubicBezTo>
                  <a:cubicBezTo>
                    <a:pt x="180" y="255"/>
                    <a:pt x="236" y="214"/>
                    <a:pt x="251" y="155"/>
                  </a:cubicBezTo>
                  <a:cubicBezTo>
                    <a:pt x="296" y="123"/>
                    <a:pt x="296" y="123"/>
                    <a:pt x="296" y="123"/>
                  </a:cubicBezTo>
                  <a:cubicBezTo>
                    <a:pt x="250" y="91"/>
                    <a:pt x="250" y="91"/>
                    <a:pt x="250" y="91"/>
                  </a:cubicBezTo>
                  <a:cubicBezTo>
                    <a:pt x="236" y="39"/>
                    <a:pt x="188" y="0"/>
                    <a:pt x="131" y="0"/>
                  </a:cubicBezTo>
                  <a:close/>
                </a:path>
              </a:pathLst>
            </a:cu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5" name="Freeform 708">
              <a:extLst>
                <a:ext uri="{FF2B5EF4-FFF2-40B4-BE49-F238E27FC236}">
                  <a16:creationId xmlns:a16="http://schemas.microsoft.com/office/drawing/2014/main" id="{D7739C10-2A07-4A97-BB43-1B508F7AAADA}"/>
                </a:ext>
              </a:extLst>
            </p:cNvPr>
            <p:cNvSpPr>
              <a:spLocks/>
            </p:cNvSpPr>
            <p:nvPr/>
          </p:nvSpPr>
          <p:spPr bwMode="auto">
            <a:xfrm>
              <a:off x="4630" y="864"/>
              <a:ext cx="256" cy="413"/>
            </a:xfrm>
            <a:custGeom>
              <a:avLst/>
              <a:gdLst>
                <a:gd name="T0" fmla="*/ 6 w 107"/>
                <a:gd name="T1" fmla="*/ 116 h 174"/>
                <a:gd name="T2" fmla="*/ 30 w 107"/>
                <a:gd name="T3" fmla="*/ 146 h 174"/>
                <a:gd name="T4" fmla="*/ 30 w 107"/>
                <a:gd name="T5" fmla="*/ 174 h 174"/>
                <a:gd name="T6" fmla="*/ 80 w 107"/>
                <a:gd name="T7" fmla="*/ 174 h 174"/>
                <a:gd name="T8" fmla="*/ 81 w 107"/>
                <a:gd name="T9" fmla="*/ 149 h 174"/>
                <a:gd name="T10" fmla="*/ 92 w 107"/>
                <a:gd name="T11" fmla="*/ 130 h 174"/>
                <a:gd name="T12" fmla="*/ 102 w 107"/>
                <a:gd name="T13" fmla="*/ 70 h 174"/>
                <a:gd name="T14" fmla="*/ 106 w 107"/>
                <a:gd name="T15" fmla="*/ 43 h 174"/>
                <a:gd name="T16" fmla="*/ 102 w 107"/>
                <a:gd name="T17" fmla="*/ 36 h 174"/>
                <a:gd name="T18" fmla="*/ 101 w 107"/>
                <a:gd name="T19" fmla="*/ 36 h 174"/>
                <a:gd name="T20" fmla="*/ 95 w 107"/>
                <a:gd name="T21" fmla="*/ 40 h 174"/>
                <a:gd name="T22" fmla="*/ 86 w 107"/>
                <a:gd name="T23" fmla="*/ 72 h 174"/>
                <a:gd name="T24" fmla="*/ 77 w 107"/>
                <a:gd name="T25" fmla="*/ 70 h 174"/>
                <a:gd name="T26" fmla="*/ 88 w 107"/>
                <a:gd name="T27" fmla="*/ 18 h 174"/>
                <a:gd name="T28" fmla="*/ 83 w 107"/>
                <a:gd name="T29" fmla="*/ 12 h 174"/>
                <a:gd name="T30" fmla="*/ 82 w 107"/>
                <a:gd name="T31" fmla="*/ 11 h 174"/>
                <a:gd name="T32" fmla="*/ 76 w 107"/>
                <a:gd name="T33" fmla="*/ 16 h 174"/>
                <a:gd name="T34" fmla="*/ 66 w 107"/>
                <a:gd name="T35" fmla="*/ 68 h 174"/>
                <a:gd name="T36" fmla="*/ 63 w 107"/>
                <a:gd name="T37" fmla="*/ 68 h 174"/>
                <a:gd name="T38" fmla="*/ 63 w 107"/>
                <a:gd name="T39" fmla="*/ 5 h 174"/>
                <a:gd name="T40" fmla="*/ 58 w 107"/>
                <a:gd name="T41" fmla="*/ 0 h 174"/>
                <a:gd name="T42" fmla="*/ 52 w 107"/>
                <a:gd name="T43" fmla="*/ 5 h 174"/>
                <a:gd name="T44" fmla="*/ 48 w 107"/>
                <a:gd name="T45" fmla="*/ 70 h 174"/>
                <a:gd name="T46" fmla="*/ 44 w 107"/>
                <a:gd name="T47" fmla="*/ 70 h 174"/>
                <a:gd name="T48" fmla="*/ 38 w 107"/>
                <a:gd name="T49" fmla="*/ 13 h 174"/>
                <a:gd name="T50" fmla="*/ 32 w 107"/>
                <a:gd name="T51" fmla="*/ 8 h 174"/>
                <a:gd name="T52" fmla="*/ 31 w 107"/>
                <a:gd name="T53" fmla="*/ 8 h 174"/>
                <a:gd name="T54" fmla="*/ 26 w 107"/>
                <a:gd name="T55" fmla="*/ 14 h 174"/>
                <a:gd name="T56" fmla="*/ 26 w 107"/>
                <a:gd name="T57" fmla="*/ 77 h 174"/>
                <a:gd name="T58" fmla="*/ 21 w 107"/>
                <a:gd name="T59" fmla="*/ 98 h 174"/>
                <a:gd name="T60" fmla="*/ 16 w 107"/>
                <a:gd name="T61" fmla="*/ 75 h 174"/>
                <a:gd name="T62" fmla="*/ 2 w 107"/>
                <a:gd name="T63" fmla="*/ 66 h 174"/>
                <a:gd name="T64" fmla="*/ 6 w 107"/>
                <a:gd name="T65" fmla="*/ 116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74">
                  <a:moveTo>
                    <a:pt x="6" y="116"/>
                  </a:moveTo>
                  <a:cubicBezTo>
                    <a:pt x="8" y="127"/>
                    <a:pt x="30" y="146"/>
                    <a:pt x="30" y="146"/>
                  </a:cubicBezTo>
                  <a:cubicBezTo>
                    <a:pt x="30" y="174"/>
                    <a:pt x="30" y="174"/>
                    <a:pt x="30" y="174"/>
                  </a:cubicBezTo>
                  <a:cubicBezTo>
                    <a:pt x="80" y="174"/>
                    <a:pt x="80" y="174"/>
                    <a:pt x="80" y="174"/>
                  </a:cubicBezTo>
                  <a:cubicBezTo>
                    <a:pt x="81" y="149"/>
                    <a:pt x="81" y="149"/>
                    <a:pt x="81" y="149"/>
                  </a:cubicBezTo>
                  <a:cubicBezTo>
                    <a:pt x="92" y="130"/>
                    <a:pt x="92" y="130"/>
                    <a:pt x="92" y="130"/>
                  </a:cubicBezTo>
                  <a:cubicBezTo>
                    <a:pt x="92" y="130"/>
                    <a:pt x="100" y="80"/>
                    <a:pt x="102" y="70"/>
                  </a:cubicBezTo>
                  <a:cubicBezTo>
                    <a:pt x="106" y="43"/>
                    <a:pt x="106" y="43"/>
                    <a:pt x="106" y="43"/>
                  </a:cubicBezTo>
                  <a:cubicBezTo>
                    <a:pt x="107" y="40"/>
                    <a:pt x="105" y="37"/>
                    <a:pt x="102" y="36"/>
                  </a:cubicBezTo>
                  <a:cubicBezTo>
                    <a:pt x="101" y="36"/>
                    <a:pt x="101" y="36"/>
                    <a:pt x="101" y="36"/>
                  </a:cubicBezTo>
                  <a:cubicBezTo>
                    <a:pt x="99" y="35"/>
                    <a:pt x="96" y="37"/>
                    <a:pt x="95" y="40"/>
                  </a:cubicBezTo>
                  <a:cubicBezTo>
                    <a:pt x="86" y="72"/>
                    <a:pt x="86" y="72"/>
                    <a:pt x="86" y="72"/>
                  </a:cubicBezTo>
                  <a:cubicBezTo>
                    <a:pt x="84" y="71"/>
                    <a:pt x="80" y="71"/>
                    <a:pt x="77" y="70"/>
                  </a:cubicBezTo>
                  <a:cubicBezTo>
                    <a:pt x="88" y="18"/>
                    <a:pt x="88" y="18"/>
                    <a:pt x="88" y="18"/>
                  </a:cubicBezTo>
                  <a:cubicBezTo>
                    <a:pt x="88" y="15"/>
                    <a:pt x="86" y="12"/>
                    <a:pt x="83" y="12"/>
                  </a:cubicBezTo>
                  <a:cubicBezTo>
                    <a:pt x="82" y="11"/>
                    <a:pt x="82" y="11"/>
                    <a:pt x="82" y="11"/>
                  </a:cubicBezTo>
                  <a:cubicBezTo>
                    <a:pt x="79" y="11"/>
                    <a:pt x="76" y="13"/>
                    <a:pt x="76" y="16"/>
                  </a:cubicBezTo>
                  <a:cubicBezTo>
                    <a:pt x="66" y="68"/>
                    <a:pt x="66" y="68"/>
                    <a:pt x="66" y="68"/>
                  </a:cubicBezTo>
                  <a:cubicBezTo>
                    <a:pt x="66" y="69"/>
                    <a:pt x="63" y="68"/>
                    <a:pt x="63" y="68"/>
                  </a:cubicBezTo>
                  <a:cubicBezTo>
                    <a:pt x="63" y="5"/>
                    <a:pt x="63" y="5"/>
                    <a:pt x="63" y="5"/>
                  </a:cubicBezTo>
                  <a:cubicBezTo>
                    <a:pt x="63" y="2"/>
                    <a:pt x="61" y="0"/>
                    <a:pt x="58" y="0"/>
                  </a:cubicBezTo>
                  <a:cubicBezTo>
                    <a:pt x="55" y="0"/>
                    <a:pt x="52" y="2"/>
                    <a:pt x="52" y="5"/>
                  </a:cubicBezTo>
                  <a:cubicBezTo>
                    <a:pt x="48" y="70"/>
                    <a:pt x="48" y="70"/>
                    <a:pt x="48" y="70"/>
                  </a:cubicBezTo>
                  <a:cubicBezTo>
                    <a:pt x="44" y="70"/>
                    <a:pt x="44" y="70"/>
                    <a:pt x="44" y="70"/>
                  </a:cubicBezTo>
                  <a:cubicBezTo>
                    <a:pt x="38" y="13"/>
                    <a:pt x="38" y="13"/>
                    <a:pt x="38" y="13"/>
                  </a:cubicBezTo>
                  <a:cubicBezTo>
                    <a:pt x="38" y="10"/>
                    <a:pt x="35" y="8"/>
                    <a:pt x="32" y="8"/>
                  </a:cubicBezTo>
                  <a:cubicBezTo>
                    <a:pt x="31" y="8"/>
                    <a:pt x="31" y="8"/>
                    <a:pt x="31" y="8"/>
                  </a:cubicBezTo>
                  <a:cubicBezTo>
                    <a:pt x="28" y="8"/>
                    <a:pt x="26" y="11"/>
                    <a:pt x="26" y="14"/>
                  </a:cubicBezTo>
                  <a:cubicBezTo>
                    <a:pt x="26" y="77"/>
                    <a:pt x="26" y="77"/>
                    <a:pt x="26" y="77"/>
                  </a:cubicBezTo>
                  <a:cubicBezTo>
                    <a:pt x="26" y="77"/>
                    <a:pt x="24" y="95"/>
                    <a:pt x="21" y="98"/>
                  </a:cubicBezTo>
                  <a:cubicBezTo>
                    <a:pt x="19" y="102"/>
                    <a:pt x="16" y="75"/>
                    <a:pt x="16" y="75"/>
                  </a:cubicBezTo>
                  <a:cubicBezTo>
                    <a:pt x="15" y="63"/>
                    <a:pt x="0" y="61"/>
                    <a:pt x="2" y="66"/>
                  </a:cubicBezTo>
                  <a:cubicBezTo>
                    <a:pt x="5" y="71"/>
                    <a:pt x="6" y="116"/>
                    <a:pt x="6" y="116"/>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6" name="Oval 709">
              <a:extLst>
                <a:ext uri="{FF2B5EF4-FFF2-40B4-BE49-F238E27FC236}">
                  <a16:creationId xmlns:a16="http://schemas.microsoft.com/office/drawing/2014/main" id="{32EE378D-4A11-45B9-8D30-84D8FA2EFB35}"/>
                </a:ext>
              </a:extLst>
            </p:cNvPr>
            <p:cNvSpPr>
              <a:spLocks noChangeArrowheads="1"/>
            </p:cNvSpPr>
            <p:nvPr/>
          </p:nvSpPr>
          <p:spPr bwMode="auto">
            <a:xfrm>
              <a:off x="4709" y="1049"/>
              <a:ext cx="131" cy="129"/>
            </a:xfrm>
            <a:prstGeom prst="ellipse">
              <a:avLst/>
            </a:prstGeom>
            <a:solidFill>
              <a:srgbClr val="55D9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7" name="Freeform 710">
              <a:extLst>
                <a:ext uri="{FF2B5EF4-FFF2-40B4-BE49-F238E27FC236}">
                  <a16:creationId xmlns:a16="http://schemas.microsoft.com/office/drawing/2014/main" id="{66FD2E43-ED15-4A41-A444-BFCDF348AC3A}"/>
                </a:ext>
              </a:extLst>
            </p:cNvPr>
            <p:cNvSpPr>
              <a:spLocks/>
            </p:cNvSpPr>
            <p:nvPr/>
          </p:nvSpPr>
          <p:spPr bwMode="auto">
            <a:xfrm>
              <a:off x="4769" y="1132"/>
              <a:ext cx="24" cy="31"/>
            </a:xfrm>
            <a:custGeom>
              <a:avLst/>
              <a:gdLst>
                <a:gd name="T0" fmla="*/ 9 w 10"/>
                <a:gd name="T1" fmla="*/ 0 h 13"/>
                <a:gd name="T2" fmla="*/ 8 w 10"/>
                <a:gd name="T3" fmla="*/ 2 h 13"/>
                <a:gd name="T4" fmla="*/ 8 w 10"/>
                <a:gd name="T5" fmla="*/ 3 h 13"/>
                <a:gd name="T6" fmla="*/ 2 w 10"/>
                <a:gd name="T7" fmla="*/ 10 h 13"/>
                <a:gd name="T8" fmla="*/ 1 w 10"/>
                <a:gd name="T9" fmla="*/ 10 h 13"/>
                <a:gd name="T10" fmla="*/ 0 w 10"/>
                <a:gd name="T11" fmla="*/ 12 h 13"/>
                <a:gd name="T12" fmla="*/ 1 w 10"/>
                <a:gd name="T13" fmla="*/ 13 h 13"/>
                <a:gd name="T14" fmla="*/ 1 w 10"/>
                <a:gd name="T15" fmla="*/ 13 h 13"/>
                <a:gd name="T16" fmla="*/ 8 w 10"/>
                <a:gd name="T17" fmla="*/ 9 h 13"/>
                <a:gd name="T18" fmla="*/ 10 w 10"/>
                <a:gd name="T19" fmla="*/ 3 h 13"/>
                <a:gd name="T20" fmla="*/ 10 w 10"/>
                <a:gd name="T21" fmla="*/ 2 h 13"/>
                <a:gd name="T22" fmla="*/ 9 w 10"/>
                <a:gd name="T23"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13">
                  <a:moveTo>
                    <a:pt x="9" y="0"/>
                  </a:moveTo>
                  <a:cubicBezTo>
                    <a:pt x="8" y="0"/>
                    <a:pt x="8" y="1"/>
                    <a:pt x="8" y="2"/>
                  </a:cubicBezTo>
                  <a:cubicBezTo>
                    <a:pt x="8" y="2"/>
                    <a:pt x="8" y="3"/>
                    <a:pt x="8" y="3"/>
                  </a:cubicBezTo>
                  <a:cubicBezTo>
                    <a:pt x="7" y="7"/>
                    <a:pt x="4" y="9"/>
                    <a:pt x="2" y="10"/>
                  </a:cubicBezTo>
                  <a:cubicBezTo>
                    <a:pt x="2" y="10"/>
                    <a:pt x="1" y="10"/>
                    <a:pt x="1" y="10"/>
                  </a:cubicBezTo>
                  <a:cubicBezTo>
                    <a:pt x="0" y="10"/>
                    <a:pt x="0" y="11"/>
                    <a:pt x="0" y="12"/>
                  </a:cubicBezTo>
                  <a:cubicBezTo>
                    <a:pt x="0" y="12"/>
                    <a:pt x="0" y="13"/>
                    <a:pt x="1" y="13"/>
                  </a:cubicBezTo>
                  <a:cubicBezTo>
                    <a:pt x="1" y="13"/>
                    <a:pt x="1" y="13"/>
                    <a:pt x="1" y="13"/>
                  </a:cubicBezTo>
                  <a:cubicBezTo>
                    <a:pt x="3" y="12"/>
                    <a:pt x="6" y="11"/>
                    <a:pt x="8" y="9"/>
                  </a:cubicBezTo>
                  <a:cubicBezTo>
                    <a:pt x="9" y="7"/>
                    <a:pt x="10" y="5"/>
                    <a:pt x="10" y="3"/>
                  </a:cubicBezTo>
                  <a:cubicBezTo>
                    <a:pt x="10" y="3"/>
                    <a:pt x="10" y="2"/>
                    <a:pt x="10" y="2"/>
                  </a:cubicBezTo>
                  <a:cubicBezTo>
                    <a:pt x="10" y="1"/>
                    <a:pt x="10" y="0"/>
                    <a:pt x="9" y="0"/>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8" name="Freeform 711">
              <a:extLst>
                <a:ext uri="{FF2B5EF4-FFF2-40B4-BE49-F238E27FC236}">
                  <a16:creationId xmlns:a16="http://schemas.microsoft.com/office/drawing/2014/main" id="{5684FE6B-191D-4483-A4DF-74089AD50193}"/>
                </a:ext>
              </a:extLst>
            </p:cNvPr>
            <p:cNvSpPr>
              <a:spLocks/>
            </p:cNvSpPr>
            <p:nvPr/>
          </p:nvSpPr>
          <p:spPr bwMode="auto">
            <a:xfrm>
              <a:off x="4723" y="1102"/>
              <a:ext cx="15" cy="23"/>
            </a:xfrm>
            <a:custGeom>
              <a:avLst/>
              <a:gdLst>
                <a:gd name="T0" fmla="*/ 4 w 6"/>
                <a:gd name="T1" fmla="*/ 6 h 10"/>
                <a:gd name="T2" fmla="*/ 4 w 6"/>
                <a:gd name="T3" fmla="*/ 4 h 10"/>
                <a:gd name="T4" fmla="*/ 5 w 6"/>
                <a:gd name="T5" fmla="*/ 3 h 10"/>
                <a:gd name="T6" fmla="*/ 5 w 6"/>
                <a:gd name="T7" fmla="*/ 1 h 10"/>
                <a:gd name="T8" fmla="*/ 3 w 6"/>
                <a:gd name="T9" fmla="*/ 1 h 10"/>
                <a:gd name="T10" fmla="*/ 3 w 6"/>
                <a:gd name="T11" fmla="*/ 9 h 10"/>
                <a:gd name="T12" fmla="*/ 4 w 6"/>
                <a:gd name="T13" fmla="*/ 10 h 10"/>
                <a:gd name="T14" fmla="*/ 5 w 6"/>
                <a:gd name="T15" fmla="*/ 9 h 10"/>
                <a:gd name="T16" fmla="*/ 5 w 6"/>
                <a:gd name="T17" fmla="*/ 7 h 10"/>
                <a:gd name="T18" fmla="*/ 4 w 6"/>
                <a:gd name="T19"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10">
                  <a:moveTo>
                    <a:pt x="4" y="6"/>
                  </a:moveTo>
                  <a:cubicBezTo>
                    <a:pt x="4" y="5"/>
                    <a:pt x="4" y="5"/>
                    <a:pt x="4" y="4"/>
                  </a:cubicBezTo>
                  <a:cubicBezTo>
                    <a:pt x="4" y="3"/>
                    <a:pt x="5" y="3"/>
                    <a:pt x="5" y="3"/>
                  </a:cubicBezTo>
                  <a:cubicBezTo>
                    <a:pt x="5" y="2"/>
                    <a:pt x="5" y="1"/>
                    <a:pt x="5" y="1"/>
                  </a:cubicBezTo>
                  <a:cubicBezTo>
                    <a:pt x="4" y="0"/>
                    <a:pt x="4" y="0"/>
                    <a:pt x="3" y="1"/>
                  </a:cubicBezTo>
                  <a:cubicBezTo>
                    <a:pt x="1" y="3"/>
                    <a:pt x="0" y="6"/>
                    <a:pt x="3" y="9"/>
                  </a:cubicBezTo>
                  <a:cubicBezTo>
                    <a:pt x="3" y="10"/>
                    <a:pt x="4" y="10"/>
                    <a:pt x="4" y="10"/>
                  </a:cubicBezTo>
                  <a:cubicBezTo>
                    <a:pt x="4" y="10"/>
                    <a:pt x="5" y="10"/>
                    <a:pt x="5" y="9"/>
                  </a:cubicBezTo>
                  <a:cubicBezTo>
                    <a:pt x="6" y="9"/>
                    <a:pt x="5" y="8"/>
                    <a:pt x="5" y="7"/>
                  </a:cubicBezTo>
                  <a:cubicBezTo>
                    <a:pt x="4" y="7"/>
                    <a:pt x="4" y="7"/>
                    <a:pt x="4" y="6"/>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9" name="Freeform 712">
              <a:extLst>
                <a:ext uri="{FF2B5EF4-FFF2-40B4-BE49-F238E27FC236}">
                  <a16:creationId xmlns:a16="http://schemas.microsoft.com/office/drawing/2014/main" id="{A40CC59D-6136-47B6-A0F9-F22140C62E33}"/>
                </a:ext>
              </a:extLst>
            </p:cNvPr>
            <p:cNvSpPr>
              <a:spLocks/>
            </p:cNvSpPr>
            <p:nvPr/>
          </p:nvSpPr>
          <p:spPr bwMode="auto">
            <a:xfrm>
              <a:off x="4805" y="1111"/>
              <a:ext cx="19" cy="33"/>
            </a:xfrm>
            <a:custGeom>
              <a:avLst/>
              <a:gdLst>
                <a:gd name="T0" fmla="*/ 4 w 8"/>
                <a:gd name="T1" fmla="*/ 2 h 14"/>
                <a:gd name="T2" fmla="*/ 4 w 8"/>
                <a:gd name="T3" fmla="*/ 4 h 14"/>
                <a:gd name="T4" fmla="*/ 3 w 8"/>
                <a:gd name="T5" fmla="*/ 10 h 14"/>
                <a:gd name="T6" fmla="*/ 1 w 8"/>
                <a:gd name="T7" fmla="*/ 12 h 14"/>
                <a:gd name="T8" fmla="*/ 1 w 8"/>
                <a:gd name="T9" fmla="*/ 14 h 14"/>
                <a:gd name="T10" fmla="*/ 2 w 8"/>
                <a:gd name="T11" fmla="*/ 14 h 14"/>
                <a:gd name="T12" fmla="*/ 3 w 8"/>
                <a:gd name="T13" fmla="*/ 14 h 14"/>
                <a:gd name="T14" fmla="*/ 6 w 8"/>
                <a:gd name="T15" fmla="*/ 10 h 14"/>
                <a:gd name="T16" fmla="*/ 6 w 8"/>
                <a:gd name="T17" fmla="*/ 1 h 14"/>
                <a:gd name="T18" fmla="*/ 5 w 8"/>
                <a:gd name="T19" fmla="*/ 0 h 14"/>
                <a:gd name="T20" fmla="*/ 4 w 8"/>
                <a:gd name="T21"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14">
                  <a:moveTo>
                    <a:pt x="4" y="2"/>
                  </a:moveTo>
                  <a:cubicBezTo>
                    <a:pt x="4" y="2"/>
                    <a:pt x="4" y="3"/>
                    <a:pt x="4" y="4"/>
                  </a:cubicBezTo>
                  <a:cubicBezTo>
                    <a:pt x="5" y="6"/>
                    <a:pt x="4" y="8"/>
                    <a:pt x="3" y="10"/>
                  </a:cubicBezTo>
                  <a:cubicBezTo>
                    <a:pt x="2" y="11"/>
                    <a:pt x="1" y="12"/>
                    <a:pt x="1" y="12"/>
                  </a:cubicBezTo>
                  <a:cubicBezTo>
                    <a:pt x="0" y="13"/>
                    <a:pt x="0" y="14"/>
                    <a:pt x="1" y="14"/>
                  </a:cubicBezTo>
                  <a:cubicBezTo>
                    <a:pt x="1" y="14"/>
                    <a:pt x="2" y="14"/>
                    <a:pt x="2" y="14"/>
                  </a:cubicBezTo>
                  <a:cubicBezTo>
                    <a:pt x="2" y="14"/>
                    <a:pt x="3" y="14"/>
                    <a:pt x="3" y="14"/>
                  </a:cubicBezTo>
                  <a:cubicBezTo>
                    <a:pt x="3" y="14"/>
                    <a:pt x="4" y="12"/>
                    <a:pt x="6" y="10"/>
                  </a:cubicBezTo>
                  <a:cubicBezTo>
                    <a:pt x="7" y="7"/>
                    <a:pt x="8" y="3"/>
                    <a:pt x="6" y="1"/>
                  </a:cubicBezTo>
                  <a:cubicBezTo>
                    <a:pt x="6" y="0"/>
                    <a:pt x="5" y="0"/>
                    <a:pt x="5" y="0"/>
                  </a:cubicBezTo>
                  <a:cubicBezTo>
                    <a:pt x="4" y="0"/>
                    <a:pt x="4" y="1"/>
                    <a:pt x="4" y="2"/>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0" name="Freeform 713">
              <a:extLst>
                <a:ext uri="{FF2B5EF4-FFF2-40B4-BE49-F238E27FC236}">
                  <a16:creationId xmlns:a16="http://schemas.microsoft.com/office/drawing/2014/main" id="{D8E7AD39-7E66-43FA-AA86-32F0D0C78BEC}"/>
                </a:ext>
              </a:extLst>
            </p:cNvPr>
            <p:cNvSpPr>
              <a:spLocks/>
            </p:cNvSpPr>
            <p:nvPr/>
          </p:nvSpPr>
          <p:spPr bwMode="auto">
            <a:xfrm>
              <a:off x="4742" y="1123"/>
              <a:ext cx="29" cy="28"/>
            </a:xfrm>
            <a:custGeom>
              <a:avLst/>
              <a:gdLst>
                <a:gd name="T0" fmla="*/ 3 w 12"/>
                <a:gd name="T1" fmla="*/ 5 h 12"/>
                <a:gd name="T2" fmla="*/ 0 w 12"/>
                <a:gd name="T3" fmla="*/ 6 h 12"/>
                <a:gd name="T4" fmla="*/ 2 w 12"/>
                <a:gd name="T5" fmla="*/ 8 h 12"/>
                <a:gd name="T6" fmla="*/ 3 w 12"/>
                <a:gd name="T7" fmla="*/ 8 h 12"/>
                <a:gd name="T8" fmla="*/ 3 w 12"/>
                <a:gd name="T9" fmla="*/ 11 h 12"/>
                <a:gd name="T10" fmla="*/ 6 w 12"/>
                <a:gd name="T11" fmla="*/ 10 h 12"/>
                <a:gd name="T12" fmla="*/ 9 w 12"/>
                <a:gd name="T13" fmla="*/ 11 h 12"/>
                <a:gd name="T14" fmla="*/ 9 w 12"/>
                <a:gd name="T15" fmla="*/ 8 h 12"/>
                <a:gd name="T16" fmla="*/ 11 w 12"/>
                <a:gd name="T17" fmla="*/ 8 h 12"/>
                <a:gd name="T18" fmla="*/ 10 w 12"/>
                <a:gd name="T19" fmla="*/ 7 h 12"/>
                <a:gd name="T20" fmla="*/ 12 w 12"/>
                <a:gd name="T21" fmla="*/ 6 h 12"/>
                <a:gd name="T22" fmla="*/ 9 w 12"/>
                <a:gd name="T23" fmla="*/ 3 h 12"/>
                <a:gd name="T24" fmla="*/ 9 w 12"/>
                <a:gd name="T25" fmla="*/ 1 h 12"/>
                <a:gd name="T26" fmla="*/ 7 w 12"/>
                <a:gd name="T27" fmla="*/ 3 h 12"/>
                <a:gd name="T28" fmla="*/ 5 w 12"/>
                <a:gd name="T29" fmla="*/ 0 h 12"/>
                <a:gd name="T30" fmla="*/ 5 w 12"/>
                <a:gd name="T31" fmla="*/ 3 h 12"/>
                <a:gd name="T32" fmla="*/ 2 w 12"/>
                <a:gd name="T33" fmla="*/ 1 h 12"/>
                <a:gd name="T34" fmla="*/ 0 w 12"/>
                <a:gd name="T35" fmla="*/ 4 h 12"/>
                <a:gd name="T36" fmla="*/ 3 w 12"/>
                <a:gd name="T37"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2">
                  <a:moveTo>
                    <a:pt x="3" y="5"/>
                  </a:moveTo>
                  <a:cubicBezTo>
                    <a:pt x="2" y="6"/>
                    <a:pt x="0" y="6"/>
                    <a:pt x="0" y="6"/>
                  </a:cubicBezTo>
                  <a:cubicBezTo>
                    <a:pt x="0" y="7"/>
                    <a:pt x="1" y="7"/>
                    <a:pt x="2" y="8"/>
                  </a:cubicBezTo>
                  <a:cubicBezTo>
                    <a:pt x="2" y="8"/>
                    <a:pt x="3" y="8"/>
                    <a:pt x="3" y="8"/>
                  </a:cubicBezTo>
                  <a:cubicBezTo>
                    <a:pt x="3" y="9"/>
                    <a:pt x="3" y="11"/>
                    <a:pt x="3" y="11"/>
                  </a:cubicBezTo>
                  <a:cubicBezTo>
                    <a:pt x="4" y="12"/>
                    <a:pt x="5" y="10"/>
                    <a:pt x="6" y="10"/>
                  </a:cubicBezTo>
                  <a:cubicBezTo>
                    <a:pt x="6" y="10"/>
                    <a:pt x="8" y="12"/>
                    <a:pt x="9" y="11"/>
                  </a:cubicBezTo>
                  <a:cubicBezTo>
                    <a:pt x="9" y="11"/>
                    <a:pt x="8" y="9"/>
                    <a:pt x="9" y="8"/>
                  </a:cubicBezTo>
                  <a:cubicBezTo>
                    <a:pt x="9" y="8"/>
                    <a:pt x="11" y="9"/>
                    <a:pt x="11" y="8"/>
                  </a:cubicBezTo>
                  <a:cubicBezTo>
                    <a:pt x="12" y="8"/>
                    <a:pt x="10" y="7"/>
                    <a:pt x="10" y="7"/>
                  </a:cubicBezTo>
                  <a:cubicBezTo>
                    <a:pt x="10" y="6"/>
                    <a:pt x="12" y="6"/>
                    <a:pt x="12" y="6"/>
                  </a:cubicBezTo>
                  <a:cubicBezTo>
                    <a:pt x="12" y="5"/>
                    <a:pt x="9" y="4"/>
                    <a:pt x="9" y="3"/>
                  </a:cubicBezTo>
                  <a:cubicBezTo>
                    <a:pt x="8" y="3"/>
                    <a:pt x="9" y="1"/>
                    <a:pt x="9" y="1"/>
                  </a:cubicBezTo>
                  <a:cubicBezTo>
                    <a:pt x="9" y="1"/>
                    <a:pt x="8" y="2"/>
                    <a:pt x="7" y="3"/>
                  </a:cubicBezTo>
                  <a:cubicBezTo>
                    <a:pt x="6" y="3"/>
                    <a:pt x="5" y="0"/>
                    <a:pt x="5" y="0"/>
                  </a:cubicBezTo>
                  <a:cubicBezTo>
                    <a:pt x="5" y="0"/>
                    <a:pt x="5" y="3"/>
                    <a:pt x="5" y="3"/>
                  </a:cubicBezTo>
                  <a:cubicBezTo>
                    <a:pt x="4" y="3"/>
                    <a:pt x="3" y="1"/>
                    <a:pt x="2" y="1"/>
                  </a:cubicBezTo>
                  <a:cubicBezTo>
                    <a:pt x="2" y="1"/>
                    <a:pt x="4" y="4"/>
                    <a:pt x="0" y="4"/>
                  </a:cubicBezTo>
                  <a:cubicBezTo>
                    <a:pt x="0" y="4"/>
                    <a:pt x="3" y="5"/>
                    <a:pt x="3" y="5"/>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1" name="Freeform 714">
              <a:extLst>
                <a:ext uri="{FF2B5EF4-FFF2-40B4-BE49-F238E27FC236}">
                  <a16:creationId xmlns:a16="http://schemas.microsoft.com/office/drawing/2014/main" id="{5BE89314-9ED6-4776-94BE-95712A0DD970}"/>
                </a:ext>
              </a:extLst>
            </p:cNvPr>
            <p:cNvSpPr>
              <a:spLocks/>
            </p:cNvSpPr>
            <p:nvPr/>
          </p:nvSpPr>
          <p:spPr bwMode="auto">
            <a:xfrm>
              <a:off x="4773" y="1092"/>
              <a:ext cx="29" cy="26"/>
            </a:xfrm>
            <a:custGeom>
              <a:avLst/>
              <a:gdLst>
                <a:gd name="T0" fmla="*/ 3 w 12"/>
                <a:gd name="T1" fmla="*/ 5 h 11"/>
                <a:gd name="T2" fmla="*/ 1 w 12"/>
                <a:gd name="T3" fmla="*/ 6 h 11"/>
                <a:gd name="T4" fmla="*/ 3 w 12"/>
                <a:gd name="T5" fmla="*/ 7 h 11"/>
                <a:gd name="T6" fmla="*/ 3 w 12"/>
                <a:gd name="T7" fmla="*/ 8 h 11"/>
                <a:gd name="T8" fmla="*/ 4 w 12"/>
                <a:gd name="T9" fmla="*/ 10 h 11"/>
                <a:gd name="T10" fmla="*/ 6 w 12"/>
                <a:gd name="T11" fmla="*/ 9 h 11"/>
                <a:gd name="T12" fmla="*/ 9 w 12"/>
                <a:gd name="T13" fmla="*/ 10 h 11"/>
                <a:gd name="T14" fmla="*/ 9 w 12"/>
                <a:gd name="T15" fmla="*/ 8 h 11"/>
                <a:gd name="T16" fmla="*/ 11 w 12"/>
                <a:gd name="T17" fmla="*/ 8 h 11"/>
                <a:gd name="T18" fmla="*/ 12 w 12"/>
                <a:gd name="T19" fmla="*/ 8 h 11"/>
                <a:gd name="T20" fmla="*/ 11 w 12"/>
                <a:gd name="T21" fmla="*/ 7 h 11"/>
                <a:gd name="T22" fmla="*/ 10 w 12"/>
                <a:gd name="T23" fmla="*/ 6 h 11"/>
                <a:gd name="T24" fmla="*/ 11 w 12"/>
                <a:gd name="T25" fmla="*/ 5 h 11"/>
                <a:gd name="T26" fmla="*/ 12 w 12"/>
                <a:gd name="T27" fmla="*/ 5 h 11"/>
                <a:gd name="T28" fmla="*/ 11 w 12"/>
                <a:gd name="T29" fmla="*/ 4 h 11"/>
                <a:gd name="T30" fmla="*/ 9 w 12"/>
                <a:gd name="T31" fmla="*/ 3 h 11"/>
                <a:gd name="T32" fmla="*/ 9 w 12"/>
                <a:gd name="T33" fmla="*/ 1 h 11"/>
                <a:gd name="T34" fmla="*/ 7 w 12"/>
                <a:gd name="T35" fmla="*/ 2 h 11"/>
                <a:gd name="T36" fmla="*/ 6 w 12"/>
                <a:gd name="T37" fmla="*/ 0 h 11"/>
                <a:gd name="T38" fmla="*/ 5 w 12"/>
                <a:gd name="T39" fmla="*/ 3 h 11"/>
                <a:gd name="T40" fmla="*/ 3 w 12"/>
                <a:gd name="T41" fmla="*/ 1 h 11"/>
                <a:gd name="T42" fmla="*/ 1 w 12"/>
                <a:gd name="T43" fmla="*/ 3 h 11"/>
                <a:gd name="T44" fmla="*/ 3 w 12"/>
                <a:gd name="T45" fmla="*/ 5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 h="11">
                  <a:moveTo>
                    <a:pt x="3" y="5"/>
                  </a:moveTo>
                  <a:cubicBezTo>
                    <a:pt x="2" y="5"/>
                    <a:pt x="1" y="5"/>
                    <a:pt x="1" y="6"/>
                  </a:cubicBezTo>
                  <a:cubicBezTo>
                    <a:pt x="1" y="6"/>
                    <a:pt x="2" y="7"/>
                    <a:pt x="3" y="7"/>
                  </a:cubicBezTo>
                  <a:cubicBezTo>
                    <a:pt x="3" y="7"/>
                    <a:pt x="3" y="8"/>
                    <a:pt x="3" y="8"/>
                  </a:cubicBezTo>
                  <a:cubicBezTo>
                    <a:pt x="4" y="8"/>
                    <a:pt x="3" y="10"/>
                    <a:pt x="4" y="10"/>
                  </a:cubicBezTo>
                  <a:cubicBezTo>
                    <a:pt x="4" y="11"/>
                    <a:pt x="5" y="9"/>
                    <a:pt x="6" y="9"/>
                  </a:cubicBezTo>
                  <a:cubicBezTo>
                    <a:pt x="7" y="9"/>
                    <a:pt x="8" y="11"/>
                    <a:pt x="9" y="10"/>
                  </a:cubicBezTo>
                  <a:cubicBezTo>
                    <a:pt x="9" y="10"/>
                    <a:pt x="9" y="8"/>
                    <a:pt x="9" y="8"/>
                  </a:cubicBezTo>
                  <a:cubicBezTo>
                    <a:pt x="9" y="7"/>
                    <a:pt x="10" y="8"/>
                    <a:pt x="11" y="8"/>
                  </a:cubicBezTo>
                  <a:cubicBezTo>
                    <a:pt x="11" y="8"/>
                    <a:pt x="11" y="8"/>
                    <a:pt x="12" y="8"/>
                  </a:cubicBezTo>
                  <a:cubicBezTo>
                    <a:pt x="12" y="8"/>
                    <a:pt x="11" y="7"/>
                    <a:pt x="11" y="7"/>
                  </a:cubicBezTo>
                  <a:cubicBezTo>
                    <a:pt x="11" y="7"/>
                    <a:pt x="10" y="6"/>
                    <a:pt x="10" y="6"/>
                  </a:cubicBezTo>
                  <a:cubicBezTo>
                    <a:pt x="10" y="6"/>
                    <a:pt x="11" y="6"/>
                    <a:pt x="11" y="5"/>
                  </a:cubicBezTo>
                  <a:cubicBezTo>
                    <a:pt x="12" y="5"/>
                    <a:pt x="12" y="5"/>
                    <a:pt x="12" y="5"/>
                  </a:cubicBezTo>
                  <a:cubicBezTo>
                    <a:pt x="12" y="5"/>
                    <a:pt x="12" y="4"/>
                    <a:pt x="11" y="4"/>
                  </a:cubicBezTo>
                  <a:cubicBezTo>
                    <a:pt x="11" y="4"/>
                    <a:pt x="9" y="3"/>
                    <a:pt x="9" y="3"/>
                  </a:cubicBezTo>
                  <a:cubicBezTo>
                    <a:pt x="9" y="3"/>
                    <a:pt x="10" y="1"/>
                    <a:pt x="9" y="1"/>
                  </a:cubicBezTo>
                  <a:cubicBezTo>
                    <a:pt x="9" y="0"/>
                    <a:pt x="8" y="2"/>
                    <a:pt x="7" y="2"/>
                  </a:cubicBezTo>
                  <a:cubicBezTo>
                    <a:pt x="7" y="3"/>
                    <a:pt x="6" y="0"/>
                    <a:pt x="6" y="0"/>
                  </a:cubicBezTo>
                  <a:cubicBezTo>
                    <a:pt x="5" y="0"/>
                    <a:pt x="6" y="3"/>
                    <a:pt x="5" y="3"/>
                  </a:cubicBezTo>
                  <a:cubicBezTo>
                    <a:pt x="4" y="2"/>
                    <a:pt x="3" y="0"/>
                    <a:pt x="3" y="1"/>
                  </a:cubicBezTo>
                  <a:cubicBezTo>
                    <a:pt x="3" y="1"/>
                    <a:pt x="5" y="4"/>
                    <a:pt x="1" y="3"/>
                  </a:cubicBezTo>
                  <a:cubicBezTo>
                    <a:pt x="0" y="3"/>
                    <a:pt x="4" y="5"/>
                    <a:pt x="3" y="5"/>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2" name="Freeform 715">
              <a:extLst>
                <a:ext uri="{FF2B5EF4-FFF2-40B4-BE49-F238E27FC236}">
                  <a16:creationId xmlns:a16="http://schemas.microsoft.com/office/drawing/2014/main" id="{CA7CF009-2B2C-46E7-8C62-7009AF8E39B1}"/>
                </a:ext>
              </a:extLst>
            </p:cNvPr>
            <p:cNvSpPr>
              <a:spLocks/>
            </p:cNvSpPr>
            <p:nvPr/>
          </p:nvSpPr>
          <p:spPr bwMode="auto">
            <a:xfrm>
              <a:off x="4790" y="1071"/>
              <a:ext cx="24" cy="19"/>
            </a:xfrm>
            <a:custGeom>
              <a:avLst/>
              <a:gdLst>
                <a:gd name="T0" fmla="*/ 2 w 10"/>
                <a:gd name="T1" fmla="*/ 3 h 8"/>
                <a:gd name="T2" fmla="*/ 3 w 10"/>
                <a:gd name="T3" fmla="*/ 3 h 8"/>
                <a:gd name="T4" fmla="*/ 4 w 10"/>
                <a:gd name="T5" fmla="*/ 3 h 8"/>
                <a:gd name="T6" fmla="*/ 4 w 10"/>
                <a:gd name="T7" fmla="*/ 4 h 8"/>
                <a:gd name="T8" fmla="*/ 5 w 10"/>
                <a:gd name="T9" fmla="*/ 6 h 8"/>
                <a:gd name="T10" fmla="*/ 9 w 10"/>
                <a:gd name="T11" fmla="*/ 8 h 8"/>
                <a:gd name="T12" fmla="*/ 9 w 10"/>
                <a:gd name="T13" fmla="*/ 8 h 8"/>
                <a:gd name="T14" fmla="*/ 10 w 10"/>
                <a:gd name="T15" fmla="*/ 6 h 8"/>
                <a:gd name="T16" fmla="*/ 9 w 10"/>
                <a:gd name="T17" fmla="*/ 5 h 8"/>
                <a:gd name="T18" fmla="*/ 7 w 10"/>
                <a:gd name="T19" fmla="*/ 3 h 8"/>
                <a:gd name="T20" fmla="*/ 6 w 10"/>
                <a:gd name="T21" fmla="*/ 2 h 8"/>
                <a:gd name="T22" fmla="*/ 4 w 10"/>
                <a:gd name="T23" fmla="*/ 0 h 8"/>
                <a:gd name="T24" fmla="*/ 1 w 10"/>
                <a:gd name="T25" fmla="*/ 0 h 8"/>
                <a:gd name="T26" fmla="*/ 0 w 10"/>
                <a:gd name="T27" fmla="*/ 2 h 8"/>
                <a:gd name="T28" fmla="*/ 2 w 10"/>
                <a:gd name="T2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8">
                  <a:moveTo>
                    <a:pt x="2" y="3"/>
                  </a:moveTo>
                  <a:cubicBezTo>
                    <a:pt x="2" y="3"/>
                    <a:pt x="3" y="3"/>
                    <a:pt x="3" y="3"/>
                  </a:cubicBezTo>
                  <a:cubicBezTo>
                    <a:pt x="4" y="3"/>
                    <a:pt x="4" y="3"/>
                    <a:pt x="4" y="3"/>
                  </a:cubicBezTo>
                  <a:cubicBezTo>
                    <a:pt x="4" y="4"/>
                    <a:pt x="4" y="4"/>
                    <a:pt x="4" y="4"/>
                  </a:cubicBezTo>
                  <a:cubicBezTo>
                    <a:pt x="5" y="5"/>
                    <a:pt x="5" y="5"/>
                    <a:pt x="5" y="6"/>
                  </a:cubicBezTo>
                  <a:cubicBezTo>
                    <a:pt x="6" y="7"/>
                    <a:pt x="8" y="8"/>
                    <a:pt x="9" y="8"/>
                  </a:cubicBezTo>
                  <a:cubicBezTo>
                    <a:pt x="9" y="8"/>
                    <a:pt x="9" y="8"/>
                    <a:pt x="9" y="8"/>
                  </a:cubicBezTo>
                  <a:cubicBezTo>
                    <a:pt x="10" y="8"/>
                    <a:pt x="10" y="7"/>
                    <a:pt x="10" y="6"/>
                  </a:cubicBezTo>
                  <a:cubicBezTo>
                    <a:pt x="10" y="6"/>
                    <a:pt x="10" y="5"/>
                    <a:pt x="9" y="5"/>
                  </a:cubicBezTo>
                  <a:cubicBezTo>
                    <a:pt x="9" y="5"/>
                    <a:pt x="7" y="5"/>
                    <a:pt x="7" y="3"/>
                  </a:cubicBezTo>
                  <a:cubicBezTo>
                    <a:pt x="7" y="3"/>
                    <a:pt x="7" y="2"/>
                    <a:pt x="6" y="2"/>
                  </a:cubicBezTo>
                  <a:cubicBezTo>
                    <a:pt x="6" y="1"/>
                    <a:pt x="5" y="0"/>
                    <a:pt x="4" y="0"/>
                  </a:cubicBezTo>
                  <a:cubicBezTo>
                    <a:pt x="2" y="0"/>
                    <a:pt x="1" y="0"/>
                    <a:pt x="1" y="0"/>
                  </a:cubicBezTo>
                  <a:cubicBezTo>
                    <a:pt x="0" y="0"/>
                    <a:pt x="0" y="1"/>
                    <a:pt x="0" y="2"/>
                  </a:cubicBezTo>
                  <a:cubicBezTo>
                    <a:pt x="0" y="3"/>
                    <a:pt x="1" y="3"/>
                    <a:pt x="2" y="3"/>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3" name="Freeform 716">
              <a:extLst>
                <a:ext uri="{FF2B5EF4-FFF2-40B4-BE49-F238E27FC236}">
                  <a16:creationId xmlns:a16="http://schemas.microsoft.com/office/drawing/2014/main" id="{F4D08A55-800F-4F0E-A01F-8A70A8DCEE9F}"/>
                </a:ext>
              </a:extLst>
            </p:cNvPr>
            <p:cNvSpPr>
              <a:spLocks/>
            </p:cNvSpPr>
            <p:nvPr/>
          </p:nvSpPr>
          <p:spPr bwMode="auto">
            <a:xfrm>
              <a:off x="4742" y="1071"/>
              <a:ext cx="34" cy="31"/>
            </a:xfrm>
            <a:custGeom>
              <a:avLst/>
              <a:gdLst>
                <a:gd name="T0" fmla="*/ 2 w 14"/>
                <a:gd name="T1" fmla="*/ 12 h 13"/>
                <a:gd name="T2" fmla="*/ 3 w 14"/>
                <a:gd name="T3" fmla="*/ 12 h 13"/>
                <a:gd name="T4" fmla="*/ 5 w 14"/>
                <a:gd name="T5" fmla="*/ 11 h 13"/>
                <a:gd name="T6" fmla="*/ 5 w 14"/>
                <a:gd name="T7" fmla="*/ 12 h 13"/>
                <a:gd name="T8" fmla="*/ 5 w 14"/>
                <a:gd name="T9" fmla="*/ 10 h 13"/>
                <a:gd name="T10" fmla="*/ 6 w 14"/>
                <a:gd name="T11" fmla="*/ 10 h 13"/>
                <a:gd name="T12" fmla="*/ 7 w 14"/>
                <a:gd name="T13" fmla="*/ 11 h 13"/>
                <a:gd name="T14" fmla="*/ 7 w 14"/>
                <a:gd name="T15" fmla="*/ 9 h 13"/>
                <a:gd name="T16" fmla="*/ 8 w 14"/>
                <a:gd name="T17" fmla="*/ 8 h 13"/>
                <a:gd name="T18" fmla="*/ 9 w 14"/>
                <a:gd name="T19" fmla="*/ 9 h 13"/>
                <a:gd name="T20" fmla="*/ 9 w 14"/>
                <a:gd name="T21" fmla="*/ 8 h 13"/>
                <a:gd name="T22" fmla="*/ 10 w 14"/>
                <a:gd name="T23" fmla="*/ 7 h 13"/>
                <a:gd name="T24" fmla="*/ 11 w 14"/>
                <a:gd name="T25" fmla="*/ 9 h 13"/>
                <a:gd name="T26" fmla="*/ 11 w 14"/>
                <a:gd name="T27" fmla="*/ 7 h 13"/>
                <a:gd name="T28" fmla="*/ 12 w 14"/>
                <a:gd name="T29" fmla="*/ 6 h 13"/>
                <a:gd name="T30" fmla="*/ 13 w 14"/>
                <a:gd name="T31" fmla="*/ 7 h 13"/>
                <a:gd name="T32" fmla="*/ 13 w 14"/>
                <a:gd name="T33" fmla="*/ 6 h 13"/>
                <a:gd name="T34" fmla="*/ 14 w 14"/>
                <a:gd name="T35" fmla="*/ 3 h 13"/>
                <a:gd name="T36" fmla="*/ 11 w 14"/>
                <a:gd name="T37" fmla="*/ 1 h 13"/>
                <a:gd name="T38" fmla="*/ 10 w 14"/>
                <a:gd name="T39" fmla="*/ 2 h 13"/>
                <a:gd name="T40" fmla="*/ 9 w 14"/>
                <a:gd name="T41" fmla="*/ 1 h 13"/>
                <a:gd name="T42" fmla="*/ 9 w 14"/>
                <a:gd name="T43" fmla="*/ 2 h 13"/>
                <a:gd name="T44" fmla="*/ 8 w 14"/>
                <a:gd name="T45" fmla="*/ 3 h 13"/>
                <a:gd name="T46" fmla="*/ 7 w 14"/>
                <a:gd name="T47" fmla="*/ 2 h 13"/>
                <a:gd name="T48" fmla="*/ 7 w 14"/>
                <a:gd name="T49" fmla="*/ 3 h 13"/>
                <a:gd name="T50" fmla="*/ 6 w 14"/>
                <a:gd name="T51" fmla="*/ 4 h 13"/>
                <a:gd name="T52" fmla="*/ 5 w 14"/>
                <a:gd name="T53" fmla="*/ 3 h 13"/>
                <a:gd name="T54" fmla="*/ 5 w 14"/>
                <a:gd name="T55" fmla="*/ 4 h 13"/>
                <a:gd name="T56" fmla="*/ 4 w 14"/>
                <a:gd name="T57" fmla="*/ 5 h 13"/>
                <a:gd name="T58" fmla="*/ 3 w 14"/>
                <a:gd name="T59" fmla="*/ 4 h 13"/>
                <a:gd name="T60" fmla="*/ 3 w 14"/>
                <a:gd name="T61" fmla="*/ 6 h 13"/>
                <a:gd name="T62" fmla="*/ 2 w 14"/>
                <a:gd name="T63" fmla="*/ 7 h 13"/>
                <a:gd name="T64" fmla="*/ 1 w 14"/>
                <a:gd name="T65" fmla="*/ 6 h 13"/>
                <a:gd name="T66" fmla="*/ 2 w 14"/>
                <a:gd name="T67" fmla="*/ 7 h 13"/>
                <a:gd name="T68" fmla="*/ 1 w 14"/>
                <a:gd name="T69" fmla="*/ 9 h 13"/>
                <a:gd name="T70" fmla="*/ 2 w 14"/>
                <a:gd name="T71" fmla="*/ 1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 h="13">
                  <a:moveTo>
                    <a:pt x="2" y="12"/>
                  </a:moveTo>
                  <a:cubicBezTo>
                    <a:pt x="2" y="12"/>
                    <a:pt x="3" y="12"/>
                    <a:pt x="3" y="12"/>
                  </a:cubicBezTo>
                  <a:cubicBezTo>
                    <a:pt x="4" y="12"/>
                    <a:pt x="4" y="12"/>
                    <a:pt x="5" y="11"/>
                  </a:cubicBezTo>
                  <a:cubicBezTo>
                    <a:pt x="5" y="12"/>
                    <a:pt x="5" y="12"/>
                    <a:pt x="5" y="12"/>
                  </a:cubicBezTo>
                  <a:cubicBezTo>
                    <a:pt x="6" y="13"/>
                    <a:pt x="6" y="11"/>
                    <a:pt x="5" y="10"/>
                  </a:cubicBezTo>
                  <a:cubicBezTo>
                    <a:pt x="6" y="10"/>
                    <a:pt x="6" y="10"/>
                    <a:pt x="6" y="10"/>
                  </a:cubicBezTo>
                  <a:cubicBezTo>
                    <a:pt x="6" y="10"/>
                    <a:pt x="6" y="10"/>
                    <a:pt x="7" y="11"/>
                  </a:cubicBezTo>
                  <a:cubicBezTo>
                    <a:pt x="7" y="11"/>
                    <a:pt x="7" y="10"/>
                    <a:pt x="7" y="9"/>
                  </a:cubicBezTo>
                  <a:cubicBezTo>
                    <a:pt x="7" y="9"/>
                    <a:pt x="7" y="9"/>
                    <a:pt x="8" y="8"/>
                  </a:cubicBezTo>
                  <a:cubicBezTo>
                    <a:pt x="8" y="9"/>
                    <a:pt x="8" y="9"/>
                    <a:pt x="9" y="9"/>
                  </a:cubicBezTo>
                  <a:cubicBezTo>
                    <a:pt x="10" y="10"/>
                    <a:pt x="9" y="9"/>
                    <a:pt x="9" y="8"/>
                  </a:cubicBezTo>
                  <a:cubicBezTo>
                    <a:pt x="9" y="7"/>
                    <a:pt x="9" y="7"/>
                    <a:pt x="10" y="7"/>
                  </a:cubicBezTo>
                  <a:cubicBezTo>
                    <a:pt x="10" y="7"/>
                    <a:pt x="10" y="8"/>
                    <a:pt x="11" y="9"/>
                  </a:cubicBezTo>
                  <a:cubicBezTo>
                    <a:pt x="12" y="9"/>
                    <a:pt x="11" y="8"/>
                    <a:pt x="11" y="7"/>
                  </a:cubicBezTo>
                  <a:cubicBezTo>
                    <a:pt x="11" y="6"/>
                    <a:pt x="12" y="6"/>
                    <a:pt x="12" y="6"/>
                  </a:cubicBezTo>
                  <a:cubicBezTo>
                    <a:pt x="12" y="6"/>
                    <a:pt x="13" y="7"/>
                    <a:pt x="13" y="7"/>
                  </a:cubicBezTo>
                  <a:cubicBezTo>
                    <a:pt x="13" y="8"/>
                    <a:pt x="13" y="7"/>
                    <a:pt x="13" y="6"/>
                  </a:cubicBezTo>
                  <a:cubicBezTo>
                    <a:pt x="14" y="5"/>
                    <a:pt x="14" y="4"/>
                    <a:pt x="14" y="3"/>
                  </a:cubicBezTo>
                  <a:cubicBezTo>
                    <a:pt x="14" y="2"/>
                    <a:pt x="12" y="1"/>
                    <a:pt x="11" y="1"/>
                  </a:cubicBezTo>
                  <a:cubicBezTo>
                    <a:pt x="11" y="1"/>
                    <a:pt x="11" y="2"/>
                    <a:pt x="10" y="2"/>
                  </a:cubicBezTo>
                  <a:cubicBezTo>
                    <a:pt x="10" y="1"/>
                    <a:pt x="8" y="0"/>
                    <a:pt x="9" y="1"/>
                  </a:cubicBezTo>
                  <a:cubicBezTo>
                    <a:pt x="9" y="1"/>
                    <a:pt x="9" y="2"/>
                    <a:pt x="9" y="2"/>
                  </a:cubicBezTo>
                  <a:cubicBezTo>
                    <a:pt x="9" y="2"/>
                    <a:pt x="9" y="2"/>
                    <a:pt x="8" y="3"/>
                  </a:cubicBezTo>
                  <a:cubicBezTo>
                    <a:pt x="7" y="2"/>
                    <a:pt x="6" y="1"/>
                    <a:pt x="7" y="2"/>
                  </a:cubicBezTo>
                  <a:cubicBezTo>
                    <a:pt x="7" y="2"/>
                    <a:pt x="7" y="3"/>
                    <a:pt x="7" y="3"/>
                  </a:cubicBezTo>
                  <a:cubicBezTo>
                    <a:pt x="7" y="3"/>
                    <a:pt x="7" y="3"/>
                    <a:pt x="6" y="4"/>
                  </a:cubicBezTo>
                  <a:cubicBezTo>
                    <a:pt x="6" y="3"/>
                    <a:pt x="4" y="2"/>
                    <a:pt x="5" y="3"/>
                  </a:cubicBezTo>
                  <a:cubicBezTo>
                    <a:pt x="5" y="3"/>
                    <a:pt x="5" y="4"/>
                    <a:pt x="5" y="4"/>
                  </a:cubicBezTo>
                  <a:cubicBezTo>
                    <a:pt x="5" y="4"/>
                    <a:pt x="4" y="5"/>
                    <a:pt x="4" y="5"/>
                  </a:cubicBezTo>
                  <a:cubicBezTo>
                    <a:pt x="3" y="5"/>
                    <a:pt x="3" y="4"/>
                    <a:pt x="3" y="4"/>
                  </a:cubicBezTo>
                  <a:cubicBezTo>
                    <a:pt x="3" y="5"/>
                    <a:pt x="3" y="5"/>
                    <a:pt x="3" y="6"/>
                  </a:cubicBezTo>
                  <a:cubicBezTo>
                    <a:pt x="3" y="6"/>
                    <a:pt x="3" y="6"/>
                    <a:pt x="2" y="7"/>
                  </a:cubicBezTo>
                  <a:cubicBezTo>
                    <a:pt x="2" y="6"/>
                    <a:pt x="1" y="6"/>
                    <a:pt x="1" y="6"/>
                  </a:cubicBezTo>
                  <a:cubicBezTo>
                    <a:pt x="1" y="7"/>
                    <a:pt x="1" y="7"/>
                    <a:pt x="2" y="7"/>
                  </a:cubicBezTo>
                  <a:cubicBezTo>
                    <a:pt x="1" y="8"/>
                    <a:pt x="1" y="8"/>
                    <a:pt x="1" y="9"/>
                  </a:cubicBezTo>
                  <a:cubicBezTo>
                    <a:pt x="0" y="10"/>
                    <a:pt x="1" y="11"/>
                    <a:pt x="2" y="12"/>
                  </a:cubicBezTo>
                  <a:close/>
                </a:path>
              </a:pathLst>
            </a:custGeom>
            <a:solidFill>
              <a:srgbClr val="1D76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55" name="Freeform 9">
            <a:extLst>
              <a:ext uri="{FF2B5EF4-FFF2-40B4-BE49-F238E27FC236}">
                <a16:creationId xmlns:a16="http://schemas.microsoft.com/office/drawing/2014/main" id="{62260F90-9AE5-4E34-BD50-3A246BE1B0C2}"/>
              </a:ext>
            </a:extLst>
          </p:cNvPr>
          <p:cNvSpPr>
            <a:spLocks/>
          </p:cNvSpPr>
          <p:nvPr/>
        </p:nvSpPr>
        <p:spPr bwMode="auto">
          <a:xfrm flipH="1">
            <a:off x="5836448" y="3814925"/>
            <a:ext cx="6434951" cy="332088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gradFill flip="none" rotWithShape="1">
            <a:gsLst>
              <a:gs pos="100000">
                <a:srgbClr val="0195BD"/>
              </a:gs>
              <a:gs pos="43000">
                <a:srgbClr val="21B5CF"/>
              </a:gs>
              <a:gs pos="0">
                <a:srgbClr val="2EC0D7"/>
              </a:gs>
            </a:gsLst>
            <a:lin ang="2700000" scaled="1"/>
            <a:tileRect/>
          </a:gra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3110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57FAB259-C1AD-4D41-A506-EDBDAE889A80}"/>
              </a:ext>
            </a:extLst>
          </p:cNvPr>
          <p:cNvGrpSpPr>
            <a:grpSpLocks noChangeAspect="1"/>
          </p:cNvGrpSpPr>
          <p:nvPr/>
        </p:nvGrpSpPr>
        <p:grpSpPr bwMode="auto">
          <a:xfrm>
            <a:off x="838200" y="2232025"/>
            <a:ext cx="6242875" cy="2660650"/>
            <a:chOff x="409" y="2565"/>
            <a:chExt cx="4559" cy="1943"/>
          </a:xfrm>
        </p:grpSpPr>
        <p:sp>
          <p:nvSpPr>
            <p:cNvPr id="9" name="Freeform 5">
              <a:extLst>
                <a:ext uri="{FF2B5EF4-FFF2-40B4-BE49-F238E27FC236}">
                  <a16:creationId xmlns:a16="http://schemas.microsoft.com/office/drawing/2014/main" id="{97FBEB39-2128-4382-B933-1CBACB296A7E}"/>
                </a:ext>
              </a:extLst>
            </p:cNvPr>
            <p:cNvSpPr>
              <a:spLocks/>
            </p:cNvSpPr>
            <p:nvPr/>
          </p:nvSpPr>
          <p:spPr bwMode="auto">
            <a:xfrm>
              <a:off x="409" y="3053"/>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9E32E489-CD0D-4B7E-A037-21B450E64E44}"/>
                </a:ext>
              </a:extLst>
            </p:cNvPr>
            <p:cNvSpPr>
              <a:spLocks/>
            </p:cNvSpPr>
            <p:nvPr/>
          </p:nvSpPr>
          <p:spPr bwMode="auto">
            <a:xfrm>
              <a:off x="892" y="3053"/>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B48F5400-BABE-4C89-B2DE-53F91C1F4A4D}"/>
                </a:ext>
              </a:extLst>
            </p:cNvPr>
            <p:cNvSpPr>
              <a:spLocks/>
            </p:cNvSpPr>
            <p:nvPr/>
          </p:nvSpPr>
          <p:spPr bwMode="auto">
            <a:xfrm>
              <a:off x="1373" y="3053"/>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35EFCCE8-0B60-4CF8-ACE6-31838FEA64FF}"/>
                </a:ext>
              </a:extLst>
            </p:cNvPr>
            <p:cNvSpPr>
              <a:spLocks/>
            </p:cNvSpPr>
            <p:nvPr/>
          </p:nvSpPr>
          <p:spPr bwMode="auto">
            <a:xfrm>
              <a:off x="1899" y="3053"/>
              <a:ext cx="421" cy="424"/>
            </a:xfrm>
            <a:custGeom>
              <a:avLst/>
              <a:gdLst>
                <a:gd name="T0" fmla="*/ 176 w 363"/>
                <a:gd name="T1" fmla="*/ 123 h 365"/>
                <a:gd name="T2" fmla="*/ 0 w 363"/>
                <a:gd name="T3" fmla="*/ 162 h 365"/>
                <a:gd name="T4" fmla="*/ 103 w 363"/>
                <a:gd name="T5" fmla="*/ 289 h 365"/>
                <a:gd name="T6" fmla="*/ 176 w 363"/>
                <a:gd name="T7" fmla="*/ 365 h 365"/>
                <a:gd name="T8" fmla="*/ 257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3" y="236"/>
                    <a:pt x="363" y="162"/>
                  </a:cubicBezTo>
                  <a:cubicBezTo>
                    <a:pt x="363"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C3F51C4C-1B2B-46FA-A212-5E590A45D4BC}"/>
                </a:ext>
              </a:extLst>
            </p:cNvPr>
            <p:cNvSpPr>
              <a:spLocks/>
            </p:cNvSpPr>
            <p:nvPr/>
          </p:nvSpPr>
          <p:spPr bwMode="auto">
            <a:xfrm>
              <a:off x="2424" y="3053"/>
              <a:ext cx="422"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3"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71E1B353-304C-45EE-919A-FB3C53F3A551}"/>
                </a:ext>
              </a:extLst>
            </p:cNvPr>
            <p:cNvSpPr>
              <a:spLocks/>
            </p:cNvSpPr>
            <p:nvPr/>
          </p:nvSpPr>
          <p:spPr bwMode="auto">
            <a:xfrm>
              <a:off x="2946" y="3053"/>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99CFB0F0-7A1B-47BE-9EDF-2D0F62B99886}"/>
                </a:ext>
              </a:extLst>
            </p:cNvPr>
            <p:cNvSpPr>
              <a:spLocks/>
            </p:cNvSpPr>
            <p:nvPr/>
          </p:nvSpPr>
          <p:spPr bwMode="auto">
            <a:xfrm>
              <a:off x="3466" y="3053"/>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60EA1C3A-784F-402F-9812-F772CB9ACEF1}"/>
                </a:ext>
              </a:extLst>
            </p:cNvPr>
            <p:cNvSpPr>
              <a:spLocks/>
            </p:cNvSpPr>
            <p:nvPr/>
          </p:nvSpPr>
          <p:spPr bwMode="auto">
            <a:xfrm>
              <a:off x="4002" y="3053"/>
              <a:ext cx="423"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4" y="236"/>
                    <a:pt x="364" y="162"/>
                  </a:cubicBezTo>
                  <a:cubicBezTo>
                    <a:pt x="364" y="30"/>
                    <a:pt x="232" y="8"/>
                    <a:pt x="176" y="123"/>
                  </a:cubicBezTo>
                  <a:close/>
                </a:path>
              </a:pathLst>
            </a:custGeom>
            <a:solidFill>
              <a:srgbClr val="F403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20273EDF-8C00-4BE5-B3F8-79B176E698B4}"/>
                </a:ext>
              </a:extLst>
            </p:cNvPr>
            <p:cNvSpPr>
              <a:spLocks/>
            </p:cNvSpPr>
            <p:nvPr/>
          </p:nvSpPr>
          <p:spPr bwMode="auto">
            <a:xfrm>
              <a:off x="4547" y="3053"/>
              <a:ext cx="421" cy="424"/>
            </a:xfrm>
            <a:custGeom>
              <a:avLst/>
              <a:gdLst>
                <a:gd name="T0" fmla="*/ 176 w 363"/>
                <a:gd name="T1" fmla="*/ 123 h 365"/>
                <a:gd name="T2" fmla="*/ 0 w 363"/>
                <a:gd name="T3" fmla="*/ 162 h 365"/>
                <a:gd name="T4" fmla="*/ 103 w 363"/>
                <a:gd name="T5" fmla="*/ 289 h 365"/>
                <a:gd name="T6" fmla="*/ 176 w 363"/>
                <a:gd name="T7" fmla="*/ 365 h 365"/>
                <a:gd name="T8" fmla="*/ 256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8" y="313"/>
                    <a:pt x="176" y="348"/>
                    <a:pt x="176" y="365"/>
                  </a:cubicBezTo>
                  <a:cubicBezTo>
                    <a:pt x="184" y="348"/>
                    <a:pt x="215" y="313"/>
                    <a:pt x="256" y="285"/>
                  </a:cubicBezTo>
                  <a:cubicBezTo>
                    <a:pt x="295" y="255"/>
                    <a:pt x="363" y="236"/>
                    <a:pt x="363" y="162"/>
                  </a:cubicBezTo>
                  <a:cubicBezTo>
                    <a:pt x="363" y="30"/>
                    <a:pt x="231"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70029A47-9C14-4948-B82A-1377CA5A7199}"/>
                </a:ext>
              </a:extLst>
            </p:cNvPr>
            <p:cNvSpPr>
              <a:spLocks/>
            </p:cNvSpPr>
            <p:nvPr/>
          </p:nvSpPr>
          <p:spPr bwMode="auto">
            <a:xfrm>
              <a:off x="409" y="2565"/>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609EB194-60FF-46FA-9BF8-4E36CF6CC61B}"/>
                </a:ext>
              </a:extLst>
            </p:cNvPr>
            <p:cNvSpPr>
              <a:spLocks/>
            </p:cNvSpPr>
            <p:nvPr/>
          </p:nvSpPr>
          <p:spPr bwMode="auto">
            <a:xfrm>
              <a:off x="892" y="2565"/>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C7A0BF44-5F43-49D5-B571-06082C64E1A8}"/>
                </a:ext>
              </a:extLst>
            </p:cNvPr>
            <p:cNvSpPr>
              <a:spLocks/>
            </p:cNvSpPr>
            <p:nvPr/>
          </p:nvSpPr>
          <p:spPr bwMode="auto">
            <a:xfrm>
              <a:off x="1373" y="2565"/>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7">
              <a:extLst>
                <a:ext uri="{FF2B5EF4-FFF2-40B4-BE49-F238E27FC236}">
                  <a16:creationId xmlns:a16="http://schemas.microsoft.com/office/drawing/2014/main" id="{CC30F2EB-84D8-4EE8-8E2C-1438A287C44A}"/>
                </a:ext>
              </a:extLst>
            </p:cNvPr>
            <p:cNvSpPr>
              <a:spLocks/>
            </p:cNvSpPr>
            <p:nvPr/>
          </p:nvSpPr>
          <p:spPr bwMode="auto">
            <a:xfrm>
              <a:off x="1899" y="2565"/>
              <a:ext cx="421" cy="424"/>
            </a:xfrm>
            <a:custGeom>
              <a:avLst/>
              <a:gdLst>
                <a:gd name="T0" fmla="*/ 176 w 363"/>
                <a:gd name="T1" fmla="*/ 123 h 365"/>
                <a:gd name="T2" fmla="*/ 0 w 363"/>
                <a:gd name="T3" fmla="*/ 162 h 365"/>
                <a:gd name="T4" fmla="*/ 103 w 363"/>
                <a:gd name="T5" fmla="*/ 289 h 365"/>
                <a:gd name="T6" fmla="*/ 176 w 363"/>
                <a:gd name="T7" fmla="*/ 365 h 365"/>
                <a:gd name="T8" fmla="*/ 257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3" y="236"/>
                    <a:pt x="363" y="162"/>
                  </a:cubicBezTo>
                  <a:cubicBezTo>
                    <a:pt x="363"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4C62BB49-D595-4341-827F-4245266BDC57}"/>
                </a:ext>
              </a:extLst>
            </p:cNvPr>
            <p:cNvSpPr>
              <a:spLocks/>
            </p:cNvSpPr>
            <p:nvPr/>
          </p:nvSpPr>
          <p:spPr bwMode="auto">
            <a:xfrm>
              <a:off x="2424" y="2565"/>
              <a:ext cx="422"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3"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9">
              <a:extLst>
                <a:ext uri="{FF2B5EF4-FFF2-40B4-BE49-F238E27FC236}">
                  <a16:creationId xmlns:a16="http://schemas.microsoft.com/office/drawing/2014/main" id="{380AFF62-E753-46B1-A5A1-47D98A82191A}"/>
                </a:ext>
              </a:extLst>
            </p:cNvPr>
            <p:cNvSpPr>
              <a:spLocks/>
            </p:cNvSpPr>
            <p:nvPr/>
          </p:nvSpPr>
          <p:spPr bwMode="auto">
            <a:xfrm>
              <a:off x="2946" y="2565"/>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0">
              <a:extLst>
                <a:ext uri="{FF2B5EF4-FFF2-40B4-BE49-F238E27FC236}">
                  <a16:creationId xmlns:a16="http://schemas.microsoft.com/office/drawing/2014/main" id="{D42625BC-64F1-47DF-954D-08146E938573}"/>
                </a:ext>
              </a:extLst>
            </p:cNvPr>
            <p:cNvSpPr>
              <a:spLocks/>
            </p:cNvSpPr>
            <p:nvPr/>
          </p:nvSpPr>
          <p:spPr bwMode="auto">
            <a:xfrm>
              <a:off x="3466" y="2565"/>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0295B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1">
              <a:extLst>
                <a:ext uri="{FF2B5EF4-FFF2-40B4-BE49-F238E27FC236}">
                  <a16:creationId xmlns:a16="http://schemas.microsoft.com/office/drawing/2014/main" id="{8F436509-EB6C-4DA4-894E-347B42575CA5}"/>
                </a:ext>
              </a:extLst>
            </p:cNvPr>
            <p:cNvSpPr>
              <a:spLocks/>
            </p:cNvSpPr>
            <p:nvPr/>
          </p:nvSpPr>
          <p:spPr bwMode="auto">
            <a:xfrm>
              <a:off x="4002" y="2565"/>
              <a:ext cx="423"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4" y="236"/>
                    <a:pt x="364" y="162"/>
                  </a:cubicBezTo>
                  <a:cubicBezTo>
                    <a:pt x="364" y="30"/>
                    <a:pt x="232"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2">
              <a:extLst>
                <a:ext uri="{FF2B5EF4-FFF2-40B4-BE49-F238E27FC236}">
                  <a16:creationId xmlns:a16="http://schemas.microsoft.com/office/drawing/2014/main" id="{44650ACB-96AD-49CB-A596-4CBD1565555F}"/>
                </a:ext>
              </a:extLst>
            </p:cNvPr>
            <p:cNvSpPr>
              <a:spLocks/>
            </p:cNvSpPr>
            <p:nvPr/>
          </p:nvSpPr>
          <p:spPr bwMode="auto">
            <a:xfrm>
              <a:off x="4547" y="2565"/>
              <a:ext cx="421" cy="424"/>
            </a:xfrm>
            <a:custGeom>
              <a:avLst/>
              <a:gdLst>
                <a:gd name="T0" fmla="*/ 176 w 363"/>
                <a:gd name="T1" fmla="*/ 123 h 365"/>
                <a:gd name="T2" fmla="*/ 0 w 363"/>
                <a:gd name="T3" fmla="*/ 162 h 365"/>
                <a:gd name="T4" fmla="*/ 103 w 363"/>
                <a:gd name="T5" fmla="*/ 289 h 365"/>
                <a:gd name="T6" fmla="*/ 176 w 363"/>
                <a:gd name="T7" fmla="*/ 365 h 365"/>
                <a:gd name="T8" fmla="*/ 256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8" y="313"/>
                    <a:pt x="176" y="348"/>
                    <a:pt x="176" y="365"/>
                  </a:cubicBezTo>
                  <a:cubicBezTo>
                    <a:pt x="184" y="348"/>
                    <a:pt x="215" y="313"/>
                    <a:pt x="256" y="285"/>
                  </a:cubicBezTo>
                  <a:cubicBezTo>
                    <a:pt x="295" y="255"/>
                    <a:pt x="363" y="236"/>
                    <a:pt x="363" y="162"/>
                  </a:cubicBezTo>
                  <a:cubicBezTo>
                    <a:pt x="363" y="30"/>
                    <a:pt x="231"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3">
              <a:extLst>
                <a:ext uri="{FF2B5EF4-FFF2-40B4-BE49-F238E27FC236}">
                  <a16:creationId xmlns:a16="http://schemas.microsoft.com/office/drawing/2014/main" id="{3110D689-1828-472B-85E1-5126FCAA9392}"/>
                </a:ext>
              </a:extLst>
            </p:cNvPr>
            <p:cNvSpPr>
              <a:spLocks/>
            </p:cNvSpPr>
            <p:nvPr/>
          </p:nvSpPr>
          <p:spPr bwMode="auto">
            <a:xfrm>
              <a:off x="409" y="3592"/>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7B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
              <a:extLst>
                <a:ext uri="{FF2B5EF4-FFF2-40B4-BE49-F238E27FC236}">
                  <a16:creationId xmlns:a16="http://schemas.microsoft.com/office/drawing/2014/main" id="{AC16DF4E-6184-4E21-A020-B8C8C31CCC6D}"/>
                </a:ext>
              </a:extLst>
            </p:cNvPr>
            <p:cNvSpPr>
              <a:spLocks/>
            </p:cNvSpPr>
            <p:nvPr/>
          </p:nvSpPr>
          <p:spPr bwMode="auto">
            <a:xfrm>
              <a:off x="892" y="3592"/>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7B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
              <a:extLst>
                <a:ext uri="{FF2B5EF4-FFF2-40B4-BE49-F238E27FC236}">
                  <a16:creationId xmlns:a16="http://schemas.microsoft.com/office/drawing/2014/main" id="{C3D32CA8-57B2-4F65-BAFB-5D5269D4F788}"/>
                </a:ext>
              </a:extLst>
            </p:cNvPr>
            <p:cNvSpPr>
              <a:spLocks/>
            </p:cNvSpPr>
            <p:nvPr/>
          </p:nvSpPr>
          <p:spPr bwMode="auto">
            <a:xfrm>
              <a:off x="1373" y="3592"/>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7B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6">
              <a:extLst>
                <a:ext uri="{FF2B5EF4-FFF2-40B4-BE49-F238E27FC236}">
                  <a16:creationId xmlns:a16="http://schemas.microsoft.com/office/drawing/2014/main" id="{3A7D1C94-D2F0-4F85-A88E-29EF92C6B0EB}"/>
                </a:ext>
              </a:extLst>
            </p:cNvPr>
            <p:cNvSpPr>
              <a:spLocks/>
            </p:cNvSpPr>
            <p:nvPr/>
          </p:nvSpPr>
          <p:spPr bwMode="auto">
            <a:xfrm>
              <a:off x="1899" y="3592"/>
              <a:ext cx="421" cy="424"/>
            </a:xfrm>
            <a:custGeom>
              <a:avLst/>
              <a:gdLst>
                <a:gd name="T0" fmla="*/ 176 w 363"/>
                <a:gd name="T1" fmla="*/ 123 h 365"/>
                <a:gd name="T2" fmla="*/ 0 w 363"/>
                <a:gd name="T3" fmla="*/ 162 h 365"/>
                <a:gd name="T4" fmla="*/ 103 w 363"/>
                <a:gd name="T5" fmla="*/ 289 h 365"/>
                <a:gd name="T6" fmla="*/ 176 w 363"/>
                <a:gd name="T7" fmla="*/ 365 h 365"/>
                <a:gd name="T8" fmla="*/ 257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3" y="236"/>
                    <a:pt x="363" y="162"/>
                  </a:cubicBezTo>
                  <a:cubicBezTo>
                    <a:pt x="363" y="30"/>
                    <a:pt x="232" y="8"/>
                    <a:pt x="176" y="123"/>
                  </a:cubicBezTo>
                  <a:close/>
                </a:path>
              </a:pathLst>
            </a:custGeom>
            <a:solidFill>
              <a:srgbClr val="F7B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7">
              <a:extLst>
                <a:ext uri="{FF2B5EF4-FFF2-40B4-BE49-F238E27FC236}">
                  <a16:creationId xmlns:a16="http://schemas.microsoft.com/office/drawing/2014/main" id="{0DF04E56-E96D-4466-8BEE-0796B80EE1C6}"/>
                </a:ext>
              </a:extLst>
            </p:cNvPr>
            <p:cNvSpPr>
              <a:spLocks/>
            </p:cNvSpPr>
            <p:nvPr/>
          </p:nvSpPr>
          <p:spPr bwMode="auto">
            <a:xfrm>
              <a:off x="2424" y="3592"/>
              <a:ext cx="422"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3"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F7B9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8">
              <a:extLst>
                <a:ext uri="{FF2B5EF4-FFF2-40B4-BE49-F238E27FC236}">
                  <a16:creationId xmlns:a16="http://schemas.microsoft.com/office/drawing/2014/main" id="{C89922E8-C267-4389-B391-B95B01D23C81}"/>
                </a:ext>
              </a:extLst>
            </p:cNvPr>
            <p:cNvSpPr>
              <a:spLocks/>
            </p:cNvSpPr>
            <p:nvPr/>
          </p:nvSpPr>
          <p:spPr bwMode="auto">
            <a:xfrm>
              <a:off x="2946" y="3592"/>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9">
              <a:extLst>
                <a:ext uri="{FF2B5EF4-FFF2-40B4-BE49-F238E27FC236}">
                  <a16:creationId xmlns:a16="http://schemas.microsoft.com/office/drawing/2014/main" id="{D4ADD920-9239-4794-B7A3-7C8A82F8E21D}"/>
                </a:ext>
              </a:extLst>
            </p:cNvPr>
            <p:cNvSpPr>
              <a:spLocks/>
            </p:cNvSpPr>
            <p:nvPr/>
          </p:nvSpPr>
          <p:spPr bwMode="auto">
            <a:xfrm>
              <a:off x="3466" y="3592"/>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0">
              <a:extLst>
                <a:ext uri="{FF2B5EF4-FFF2-40B4-BE49-F238E27FC236}">
                  <a16:creationId xmlns:a16="http://schemas.microsoft.com/office/drawing/2014/main" id="{64E11A31-93B0-4A2C-8B43-ADFF1DF952BC}"/>
                </a:ext>
              </a:extLst>
            </p:cNvPr>
            <p:cNvSpPr>
              <a:spLocks/>
            </p:cNvSpPr>
            <p:nvPr/>
          </p:nvSpPr>
          <p:spPr bwMode="auto">
            <a:xfrm>
              <a:off x="4002" y="3592"/>
              <a:ext cx="423"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4" y="236"/>
                    <a:pt x="364" y="162"/>
                  </a:cubicBezTo>
                  <a:cubicBezTo>
                    <a:pt x="364" y="30"/>
                    <a:pt x="232"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31">
              <a:extLst>
                <a:ext uri="{FF2B5EF4-FFF2-40B4-BE49-F238E27FC236}">
                  <a16:creationId xmlns:a16="http://schemas.microsoft.com/office/drawing/2014/main" id="{9D0D04A2-1592-4C69-8F15-120269268104}"/>
                </a:ext>
              </a:extLst>
            </p:cNvPr>
            <p:cNvSpPr>
              <a:spLocks/>
            </p:cNvSpPr>
            <p:nvPr/>
          </p:nvSpPr>
          <p:spPr bwMode="auto">
            <a:xfrm>
              <a:off x="4547" y="3592"/>
              <a:ext cx="421" cy="424"/>
            </a:xfrm>
            <a:custGeom>
              <a:avLst/>
              <a:gdLst>
                <a:gd name="T0" fmla="*/ 176 w 363"/>
                <a:gd name="T1" fmla="*/ 123 h 365"/>
                <a:gd name="T2" fmla="*/ 0 w 363"/>
                <a:gd name="T3" fmla="*/ 162 h 365"/>
                <a:gd name="T4" fmla="*/ 103 w 363"/>
                <a:gd name="T5" fmla="*/ 289 h 365"/>
                <a:gd name="T6" fmla="*/ 176 w 363"/>
                <a:gd name="T7" fmla="*/ 365 h 365"/>
                <a:gd name="T8" fmla="*/ 256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8" y="313"/>
                    <a:pt x="176" y="348"/>
                    <a:pt x="176" y="365"/>
                  </a:cubicBezTo>
                  <a:cubicBezTo>
                    <a:pt x="184" y="348"/>
                    <a:pt x="215" y="313"/>
                    <a:pt x="256" y="285"/>
                  </a:cubicBezTo>
                  <a:cubicBezTo>
                    <a:pt x="295" y="255"/>
                    <a:pt x="363" y="236"/>
                    <a:pt x="363" y="162"/>
                  </a:cubicBezTo>
                  <a:cubicBezTo>
                    <a:pt x="363" y="30"/>
                    <a:pt x="231"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32">
              <a:extLst>
                <a:ext uri="{FF2B5EF4-FFF2-40B4-BE49-F238E27FC236}">
                  <a16:creationId xmlns:a16="http://schemas.microsoft.com/office/drawing/2014/main" id="{3A675DE2-67D3-4B63-8767-28ECAA99D5C3}"/>
                </a:ext>
              </a:extLst>
            </p:cNvPr>
            <p:cNvSpPr>
              <a:spLocks/>
            </p:cNvSpPr>
            <p:nvPr/>
          </p:nvSpPr>
          <p:spPr bwMode="auto">
            <a:xfrm>
              <a:off x="409" y="4084"/>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33">
              <a:extLst>
                <a:ext uri="{FF2B5EF4-FFF2-40B4-BE49-F238E27FC236}">
                  <a16:creationId xmlns:a16="http://schemas.microsoft.com/office/drawing/2014/main" id="{6BA449AA-176A-42A6-B055-767379E92FCC}"/>
                </a:ext>
              </a:extLst>
            </p:cNvPr>
            <p:cNvSpPr>
              <a:spLocks/>
            </p:cNvSpPr>
            <p:nvPr/>
          </p:nvSpPr>
          <p:spPr bwMode="auto">
            <a:xfrm>
              <a:off x="892" y="4084"/>
              <a:ext cx="422"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34">
              <a:extLst>
                <a:ext uri="{FF2B5EF4-FFF2-40B4-BE49-F238E27FC236}">
                  <a16:creationId xmlns:a16="http://schemas.microsoft.com/office/drawing/2014/main" id="{4AB30FE5-D86A-4E67-8B09-4243164C7AC5}"/>
                </a:ext>
              </a:extLst>
            </p:cNvPr>
            <p:cNvSpPr>
              <a:spLocks/>
            </p:cNvSpPr>
            <p:nvPr/>
          </p:nvSpPr>
          <p:spPr bwMode="auto">
            <a:xfrm>
              <a:off x="1373" y="4084"/>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35">
              <a:extLst>
                <a:ext uri="{FF2B5EF4-FFF2-40B4-BE49-F238E27FC236}">
                  <a16:creationId xmlns:a16="http://schemas.microsoft.com/office/drawing/2014/main" id="{AB7F828B-4F32-4264-8A2F-4EFE3BF16F1B}"/>
                </a:ext>
              </a:extLst>
            </p:cNvPr>
            <p:cNvSpPr>
              <a:spLocks/>
            </p:cNvSpPr>
            <p:nvPr/>
          </p:nvSpPr>
          <p:spPr bwMode="auto">
            <a:xfrm>
              <a:off x="1899" y="4084"/>
              <a:ext cx="421" cy="424"/>
            </a:xfrm>
            <a:custGeom>
              <a:avLst/>
              <a:gdLst>
                <a:gd name="T0" fmla="*/ 176 w 363"/>
                <a:gd name="T1" fmla="*/ 123 h 365"/>
                <a:gd name="T2" fmla="*/ 0 w 363"/>
                <a:gd name="T3" fmla="*/ 162 h 365"/>
                <a:gd name="T4" fmla="*/ 103 w 363"/>
                <a:gd name="T5" fmla="*/ 289 h 365"/>
                <a:gd name="T6" fmla="*/ 176 w 363"/>
                <a:gd name="T7" fmla="*/ 365 h 365"/>
                <a:gd name="T8" fmla="*/ 257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3" y="236"/>
                    <a:pt x="363" y="162"/>
                  </a:cubicBezTo>
                  <a:cubicBezTo>
                    <a:pt x="363"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36">
              <a:extLst>
                <a:ext uri="{FF2B5EF4-FFF2-40B4-BE49-F238E27FC236}">
                  <a16:creationId xmlns:a16="http://schemas.microsoft.com/office/drawing/2014/main" id="{D19CD179-62DE-4202-A642-98EAA238D085}"/>
                </a:ext>
              </a:extLst>
            </p:cNvPr>
            <p:cNvSpPr>
              <a:spLocks/>
            </p:cNvSpPr>
            <p:nvPr/>
          </p:nvSpPr>
          <p:spPr bwMode="auto">
            <a:xfrm>
              <a:off x="2424" y="4084"/>
              <a:ext cx="422"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3"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37">
              <a:extLst>
                <a:ext uri="{FF2B5EF4-FFF2-40B4-BE49-F238E27FC236}">
                  <a16:creationId xmlns:a16="http://schemas.microsoft.com/office/drawing/2014/main" id="{D51C65E9-57F7-406B-9B92-B77C0D48C728}"/>
                </a:ext>
              </a:extLst>
            </p:cNvPr>
            <p:cNvSpPr>
              <a:spLocks/>
            </p:cNvSpPr>
            <p:nvPr/>
          </p:nvSpPr>
          <p:spPr bwMode="auto">
            <a:xfrm>
              <a:off x="2946" y="4084"/>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2"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38">
              <a:extLst>
                <a:ext uri="{FF2B5EF4-FFF2-40B4-BE49-F238E27FC236}">
                  <a16:creationId xmlns:a16="http://schemas.microsoft.com/office/drawing/2014/main" id="{F60C1567-25DF-463D-94EE-4FBED680EA8B}"/>
                </a:ext>
              </a:extLst>
            </p:cNvPr>
            <p:cNvSpPr>
              <a:spLocks/>
            </p:cNvSpPr>
            <p:nvPr/>
          </p:nvSpPr>
          <p:spPr bwMode="auto">
            <a:xfrm>
              <a:off x="3466" y="4084"/>
              <a:ext cx="423" cy="424"/>
            </a:xfrm>
            <a:custGeom>
              <a:avLst/>
              <a:gdLst>
                <a:gd name="T0" fmla="*/ 176 w 364"/>
                <a:gd name="T1" fmla="*/ 123 h 365"/>
                <a:gd name="T2" fmla="*/ 0 w 364"/>
                <a:gd name="T3" fmla="*/ 162 h 365"/>
                <a:gd name="T4" fmla="*/ 104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8" y="0"/>
                    <a:pt x="0" y="30"/>
                    <a:pt x="0" y="162"/>
                  </a:cubicBezTo>
                  <a:cubicBezTo>
                    <a:pt x="0" y="236"/>
                    <a:pt x="61" y="255"/>
                    <a:pt x="104" y="289"/>
                  </a:cubicBezTo>
                  <a:cubicBezTo>
                    <a:pt x="149" y="313"/>
                    <a:pt x="176" y="348"/>
                    <a:pt x="176" y="365"/>
                  </a:cubicBezTo>
                  <a:cubicBezTo>
                    <a:pt x="184" y="348"/>
                    <a:pt x="216" y="313"/>
                    <a:pt x="257" y="285"/>
                  </a:cubicBezTo>
                  <a:cubicBezTo>
                    <a:pt x="296" y="255"/>
                    <a:pt x="364" y="236"/>
                    <a:pt x="364" y="162"/>
                  </a:cubicBezTo>
                  <a:cubicBezTo>
                    <a:pt x="364" y="30"/>
                    <a:pt x="232" y="8"/>
                    <a:pt x="176" y="123"/>
                  </a:cubicBezTo>
                  <a:close/>
                </a:path>
              </a:pathLst>
            </a:custGeom>
            <a:solidFill>
              <a:srgbClr val="1246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39">
              <a:extLst>
                <a:ext uri="{FF2B5EF4-FFF2-40B4-BE49-F238E27FC236}">
                  <a16:creationId xmlns:a16="http://schemas.microsoft.com/office/drawing/2014/main" id="{69F5D738-124A-4BF5-9593-25933101F750}"/>
                </a:ext>
              </a:extLst>
            </p:cNvPr>
            <p:cNvSpPr>
              <a:spLocks/>
            </p:cNvSpPr>
            <p:nvPr/>
          </p:nvSpPr>
          <p:spPr bwMode="auto">
            <a:xfrm>
              <a:off x="4002" y="4084"/>
              <a:ext cx="423" cy="424"/>
            </a:xfrm>
            <a:custGeom>
              <a:avLst/>
              <a:gdLst>
                <a:gd name="T0" fmla="*/ 176 w 364"/>
                <a:gd name="T1" fmla="*/ 123 h 365"/>
                <a:gd name="T2" fmla="*/ 0 w 364"/>
                <a:gd name="T3" fmla="*/ 162 h 365"/>
                <a:gd name="T4" fmla="*/ 103 w 364"/>
                <a:gd name="T5" fmla="*/ 289 h 365"/>
                <a:gd name="T6" fmla="*/ 176 w 364"/>
                <a:gd name="T7" fmla="*/ 365 h 365"/>
                <a:gd name="T8" fmla="*/ 257 w 364"/>
                <a:gd name="T9" fmla="*/ 285 h 365"/>
                <a:gd name="T10" fmla="*/ 364 w 364"/>
                <a:gd name="T11" fmla="*/ 162 h 365"/>
                <a:gd name="T12" fmla="*/ 176 w 364"/>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4" h="365">
                  <a:moveTo>
                    <a:pt x="176" y="123"/>
                  </a:moveTo>
                  <a:cubicBezTo>
                    <a:pt x="137" y="0"/>
                    <a:pt x="0" y="30"/>
                    <a:pt x="0" y="162"/>
                  </a:cubicBezTo>
                  <a:cubicBezTo>
                    <a:pt x="0" y="236"/>
                    <a:pt x="61" y="255"/>
                    <a:pt x="103" y="289"/>
                  </a:cubicBezTo>
                  <a:cubicBezTo>
                    <a:pt x="149" y="313"/>
                    <a:pt x="176" y="348"/>
                    <a:pt x="176" y="365"/>
                  </a:cubicBezTo>
                  <a:cubicBezTo>
                    <a:pt x="184" y="348"/>
                    <a:pt x="216" y="313"/>
                    <a:pt x="257" y="285"/>
                  </a:cubicBezTo>
                  <a:cubicBezTo>
                    <a:pt x="295" y="255"/>
                    <a:pt x="364" y="236"/>
                    <a:pt x="364" y="162"/>
                  </a:cubicBezTo>
                  <a:cubicBezTo>
                    <a:pt x="364" y="30"/>
                    <a:pt x="232"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0">
              <a:extLst>
                <a:ext uri="{FF2B5EF4-FFF2-40B4-BE49-F238E27FC236}">
                  <a16:creationId xmlns:a16="http://schemas.microsoft.com/office/drawing/2014/main" id="{49F81489-3884-49F8-AF23-A049D7A6E411}"/>
                </a:ext>
              </a:extLst>
            </p:cNvPr>
            <p:cNvSpPr>
              <a:spLocks/>
            </p:cNvSpPr>
            <p:nvPr/>
          </p:nvSpPr>
          <p:spPr bwMode="auto">
            <a:xfrm>
              <a:off x="4547" y="4084"/>
              <a:ext cx="421" cy="424"/>
            </a:xfrm>
            <a:custGeom>
              <a:avLst/>
              <a:gdLst>
                <a:gd name="T0" fmla="*/ 176 w 363"/>
                <a:gd name="T1" fmla="*/ 123 h 365"/>
                <a:gd name="T2" fmla="*/ 0 w 363"/>
                <a:gd name="T3" fmla="*/ 162 h 365"/>
                <a:gd name="T4" fmla="*/ 103 w 363"/>
                <a:gd name="T5" fmla="*/ 289 h 365"/>
                <a:gd name="T6" fmla="*/ 176 w 363"/>
                <a:gd name="T7" fmla="*/ 365 h 365"/>
                <a:gd name="T8" fmla="*/ 256 w 363"/>
                <a:gd name="T9" fmla="*/ 285 h 365"/>
                <a:gd name="T10" fmla="*/ 363 w 363"/>
                <a:gd name="T11" fmla="*/ 162 h 365"/>
                <a:gd name="T12" fmla="*/ 176 w 363"/>
                <a:gd name="T13" fmla="*/ 123 h 365"/>
              </a:gdLst>
              <a:ahLst/>
              <a:cxnLst>
                <a:cxn ang="0">
                  <a:pos x="T0" y="T1"/>
                </a:cxn>
                <a:cxn ang="0">
                  <a:pos x="T2" y="T3"/>
                </a:cxn>
                <a:cxn ang="0">
                  <a:pos x="T4" y="T5"/>
                </a:cxn>
                <a:cxn ang="0">
                  <a:pos x="T6" y="T7"/>
                </a:cxn>
                <a:cxn ang="0">
                  <a:pos x="T8" y="T9"/>
                </a:cxn>
                <a:cxn ang="0">
                  <a:pos x="T10" y="T11"/>
                </a:cxn>
                <a:cxn ang="0">
                  <a:pos x="T12" y="T13"/>
                </a:cxn>
              </a:cxnLst>
              <a:rect l="0" t="0" r="r" b="b"/>
              <a:pathLst>
                <a:path w="363" h="365">
                  <a:moveTo>
                    <a:pt x="176" y="123"/>
                  </a:moveTo>
                  <a:cubicBezTo>
                    <a:pt x="137" y="0"/>
                    <a:pt x="0" y="30"/>
                    <a:pt x="0" y="162"/>
                  </a:cubicBezTo>
                  <a:cubicBezTo>
                    <a:pt x="0" y="236"/>
                    <a:pt x="61" y="255"/>
                    <a:pt x="103" y="289"/>
                  </a:cubicBezTo>
                  <a:cubicBezTo>
                    <a:pt x="148" y="313"/>
                    <a:pt x="176" y="348"/>
                    <a:pt x="176" y="365"/>
                  </a:cubicBezTo>
                  <a:cubicBezTo>
                    <a:pt x="184" y="348"/>
                    <a:pt x="215" y="313"/>
                    <a:pt x="256" y="285"/>
                  </a:cubicBezTo>
                  <a:cubicBezTo>
                    <a:pt x="295" y="255"/>
                    <a:pt x="363" y="236"/>
                    <a:pt x="363" y="162"/>
                  </a:cubicBezTo>
                  <a:cubicBezTo>
                    <a:pt x="363" y="30"/>
                    <a:pt x="231" y="8"/>
                    <a:pt x="176" y="123"/>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2" name="Title 71">
            <a:extLst>
              <a:ext uri="{FF2B5EF4-FFF2-40B4-BE49-F238E27FC236}">
                <a16:creationId xmlns:a16="http://schemas.microsoft.com/office/drawing/2014/main" id="{07D4DC49-CA4A-4511-A1B0-2B6D5FD1AE87}"/>
              </a:ext>
            </a:extLst>
          </p:cNvPr>
          <p:cNvSpPr>
            <a:spLocks noGrp="1"/>
          </p:cNvSpPr>
          <p:nvPr>
            <p:ph type="title"/>
          </p:nvPr>
        </p:nvSpPr>
        <p:spPr/>
        <p:txBody>
          <a:bodyPr/>
          <a:lstStyle/>
          <a:p>
            <a:r>
              <a:rPr lang="en-US" dirty="0"/>
              <a:t>Title</a:t>
            </a:r>
          </a:p>
        </p:txBody>
      </p:sp>
      <p:sp>
        <p:nvSpPr>
          <p:cNvPr id="73" name="Rectangle 72">
            <a:extLst>
              <a:ext uri="{FF2B5EF4-FFF2-40B4-BE49-F238E27FC236}">
                <a16:creationId xmlns:a16="http://schemas.microsoft.com/office/drawing/2014/main" id="{285033FB-8FB0-4E27-B24B-3C75F9C793F6}"/>
              </a:ext>
            </a:extLst>
          </p:cNvPr>
          <p:cNvSpPr/>
          <p:nvPr/>
        </p:nvSpPr>
        <p:spPr>
          <a:xfrm>
            <a:off x="7248136" y="2884394"/>
            <a:ext cx="4467890" cy="369332"/>
          </a:xfrm>
          <a:prstGeom prst="rect">
            <a:avLst/>
          </a:prstGeom>
        </p:spPr>
        <p:txBody>
          <a:bodyPr wrap="non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74" name="Rectangle 73">
            <a:extLst>
              <a:ext uri="{FF2B5EF4-FFF2-40B4-BE49-F238E27FC236}">
                <a16:creationId xmlns:a16="http://schemas.microsoft.com/office/drawing/2014/main" id="{BD0A44EE-C809-4ECC-AB3E-4F4BA5D58BC0}"/>
              </a:ext>
            </a:extLst>
          </p:cNvPr>
          <p:cNvSpPr/>
          <p:nvPr/>
        </p:nvSpPr>
        <p:spPr>
          <a:xfrm>
            <a:off x="7248136" y="4312070"/>
            <a:ext cx="4467890" cy="369332"/>
          </a:xfrm>
          <a:prstGeom prst="rect">
            <a:avLst/>
          </a:prstGeom>
        </p:spPr>
        <p:txBody>
          <a:bodyPr wrap="non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75" name="Rectangle 74">
            <a:extLst>
              <a:ext uri="{FF2B5EF4-FFF2-40B4-BE49-F238E27FC236}">
                <a16:creationId xmlns:a16="http://schemas.microsoft.com/office/drawing/2014/main" id="{7E988E7F-B20E-4929-BE56-63B9132E16AC}"/>
              </a:ext>
            </a:extLst>
          </p:cNvPr>
          <p:cNvSpPr/>
          <p:nvPr/>
        </p:nvSpPr>
        <p:spPr>
          <a:xfrm>
            <a:off x="7248136" y="2232025"/>
            <a:ext cx="4467890" cy="369332"/>
          </a:xfrm>
          <a:prstGeom prst="rect">
            <a:avLst/>
          </a:prstGeom>
        </p:spPr>
        <p:txBody>
          <a:bodyPr wrap="non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76" name="Rectangle 75">
            <a:extLst>
              <a:ext uri="{FF2B5EF4-FFF2-40B4-BE49-F238E27FC236}">
                <a16:creationId xmlns:a16="http://schemas.microsoft.com/office/drawing/2014/main" id="{D91B93F3-5DC0-42DA-A2AB-F48F02625E0C}"/>
              </a:ext>
            </a:extLst>
          </p:cNvPr>
          <p:cNvSpPr/>
          <p:nvPr/>
        </p:nvSpPr>
        <p:spPr>
          <a:xfrm>
            <a:off x="7248136" y="3590470"/>
            <a:ext cx="4467890" cy="369332"/>
          </a:xfrm>
          <a:prstGeom prst="rect">
            <a:avLst/>
          </a:prstGeom>
        </p:spPr>
        <p:txBody>
          <a:bodyPr wrap="non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t>
            </a:r>
            <a:endParaRPr lang="en-US" dirty="0"/>
          </a:p>
        </p:txBody>
      </p:sp>
      <p:sp>
        <p:nvSpPr>
          <p:cNvPr id="77" name="TextBox 10">
            <a:extLst>
              <a:ext uri="{FF2B5EF4-FFF2-40B4-BE49-F238E27FC236}">
                <a16:creationId xmlns:a16="http://schemas.microsoft.com/office/drawing/2014/main" id="{055EE48D-3CB9-4D9B-A36D-2D356A4AA9A1}"/>
              </a:ext>
            </a:extLst>
          </p:cNvPr>
          <p:cNvSpPr txBox="1">
            <a:spLocks noChangeArrowheads="1"/>
          </p:cNvSpPr>
          <p:nvPr/>
        </p:nvSpPr>
        <p:spPr bwMode="auto">
          <a:xfrm>
            <a:off x="838200" y="1151238"/>
            <a:ext cx="10877826" cy="6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latin typeface="Arial" panose="020B0604020202020204" pitchFamily="34" charset="0"/>
                <a:cs typeface="Arial" panose="020B0604020202020204" pitchFamily="34" charset="0"/>
              </a:rPr>
              <a:t>Lorem ipsum </a:t>
            </a:r>
            <a:r>
              <a:rPr lang="es-CO" sz="1800" dirty="0">
                <a:latin typeface="Arial" panose="020B0604020202020204" pitchFamily="34" charset="0"/>
                <a:cs typeface="Arial" panose="020B0604020202020204" pitchFamily="34" charset="0"/>
              </a:rPr>
              <a:t>dolor sit amet, consectetur adipiscing elit.  Fusce convallis magna non. consectetur adipiscing elit.  Fusce convallis magna non</a:t>
            </a:r>
          </a:p>
        </p:txBody>
      </p:sp>
    </p:spTree>
    <p:extLst>
      <p:ext uri="{BB962C8B-B14F-4D97-AF65-F5344CB8AC3E}">
        <p14:creationId xmlns:p14="http://schemas.microsoft.com/office/powerpoint/2010/main" val="157888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Placeholder 34">
            <a:extLst>
              <a:ext uri="{FF2B5EF4-FFF2-40B4-BE49-F238E27FC236}">
                <a16:creationId xmlns:a16="http://schemas.microsoft.com/office/drawing/2014/main" id="{D640940D-EB3B-43C1-921E-F37053A72DA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8" r="18"/>
          <a:stretch>
            <a:fillRect/>
          </a:stretch>
        </p:blipFill>
        <p:spPr/>
      </p:pic>
      <p:sp>
        <p:nvSpPr>
          <p:cNvPr id="53" name="Rectangle 52">
            <a:extLst>
              <a:ext uri="{FF2B5EF4-FFF2-40B4-BE49-F238E27FC236}">
                <a16:creationId xmlns:a16="http://schemas.microsoft.com/office/drawing/2014/main" id="{50E16599-9AD8-4BCD-B5C4-D123DB38D22F}"/>
              </a:ext>
            </a:extLst>
          </p:cNvPr>
          <p:cNvSpPr/>
          <p:nvPr/>
        </p:nvSpPr>
        <p:spPr>
          <a:xfrm>
            <a:off x="0" y="0"/>
            <a:ext cx="12192000" cy="6858000"/>
          </a:xfrm>
          <a:prstGeom prst="rect">
            <a:avLst/>
          </a:prstGeom>
          <a:gradFill flip="none" rotWithShape="1">
            <a:gsLst>
              <a:gs pos="49000">
                <a:srgbClr val="024D62"/>
              </a:gs>
              <a:gs pos="100000">
                <a:srgbClr val="093239">
                  <a:lumMod val="0"/>
                </a:srgbClr>
              </a:gs>
              <a:gs pos="0">
                <a:srgbClr val="ABE5EF">
                  <a:alpha val="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 name="Group 116">
            <a:extLst>
              <a:ext uri="{FF2B5EF4-FFF2-40B4-BE49-F238E27FC236}">
                <a16:creationId xmlns:a16="http://schemas.microsoft.com/office/drawing/2014/main" id="{32196A60-01D6-4F78-8AB5-93864858E315}"/>
              </a:ext>
            </a:extLst>
          </p:cNvPr>
          <p:cNvGrpSpPr/>
          <p:nvPr/>
        </p:nvGrpSpPr>
        <p:grpSpPr>
          <a:xfrm>
            <a:off x="4667250" y="1207839"/>
            <a:ext cx="6618708" cy="3079494"/>
            <a:chOff x="143365" y="102938"/>
            <a:chExt cx="7961243" cy="3704137"/>
          </a:xfrm>
        </p:grpSpPr>
        <p:sp>
          <p:nvSpPr>
            <p:cNvPr id="54" name="Freeform 8">
              <a:extLst>
                <a:ext uri="{FF2B5EF4-FFF2-40B4-BE49-F238E27FC236}">
                  <a16:creationId xmlns:a16="http://schemas.microsoft.com/office/drawing/2014/main" id="{9CB7AC2A-BA75-4B7B-8FA1-42392A1C9EC7}"/>
                </a:ext>
              </a:extLst>
            </p:cNvPr>
            <p:cNvSpPr>
              <a:spLocks/>
            </p:cNvSpPr>
            <p:nvPr/>
          </p:nvSpPr>
          <p:spPr bwMode="auto">
            <a:xfrm>
              <a:off x="143365" y="1310055"/>
              <a:ext cx="1330018" cy="1176391"/>
            </a:xfrm>
            <a:custGeom>
              <a:avLst/>
              <a:gdLst>
                <a:gd name="T0" fmla="*/ 84 w 394"/>
                <a:gd name="T1" fmla="*/ 327 h 348"/>
                <a:gd name="T2" fmla="*/ 8 w 394"/>
                <a:gd name="T3" fmla="*/ 195 h 348"/>
                <a:gd name="T4" fmla="*/ 8 w 394"/>
                <a:gd name="T5" fmla="*/ 153 h 348"/>
                <a:gd name="T6" fmla="*/ 84 w 394"/>
                <a:gd name="T7" fmla="*/ 21 h 348"/>
                <a:gd name="T8" fmla="*/ 120 w 394"/>
                <a:gd name="T9" fmla="*/ 0 h 348"/>
                <a:gd name="T10" fmla="*/ 274 w 394"/>
                <a:gd name="T11" fmla="*/ 0 h 348"/>
                <a:gd name="T12" fmla="*/ 310 w 394"/>
                <a:gd name="T13" fmla="*/ 21 h 348"/>
                <a:gd name="T14" fmla="*/ 386 w 394"/>
                <a:gd name="T15" fmla="*/ 153 h 348"/>
                <a:gd name="T16" fmla="*/ 386 w 394"/>
                <a:gd name="T17" fmla="*/ 195 h 348"/>
                <a:gd name="T18" fmla="*/ 310 w 394"/>
                <a:gd name="T19" fmla="*/ 327 h 348"/>
                <a:gd name="T20" fmla="*/ 274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8" y="195"/>
                    <a:pt x="8" y="195"/>
                    <a:pt x="8" y="195"/>
                  </a:cubicBezTo>
                  <a:cubicBezTo>
                    <a:pt x="0" y="182"/>
                    <a:pt x="0" y="166"/>
                    <a:pt x="8" y="153"/>
                  </a:cubicBezTo>
                  <a:cubicBezTo>
                    <a:pt x="84" y="21"/>
                    <a:pt x="84" y="21"/>
                    <a:pt x="84" y="21"/>
                  </a:cubicBezTo>
                  <a:cubicBezTo>
                    <a:pt x="92" y="8"/>
                    <a:pt x="105" y="0"/>
                    <a:pt x="120" y="0"/>
                  </a:cubicBezTo>
                  <a:cubicBezTo>
                    <a:pt x="274" y="0"/>
                    <a:pt x="274" y="0"/>
                    <a:pt x="274" y="0"/>
                  </a:cubicBezTo>
                  <a:cubicBezTo>
                    <a:pt x="289" y="0"/>
                    <a:pt x="302" y="8"/>
                    <a:pt x="310" y="21"/>
                  </a:cubicBezTo>
                  <a:cubicBezTo>
                    <a:pt x="386" y="153"/>
                    <a:pt x="386" y="153"/>
                    <a:pt x="386" y="153"/>
                  </a:cubicBezTo>
                  <a:cubicBezTo>
                    <a:pt x="394" y="166"/>
                    <a:pt x="394" y="182"/>
                    <a:pt x="386" y="195"/>
                  </a:cubicBezTo>
                  <a:cubicBezTo>
                    <a:pt x="310" y="327"/>
                    <a:pt x="310" y="327"/>
                    <a:pt x="310" y="327"/>
                  </a:cubicBezTo>
                  <a:cubicBezTo>
                    <a:pt x="302" y="340"/>
                    <a:pt x="289" y="348"/>
                    <a:pt x="274" y="348"/>
                  </a:cubicBezTo>
                  <a:cubicBezTo>
                    <a:pt x="120" y="348"/>
                    <a:pt x="120" y="348"/>
                    <a:pt x="120" y="348"/>
                  </a:cubicBezTo>
                  <a:cubicBezTo>
                    <a:pt x="105"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9">
              <a:extLst>
                <a:ext uri="{FF2B5EF4-FFF2-40B4-BE49-F238E27FC236}">
                  <a16:creationId xmlns:a16="http://schemas.microsoft.com/office/drawing/2014/main" id="{17DD9207-EF7F-4DA4-9120-BB8A7C272052}"/>
                </a:ext>
              </a:extLst>
            </p:cNvPr>
            <p:cNvSpPr>
              <a:spLocks/>
            </p:cNvSpPr>
            <p:nvPr/>
          </p:nvSpPr>
          <p:spPr bwMode="auto">
            <a:xfrm>
              <a:off x="1288086" y="690422"/>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11">
              <a:extLst>
                <a:ext uri="{FF2B5EF4-FFF2-40B4-BE49-F238E27FC236}">
                  <a16:creationId xmlns:a16="http://schemas.microsoft.com/office/drawing/2014/main" id="{749FB2A8-E14F-48F4-ACE2-3B7022722EAF}"/>
                </a:ext>
              </a:extLst>
            </p:cNvPr>
            <p:cNvSpPr>
              <a:spLocks/>
            </p:cNvSpPr>
            <p:nvPr/>
          </p:nvSpPr>
          <p:spPr bwMode="auto">
            <a:xfrm>
              <a:off x="2386240" y="1346185"/>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12">
              <a:extLst>
                <a:ext uri="{FF2B5EF4-FFF2-40B4-BE49-F238E27FC236}">
                  <a16:creationId xmlns:a16="http://schemas.microsoft.com/office/drawing/2014/main" id="{23F1BE7A-D3F7-4F91-A9E4-7FD2A637D0BC}"/>
                </a:ext>
              </a:extLst>
            </p:cNvPr>
            <p:cNvSpPr>
              <a:spLocks/>
            </p:cNvSpPr>
            <p:nvPr/>
          </p:nvSpPr>
          <p:spPr bwMode="auto">
            <a:xfrm>
              <a:off x="2386240" y="2630684"/>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13">
              <a:extLst>
                <a:ext uri="{FF2B5EF4-FFF2-40B4-BE49-F238E27FC236}">
                  <a16:creationId xmlns:a16="http://schemas.microsoft.com/office/drawing/2014/main" id="{B15B1158-8911-423F-BEB6-F7A863798566}"/>
                </a:ext>
              </a:extLst>
            </p:cNvPr>
            <p:cNvSpPr>
              <a:spLocks/>
            </p:cNvSpPr>
            <p:nvPr/>
          </p:nvSpPr>
          <p:spPr bwMode="auto">
            <a:xfrm>
              <a:off x="3478705" y="1989145"/>
              <a:ext cx="1334286" cy="1176391"/>
            </a:xfrm>
            <a:custGeom>
              <a:avLst/>
              <a:gdLst>
                <a:gd name="T0" fmla="*/ 84 w 395"/>
                <a:gd name="T1" fmla="*/ 327 h 348"/>
                <a:gd name="T2" fmla="*/ 8 w 395"/>
                <a:gd name="T3" fmla="*/ 195 h 348"/>
                <a:gd name="T4" fmla="*/ 8 w 395"/>
                <a:gd name="T5" fmla="*/ 153 h 348"/>
                <a:gd name="T6" fmla="*/ 84 w 395"/>
                <a:gd name="T7" fmla="*/ 21 h 348"/>
                <a:gd name="T8" fmla="*/ 121 w 395"/>
                <a:gd name="T9" fmla="*/ 0 h 348"/>
                <a:gd name="T10" fmla="*/ 274 w 395"/>
                <a:gd name="T11" fmla="*/ 0 h 348"/>
                <a:gd name="T12" fmla="*/ 310 w 395"/>
                <a:gd name="T13" fmla="*/ 21 h 348"/>
                <a:gd name="T14" fmla="*/ 387 w 395"/>
                <a:gd name="T15" fmla="*/ 153 h 348"/>
                <a:gd name="T16" fmla="*/ 387 w 395"/>
                <a:gd name="T17" fmla="*/ 195 h 348"/>
                <a:gd name="T18" fmla="*/ 310 w 395"/>
                <a:gd name="T19" fmla="*/ 327 h 348"/>
                <a:gd name="T20" fmla="*/ 274 w 395"/>
                <a:gd name="T21" fmla="*/ 348 h 348"/>
                <a:gd name="T22" fmla="*/ 121 w 395"/>
                <a:gd name="T23" fmla="*/ 348 h 348"/>
                <a:gd name="T24" fmla="*/ 84 w 395"/>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5" h="348">
                  <a:moveTo>
                    <a:pt x="84" y="327"/>
                  </a:moveTo>
                  <a:cubicBezTo>
                    <a:pt x="8" y="195"/>
                    <a:pt x="8" y="195"/>
                    <a:pt x="8" y="195"/>
                  </a:cubicBezTo>
                  <a:cubicBezTo>
                    <a:pt x="0" y="182"/>
                    <a:pt x="0" y="166"/>
                    <a:pt x="8" y="153"/>
                  </a:cubicBezTo>
                  <a:cubicBezTo>
                    <a:pt x="84" y="21"/>
                    <a:pt x="84" y="21"/>
                    <a:pt x="84" y="21"/>
                  </a:cubicBezTo>
                  <a:cubicBezTo>
                    <a:pt x="92" y="8"/>
                    <a:pt x="106" y="0"/>
                    <a:pt x="121" y="0"/>
                  </a:cubicBezTo>
                  <a:cubicBezTo>
                    <a:pt x="274" y="0"/>
                    <a:pt x="274" y="0"/>
                    <a:pt x="274" y="0"/>
                  </a:cubicBezTo>
                  <a:cubicBezTo>
                    <a:pt x="289" y="0"/>
                    <a:pt x="303" y="8"/>
                    <a:pt x="310" y="21"/>
                  </a:cubicBezTo>
                  <a:cubicBezTo>
                    <a:pt x="387" y="153"/>
                    <a:pt x="387" y="153"/>
                    <a:pt x="387" y="153"/>
                  </a:cubicBezTo>
                  <a:cubicBezTo>
                    <a:pt x="395" y="166"/>
                    <a:pt x="395" y="182"/>
                    <a:pt x="387" y="195"/>
                  </a:cubicBezTo>
                  <a:cubicBezTo>
                    <a:pt x="310" y="327"/>
                    <a:pt x="310" y="327"/>
                    <a:pt x="310" y="327"/>
                  </a:cubicBezTo>
                  <a:cubicBezTo>
                    <a:pt x="303" y="340"/>
                    <a:pt x="289" y="348"/>
                    <a:pt x="274" y="348"/>
                  </a:cubicBezTo>
                  <a:cubicBezTo>
                    <a:pt x="121" y="348"/>
                    <a:pt x="121" y="348"/>
                    <a:pt x="121" y="348"/>
                  </a:cubicBezTo>
                  <a:cubicBezTo>
                    <a:pt x="106"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14">
              <a:extLst>
                <a:ext uri="{FF2B5EF4-FFF2-40B4-BE49-F238E27FC236}">
                  <a16:creationId xmlns:a16="http://schemas.microsoft.com/office/drawing/2014/main" id="{C40CB150-7539-4917-851A-5233B0B47CB9}"/>
                </a:ext>
              </a:extLst>
            </p:cNvPr>
            <p:cNvSpPr>
              <a:spLocks/>
            </p:cNvSpPr>
            <p:nvPr/>
          </p:nvSpPr>
          <p:spPr bwMode="auto">
            <a:xfrm>
              <a:off x="3478705" y="690422"/>
              <a:ext cx="1334286" cy="1176391"/>
            </a:xfrm>
            <a:custGeom>
              <a:avLst/>
              <a:gdLst>
                <a:gd name="T0" fmla="*/ 84 w 395"/>
                <a:gd name="T1" fmla="*/ 327 h 348"/>
                <a:gd name="T2" fmla="*/ 8 w 395"/>
                <a:gd name="T3" fmla="*/ 195 h 348"/>
                <a:gd name="T4" fmla="*/ 8 w 395"/>
                <a:gd name="T5" fmla="*/ 153 h 348"/>
                <a:gd name="T6" fmla="*/ 84 w 395"/>
                <a:gd name="T7" fmla="*/ 21 h 348"/>
                <a:gd name="T8" fmla="*/ 121 w 395"/>
                <a:gd name="T9" fmla="*/ 0 h 348"/>
                <a:gd name="T10" fmla="*/ 274 w 395"/>
                <a:gd name="T11" fmla="*/ 0 h 348"/>
                <a:gd name="T12" fmla="*/ 310 w 395"/>
                <a:gd name="T13" fmla="*/ 21 h 348"/>
                <a:gd name="T14" fmla="*/ 387 w 395"/>
                <a:gd name="T15" fmla="*/ 153 h 348"/>
                <a:gd name="T16" fmla="*/ 387 w 395"/>
                <a:gd name="T17" fmla="*/ 195 h 348"/>
                <a:gd name="T18" fmla="*/ 310 w 395"/>
                <a:gd name="T19" fmla="*/ 327 h 348"/>
                <a:gd name="T20" fmla="*/ 274 w 395"/>
                <a:gd name="T21" fmla="*/ 348 h 348"/>
                <a:gd name="T22" fmla="*/ 121 w 395"/>
                <a:gd name="T23" fmla="*/ 348 h 348"/>
                <a:gd name="T24" fmla="*/ 84 w 395"/>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5" h="348">
                  <a:moveTo>
                    <a:pt x="84" y="327"/>
                  </a:moveTo>
                  <a:cubicBezTo>
                    <a:pt x="8" y="195"/>
                    <a:pt x="8" y="195"/>
                    <a:pt x="8" y="195"/>
                  </a:cubicBezTo>
                  <a:cubicBezTo>
                    <a:pt x="0" y="182"/>
                    <a:pt x="0" y="166"/>
                    <a:pt x="8" y="153"/>
                  </a:cubicBezTo>
                  <a:cubicBezTo>
                    <a:pt x="84" y="21"/>
                    <a:pt x="84" y="21"/>
                    <a:pt x="84" y="21"/>
                  </a:cubicBezTo>
                  <a:cubicBezTo>
                    <a:pt x="92" y="8"/>
                    <a:pt x="106" y="0"/>
                    <a:pt x="121" y="0"/>
                  </a:cubicBezTo>
                  <a:cubicBezTo>
                    <a:pt x="274" y="0"/>
                    <a:pt x="274" y="0"/>
                    <a:pt x="274" y="0"/>
                  </a:cubicBezTo>
                  <a:cubicBezTo>
                    <a:pt x="289" y="0"/>
                    <a:pt x="303" y="8"/>
                    <a:pt x="310" y="21"/>
                  </a:cubicBezTo>
                  <a:cubicBezTo>
                    <a:pt x="387" y="153"/>
                    <a:pt x="387" y="153"/>
                    <a:pt x="387" y="153"/>
                  </a:cubicBezTo>
                  <a:cubicBezTo>
                    <a:pt x="395" y="166"/>
                    <a:pt x="395" y="182"/>
                    <a:pt x="387" y="195"/>
                  </a:cubicBezTo>
                  <a:cubicBezTo>
                    <a:pt x="310" y="327"/>
                    <a:pt x="310" y="327"/>
                    <a:pt x="310" y="327"/>
                  </a:cubicBezTo>
                  <a:cubicBezTo>
                    <a:pt x="303" y="340"/>
                    <a:pt x="289" y="348"/>
                    <a:pt x="274" y="348"/>
                  </a:cubicBezTo>
                  <a:cubicBezTo>
                    <a:pt x="121" y="348"/>
                    <a:pt x="121" y="348"/>
                    <a:pt x="121" y="348"/>
                  </a:cubicBezTo>
                  <a:cubicBezTo>
                    <a:pt x="106"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15">
              <a:extLst>
                <a:ext uri="{FF2B5EF4-FFF2-40B4-BE49-F238E27FC236}">
                  <a16:creationId xmlns:a16="http://schemas.microsoft.com/office/drawing/2014/main" id="{4F3E4053-76C6-4413-8052-11F823EDB143}"/>
                </a:ext>
              </a:extLst>
            </p:cNvPr>
            <p:cNvSpPr>
              <a:spLocks/>
            </p:cNvSpPr>
            <p:nvPr/>
          </p:nvSpPr>
          <p:spPr bwMode="auto">
            <a:xfrm>
              <a:off x="2386240" y="102938"/>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 name="Freeform 16">
              <a:extLst>
                <a:ext uri="{FF2B5EF4-FFF2-40B4-BE49-F238E27FC236}">
                  <a16:creationId xmlns:a16="http://schemas.microsoft.com/office/drawing/2014/main" id="{9DDD6920-3849-4798-99B5-31554766EBD1}"/>
                </a:ext>
              </a:extLst>
            </p:cNvPr>
            <p:cNvSpPr>
              <a:spLocks/>
            </p:cNvSpPr>
            <p:nvPr/>
          </p:nvSpPr>
          <p:spPr bwMode="auto">
            <a:xfrm>
              <a:off x="4603886" y="102938"/>
              <a:ext cx="1330018" cy="1176391"/>
            </a:xfrm>
            <a:custGeom>
              <a:avLst/>
              <a:gdLst>
                <a:gd name="T0" fmla="*/ 84 w 394"/>
                <a:gd name="T1" fmla="*/ 327 h 348"/>
                <a:gd name="T2" fmla="*/ 8 w 394"/>
                <a:gd name="T3" fmla="*/ 195 h 348"/>
                <a:gd name="T4" fmla="*/ 8 w 394"/>
                <a:gd name="T5" fmla="*/ 153 h 348"/>
                <a:gd name="T6" fmla="*/ 84 w 394"/>
                <a:gd name="T7" fmla="*/ 21 h 348"/>
                <a:gd name="T8" fmla="*/ 121 w 394"/>
                <a:gd name="T9" fmla="*/ 0 h 348"/>
                <a:gd name="T10" fmla="*/ 274 w 394"/>
                <a:gd name="T11" fmla="*/ 0 h 348"/>
                <a:gd name="T12" fmla="*/ 310 w 394"/>
                <a:gd name="T13" fmla="*/ 21 h 348"/>
                <a:gd name="T14" fmla="*/ 387 w 394"/>
                <a:gd name="T15" fmla="*/ 153 h 348"/>
                <a:gd name="T16" fmla="*/ 387 w 394"/>
                <a:gd name="T17" fmla="*/ 195 h 348"/>
                <a:gd name="T18" fmla="*/ 310 w 394"/>
                <a:gd name="T19" fmla="*/ 327 h 348"/>
                <a:gd name="T20" fmla="*/ 274 w 394"/>
                <a:gd name="T21" fmla="*/ 348 h 348"/>
                <a:gd name="T22" fmla="*/ 121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8" y="195"/>
                    <a:pt x="8" y="195"/>
                    <a:pt x="8" y="195"/>
                  </a:cubicBezTo>
                  <a:cubicBezTo>
                    <a:pt x="0" y="182"/>
                    <a:pt x="0" y="166"/>
                    <a:pt x="8" y="153"/>
                  </a:cubicBezTo>
                  <a:cubicBezTo>
                    <a:pt x="84" y="21"/>
                    <a:pt x="84" y="21"/>
                    <a:pt x="84" y="21"/>
                  </a:cubicBezTo>
                  <a:cubicBezTo>
                    <a:pt x="92" y="8"/>
                    <a:pt x="106" y="0"/>
                    <a:pt x="121" y="0"/>
                  </a:cubicBezTo>
                  <a:cubicBezTo>
                    <a:pt x="274" y="0"/>
                    <a:pt x="274" y="0"/>
                    <a:pt x="274" y="0"/>
                  </a:cubicBezTo>
                  <a:cubicBezTo>
                    <a:pt x="289" y="0"/>
                    <a:pt x="303" y="8"/>
                    <a:pt x="310" y="21"/>
                  </a:cubicBezTo>
                  <a:cubicBezTo>
                    <a:pt x="387" y="153"/>
                    <a:pt x="387" y="153"/>
                    <a:pt x="387" y="153"/>
                  </a:cubicBezTo>
                  <a:cubicBezTo>
                    <a:pt x="394" y="166"/>
                    <a:pt x="394" y="182"/>
                    <a:pt x="387" y="195"/>
                  </a:cubicBezTo>
                  <a:cubicBezTo>
                    <a:pt x="310" y="327"/>
                    <a:pt x="310" y="327"/>
                    <a:pt x="310" y="327"/>
                  </a:cubicBezTo>
                  <a:cubicBezTo>
                    <a:pt x="303" y="340"/>
                    <a:pt x="289" y="348"/>
                    <a:pt x="274" y="348"/>
                  </a:cubicBezTo>
                  <a:cubicBezTo>
                    <a:pt x="121" y="348"/>
                    <a:pt x="121" y="348"/>
                    <a:pt x="121" y="348"/>
                  </a:cubicBezTo>
                  <a:cubicBezTo>
                    <a:pt x="106"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2" name="Freeform 17">
              <a:extLst>
                <a:ext uri="{FF2B5EF4-FFF2-40B4-BE49-F238E27FC236}">
                  <a16:creationId xmlns:a16="http://schemas.microsoft.com/office/drawing/2014/main" id="{B7A4BB8C-A979-400A-A79F-5769BC76D948}"/>
                </a:ext>
              </a:extLst>
            </p:cNvPr>
            <p:cNvSpPr>
              <a:spLocks/>
            </p:cNvSpPr>
            <p:nvPr/>
          </p:nvSpPr>
          <p:spPr bwMode="auto">
            <a:xfrm>
              <a:off x="4566901" y="1346185"/>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3" name="Freeform 18">
              <a:extLst>
                <a:ext uri="{FF2B5EF4-FFF2-40B4-BE49-F238E27FC236}">
                  <a16:creationId xmlns:a16="http://schemas.microsoft.com/office/drawing/2014/main" id="{D65B9B9E-7D7F-400A-8620-2036FF6DA36D}"/>
                </a:ext>
              </a:extLst>
            </p:cNvPr>
            <p:cNvSpPr>
              <a:spLocks/>
            </p:cNvSpPr>
            <p:nvPr/>
          </p:nvSpPr>
          <p:spPr bwMode="auto">
            <a:xfrm>
              <a:off x="5693505" y="704647"/>
              <a:ext cx="1330018" cy="1176391"/>
            </a:xfrm>
            <a:custGeom>
              <a:avLst/>
              <a:gdLst>
                <a:gd name="T0" fmla="*/ 84 w 394"/>
                <a:gd name="T1" fmla="*/ 327 h 348"/>
                <a:gd name="T2" fmla="*/ 8 w 394"/>
                <a:gd name="T3" fmla="*/ 195 h 348"/>
                <a:gd name="T4" fmla="*/ 8 w 394"/>
                <a:gd name="T5" fmla="*/ 153 h 348"/>
                <a:gd name="T6" fmla="*/ 84 w 394"/>
                <a:gd name="T7" fmla="*/ 21 h 348"/>
                <a:gd name="T8" fmla="*/ 121 w 394"/>
                <a:gd name="T9" fmla="*/ 0 h 348"/>
                <a:gd name="T10" fmla="*/ 274 w 394"/>
                <a:gd name="T11" fmla="*/ 0 h 348"/>
                <a:gd name="T12" fmla="*/ 310 w 394"/>
                <a:gd name="T13" fmla="*/ 21 h 348"/>
                <a:gd name="T14" fmla="*/ 387 w 394"/>
                <a:gd name="T15" fmla="*/ 153 h 348"/>
                <a:gd name="T16" fmla="*/ 387 w 394"/>
                <a:gd name="T17" fmla="*/ 195 h 348"/>
                <a:gd name="T18" fmla="*/ 310 w 394"/>
                <a:gd name="T19" fmla="*/ 327 h 348"/>
                <a:gd name="T20" fmla="*/ 274 w 394"/>
                <a:gd name="T21" fmla="*/ 348 h 348"/>
                <a:gd name="T22" fmla="*/ 121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8" y="195"/>
                    <a:pt x="8" y="195"/>
                    <a:pt x="8" y="195"/>
                  </a:cubicBezTo>
                  <a:cubicBezTo>
                    <a:pt x="0" y="182"/>
                    <a:pt x="0" y="166"/>
                    <a:pt x="8" y="153"/>
                  </a:cubicBezTo>
                  <a:cubicBezTo>
                    <a:pt x="84" y="21"/>
                    <a:pt x="84" y="21"/>
                    <a:pt x="84" y="21"/>
                  </a:cubicBezTo>
                  <a:cubicBezTo>
                    <a:pt x="92" y="8"/>
                    <a:pt x="106" y="0"/>
                    <a:pt x="121" y="0"/>
                  </a:cubicBezTo>
                  <a:cubicBezTo>
                    <a:pt x="274" y="0"/>
                    <a:pt x="274" y="0"/>
                    <a:pt x="274" y="0"/>
                  </a:cubicBezTo>
                  <a:cubicBezTo>
                    <a:pt x="289" y="0"/>
                    <a:pt x="303" y="8"/>
                    <a:pt x="310" y="21"/>
                  </a:cubicBezTo>
                  <a:cubicBezTo>
                    <a:pt x="387" y="153"/>
                    <a:pt x="387" y="153"/>
                    <a:pt x="387" y="153"/>
                  </a:cubicBezTo>
                  <a:cubicBezTo>
                    <a:pt x="394" y="166"/>
                    <a:pt x="394" y="182"/>
                    <a:pt x="387" y="195"/>
                  </a:cubicBezTo>
                  <a:cubicBezTo>
                    <a:pt x="310" y="327"/>
                    <a:pt x="310" y="327"/>
                    <a:pt x="310" y="327"/>
                  </a:cubicBezTo>
                  <a:cubicBezTo>
                    <a:pt x="303" y="340"/>
                    <a:pt x="289" y="348"/>
                    <a:pt x="274" y="348"/>
                  </a:cubicBezTo>
                  <a:cubicBezTo>
                    <a:pt x="121" y="348"/>
                    <a:pt x="121" y="348"/>
                    <a:pt x="121" y="348"/>
                  </a:cubicBezTo>
                  <a:cubicBezTo>
                    <a:pt x="106"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19">
              <a:extLst>
                <a:ext uri="{FF2B5EF4-FFF2-40B4-BE49-F238E27FC236}">
                  <a16:creationId xmlns:a16="http://schemas.microsoft.com/office/drawing/2014/main" id="{7B0F42E7-A19D-4D15-A675-41CD984D8A32}"/>
                </a:ext>
              </a:extLst>
            </p:cNvPr>
            <p:cNvSpPr>
              <a:spLocks/>
            </p:cNvSpPr>
            <p:nvPr/>
          </p:nvSpPr>
          <p:spPr bwMode="auto">
            <a:xfrm>
              <a:off x="6774590" y="1319158"/>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3 w 394"/>
                <a:gd name="T11" fmla="*/ 0 h 348"/>
                <a:gd name="T12" fmla="*/ 310 w 394"/>
                <a:gd name="T13" fmla="*/ 21 h 348"/>
                <a:gd name="T14" fmla="*/ 386 w 394"/>
                <a:gd name="T15" fmla="*/ 153 h 348"/>
                <a:gd name="T16" fmla="*/ 386 w 394"/>
                <a:gd name="T17" fmla="*/ 195 h 348"/>
                <a:gd name="T18" fmla="*/ 310 w 394"/>
                <a:gd name="T19" fmla="*/ 327 h 348"/>
                <a:gd name="T20" fmla="*/ 273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3" y="0"/>
                    <a:pt x="273" y="0"/>
                    <a:pt x="273" y="0"/>
                  </a:cubicBezTo>
                  <a:cubicBezTo>
                    <a:pt x="288" y="0"/>
                    <a:pt x="302" y="8"/>
                    <a:pt x="310" y="21"/>
                  </a:cubicBezTo>
                  <a:cubicBezTo>
                    <a:pt x="386" y="153"/>
                    <a:pt x="386" y="153"/>
                    <a:pt x="386" y="153"/>
                  </a:cubicBezTo>
                  <a:cubicBezTo>
                    <a:pt x="394" y="166"/>
                    <a:pt x="394" y="182"/>
                    <a:pt x="386" y="195"/>
                  </a:cubicBezTo>
                  <a:cubicBezTo>
                    <a:pt x="310" y="327"/>
                    <a:pt x="310" y="327"/>
                    <a:pt x="310" y="327"/>
                  </a:cubicBezTo>
                  <a:cubicBezTo>
                    <a:pt x="302" y="340"/>
                    <a:pt x="288" y="348"/>
                    <a:pt x="273"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 name="Freeform 20">
              <a:extLst>
                <a:ext uri="{FF2B5EF4-FFF2-40B4-BE49-F238E27FC236}">
                  <a16:creationId xmlns:a16="http://schemas.microsoft.com/office/drawing/2014/main" id="{AAE332E2-B3E4-4738-8999-1962F61D7BF7}"/>
                </a:ext>
              </a:extLst>
            </p:cNvPr>
            <p:cNvSpPr>
              <a:spLocks/>
            </p:cNvSpPr>
            <p:nvPr/>
          </p:nvSpPr>
          <p:spPr bwMode="auto">
            <a:xfrm>
              <a:off x="4603886" y="2576630"/>
              <a:ext cx="1330018" cy="1176391"/>
            </a:xfrm>
            <a:custGeom>
              <a:avLst/>
              <a:gdLst>
                <a:gd name="T0" fmla="*/ 84 w 394"/>
                <a:gd name="T1" fmla="*/ 327 h 348"/>
                <a:gd name="T2" fmla="*/ 8 w 394"/>
                <a:gd name="T3" fmla="*/ 195 h 348"/>
                <a:gd name="T4" fmla="*/ 8 w 394"/>
                <a:gd name="T5" fmla="*/ 153 h 348"/>
                <a:gd name="T6" fmla="*/ 84 w 394"/>
                <a:gd name="T7" fmla="*/ 21 h 348"/>
                <a:gd name="T8" fmla="*/ 121 w 394"/>
                <a:gd name="T9" fmla="*/ 0 h 348"/>
                <a:gd name="T10" fmla="*/ 274 w 394"/>
                <a:gd name="T11" fmla="*/ 0 h 348"/>
                <a:gd name="T12" fmla="*/ 310 w 394"/>
                <a:gd name="T13" fmla="*/ 21 h 348"/>
                <a:gd name="T14" fmla="*/ 387 w 394"/>
                <a:gd name="T15" fmla="*/ 153 h 348"/>
                <a:gd name="T16" fmla="*/ 387 w 394"/>
                <a:gd name="T17" fmla="*/ 195 h 348"/>
                <a:gd name="T18" fmla="*/ 310 w 394"/>
                <a:gd name="T19" fmla="*/ 327 h 348"/>
                <a:gd name="T20" fmla="*/ 274 w 394"/>
                <a:gd name="T21" fmla="*/ 348 h 348"/>
                <a:gd name="T22" fmla="*/ 121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8" y="195"/>
                    <a:pt x="8" y="195"/>
                    <a:pt x="8" y="195"/>
                  </a:cubicBezTo>
                  <a:cubicBezTo>
                    <a:pt x="0" y="182"/>
                    <a:pt x="0" y="166"/>
                    <a:pt x="8" y="153"/>
                  </a:cubicBezTo>
                  <a:cubicBezTo>
                    <a:pt x="84" y="21"/>
                    <a:pt x="84" y="21"/>
                    <a:pt x="84" y="21"/>
                  </a:cubicBezTo>
                  <a:cubicBezTo>
                    <a:pt x="92" y="8"/>
                    <a:pt x="106" y="0"/>
                    <a:pt x="121" y="0"/>
                  </a:cubicBezTo>
                  <a:cubicBezTo>
                    <a:pt x="274" y="0"/>
                    <a:pt x="274" y="0"/>
                    <a:pt x="274" y="0"/>
                  </a:cubicBezTo>
                  <a:cubicBezTo>
                    <a:pt x="289" y="0"/>
                    <a:pt x="303" y="8"/>
                    <a:pt x="310" y="21"/>
                  </a:cubicBezTo>
                  <a:cubicBezTo>
                    <a:pt x="387" y="153"/>
                    <a:pt x="387" y="153"/>
                    <a:pt x="387" y="153"/>
                  </a:cubicBezTo>
                  <a:cubicBezTo>
                    <a:pt x="394" y="166"/>
                    <a:pt x="394" y="182"/>
                    <a:pt x="387" y="195"/>
                  </a:cubicBezTo>
                  <a:cubicBezTo>
                    <a:pt x="310" y="327"/>
                    <a:pt x="310" y="327"/>
                    <a:pt x="310" y="327"/>
                  </a:cubicBezTo>
                  <a:cubicBezTo>
                    <a:pt x="303" y="340"/>
                    <a:pt x="289" y="348"/>
                    <a:pt x="274" y="348"/>
                  </a:cubicBezTo>
                  <a:cubicBezTo>
                    <a:pt x="121" y="348"/>
                    <a:pt x="121" y="348"/>
                    <a:pt x="121" y="348"/>
                  </a:cubicBezTo>
                  <a:cubicBezTo>
                    <a:pt x="106" y="348"/>
                    <a:pt x="92"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Freeform 21">
              <a:extLst>
                <a:ext uri="{FF2B5EF4-FFF2-40B4-BE49-F238E27FC236}">
                  <a16:creationId xmlns:a16="http://schemas.microsoft.com/office/drawing/2014/main" id="{BB831E5A-3816-4E55-867B-DA5D5BF08EC7}"/>
                </a:ext>
              </a:extLst>
            </p:cNvPr>
            <p:cNvSpPr>
              <a:spLocks/>
            </p:cNvSpPr>
            <p:nvPr/>
          </p:nvSpPr>
          <p:spPr bwMode="auto">
            <a:xfrm>
              <a:off x="5697773" y="1989146"/>
              <a:ext cx="1330018" cy="1176391"/>
            </a:xfrm>
            <a:custGeom>
              <a:avLst/>
              <a:gdLst>
                <a:gd name="T0" fmla="*/ 84 w 394"/>
                <a:gd name="T1" fmla="*/ 327 h 348"/>
                <a:gd name="T2" fmla="*/ 7 w 394"/>
                <a:gd name="T3" fmla="*/ 195 h 348"/>
                <a:gd name="T4" fmla="*/ 7 w 394"/>
                <a:gd name="T5" fmla="*/ 153 h 348"/>
                <a:gd name="T6" fmla="*/ 84 w 394"/>
                <a:gd name="T7" fmla="*/ 21 h 348"/>
                <a:gd name="T8" fmla="*/ 120 w 394"/>
                <a:gd name="T9" fmla="*/ 0 h 348"/>
                <a:gd name="T10" fmla="*/ 274 w 394"/>
                <a:gd name="T11" fmla="*/ 0 h 348"/>
                <a:gd name="T12" fmla="*/ 310 w 394"/>
                <a:gd name="T13" fmla="*/ 21 h 348"/>
                <a:gd name="T14" fmla="*/ 386 w 394"/>
                <a:gd name="T15" fmla="*/ 153 h 348"/>
                <a:gd name="T16" fmla="*/ 386 w 394"/>
                <a:gd name="T17" fmla="*/ 195 h 348"/>
                <a:gd name="T18" fmla="*/ 310 w 394"/>
                <a:gd name="T19" fmla="*/ 327 h 348"/>
                <a:gd name="T20" fmla="*/ 274 w 394"/>
                <a:gd name="T21" fmla="*/ 348 h 348"/>
                <a:gd name="T22" fmla="*/ 120 w 394"/>
                <a:gd name="T23" fmla="*/ 348 h 348"/>
                <a:gd name="T24" fmla="*/ 84 w 394"/>
                <a:gd name="T25" fmla="*/ 32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4" h="348">
                  <a:moveTo>
                    <a:pt x="84" y="327"/>
                  </a:moveTo>
                  <a:cubicBezTo>
                    <a:pt x="7" y="195"/>
                    <a:pt x="7" y="195"/>
                    <a:pt x="7" y="195"/>
                  </a:cubicBezTo>
                  <a:cubicBezTo>
                    <a:pt x="0" y="182"/>
                    <a:pt x="0" y="166"/>
                    <a:pt x="7" y="153"/>
                  </a:cubicBezTo>
                  <a:cubicBezTo>
                    <a:pt x="84" y="21"/>
                    <a:pt x="84" y="21"/>
                    <a:pt x="84" y="21"/>
                  </a:cubicBezTo>
                  <a:cubicBezTo>
                    <a:pt x="91" y="8"/>
                    <a:pt x="105" y="0"/>
                    <a:pt x="120" y="0"/>
                  </a:cubicBezTo>
                  <a:cubicBezTo>
                    <a:pt x="274" y="0"/>
                    <a:pt x="274" y="0"/>
                    <a:pt x="274" y="0"/>
                  </a:cubicBezTo>
                  <a:cubicBezTo>
                    <a:pt x="289" y="0"/>
                    <a:pt x="302" y="8"/>
                    <a:pt x="310" y="21"/>
                  </a:cubicBezTo>
                  <a:cubicBezTo>
                    <a:pt x="386" y="153"/>
                    <a:pt x="386" y="153"/>
                    <a:pt x="386" y="153"/>
                  </a:cubicBezTo>
                  <a:cubicBezTo>
                    <a:pt x="394" y="166"/>
                    <a:pt x="394" y="182"/>
                    <a:pt x="386" y="195"/>
                  </a:cubicBezTo>
                  <a:cubicBezTo>
                    <a:pt x="310" y="327"/>
                    <a:pt x="310" y="327"/>
                    <a:pt x="310" y="327"/>
                  </a:cubicBezTo>
                  <a:cubicBezTo>
                    <a:pt x="302" y="340"/>
                    <a:pt x="289" y="348"/>
                    <a:pt x="274" y="348"/>
                  </a:cubicBezTo>
                  <a:cubicBezTo>
                    <a:pt x="120" y="348"/>
                    <a:pt x="120" y="348"/>
                    <a:pt x="120" y="348"/>
                  </a:cubicBezTo>
                  <a:cubicBezTo>
                    <a:pt x="105" y="348"/>
                    <a:pt x="91" y="340"/>
                    <a:pt x="84" y="327"/>
                  </a:cubicBezTo>
                  <a:close/>
                </a:path>
              </a:pathLst>
            </a:custGeom>
            <a:solidFill>
              <a:srgbClr val="FFFFFF">
                <a:alpha val="16863"/>
              </a:srgbClr>
            </a:solidFill>
            <a:ln w="46038"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67" name="Group 24">
              <a:extLst>
                <a:ext uri="{FF2B5EF4-FFF2-40B4-BE49-F238E27FC236}">
                  <a16:creationId xmlns:a16="http://schemas.microsoft.com/office/drawing/2014/main" id="{ADA79AA1-E6EE-42F2-8C14-80C256C04231}"/>
                </a:ext>
              </a:extLst>
            </p:cNvPr>
            <p:cNvGrpSpPr>
              <a:grpSpLocks noChangeAspect="1"/>
            </p:cNvGrpSpPr>
            <p:nvPr/>
          </p:nvGrpSpPr>
          <p:grpSpPr bwMode="auto">
            <a:xfrm>
              <a:off x="1552336" y="862605"/>
              <a:ext cx="699174" cy="821158"/>
              <a:chOff x="1253" y="1014"/>
              <a:chExt cx="470" cy="552"/>
            </a:xfrm>
            <a:solidFill>
              <a:srgbClr val="3CDEFE"/>
            </a:solidFill>
          </p:grpSpPr>
          <p:sp>
            <p:nvSpPr>
              <p:cNvPr id="68" name="Freeform 25">
                <a:extLst>
                  <a:ext uri="{FF2B5EF4-FFF2-40B4-BE49-F238E27FC236}">
                    <a16:creationId xmlns:a16="http://schemas.microsoft.com/office/drawing/2014/main" id="{B004B03F-9D4C-4643-BC9A-CA5F841DB96A}"/>
                  </a:ext>
                </a:extLst>
              </p:cNvPr>
              <p:cNvSpPr>
                <a:spLocks/>
              </p:cNvSpPr>
              <p:nvPr/>
            </p:nvSpPr>
            <p:spPr bwMode="auto">
              <a:xfrm>
                <a:off x="1253" y="1136"/>
                <a:ext cx="361" cy="430"/>
              </a:xfrm>
              <a:custGeom>
                <a:avLst/>
                <a:gdLst>
                  <a:gd name="T0" fmla="*/ 65 w 361"/>
                  <a:gd name="T1" fmla="*/ 269 h 430"/>
                  <a:gd name="T2" fmla="*/ 58 w 361"/>
                  <a:gd name="T3" fmla="*/ 348 h 430"/>
                  <a:gd name="T4" fmla="*/ 65 w 361"/>
                  <a:gd name="T5" fmla="*/ 348 h 430"/>
                  <a:gd name="T6" fmla="*/ 138 w 361"/>
                  <a:gd name="T7" fmla="*/ 327 h 430"/>
                  <a:gd name="T8" fmla="*/ 169 w 361"/>
                  <a:gd name="T9" fmla="*/ 305 h 430"/>
                  <a:gd name="T10" fmla="*/ 138 w 361"/>
                  <a:gd name="T11" fmla="*/ 269 h 430"/>
                  <a:gd name="T12" fmla="*/ 174 w 361"/>
                  <a:gd name="T13" fmla="*/ 281 h 430"/>
                  <a:gd name="T14" fmla="*/ 152 w 361"/>
                  <a:gd name="T15" fmla="*/ 247 h 430"/>
                  <a:gd name="T16" fmla="*/ 190 w 361"/>
                  <a:gd name="T17" fmla="*/ 269 h 430"/>
                  <a:gd name="T18" fmla="*/ 169 w 361"/>
                  <a:gd name="T19" fmla="*/ 240 h 430"/>
                  <a:gd name="T20" fmla="*/ 200 w 361"/>
                  <a:gd name="T21" fmla="*/ 247 h 430"/>
                  <a:gd name="T22" fmla="*/ 169 w 361"/>
                  <a:gd name="T23" fmla="*/ 223 h 430"/>
                  <a:gd name="T24" fmla="*/ 212 w 361"/>
                  <a:gd name="T25" fmla="*/ 240 h 430"/>
                  <a:gd name="T26" fmla="*/ 186 w 361"/>
                  <a:gd name="T27" fmla="*/ 221 h 430"/>
                  <a:gd name="T28" fmla="*/ 219 w 361"/>
                  <a:gd name="T29" fmla="*/ 223 h 430"/>
                  <a:gd name="T30" fmla="*/ 198 w 361"/>
                  <a:gd name="T31" fmla="*/ 209 h 430"/>
                  <a:gd name="T32" fmla="*/ 234 w 361"/>
                  <a:gd name="T33" fmla="*/ 221 h 430"/>
                  <a:gd name="T34" fmla="*/ 205 w 361"/>
                  <a:gd name="T35" fmla="*/ 185 h 430"/>
                  <a:gd name="T36" fmla="*/ 241 w 361"/>
                  <a:gd name="T37" fmla="*/ 199 h 430"/>
                  <a:gd name="T38" fmla="*/ 215 w 361"/>
                  <a:gd name="T39" fmla="*/ 166 h 430"/>
                  <a:gd name="T40" fmla="*/ 255 w 361"/>
                  <a:gd name="T41" fmla="*/ 185 h 430"/>
                  <a:gd name="T42" fmla="*/ 234 w 361"/>
                  <a:gd name="T43" fmla="*/ 163 h 430"/>
                  <a:gd name="T44" fmla="*/ 270 w 361"/>
                  <a:gd name="T45" fmla="*/ 166 h 430"/>
                  <a:gd name="T46" fmla="*/ 239 w 361"/>
                  <a:gd name="T47" fmla="*/ 142 h 430"/>
                  <a:gd name="T48" fmla="*/ 279 w 361"/>
                  <a:gd name="T49" fmla="*/ 163 h 430"/>
                  <a:gd name="T50" fmla="*/ 255 w 361"/>
                  <a:gd name="T51" fmla="*/ 132 h 430"/>
                  <a:gd name="T52" fmla="*/ 289 w 361"/>
                  <a:gd name="T53" fmla="*/ 142 h 430"/>
                  <a:gd name="T54" fmla="*/ 260 w 361"/>
                  <a:gd name="T55" fmla="*/ 118 h 430"/>
                  <a:gd name="T56" fmla="*/ 296 w 361"/>
                  <a:gd name="T57" fmla="*/ 132 h 430"/>
                  <a:gd name="T58" fmla="*/ 272 w 361"/>
                  <a:gd name="T59" fmla="*/ 101 h 430"/>
                  <a:gd name="T60" fmla="*/ 311 w 361"/>
                  <a:gd name="T61" fmla="*/ 118 h 430"/>
                  <a:gd name="T62" fmla="*/ 279 w 361"/>
                  <a:gd name="T63" fmla="*/ 96 h 430"/>
                  <a:gd name="T64" fmla="*/ 320 w 361"/>
                  <a:gd name="T65" fmla="*/ 101 h 430"/>
                  <a:gd name="T66" fmla="*/ 292 w 361"/>
                  <a:gd name="T67" fmla="*/ 70 h 430"/>
                  <a:gd name="T68" fmla="*/ 332 w 361"/>
                  <a:gd name="T69" fmla="*/ 89 h 430"/>
                  <a:gd name="T70" fmla="*/ 306 w 361"/>
                  <a:gd name="T71" fmla="*/ 70 h 430"/>
                  <a:gd name="T72" fmla="*/ 361 w 361"/>
                  <a:gd name="T73" fmla="*/ 55 h 430"/>
                  <a:gd name="T74" fmla="*/ 65 w 361"/>
                  <a:gd name="T75" fmla="*/ 269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1" h="430">
                    <a:moveTo>
                      <a:pt x="65" y="269"/>
                    </a:moveTo>
                    <a:lnTo>
                      <a:pt x="65" y="269"/>
                    </a:lnTo>
                    <a:lnTo>
                      <a:pt x="58" y="346"/>
                    </a:lnTo>
                    <a:lnTo>
                      <a:pt x="58" y="348"/>
                    </a:lnTo>
                    <a:lnTo>
                      <a:pt x="0" y="430"/>
                    </a:lnTo>
                    <a:lnTo>
                      <a:pt x="65" y="348"/>
                    </a:lnTo>
                    <a:lnTo>
                      <a:pt x="65" y="348"/>
                    </a:lnTo>
                    <a:lnTo>
                      <a:pt x="138" y="327"/>
                    </a:lnTo>
                    <a:lnTo>
                      <a:pt x="138" y="327"/>
                    </a:lnTo>
                    <a:lnTo>
                      <a:pt x="169" y="305"/>
                    </a:lnTo>
                    <a:lnTo>
                      <a:pt x="138" y="276"/>
                    </a:lnTo>
                    <a:lnTo>
                      <a:pt x="138" y="269"/>
                    </a:lnTo>
                    <a:lnTo>
                      <a:pt x="169" y="305"/>
                    </a:lnTo>
                    <a:lnTo>
                      <a:pt x="174" y="281"/>
                    </a:lnTo>
                    <a:lnTo>
                      <a:pt x="140" y="257"/>
                    </a:lnTo>
                    <a:lnTo>
                      <a:pt x="152" y="247"/>
                    </a:lnTo>
                    <a:lnTo>
                      <a:pt x="178" y="281"/>
                    </a:lnTo>
                    <a:lnTo>
                      <a:pt x="190" y="269"/>
                    </a:lnTo>
                    <a:lnTo>
                      <a:pt x="159" y="245"/>
                    </a:lnTo>
                    <a:lnTo>
                      <a:pt x="169" y="240"/>
                    </a:lnTo>
                    <a:lnTo>
                      <a:pt x="190" y="269"/>
                    </a:lnTo>
                    <a:lnTo>
                      <a:pt x="200" y="247"/>
                    </a:lnTo>
                    <a:lnTo>
                      <a:pt x="169" y="233"/>
                    </a:lnTo>
                    <a:lnTo>
                      <a:pt x="169" y="223"/>
                    </a:lnTo>
                    <a:lnTo>
                      <a:pt x="200" y="247"/>
                    </a:lnTo>
                    <a:lnTo>
                      <a:pt x="212" y="240"/>
                    </a:lnTo>
                    <a:lnTo>
                      <a:pt x="178" y="221"/>
                    </a:lnTo>
                    <a:lnTo>
                      <a:pt x="186" y="221"/>
                    </a:lnTo>
                    <a:lnTo>
                      <a:pt x="215" y="233"/>
                    </a:lnTo>
                    <a:lnTo>
                      <a:pt x="219" y="223"/>
                    </a:lnTo>
                    <a:lnTo>
                      <a:pt x="198" y="209"/>
                    </a:lnTo>
                    <a:lnTo>
                      <a:pt x="198" y="209"/>
                    </a:lnTo>
                    <a:lnTo>
                      <a:pt x="222" y="223"/>
                    </a:lnTo>
                    <a:lnTo>
                      <a:pt x="234" y="221"/>
                    </a:lnTo>
                    <a:lnTo>
                      <a:pt x="200" y="185"/>
                    </a:lnTo>
                    <a:lnTo>
                      <a:pt x="205" y="185"/>
                    </a:lnTo>
                    <a:lnTo>
                      <a:pt x="234" y="209"/>
                    </a:lnTo>
                    <a:lnTo>
                      <a:pt x="241" y="199"/>
                    </a:lnTo>
                    <a:lnTo>
                      <a:pt x="215" y="178"/>
                    </a:lnTo>
                    <a:lnTo>
                      <a:pt x="215" y="166"/>
                    </a:lnTo>
                    <a:lnTo>
                      <a:pt x="241" y="199"/>
                    </a:lnTo>
                    <a:lnTo>
                      <a:pt x="255" y="185"/>
                    </a:lnTo>
                    <a:lnTo>
                      <a:pt x="222" y="163"/>
                    </a:lnTo>
                    <a:lnTo>
                      <a:pt x="234" y="163"/>
                    </a:lnTo>
                    <a:lnTo>
                      <a:pt x="258" y="185"/>
                    </a:lnTo>
                    <a:lnTo>
                      <a:pt x="270" y="166"/>
                    </a:lnTo>
                    <a:lnTo>
                      <a:pt x="234" y="142"/>
                    </a:lnTo>
                    <a:lnTo>
                      <a:pt x="239" y="142"/>
                    </a:lnTo>
                    <a:lnTo>
                      <a:pt x="270" y="166"/>
                    </a:lnTo>
                    <a:lnTo>
                      <a:pt x="279" y="163"/>
                    </a:lnTo>
                    <a:lnTo>
                      <a:pt x="255" y="135"/>
                    </a:lnTo>
                    <a:lnTo>
                      <a:pt x="255" y="132"/>
                    </a:lnTo>
                    <a:lnTo>
                      <a:pt x="279" y="156"/>
                    </a:lnTo>
                    <a:lnTo>
                      <a:pt x="289" y="142"/>
                    </a:lnTo>
                    <a:lnTo>
                      <a:pt x="258" y="118"/>
                    </a:lnTo>
                    <a:lnTo>
                      <a:pt x="260" y="118"/>
                    </a:lnTo>
                    <a:lnTo>
                      <a:pt x="292" y="142"/>
                    </a:lnTo>
                    <a:lnTo>
                      <a:pt x="296" y="132"/>
                    </a:lnTo>
                    <a:lnTo>
                      <a:pt x="270" y="101"/>
                    </a:lnTo>
                    <a:lnTo>
                      <a:pt x="272" y="101"/>
                    </a:lnTo>
                    <a:lnTo>
                      <a:pt x="306" y="120"/>
                    </a:lnTo>
                    <a:lnTo>
                      <a:pt x="311" y="118"/>
                    </a:lnTo>
                    <a:lnTo>
                      <a:pt x="279" y="96"/>
                    </a:lnTo>
                    <a:lnTo>
                      <a:pt x="279" y="96"/>
                    </a:lnTo>
                    <a:lnTo>
                      <a:pt x="311" y="111"/>
                    </a:lnTo>
                    <a:lnTo>
                      <a:pt x="320" y="101"/>
                    </a:lnTo>
                    <a:lnTo>
                      <a:pt x="292" y="79"/>
                    </a:lnTo>
                    <a:lnTo>
                      <a:pt x="292" y="70"/>
                    </a:lnTo>
                    <a:lnTo>
                      <a:pt x="320" y="96"/>
                    </a:lnTo>
                    <a:lnTo>
                      <a:pt x="332" y="89"/>
                    </a:lnTo>
                    <a:lnTo>
                      <a:pt x="306" y="70"/>
                    </a:lnTo>
                    <a:lnTo>
                      <a:pt x="306" y="70"/>
                    </a:lnTo>
                    <a:lnTo>
                      <a:pt x="340" y="79"/>
                    </a:lnTo>
                    <a:lnTo>
                      <a:pt x="361" y="55"/>
                    </a:lnTo>
                    <a:lnTo>
                      <a:pt x="279" y="0"/>
                    </a:lnTo>
                    <a:lnTo>
                      <a:pt x="65" y="2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6">
                <a:extLst>
                  <a:ext uri="{FF2B5EF4-FFF2-40B4-BE49-F238E27FC236}">
                    <a16:creationId xmlns:a16="http://schemas.microsoft.com/office/drawing/2014/main" id="{10C50FCC-8801-45AC-B3F7-AB40EEF4048C}"/>
                  </a:ext>
                </a:extLst>
              </p:cNvPr>
              <p:cNvSpPr>
                <a:spLocks/>
              </p:cNvSpPr>
              <p:nvPr/>
            </p:nvSpPr>
            <p:spPr bwMode="auto">
              <a:xfrm>
                <a:off x="1525" y="1014"/>
                <a:ext cx="198" cy="192"/>
              </a:xfrm>
              <a:custGeom>
                <a:avLst/>
                <a:gdLst>
                  <a:gd name="T0" fmla="*/ 10 w 82"/>
                  <a:gd name="T1" fmla="*/ 11 h 80"/>
                  <a:gd name="T2" fmla="*/ 25 w 82"/>
                  <a:gd name="T3" fmla="*/ 20 h 80"/>
                  <a:gd name="T4" fmla="*/ 10 w 82"/>
                  <a:gd name="T5" fmla="*/ 40 h 80"/>
                  <a:gd name="T6" fmla="*/ 7 w 82"/>
                  <a:gd name="T7" fmla="*/ 40 h 80"/>
                  <a:gd name="T8" fmla="*/ 3 w 82"/>
                  <a:gd name="T9" fmla="*/ 40 h 80"/>
                  <a:gd name="T10" fmla="*/ 3 w 82"/>
                  <a:gd name="T11" fmla="*/ 44 h 80"/>
                  <a:gd name="T12" fmla="*/ 40 w 82"/>
                  <a:gd name="T13" fmla="*/ 74 h 80"/>
                  <a:gd name="T14" fmla="*/ 44 w 82"/>
                  <a:gd name="T15" fmla="*/ 72 h 80"/>
                  <a:gd name="T16" fmla="*/ 44 w 82"/>
                  <a:gd name="T17" fmla="*/ 67 h 80"/>
                  <a:gd name="T18" fmla="*/ 43 w 82"/>
                  <a:gd name="T19" fmla="*/ 64 h 80"/>
                  <a:gd name="T20" fmla="*/ 55 w 82"/>
                  <a:gd name="T21" fmla="*/ 46 h 80"/>
                  <a:gd name="T22" fmla="*/ 70 w 82"/>
                  <a:gd name="T23" fmla="*/ 59 h 80"/>
                  <a:gd name="T24" fmla="*/ 81 w 82"/>
                  <a:gd name="T25" fmla="*/ 59 h 80"/>
                  <a:gd name="T26" fmla="*/ 81 w 82"/>
                  <a:gd name="T27" fmla="*/ 51 h 80"/>
                  <a:gd name="T28" fmla="*/ 16 w 82"/>
                  <a:gd name="T29" fmla="*/ 0 h 80"/>
                  <a:gd name="T30" fmla="*/ 8 w 82"/>
                  <a:gd name="T31" fmla="*/ 0 h 80"/>
                  <a:gd name="T32" fmla="*/ 10 w 82"/>
                  <a:gd name="T33" fmla="*/ 11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0">
                    <a:moveTo>
                      <a:pt x="10" y="11"/>
                    </a:moveTo>
                    <a:cubicBezTo>
                      <a:pt x="25" y="20"/>
                      <a:pt x="25" y="20"/>
                      <a:pt x="25" y="20"/>
                    </a:cubicBezTo>
                    <a:cubicBezTo>
                      <a:pt x="10" y="40"/>
                      <a:pt x="10" y="40"/>
                      <a:pt x="10" y="40"/>
                    </a:cubicBezTo>
                    <a:cubicBezTo>
                      <a:pt x="7" y="40"/>
                      <a:pt x="7" y="40"/>
                      <a:pt x="7" y="40"/>
                    </a:cubicBezTo>
                    <a:cubicBezTo>
                      <a:pt x="3" y="36"/>
                      <a:pt x="3" y="40"/>
                      <a:pt x="3" y="40"/>
                    </a:cubicBezTo>
                    <a:cubicBezTo>
                      <a:pt x="0" y="43"/>
                      <a:pt x="0" y="44"/>
                      <a:pt x="3" y="44"/>
                    </a:cubicBezTo>
                    <a:cubicBezTo>
                      <a:pt x="40" y="74"/>
                      <a:pt x="40" y="74"/>
                      <a:pt x="40" y="74"/>
                    </a:cubicBezTo>
                    <a:cubicBezTo>
                      <a:pt x="43" y="80"/>
                      <a:pt x="44" y="74"/>
                      <a:pt x="44" y="72"/>
                    </a:cubicBezTo>
                    <a:cubicBezTo>
                      <a:pt x="48" y="72"/>
                      <a:pt x="48" y="67"/>
                      <a:pt x="44" y="67"/>
                    </a:cubicBezTo>
                    <a:cubicBezTo>
                      <a:pt x="43" y="64"/>
                      <a:pt x="43" y="64"/>
                      <a:pt x="43" y="64"/>
                    </a:cubicBezTo>
                    <a:cubicBezTo>
                      <a:pt x="55" y="46"/>
                      <a:pt x="55" y="46"/>
                      <a:pt x="55" y="46"/>
                    </a:cubicBezTo>
                    <a:cubicBezTo>
                      <a:pt x="70" y="59"/>
                      <a:pt x="70" y="59"/>
                      <a:pt x="70" y="59"/>
                    </a:cubicBezTo>
                    <a:cubicBezTo>
                      <a:pt x="73" y="59"/>
                      <a:pt x="81" y="59"/>
                      <a:pt x="81" y="59"/>
                    </a:cubicBezTo>
                    <a:cubicBezTo>
                      <a:pt x="82" y="53"/>
                      <a:pt x="82" y="53"/>
                      <a:pt x="81" y="51"/>
                    </a:cubicBezTo>
                    <a:cubicBezTo>
                      <a:pt x="16" y="0"/>
                      <a:pt x="16" y="0"/>
                      <a:pt x="16" y="0"/>
                    </a:cubicBezTo>
                    <a:cubicBezTo>
                      <a:pt x="14" y="0"/>
                      <a:pt x="10" y="0"/>
                      <a:pt x="8" y="0"/>
                    </a:cubicBezTo>
                    <a:cubicBezTo>
                      <a:pt x="7" y="6"/>
                      <a:pt x="7" y="7"/>
                      <a:pt x="1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7">
                <a:extLst>
                  <a:ext uri="{FF2B5EF4-FFF2-40B4-BE49-F238E27FC236}">
                    <a16:creationId xmlns:a16="http://schemas.microsoft.com/office/drawing/2014/main" id="{FE67E61A-F9E5-4A04-9A94-51B7906C5768}"/>
                  </a:ext>
                </a:extLst>
              </p:cNvPr>
              <p:cNvSpPr>
                <a:spLocks/>
              </p:cNvSpPr>
              <p:nvPr/>
            </p:nvSpPr>
            <p:spPr bwMode="auto">
              <a:xfrm>
                <a:off x="1253" y="1136"/>
                <a:ext cx="361" cy="430"/>
              </a:xfrm>
              <a:custGeom>
                <a:avLst/>
                <a:gdLst>
                  <a:gd name="T0" fmla="*/ 65 w 361"/>
                  <a:gd name="T1" fmla="*/ 269 h 430"/>
                  <a:gd name="T2" fmla="*/ 58 w 361"/>
                  <a:gd name="T3" fmla="*/ 348 h 430"/>
                  <a:gd name="T4" fmla="*/ 65 w 361"/>
                  <a:gd name="T5" fmla="*/ 348 h 430"/>
                  <a:gd name="T6" fmla="*/ 138 w 361"/>
                  <a:gd name="T7" fmla="*/ 327 h 430"/>
                  <a:gd name="T8" fmla="*/ 169 w 361"/>
                  <a:gd name="T9" fmla="*/ 305 h 430"/>
                  <a:gd name="T10" fmla="*/ 138 w 361"/>
                  <a:gd name="T11" fmla="*/ 269 h 430"/>
                  <a:gd name="T12" fmla="*/ 174 w 361"/>
                  <a:gd name="T13" fmla="*/ 281 h 430"/>
                  <a:gd name="T14" fmla="*/ 152 w 361"/>
                  <a:gd name="T15" fmla="*/ 247 h 430"/>
                  <a:gd name="T16" fmla="*/ 190 w 361"/>
                  <a:gd name="T17" fmla="*/ 269 h 430"/>
                  <a:gd name="T18" fmla="*/ 169 w 361"/>
                  <a:gd name="T19" fmla="*/ 240 h 430"/>
                  <a:gd name="T20" fmla="*/ 200 w 361"/>
                  <a:gd name="T21" fmla="*/ 247 h 430"/>
                  <a:gd name="T22" fmla="*/ 169 w 361"/>
                  <a:gd name="T23" fmla="*/ 223 h 430"/>
                  <a:gd name="T24" fmla="*/ 212 w 361"/>
                  <a:gd name="T25" fmla="*/ 240 h 430"/>
                  <a:gd name="T26" fmla="*/ 186 w 361"/>
                  <a:gd name="T27" fmla="*/ 221 h 430"/>
                  <a:gd name="T28" fmla="*/ 219 w 361"/>
                  <a:gd name="T29" fmla="*/ 223 h 430"/>
                  <a:gd name="T30" fmla="*/ 198 w 361"/>
                  <a:gd name="T31" fmla="*/ 209 h 430"/>
                  <a:gd name="T32" fmla="*/ 234 w 361"/>
                  <a:gd name="T33" fmla="*/ 221 h 430"/>
                  <a:gd name="T34" fmla="*/ 205 w 361"/>
                  <a:gd name="T35" fmla="*/ 185 h 430"/>
                  <a:gd name="T36" fmla="*/ 241 w 361"/>
                  <a:gd name="T37" fmla="*/ 199 h 430"/>
                  <a:gd name="T38" fmla="*/ 215 w 361"/>
                  <a:gd name="T39" fmla="*/ 166 h 430"/>
                  <a:gd name="T40" fmla="*/ 255 w 361"/>
                  <a:gd name="T41" fmla="*/ 185 h 430"/>
                  <a:gd name="T42" fmla="*/ 234 w 361"/>
                  <a:gd name="T43" fmla="*/ 163 h 430"/>
                  <a:gd name="T44" fmla="*/ 270 w 361"/>
                  <a:gd name="T45" fmla="*/ 166 h 430"/>
                  <a:gd name="T46" fmla="*/ 239 w 361"/>
                  <a:gd name="T47" fmla="*/ 142 h 430"/>
                  <a:gd name="T48" fmla="*/ 279 w 361"/>
                  <a:gd name="T49" fmla="*/ 163 h 430"/>
                  <a:gd name="T50" fmla="*/ 255 w 361"/>
                  <a:gd name="T51" fmla="*/ 132 h 430"/>
                  <a:gd name="T52" fmla="*/ 289 w 361"/>
                  <a:gd name="T53" fmla="*/ 142 h 430"/>
                  <a:gd name="T54" fmla="*/ 260 w 361"/>
                  <a:gd name="T55" fmla="*/ 118 h 430"/>
                  <a:gd name="T56" fmla="*/ 296 w 361"/>
                  <a:gd name="T57" fmla="*/ 132 h 430"/>
                  <a:gd name="T58" fmla="*/ 272 w 361"/>
                  <a:gd name="T59" fmla="*/ 101 h 430"/>
                  <a:gd name="T60" fmla="*/ 311 w 361"/>
                  <a:gd name="T61" fmla="*/ 118 h 430"/>
                  <a:gd name="T62" fmla="*/ 279 w 361"/>
                  <a:gd name="T63" fmla="*/ 96 h 430"/>
                  <a:gd name="T64" fmla="*/ 320 w 361"/>
                  <a:gd name="T65" fmla="*/ 101 h 430"/>
                  <a:gd name="T66" fmla="*/ 292 w 361"/>
                  <a:gd name="T67" fmla="*/ 70 h 430"/>
                  <a:gd name="T68" fmla="*/ 332 w 361"/>
                  <a:gd name="T69" fmla="*/ 89 h 430"/>
                  <a:gd name="T70" fmla="*/ 306 w 361"/>
                  <a:gd name="T71" fmla="*/ 70 h 430"/>
                  <a:gd name="T72" fmla="*/ 361 w 361"/>
                  <a:gd name="T73" fmla="*/ 55 h 430"/>
                  <a:gd name="T74" fmla="*/ 65 w 361"/>
                  <a:gd name="T75" fmla="*/ 269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1" h="430">
                    <a:moveTo>
                      <a:pt x="65" y="269"/>
                    </a:moveTo>
                    <a:lnTo>
                      <a:pt x="65" y="269"/>
                    </a:lnTo>
                    <a:lnTo>
                      <a:pt x="58" y="346"/>
                    </a:lnTo>
                    <a:lnTo>
                      <a:pt x="58" y="348"/>
                    </a:lnTo>
                    <a:lnTo>
                      <a:pt x="0" y="430"/>
                    </a:lnTo>
                    <a:lnTo>
                      <a:pt x="65" y="348"/>
                    </a:lnTo>
                    <a:lnTo>
                      <a:pt x="65" y="348"/>
                    </a:lnTo>
                    <a:lnTo>
                      <a:pt x="138" y="327"/>
                    </a:lnTo>
                    <a:lnTo>
                      <a:pt x="138" y="327"/>
                    </a:lnTo>
                    <a:lnTo>
                      <a:pt x="169" y="305"/>
                    </a:lnTo>
                    <a:lnTo>
                      <a:pt x="138" y="276"/>
                    </a:lnTo>
                    <a:lnTo>
                      <a:pt x="138" y="269"/>
                    </a:lnTo>
                    <a:lnTo>
                      <a:pt x="169" y="305"/>
                    </a:lnTo>
                    <a:lnTo>
                      <a:pt x="174" y="281"/>
                    </a:lnTo>
                    <a:lnTo>
                      <a:pt x="140" y="257"/>
                    </a:lnTo>
                    <a:lnTo>
                      <a:pt x="152" y="247"/>
                    </a:lnTo>
                    <a:lnTo>
                      <a:pt x="178" y="281"/>
                    </a:lnTo>
                    <a:lnTo>
                      <a:pt x="190" y="269"/>
                    </a:lnTo>
                    <a:lnTo>
                      <a:pt x="159" y="245"/>
                    </a:lnTo>
                    <a:lnTo>
                      <a:pt x="169" y="240"/>
                    </a:lnTo>
                    <a:lnTo>
                      <a:pt x="190" y="269"/>
                    </a:lnTo>
                    <a:lnTo>
                      <a:pt x="200" y="247"/>
                    </a:lnTo>
                    <a:lnTo>
                      <a:pt x="169" y="233"/>
                    </a:lnTo>
                    <a:lnTo>
                      <a:pt x="169" y="223"/>
                    </a:lnTo>
                    <a:lnTo>
                      <a:pt x="200" y="247"/>
                    </a:lnTo>
                    <a:lnTo>
                      <a:pt x="212" y="240"/>
                    </a:lnTo>
                    <a:lnTo>
                      <a:pt x="178" y="221"/>
                    </a:lnTo>
                    <a:lnTo>
                      <a:pt x="186" y="221"/>
                    </a:lnTo>
                    <a:lnTo>
                      <a:pt x="215" y="233"/>
                    </a:lnTo>
                    <a:lnTo>
                      <a:pt x="219" y="223"/>
                    </a:lnTo>
                    <a:lnTo>
                      <a:pt x="198" y="209"/>
                    </a:lnTo>
                    <a:lnTo>
                      <a:pt x="198" y="209"/>
                    </a:lnTo>
                    <a:lnTo>
                      <a:pt x="222" y="223"/>
                    </a:lnTo>
                    <a:lnTo>
                      <a:pt x="234" y="221"/>
                    </a:lnTo>
                    <a:lnTo>
                      <a:pt x="200" y="185"/>
                    </a:lnTo>
                    <a:lnTo>
                      <a:pt x="205" y="185"/>
                    </a:lnTo>
                    <a:lnTo>
                      <a:pt x="234" y="209"/>
                    </a:lnTo>
                    <a:lnTo>
                      <a:pt x="241" y="199"/>
                    </a:lnTo>
                    <a:lnTo>
                      <a:pt x="215" y="178"/>
                    </a:lnTo>
                    <a:lnTo>
                      <a:pt x="215" y="166"/>
                    </a:lnTo>
                    <a:lnTo>
                      <a:pt x="241" y="199"/>
                    </a:lnTo>
                    <a:lnTo>
                      <a:pt x="255" y="185"/>
                    </a:lnTo>
                    <a:lnTo>
                      <a:pt x="222" y="163"/>
                    </a:lnTo>
                    <a:lnTo>
                      <a:pt x="234" y="163"/>
                    </a:lnTo>
                    <a:lnTo>
                      <a:pt x="258" y="185"/>
                    </a:lnTo>
                    <a:lnTo>
                      <a:pt x="270" y="166"/>
                    </a:lnTo>
                    <a:lnTo>
                      <a:pt x="234" y="142"/>
                    </a:lnTo>
                    <a:lnTo>
                      <a:pt x="239" y="142"/>
                    </a:lnTo>
                    <a:lnTo>
                      <a:pt x="270" y="166"/>
                    </a:lnTo>
                    <a:lnTo>
                      <a:pt x="279" y="163"/>
                    </a:lnTo>
                    <a:lnTo>
                      <a:pt x="255" y="135"/>
                    </a:lnTo>
                    <a:lnTo>
                      <a:pt x="255" y="132"/>
                    </a:lnTo>
                    <a:lnTo>
                      <a:pt x="279" y="156"/>
                    </a:lnTo>
                    <a:lnTo>
                      <a:pt x="289" y="142"/>
                    </a:lnTo>
                    <a:lnTo>
                      <a:pt x="258" y="118"/>
                    </a:lnTo>
                    <a:lnTo>
                      <a:pt x="260" y="118"/>
                    </a:lnTo>
                    <a:lnTo>
                      <a:pt x="292" y="142"/>
                    </a:lnTo>
                    <a:lnTo>
                      <a:pt x="296" y="132"/>
                    </a:lnTo>
                    <a:lnTo>
                      <a:pt x="270" y="101"/>
                    </a:lnTo>
                    <a:lnTo>
                      <a:pt x="272" y="101"/>
                    </a:lnTo>
                    <a:lnTo>
                      <a:pt x="306" y="120"/>
                    </a:lnTo>
                    <a:lnTo>
                      <a:pt x="311" y="118"/>
                    </a:lnTo>
                    <a:lnTo>
                      <a:pt x="279" y="96"/>
                    </a:lnTo>
                    <a:lnTo>
                      <a:pt x="279" y="96"/>
                    </a:lnTo>
                    <a:lnTo>
                      <a:pt x="311" y="111"/>
                    </a:lnTo>
                    <a:lnTo>
                      <a:pt x="320" y="101"/>
                    </a:lnTo>
                    <a:lnTo>
                      <a:pt x="292" y="79"/>
                    </a:lnTo>
                    <a:lnTo>
                      <a:pt x="292" y="70"/>
                    </a:lnTo>
                    <a:lnTo>
                      <a:pt x="320" y="96"/>
                    </a:lnTo>
                    <a:lnTo>
                      <a:pt x="332" y="89"/>
                    </a:lnTo>
                    <a:lnTo>
                      <a:pt x="306" y="70"/>
                    </a:lnTo>
                    <a:lnTo>
                      <a:pt x="306" y="70"/>
                    </a:lnTo>
                    <a:lnTo>
                      <a:pt x="340" y="79"/>
                    </a:lnTo>
                    <a:lnTo>
                      <a:pt x="361" y="55"/>
                    </a:lnTo>
                    <a:lnTo>
                      <a:pt x="279" y="0"/>
                    </a:lnTo>
                    <a:lnTo>
                      <a:pt x="65" y="2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8">
                <a:extLst>
                  <a:ext uri="{FF2B5EF4-FFF2-40B4-BE49-F238E27FC236}">
                    <a16:creationId xmlns:a16="http://schemas.microsoft.com/office/drawing/2014/main" id="{22AF067B-6D84-4AA5-903B-79C6CCF6D51A}"/>
                  </a:ext>
                </a:extLst>
              </p:cNvPr>
              <p:cNvSpPr>
                <a:spLocks/>
              </p:cNvSpPr>
              <p:nvPr/>
            </p:nvSpPr>
            <p:spPr bwMode="auto">
              <a:xfrm>
                <a:off x="1525" y="1014"/>
                <a:ext cx="198" cy="192"/>
              </a:xfrm>
              <a:custGeom>
                <a:avLst/>
                <a:gdLst>
                  <a:gd name="T0" fmla="*/ 10 w 82"/>
                  <a:gd name="T1" fmla="*/ 11 h 80"/>
                  <a:gd name="T2" fmla="*/ 25 w 82"/>
                  <a:gd name="T3" fmla="*/ 20 h 80"/>
                  <a:gd name="T4" fmla="*/ 10 w 82"/>
                  <a:gd name="T5" fmla="*/ 40 h 80"/>
                  <a:gd name="T6" fmla="*/ 7 w 82"/>
                  <a:gd name="T7" fmla="*/ 40 h 80"/>
                  <a:gd name="T8" fmla="*/ 3 w 82"/>
                  <a:gd name="T9" fmla="*/ 40 h 80"/>
                  <a:gd name="T10" fmla="*/ 3 w 82"/>
                  <a:gd name="T11" fmla="*/ 44 h 80"/>
                  <a:gd name="T12" fmla="*/ 40 w 82"/>
                  <a:gd name="T13" fmla="*/ 74 h 80"/>
                  <a:gd name="T14" fmla="*/ 44 w 82"/>
                  <a:gd name="T15" fmla="*/ 72 h 80"/>
                  <a:gd name="T16" fmla="*/ 44 w 82"/>
                  <a:gd name="T17" fmla="*/ 67 h 80"/>
                  <a:gd name="T18" fmla="*/ 43 w 82"/>
                  <a:gd name="T19" fmla="*/ 64 h 80"/>
                  <a:gd name="T20" fmla="*/ 55 w 82"/>
                  <a:gd name="T21" fmla="*/ 46 h 80"/>
                  <a:gd name="T22" fmla="*/ 70 w 82"/>
                  <a:gd name="T23" fmla="*/ 59 h 80"/>
                  <a:gd name="T24" fmla="*/ 81 w 82"/>
                  <a:gd name="T25" fmla="*/ 59 h 80"/>
                  <a:gd name="T26" fmla="*/ 81 w 82"/>
                  <a:gd name="T27" fmla="*/ 51 h 80"/>
                  <a:gd name="T28" fmla="*/ 16 w 82"/>
                  <a:gd name="T29" fmla="*/ 0 h 80"/>
                  <a:gd name="T30" fmla="*/ 8 w 82"/>
                  <a:gd name="T31" fmla="*/ 0 h 80"/>
                  <a:gd name="T32" fmla="*/ 10 w 82"/>
                  <a:gd name="T33" fmla="*/ 11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0">
                    <a:moveTo>
                      <a:pt x="10" y="11"/>
                    </a:moveTo>
                    <a:cubicBezTo>
                      <a:pt x="25" y="20"/>
                      <a:pt x="25" y="20"/>
                      <a:pt x="25" y="20"/>
                    </a:cubicBezTo>
                    <a:cubicBezTo>
                      <a:pt x="10" y="40"/>
                      <a:pt x="10" y="40"/>
                      <a:pt x="10" y="40"/>
                    </a:cubicBezTo>
                    <a:cubicBezTo>
                      <a:pt x="7" y="40"/>
                      <a:pt x="7" y="40"/>
                      <a:pt x="7" y="40"/>
                    </a:cubicBezTo>
                    <a:cubicBezTo>
                      <a:pt x="3" y="36"/>
                      <a:pt x="3" y="40"/>
                      <a:pt x="3" y="40"/>
                    </a:cubicBezTo>
                    <a:cubicBezTo>
                      <a:pt x="0" y="43"/>
                      <a:pt x="0" y="44"/>
                      <a:pt x="3" y="44"/>
                    </a:cubicBezTo>
                    <a:cubicBezTo>
                      <a:pt x="40" y="74"/>
                      <a:pt x="40" y="74"/>
                      <a:pt x="40" y="74"/>
                    </a:cubicBezTo>
                    <a:cubicBezTo>
                      <a:pt x="43" y="80"/>
                      <a:pt x="44" y="74"/>
                      <a:pt x="44" y="72"/>
                    </a:cubicBezTo>
                    <a:cubicBezTo>
                      <a:pt x="48" y="72"/>
                      <a:pt x="48" y="67"/>
                      <a:pt x="44" y="67"/>
                    </a:cubicBezTo>
                    <a:cubicBezTo>
                      <a:pt x="43" y="64"/>
                      <a:pt x="43" y="64"/>
                      <a:pt x="43" y="64"/>
                    </a:cubicBezTo>
                    <a:cubicBezTo>
                      <a:pt x="55" y="46"/>
                      <a:pt x="55" y="46"/>
                      <a:pt x="55" y="46"/>
                    </a:cubicBezTo>
                    <a:cubicBezTo>
                      <a:pt x="70" y="59"/>
                      <a:pt x="70" y="59"/>
                      <a:pt x="70" y="59"/>
                    </a:cubicBezTo>
                    <a:cubicBezTo>
                      <a:pt x="73" y="59"/>
                      <a:pt x="81" y="59"/>
                      <a:pt x="81" y="59"/>
                    </a:cubicBezTo>
                    <a:cubicBezTo>
                      <a:pt x="82" y="53"/>
                      <a:pt x="82" y="53"/>
                      <a:pt x="81" y="51"/>
                    </a:cubicBezTo>
                    <a:cubicBezTo>
                      <a:pt x="16" y="0"/>
                      <a:pt x="16" y="0"/>
                      <a:pt x="16" y="0"/>
                    </a:cubicBezTo>
                    <a:cubicBezTo>
                      <a:pt x="14" y="0"/>
                      <a:pt x="10" y="0"/>
                      <a:pt x="8" y="0"/>
                    </a:cubicBezTo>
                    <a:cubicBezTo>
                      <a:pt x="7" y="6"/>
                      <a:pt x="7" y="7"/>
                      <a:pt x="1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2" name="Group 31">
              <a:extLst>
                <a:ext uri="{FF2B5EF4-FFF2-40B4-BE49-F238E27FC236}">
                  <a16:creationId xmlns:a16="http://schemas.microsoft.com/office/drawing/2014/main" id="{980B75DB-EBCA-4C19-B5CA-CA9BB89EFA06}"/>
                </a:ext>
              </a:extLst>
            </p:cNvPr>
            <p:cNvGrpSpPr>
              <a:grpSpLocks noChangeAspect="1"/>
            </p:cNvGrpSpPr>
            <p:nvPr/>
          </p:nvGrpSpPr>
          <p:grpSpPr bwMode="auto">
            <a:xfrm>
              <a:off x="424732" y="1555829"/>
              <a:ext cx="733389" cy="746778"/>
              <a:chOff x="495" y="1480"/>
              <a:chExt cx="493" cy="502"/>
            </a:xfrm>
            <a:solidFill>
              <a:srgbClr val="3CDEFE"/>
            </a:solidFill>
          </p:grpSpPr>
          <p:sp>
            <p:nvSpPr>
              <p:cNvPr id="73" name="Freeform 32">
                <a:extLst>
                  <a:ext uri="{FF2B5EF4-FFF2-40B4-BE49-F238E27FC236}">
                    <a16:creationId xmlns:a16="http://schemas.microsoft.com/office/drawing/2014/main" id="{AB6FCD03-960A-44EE-B4FB-FFE411856AE0}"/>
                  </a:ext>
                </a:extLst>
              </p:cNvPr>
              <p:cNvSpPr>
                <a:spLocks noEditPoints="1"/>
              </p:cNvSpPr>
              <p:nvPr/>
            </p:nvSpPr>
            <p:spPr bwMode="auto">
              <a:xfrm>
                <a:off x="495" y="1480"/>
                <a:ext cx="493" cy="502"/>
              </a:xfrm>
              <a:custGeom>
                <a:avLst/>
                <a:gdLst>
                  <a:gd name="T0" fmla="*/ 318 w 324"/>
                  <a:gd name="T1" fmla="*/ 202 h 330"/>
                  <a:gd name="T2" fmla="*/ 268 w 324"/>
                  <a:gd name="T3" fmla="*/ 173 h 330"/>
                  <a:gd name="T4" fmla="*/ 268 w 324"/>
                  <a:gd name="T5" fmla="*/ 154 h 330"/>
                  <a:gd name="T6" fmla="*/ 318 w 324"/>
                  <a:gd name="T7" fmla="*/ 122 h 330"/>
                  <a:gd name="T8" fmla="*/ 324 w 324"/>
                  <a:gd name="T9" fmla="*/ 108 h 330"/>
                  <a:gd name="T10" fmla="*/ 293 w 324"/>
                  <a:gd name="T11" fmla="*/ 55 h 330"/>
                  <a:gd name="T12" fmla="*/ 275 w 324"/>
                  <a:gd name="T13" fmla="*/ 42 h 330"/>
                  <a:gd name="T14" fmla="*/ 224 w 324"/>
                  <a:gd name="T15" fmla="*/ 79 h 330"/>
                  <a:gd name="T16" fmla="*/ 213 w 324"/>
                  <a:gd name="T17" fmla="*/ 68 h 330"/>
                  <a:gd name="T18" fmla="*/ 213 w 324"/>
                  <a:gd name="T19" fmla="*/ 9 h 330"/>
                  <a:gd name="T20" fmla="*/ 195 w 324"/>
                  <a:gd name="T21" fmla="*/ 0 h 330"/>
                  <a:gd name="T22" fmla="*/ 134 w 324"/>
                  <a:gd name="T23" fmla="*/ 0 h 330"/>
                  <a:gd name="T24" fmla="*/ 116 w 324"/>
                  <a:gd name="T25" fmla="*/ 9 h 330"/>
                  <a:gd name="T26" fmla="*/ 116 w 324"/>
                  <a:gd name="T27" fmla="*/ 68 h 330"/>
                  <a:gd name="T28" fmla="*/ 104 w 324"/>
                  <a:gd name="T29" fmla="*/ 79 h 330"/>
                  <a:gd name="T30" fmla="*/ 55 w 324"/>
                  <a:gd name="T31" fmla="*/ 42 h 330"/>
                  <a:gd name="T32" fmla="*/ 36 w 324"/>
                  <a:gd name="T33" fmla="*/ 55 h 330"/>
                  <a:gd name="T34" fmla="*/ 0 w 324"/>
                  <a:gd name="T35" fmla="*/ 108 h 330"/>
                  <a:gd name="T36" fmla="*/ 11 w 324"/>
                  <a:gd name="T37" fmla="*/ 122 h 330"/>
                  <a:gd name="T38" fmla="*/ 67 w 324"/>
                  <a:gd name="T39" fmla="*/ 154 h 330"/>
                  <a:gd name="T40" fmla="*/ 67 w 324"/>
                  <a:gd name="T41" fmla="*/ 173 h 330"/>
                  <a:gd name="T42" fmla="*/ 11 w 324"/>
                  <a:gd name="T43" fmla="*/ 202 h 330"/>
                  <a:gd name="T44" fmla="*/ 0 w 324"/>
                  <a:gd name="T45" fmla="*/ 221 h 330"/>
                  <a:gd name="T46" fmla="*/ 36 w 324"/>
                  <a:gd name="T47" fmla="*/ 271 h 330"/>
                  <a:gd name="T48" fmla="*/ 55 w 324"/>
                  <a:gd name="T49" fmla="*/ 277 h 330"/>
                  <a:gd name="T50" fmla="*/ 104 w 324"/>
                  <a:gd name="T51" fmla="*/ 250 h 330"/>
                  <a:gd name="T52" fmla="*/ 116 w 324"/>
                  <a:gd name="T53" fmla="*/ 253 h 330"/>
                  <a:gd name="T54" fmla="*/ 116 w 324"/>
                  <a:gd name="T55" fmla="*/ 315 h 330"/>
                  <a:gd name="T56" fmla="*/ 134 w 324"/>
                  <a:gd name="T57" fmla="*/ 330 h 330"/>
                  <a:gd name="T58" fmla="*/ 195 w 324"/>
                  <a:gd name="T59" fmla="*/ 330 h 330"/>
                  <a:gd name="T60" fmla="*/ 213 w 324"/>
                  <a:gd name="T61" fmla="*/ 315 h 330"/>
                  <a:gd name="T62" fmla="*/ 213 w 324"/>
                  <a:gd name="T63" fmla="*/ 253 h 330"/>
                  <a:gd name="T64" fmla="*/ 224 w 324"/>
                  <a:gd name="T65" fmla="*/ 250 h 330"/>
                  <a:gd name="T66" fmla="*/ 275 w 324"/>
                  <a:gd name="T67" fmla="*/ 277 h 330"/>
                  <a:gd name="T68" fmla="*/ 293 w 324"/>
                  <a:gd name="T69" fmla="*/ 271 h 330"/>
                  <a:gd name="T70" fmla="*/ 324 w 324"/>
                  <a:gd name="T71" fmla="*/ 221 h 330"/>
                  <a:gd name="T72" fmla="*/ 318 w 324"/>
                  <a:gd name="T73" fmla="*/ 202 h 330"/>
                  <a:gd name="T74" fmla="*/ 235 w 324"/>
                  <a:gd name="T75" fmla="*/ 186 h 330"/>
                  <a:gd name="T76" fmla="*/ 178 w 324"/>
                  <a:gd name="T77" fmla="*/ 186 h 330"/>
                  <a:gd name="T78" fmla="*/ 178 w 324"/>
                  <a:gd name="T79" fmla="*/ 248 h 330"/>
                  <a:gd name="T80" fmla="*/ 149 w 324"/>
                  <a:gd name="T81" fmla="*/ 248 h 330"/>
                  <a:gd name="T82" fmla="*/ 149 w 324"/>
                  <a:gd name="T83" fmla="*/ 186 h 330"/>
                  <a:gd name="T84" fmla="*/ 95 w 324"/>
                  <a:gd name="T85" fmla="*/ 186 h 330"/>
                  <a:gd name="T86" fmla="*/ 95 w 324"/>
                  <a:gd name="T87" fmla="*/ 154 h 330"/>
                  <a:gd name="T88" fmla="*/ 149 w 324"/>
                  <a:gd name="T89" fmla="*/ 154 h 330"/>
                  <a:gd name="T90" fmla="*/ 149 w 324"/>
                  <a:gd name="T91" fmla="*/ 98 h 330"/>
                  <a:gd name="T92" fmla="*/ 178 w 324"/>
                  <a:gd name="T93" fmla="*/ 98 h 330"/>
                  <a:gd name="T94" fmla="*/ 178 w 324"/>
                  <a:gd name="T95" fmla="*/ 154 h 330"/>
                  <a:gd name="T96" fmla="*/ 235 w 324"/>
                  <a:gd name="T97" fmla="*/ 154 h 330"/>
                  <a:gd name="T98" fmla="*/ 235 w 324"/>
                  <a:gd name="T99" fmla="*/ 186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24" h="330">
                    <a:moveTo>
                      <a:pt x="318" y="202"/>
                    </a:moveTo>
                    <a:cubicBezTo>
                      <a:pt x="268" y="173"/>
                      <a:pt x="268" y="173"/>
                      <a:pt x="268" y="173"/>
                    </a:cubicBezTo>
                    <a:cubicBezTo>
                      <a:pt x="260" y="164"/>
                      <a:pt x="260" y="154"/>
                      <a:pt x="268" y="154"/>
                    </a:cubicBezTo>
                    <a:cubicBezTo>
                      <a:pt x="318" y="122"/>
                      <a:pt x="318" y="122"/>
                      <a:pt x="318" y="122"/>
                    </a:cubicBezTo>
                    <a:cubicBezTo>
                      <a:pt x="324" y="122"/>
                      <a:pt x="324" y="115"/>
                      <a:pt x="324" y="108"/>
                    </a:cubicBezTo>
                    <a:cubicBezTo>
                      <a:pt x="293" y="55"/>
                      <a:pt x="293" y="55"/>
                      <a:pt x="293" y="55"/>
                    </a:cubicBezTo>
                    <a:cubicBezTo>
                      <a:pt x="293" y="42"/>
                      <a:pt x="280" y="39"/>
                      <a:pt x="275" y="42"/>
                    </a:cubicBezTo>
                    <a:cubicBezTo>
                      <a:pt x="224" y="79"/>
                      <a:pt x="224" y="79"/>
                      <a:pt x="224" y="79"/>
                    </a:cubicBezTo>
                    <a:cubicBezTo>
                      <a:pt x="215" y="80"/>
                      <a:pt x="213" y="79"/>
                      <a:pt x="213" y="68"/>
                    </a:cubicBezTo>
                    <a:cubicBezTo>
                      <a:pt x="213" y="9"/>
                      <a:pt x="213" y="9"/>
                      <a:pt x="213" y="9"/>
                    </a:cubicBezTo>
                    <a:cubicBezTo>
                      <a:pt x="213" y="2"/>
                      <a:pt x="204" y="0"/>
                      <a:pt x="195" y="0"/>
                    </a:cubicBezTo>
                    <a:cubicBezTo>
                      <a:pt x="134" y="0"/>
                      <a:pt x="134" y="0"/>
                      <a:pt x="134" y="0"/>
                    </a:cubicBezTo>
                    <a:cubicBezTo>
                      <a:pt x="124" y="0"/>
                      <a:pt x="116" y="2"/>
                      <a:pt x="116" y="9"/>
                    </a:cubicBezTo>
                    <a:cubicBezTo>
                      <a:pt x="116" y="68"/>
                      <a:pt x="116" y="68"/>
                      <a:pt x="116" y="68"/>
                    </a:cubicBezTo>
                    <a:cubicBezTo>
                      <a:pt x="116" y="79"/>
                      <a:pt x="116" y="80"/>
                      <a:pt x="104" y="79"/>
                    </a:cubicBezTo>
                    <a:cubicBezTo>
                      <a:pt x="55" y="42"/>
                      <a:pt x="55" y="42"/>
                      <a:pt x="55" y="42"/>
                    </a:cubicBezTo>
                    <a:cubicBezTo>
                      <a:pt x="43" y="39"/>
                      <a:pt x="40" y="42"/>
                      <a:pt x="36" y="55"/>
                    </a:cubicBezTo>
                    <a:cubicBezTo>
                      <a:pt x="0" y="108"/>
                      <a:pt x="0" y="108"/>
                      <a:pt x="0" y="108"/>
                    </a:cubicBezTo>
                    <a:cubicBezTo>
                      <a:pt x="0" y="115"/>
                      <a:pt x="0" y="122"/>
                      <a:pt x="11" y="122"/>
                    </a:cubicBezTo>
                    <a:cubicBezTo>
                      <a:pt x="67" y="154"/>
                      <a:pt x="67" y="154"/>
                      <a:pt x="67" y="154"/>
                    </a:cubicBezTo>
                    <a:cubicBezTo>
                      <a:pt x="67" y="154"/>
                      <a:pt x="67" y="164"/>
                      <a:pt x="67" y="173"/>
                    </a:cubicBezTo>
                    <a:cubicBezTo>
                      <a:pt x="11" y="202"/>
                      <a:pt x="11" y="202"/>
                      <a:pt x="11" y="202"/>
                    </a:cubicBezTo>
                    <a:cubicBezTo>
                      <a:pt x="0" y="204"/>
                      <a:pt x="0" y="215"/>
                      <a:pt x="0" y="221"/>
                    </a:cubicBezTo>
                    <a:cubicBezTo>
                      <a:pt x="36" y="271"/>
                      <a:pt x="36" y="271"/>
                      <a:pt x="36" y="271"/>
                    </a:cubicBezTo>
                    <a:cubicBezTo>
                      <a:pt x="40" y="281"/>
                      <a:pt x="43" y="281"/>
                      <a:pt x="55" y="277"/>
                    </a:cubicBezTo>
                    <a:cubicBezTo>
                      <a:pt x="104" y="250"/>
                      <a:pt x="104" y="250"/>
                      <a:pt x="104" y="250"/>
                    </a:cubicBezTo>
                    <a:cubicBezTo>
                      <a:pt x="116" y="248"/>
                      <a:pt x="116" y="248"/>
                      <a:pt x="116" y="253"/>
                    </a:cubicBezTo>
                    <a:cubicBezTo>
                      <a:pt x="116" y="315"/>
                      <a:pt x="116" y="315"/>
                      <a:pt x="116" y="315"/>
                    </a:cubicBezTo>
                    <a:cubicBezTo>
                      <a:pt x="116" y="321"/>
                      <a:pt x="124" y="330"/>
                      <a:pt x="134" y="330"/>
                    </a:cubicBezTo>
                    <a:cubicBezTo>
                      <a:pt x="195" y="330"/>
                      <a:pt x="195" y="330"/>
                      <a:pt x="195" y="330"/>
                    </a:cubicBezTo>
                    <a:cubicBezTo>
                      <a:pt x="204" y="330"/>
                      <a:pt x="213" y="321"/>
                      <a:pt x="213" y="315"/>
                    </a:cubicBezTo>
                    <a:cubicBezTo>
                      <a:pt x="213" y="253"/>
                      <a:pt x="213" y="253"/>
                      <a:pt x="213" y="253"/>
                    </a:cubicBezTo>
                    <a:cubicBezTo>
                      <a:pt x="213" y="248"/>
                      <a:pt x="215" y="248"/>
                      <a:pt x="224" y="250"/>
                    </a:cubicBezTo>
                    <a:cubicBezTo>
                      <a:pt x="275" y="277"/>
                      <a:pt x="275" y="277"/>
                      <a:pt x="275" y="277"/>
                    </a:cubicBezTo>
                    <a:cubicBezTo>
                      <a:pt x="280" y="281"/>
                      <a:pt x="293" y="281"/>
                      <a:pt x="293" y="271"/>
                    </a:cubicBezTo>
                    <a:cubicBezTo>
                      <a:pt x="324" y="221"/>
                      <a:pt x="324" y="221"/>
                      <a:pt x="324" y="221"/>
                    </a:cubicBezTo>
                    <a:cubicBezTo>
                      <a:pt x="324" y="215"/>
                      <a:pt x="324" y="204"/>
                      <a:pt x="318" y="202"/>
                    </a:cubicBezTo>
                    <a:close/>
                    <a:moveTo>
                      <a:pt x="235" y="186"/>
                    </a:moveTo>
                    <a:cubicBezTo>
                      <a:pt x="178" y="186"/>
                      <a:pt x="178" y="186"/>
                      <a:pt x="178" y="186"/>
                    </a:cubicBezTo>
                    <a:cubicBezTo>
                      <a:pt x="178" y="248"/>
                      <a:pt x="178" y="248"/>
                      <a:pt x="178" y="248"/>
                    </a:cubicBezTo>
                    <a:cubicBezTo>
                      <a:pt x="149" y="248"/>
                      <a:pt x="149" y="248"/>
                      <a:pt x="149" y="248"/>
                    </a:cubicBezTo>
                    <a:cubicBezTo>
                      <a:pt x="149" y="186"/>
                      <a:pt x="149" y="186"/>
                      <a:pt x="149" y="186"/>
                    </a:cubicBezTo>
                    <a:cubicBezTo>
                      <a:pt x="95" y="186"/>
                      <a:pt x="95" y="186"/>
                      <a:pt x="95" y="186"/>
                    </a:cubicBezTo>
                    <a:cubicBezTo>
                      <a:pt x="95" y="154"/>
                      <a:pt x="95" y="154"/>
                      <a:pt x="95" y="154"/>
                    </a:cubicBezTo>
                    <a:cubicBezTo>
                      <a:pt x="149" y="154"/>
                      <a:pt x="149" y="154"/>
                      <a:pt x="149" y="154"/>
                    </a:cubicBezTo>
                    <a:cubicBezTo>
                      <a:pt x="149" y="98"/>
                      <a:pt x="149" y="98"/>
                      <a:pt x="149" y="98"/>
                    </a:cubicBezTo>
                    <a:cubicBezTo>
                      <a:pt x="178" y="98"/>
                      <a:pt x="178" y="98"/>
                      <a:pt x="178" y="98"/>
                    </a:cubicBezTo>
                    <a:cubicBezTo>
                      <a:pt x="178" y="154"/>
                      <a:pt x="178" y="154"/>
                      <a:pt x="178" y="154"/>
                    </a:cubicBezTo>
                    <a:cubicBezTo>
                      <a:pt x="235" y="154"/>
                      <a:pt x="235" y="154"/>
                      <a:pt x="235" y="154"/>
                    </a:cubicBezTo>
                    <a:lnTo>
                      <a:pt x="235"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3">
                <a:extLst>
                  <a:ext uri="{FF2B5EF4-FFF2-40B4-BE49-F238E27FC236}">
                    <a16:creationId xmlns:a16="http://schemas.microsoft.com/office/drawing/2014/main" id="{BCAD301C-594F-4932-A0A9-D35C480D30E6}"/>
                  </a:ext>
                </a:extLst>
              </p:cNvPr>
              <p:cNvSpPr>
                <a:spLocks noEditPoints="1"/>
              </p:cNvSpPr>
              <p:nvPr/>
            </p:nvSpPr>
            <p:spPr bwMode="auto">
              <a:xfrm>
                <a:off x="495" y="1480"/>
                <a:ext cx="493" cy="502"/>
              </a:xfrm>
              <a:custGeom>
                <a:avLst/>
                <a:gdLst>
                  <a:gd name="T0" fmla="*/ 318 w 324"/>
                  <a:gd name="T1" fmla="*/ 202 h 330"/>
                  <a:gd name="T2" fmla="*/ 268 w 324"/>
                  <a:gd name="T3" fmla="*/ 173 h 330"/>
                  <a:gd name="T4" fmla="*/ 268 w 324"/>
                  <a:gd name="T5" fmla="*/ 154 h 330"/>
                  <a:gd name="T6" fmla="*/ 318 w 324"/>
                  <a:gd name="T7" fmla="*/ 122 h 330"/>
                  <a:gd name="T8" fmla="*/ 324 w 324"/>
                  <a:gd name="T9" fmla="*/ 108 h 330"/>
                  <a:gd name="T10" fmla="*/ 293 w 324"/>
                  <a:gd name="T11" fmla="*/ 55 h 330"/>
                  <a:gd name="T12" fmla="*/ 275 w 324"/>
                  <a:gd name="T13" fmla="*/ 42 h 330"/>
                  <a:gd name="T14" fmla="*/ 224 w 324"/>
                  <a:gd name="T15" fmla="*/ 79 h 330"/>
                  <a:gd name="T16" fmla="*/ 213 w 324"/>
                  <a:gd name="T17" fmla="*/ 68 h 330"/>
                  <a:gd name="T18" fmla="*/ 213 w 324"/>
                  <a:gd name="T19" fmla="*/ 9 h 330"/>
                  <a:gd name="T20" fmla="*/ 195 w 324"/>
                  <a:gd name="T21" fmla="*/ 0 h 330"/>
                  <a:gd name="T22" fmla="*/ 134 w 324"/>
                  <a:gd name="T23" fmla="*/ 0 h 330"/>
                  <a:gd name="T24" fmla="*/ 116 w 324"/>
                  <a:gd name="T25" fmla="*/ 9 h 330"/>
                  <a:gd name="T26" fmla="*/ 116 w 324"/>
                  <a:gd name="T27" fmla="*/ 68 h 330"/>
                  <a:gd name="T28" fmla="*/ 104 w 324"/>
                  <a:gd name="T29" fmla="*/ 79 h 330"/>
                  <a:gd name="T30" fmla="*/ 55 w 324"/>
                  <a:gd name="T31" fmla="*/ 42 h 330"/>
                  <a:gd name="T32" fmla="*/ 36 w 324"/>
                  <a:gd name="T33" fmla="*/ 55 h 330"/>
                  <a:gd name="T34" fmla="*/ 0 w 324"/>
                  <a:gd name="T35" fmla="*/ 108 h 330"/>
                  <a:gd name="T36" fmla="*/ 11 w 324"/>
                  <a:gd name="T37" fmla="*/ 122 h 330"/>
                  <a:gd name="T38" fmla="*/ 67 w 324"/>
                  <a:gd name="T39" fmla="*/ 154 h 330"/>
                  <a:gd name="T40" fmla="*/ 67 w 324"/>
                  <a:gd name="T41" fmla="*/ 173 h 330"/>
                  <a:gd name="T42" fmla="*/ 11 w 324"/>
                  <a:gd name="T43" fmla="*/ 202 h 330"/>
                  <a:gd name="T44" fmla="*/ 0 w 324"/>
                  <a:gd name="T45" fmla="*/ 221 h 330"/>
                  <a:gd name="T46" fmla="*/ 36 w 324"/>
                  <a:gd name="T47" fmla="*/ 271 h 330"/>
                  <a:gd name="T48" fmla="*/ 55 w 324"/>
                  <a:gd name="T49" fmla="*/ 277 h 330"/>
                  <a:gd name="T50" fmla="*/ 104 w 324"/>
                  <a:gd name="T51" fmla="*/ 250 h 330"/>
                  <a:gd name="T52" fmla="*/ 116 w 324"/>
                  <a:gd name="T53" fmla="*/ 253 h 330"/>
                  <a:gd name="T54" fmla="*/ 116 w 324"/>
                  <a:gd name="T55" fmla="*/ 315 h 330"/>
                  <a:gd name="T56" fmla="*/ 134 w 324"/>
                  <a:gd name="T57" fmla="*/ 330 h 330"/>
                  <a:gd name="T58" fmla="*/ 195 w 324"/>
                  <a:gd name="T59" fmla="*/ 330 h 330"/>
                  <a:gd name="T60" fmla="*/ 213 w 324"/>
                  <a:gd name="T61" fmla="*/ 315 h 330"/>
                  <a:gd name="T62" fmla="*/ 213 w 324"/>
                  <a:gd name="T63" fmla="*/ 253 h 330"/>
                  <a:gd name="T64" fmla="*/ 224 w 324"/>
                  <a:gd name="T65" fmla="*/ 250 h 330"/>
                  <a:gd name="T66" fmla="*/ 275 w 324"/>
                  <a:gd name="T67" fmla="*/ 277 h 330"/>
                  <a:gd name="T68" fmla="*/ 293 w 324"/>
                  <a:gd name="T69" fmla="*/ 271 h 330"/>
                  <a:gd name="T70" fmla="*/ 324 w 324"/>
                  <a:gd name="T71" fmla="*/ 221 h 330"/>
                  <a:gd name="T72" fmla="*/ 318 w 324"/>
                  <a:gd name="T73" fmla="*/ 202 h 330"/>
                  <a:gd name="T74" fmla="*/ 235 w 324"/>
                  <a:gd name="T75" fmla="*/ 186 h 330"/>
                  <a:gd name="T76" fmla="*/ 178 w 324"/>
                  <a:gd name="T77" fmla="*/ 186 h 330"/>
                  <a:gd name="T78" fmla="*/ 178 w 324"/>
                  <a:gd name="T79" fmla="*/ 248 h 330"/>
                  <a:gd name="T80" fmla="*/ 149 w 324"/>
                  <a:gd name="T81" fmla="*/ 248 h 330"/>
                  <a:gd name="T82" fmla="*/ 149 w 324"/>
                  <a:gd name="T83" fmla="*/ 186 h 330"/>
                  <a:gd name="T84" fmla="*/ 95 w 324"/>
                  <a:gd name="T85" fmla="*/ 186 h 330"/>
                  <a:gd name="T86" fmla="*/ 95 w 324"/>
                  <a:gd name="T87" fmla="*/ 154 h 330"/>
                  <a:gd name="T88" fmla="*/ 149 w 324"/>
                  <a:gd name="T89" fmla="*/ 154 h 330"/>
                  <a:gd name="T90" fmla="*/ 149 w 324"/>
                  <a:gd name="T91" fmla="*/ 98 h 330"/>
                  <a:gd name="T92" fmla="*/ 178 w 324"/>
                  <a:gd name="T93" fmla="*/ 98 h 330"/>
                  <a:gd name="T94" fmla="*/ 178 w 324"/>
                  <a:gd name="T95" fmla="*/ 154 h 330"/>
                  <a:gd name="T96" fmla="*/ 235 w 324"/>
                  <a:gd name="T97" fmla="*/ 154 h 330"/>
                  <a:gd name="T98" fmla="*/ 235 w 324"/>
                  <a:gd name="T99" fmla="*/ 186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24" h="330">
                    <a:moveTo>
                      <a:pt x="318" y="202"/>
                    </a:moveTo>
                    <a:cubicBezTo>
                      <a:pt x="268" y="173"/>
                      <a:pt x="268" y="173"/>
                      <a:pt x="268" y="173"/>
                    </a:cubicBezTo>
                    <a:cubicBezTo>
                      <a:pt x="260" y="164"/>
                      <a:pt x="260" y="154"/>
                      <a:pt x="268" y="154"/>
                    </a:cubicBezTo>
                    <a:cubicBezTo>
                      <a:pt x="318" y="122"/>
                      <a:pt x="318" y="122"/>
                      <a:pt x="318" y="122"/>
                    </a:cubicBezTo>
                    <a:cubicBezTo>
                      <a:pt x="324" y="122"/>
                      <a:pt x="324" y="115"/>
                      <a:pt x="324" y="108"/>
                    </a:cubicBezTo>
                    <a:cubicBezTo>
                      <a:pt x="293" y="55"/>
                      <a:pt x="293" y="55"/>
                      <a:pt x="293" y="55"/>
                    </a:cubicBezTo>
                    <a:cubicBezTo>
                      <a:pt x="293" y="42"/>
                      <a:pt x="280" y="39"/>
                      <a:pt x="275" y="42"/>
                    </a:cubicBezTo>
                    <a:cubicBezTo>
                      <a:pt x="224" y="79"/>
                      <a:pt x="224" y="79"/>
                      <a:pt x="224" y="79"/>
                    </a:cubicBezTo>
                    <a:cubicBezTo>
                      <a:pt x="215" y="80"/>
                      <a:pt x="213" y="79"/>
                      <a:pt x="213" y="68"/>
                    </a:cubicBezTo>
                    <a:cubicBezTo>
                      <a:pt x="213" y="9"/>
                      <a:pt x="213" y="9"/>
                      <a:pt x="213" y="9"/>
                    </a:cubicBezTo>
                    <a:cubicBezTo>
                      <a:pt x="213" y="2"/>
                      <a:pt x="204" y="0"/>
                      <a:pt x="195" y="0"/>
                    </a:cubicBezTo>
                    <a:cubicBezTo>
                      <a:pt x="134" y="0"/>
                      <a:pt x="134" y="0"/>
                      <a:pt x="134" y="0"/>
                    </a:cubicBezTo>
                    <a:cubicBezTo>
                      <a:pt x="124" y="0"/>
                      <a:pt x="116" y="2"/>
                      <a:pt x="116" y="9"/>
                    </a:cubicBezTo>
                    <a:cubicBezTo>
                      <a:pt x="116" y="68"/>
                      <a:pt x="116" y="68"/>
                      <a:pt x="116" y="68"/>
                    </a:cubicBezTo>
                    <a:cubicBezTo>
                      <a:pt x="116" y="79"/>
                      <a:pt x="116" y="80"/>
                      <a:pt x="104" y="79"/>
                    </a:cubicBezTo>
                    <a:cubicBezTo>
                      <a:pt x="55" y="42"/>
                      <a:pt x="55" y="42"/>
                      <a:pt x="55" y="42"/>
                    </a:cubicBezTo>
                    <a:cubicBezTo>
                      <a:pt x="43" y="39"/>
                      <a:pt x="40" y="42"/>
                      <a:pt x="36" y="55"/>
                    </a:cubicBezTo>
                    <a:cubicBezTo>
                      <a:pt x="0" y="108"/>
                      <a:pt x="0" y="108"/>
                      <a:pt x="0" y="108"/>
                    </a:cubicBezTo>
                    <a:cubicBezTo>
                      <a:pt x="0" y="115"/>
                      <a:pt x="0" y="122"/>
                      <a:pt x="11" y="122"/>
                    </a:cubicBezTo>
                    <a:cubicBezTo>
                      <a:pt x="67" y="154"/>
                      <a:pt x="67" y="154"/>
                      <a:pt x="67" y="154"/>
                    </a:cubicBezTo>
                    <a:cubicBezTo>
                      <a:pt x="67" y="154"/>
                      <a:pt x="67" y="164"/>
                      <a:pt x="67" y="173"/>
                    </a:cubicBezTo>
                    <a:cubicBezTo>
                      <a:pt x="11" y="202"/>
                      <a:pt x="11" y="202"/>
                      <a:pt x="11" y="202"/>
                    </a:cubicBezTo>
                    <a:cubicBezTo>
                      <a:pt x="0" y="204"/>
                      <a:pt x="0" y="215"/>
                      <a:pt x="0" y="221"/>
                    </a:cubicBezTo>
                    <a:cubicBezTo>
                      <a:pt x="36" y="271"/>
                      <a:pt x="36" y="271"/>
                      <a:pt x="36" y="271"/>
                    </a:cubicBezTo>
                    <a:cubicBezTo>
                      <a:pt x="40" y="281"/>
                      <a:pt x="43" y="281"/>
                      <a:pt x="55" y="277"/>
                    </a:cubicBezTo>
                    <a:cubicBezTo>
                      <a:pt x="104" y="250"/>
                      <a:pt x="104" y="250"/>
                      <a:pt x="104" y="250"/>
                    </a:cubicBezTo>
                    <a:cubicBezTo>
                      <a:pt x="116" y="248"/>
                      <a:pt x="116" y="248"/>
                      <a:pt x="116" y="253"/>
                    </a:cubicBezTo>
                    <a:cubicBezTo>
                      <a:pt x="116" y="315"/>
                      <a:pt x="116" y="315"/>
                      <a:pt x="116" y="315"/>
                    </a:cubicBezTo>
                    <a:cubicBezTo>
                      <a:pt x="116" y="321"/>
                      <a:pt x="124" y="330"/>
                      <a:pt x="134" y="330"/>
                    </a:cubicBezTo>
                    <a:cubicBezTo>
                      <a:pt x="195" y="330"/>
                      <a:pt x="195" y="330"/>
                      <a:pt x="195" y="330"/>
                    </a:cubicBezTo>
                    <a:cubicBezTo>
                      <a:pt x="204" y="330"/>
                      <a:pt x="213" y="321"/>
                      <a:pt x="213" y="315"/>
                    </a:cubicBezTo>
                    <a:cubicBezTo>
                      <a:pt x="213" y="253"/>
                      <a:pt x="213" y="253"/>
                      <a:pt x="213" y="253"/>
                    </a:cubicBezTo>
                    <a:cubicBezTo>
                      <a:pt x="213" y="248"/>
                      <a:pt x="215" y="248"/>
                      <a:pt x="224" y="250"/>
                    </a:cubicBezTo>
                    <a:cubicBezTo>
                      <a:pt x="275" y="277"/>
                      <a:pt x="275" y="277"/>
                      <a:pt x="275" y="277"/>
                    </a:cubicBezTo>
                    <a:cubicBezTo>
                      <a:pt x="280" y="281"/>
                      <a:pt x="293" y="281"/>
                      <a:pt x="293" y="271"/>
                    </a:cubicBezTo>
                    <a:cubicBezTo>
                      <a:pt x="324" y="221"/>
                      <a:pt x="324" y="221"/>
                      <a:pt x="324" y="221"/>
                    </a:cubicBezTo>
                    <a:cubicBezTo>
                      <a:pt x="324" y="215"/>
                      <a:pt x="324" y="204"/>
                      <a:pt x="318" y="202"/>
                    </a:cubicBezTo>
                    <a:close/>
                    <a:moveTo>
                      <a:pt x="235" y="186"/>
                    </a:moveTo>
                    <a:cubicBezTo>
                      <a:pt x="178" y="186"/>
                      <a:pt x="178" y="186"/>
                      <a:pt x="178" y="186"/>
                    </a:cubicBezTo>
                    <a:cubicBezTo>
                      <a:pt x="178" y="248"/>
                      <a:pt x="178" y="248"/>
                      <a:pt x="178" y="248"/>
                    </a:cubicBezTo>
                    <a:cubicBezTo>
                      <a:pt x="149" y="248"/>
                      <a:pt x="149" y="248"/>
                      <a:pt x="149" y="248"/>
                    </a:cubicBezTo>
                    <a:cubicBezTo>
                      <a:pt x="149" y="186"/>
                      <a:pt x="149" y="186"/>
                      <a:pt x="149" y="186"/>
                    </a:cubicBezTo>
                    <a:cubicBezTo>
                      <a:pt x="95" y="186"/>
                      <a:pt x="95" y="186"/>
                      <a:pt x="95" y="186"/>
                    </a:cubicBezTo>
                    <a:cubicBezTo>
                      <a:pt x="95" y="154"/>
                      <a:pt x="95" y="154"/>
                      <a:pt x="95" y="154"/>
                    </a:cubicBezTo>
                    <a:cubicBezTo>
                      <a:pt x="149" y="154"/>
                      <a:pt x="149" y="154"/>
                      <a:pt x="149" y="154"/>
                    </a:cubicBezTo>
                    <a:cubicBezTo>
                      <a:pt x="149" y="98"/>
                      <a:pt x="149" y="98"/>
                      <a:pt x="149" y="98"/>
                    </a:cubicBezTo>
                    <a:cubicBezTo>
                      <a:pt x="178" y="98"/>
                      <a:pt x="178" y="98"/>
                      <a:pt x="178" y="98"/>
                    </a:cubicBezTo>
                    <a:cubicBezTo>
                      <a:pt x="178" y="154"/>
                      <a:pt x="178" y="154"/>
                      <a:pt x="178" y="154"/>
                    </a:cubicBezTo>
                    <a:cubicBezTo>
                      <a:pt x="235" y="154"/>
                      <a:pt x="235" y="154"/>
                      <a:pt x="235" y="154"/>
                    </a:cubicBezTo>
                    <a:lnTo>
                      <a:pt x="235"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5" name="Group 40">
              <a:extLst>
                <a:ext uri="{FF2B5EF4-FFF2-40B4-BE49-F238E27FC236}">
                  <a16:creationId xmlns:a16="http://schemas.microsoft.com/office/drawing/2014/main" id="{93CF5CF4-23C6-4BCB-8B27-1076C794B380}"/>
                </a:ext>
              </a:extLst>
            </p:cNvPr>
            <p:cNvGrpSpPr>
              <a:grpSpLocks noChangeAspect="1"/>
            </p:cNvGrpSpPr>
            <p:nvPr/>
          </p:nvGrpSpPr>
          <p:grpSpPr bwMode="auto">
            <a:xfrm>
              <a:off x="2761761" y="1667399"/>
              <a:ext cx="529588" cy="490910"/>
              <a:chOff x="2066" y="1555"/>
              <a:chExt cx="356" cy="330"/>
            </a:xfrm>
            <a:solidFill>
              <a:srgbClr val="3CDEFE"/>
            </a:solidFill>
          </p:grpSpPr>
          <p:sp>
            <p:nvSpPr>
              <p:cNvPr id="79" name="Freeform 44">
                <a:extLst>
                  <a:ext uri="{FF2B5EF4-FFF2-40B4-BE49-F238E27FC236}">
                    <a16:creationId xmlns:a16="http://schemas.microsoft.com/office/drawing/2014/main" id="{C734EDD9-5906-47BF-B6D1-FE82BA4B07F0}"/>
                  </a:ext>
                </a:extLst>
              </p:cNvPr>
              <p:cNvSpPr>
                <a:spLocks noEditPoints="1"/>
              </p:cNvSpPr>
              <p:nvPr/>
            </p:nvSpPr>
            <p:spPr bwMode="auto">
              <a:xfrm>
                <a:off x="2134" y="1555"/>
                <a:ext cx="227" cy="330"/>
              </a:xfrm>
              <a:custGeom>
                <a:avLst/>
                <a:gdLst>
                  <a:gd name="T0" fmla="*/ 88 w 94"/>
                  <a:gd name="T1" fmla="*/ 17 h 136"/>
                  <a:gd name="T2" fmla="*/ 72 w 94"/>
                  <a:gd name="T3" fmla="*/ 0 h 136"/>
                  <a:gd name="T4" fmla="*/ 19 w 94"/>
                  <a:gd name="T5" fmla="*/ 0 h 136"/>
                  <a:gd name="T6" fmla="*/ 5 w 94"/>
                  <a:gd name="T7" fmla="*/ 17 h 136"/>
                  <a:gd name="T8" fmla="*/ 5 w 94"/>
                  <a:gd name="T9" fmla="*/ 30 h 136"/>
                  <a:gd name="T10" fmla="*/ 0 w 94"/>
                  <a:gd name="T11" fmla="*/ 30 h 136"/>
                  <a:gd name="T12" fmla="*/ 0 w 94"/>
                  <a:gd name="T13" fmla="*/ 136 h 136"/>
                  <a:gd name="T14" fmla="*/ 94 w 94"/>
                  <a:gd name="T15" fmla="*/ 136 h 136"/>
                  <a:gd name="T16" fmla="*/ 94 w 94"/>
                  <a:gd name="T17" fmla="*/ 30 h 136"/>
                  <a:gd name="T18" fmla="*/ 88 w 94"/>
                  <a:gd name="T19" fmla="*/ 30 h 136"/>
                  <a:gd name="T20" fmla="*/ 88 w 94"/>
                  <a:gd name="T21" fmla="*/ 17 h 136"/>
                  <a:gd name="T22" fmla="*/ 76 w 94"/>
                  <a:gd name="T23" fmla="*/ 91 h 136"/>
                  <a:gd name="T24" fmla="*/ 53 w 94"/>
                  <a:gd name="T25" fmla="*/ 91 h 136"/>
                  <a:gd name="T26" fmla="*/ 53 w 94"/>
                  <a:gd name="T27" fmla="*/ 108 h 136"/>
                  <a:gd name="T28" fmla="*/ 43 w 94"/>
                  <a:gd name="T29" fmla="*/ 108 h 136"/>
                  <a:gd name="T30" fmla="*/ 43 w 94"/>
                  <a:gd name="T31" fmla="*/ 91 h 136"/>
                  <a:gd name="T32" fmla="*/ 19 w 94"/>
                  <a:gd name="T33" fmla="*/ 91 h 136"/>
                  <a:gd name="T34" fmla="*/ 19 w 94"/>
                  <a:gd name="T35" fmla="*/ 76 h 136"/>
                  <a:gd name="T36" fmla="*/ 43 w 94"/>
                  <a:gd name="T37" fmla="*/ 76 h 136"/>
                  <a:gd name="T38" fmla="*/ 43 w 94"/>
                  <a:gd name="T39" fmla="*/ 53 h 136"/>
                  <a:gd name="T40" fmla="*/ 53 w 94"/>
                  <a:gd name="T41" fmla="*/ 53 h 136"/>
                  <a:gd name="T42" fmla="*/ 53 w 94"/>
                  <a:gd name="T43" fmla="*/ 76 h 136"/>
                  <a:gd name="T44" fmla="*/ 76 w 94"/>
                  <a:gd name="T45" fmla="*/ 76 h 136"/>
                  <a:gd name="T46" fmla="*/ 76 w 94"/>
                  <a:gd name="T47" fmla="*/ 91 h 136"/>
                  <a:gd name="T48" fmla="*/ 19 w 94"/>
                  <a:gd name="T49" fmla="*/ 30 h 136"/>
                  <a:gd name="T50" fmla="*/ 19 w 94"/>
                  <a:gd name="T51" fmla="*/ 17 h 136"/>
                  <a:gd name="T52" fmla="*/ 19 w 94"/>
                  <a:gd name="T53" fmla="*/ 12 h 136"/>
                  <a:gd name="T54" fmla="*/ 72 w 94"/>
                  <a:gd name="T55" fmla="*/ 12 h 136"/>
                  <a:gd name="T56" fmla="*/ 76 w 94"/>
                  <a:gd name="T57" fmla="*/ 17 h 136"/>
                  <a:gd name="T58" fmla="*/ 76 w 94"/>
                  <a:gd name="T59" fmla="*/ 30 h 136"/>
                  <a:gd name="T60" fmla="*/ 19 w 94"/>
                  <a:gd name="T61" fmla="*/ 3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4" h="136">
                    <a:moveTo>
                      <a:pt x="88" y="17"/>
                    </a:moveTo>
                    <a:cubicBezTo>
                      <a:pt x="88" y="10"/>
                      <a:pt x="80" y="0"/>
                      <a:pt x="72" y="0"/>
                    </a:cubicBezTo>
                    <a:cubicBezTo>
                      <a:pt x="19" y="0"/>
                      <a:pt x="19" y="0"/>
                      <a:pt x="19" y="0"/>
                    </a:cubicBezTo>
                    <a:cubicBezTo>
                      <a:pt x="11" y="0"/>
                      <a:pt x="5" y="10"/>
                      <a:pt x="5" y="17"/>
                    </a:cubicBezTo>
                    <a:cubicBezTo>
                      <a:pt x="5" y="30"/>
                      <a:pt x="5" y="30"/>
                      <a:pt x="5" y="30"/>
                    </a:cubicBezTo>
                    <a:cubicBezTo>
                      <a:pt x="0" y="30"/>
                      <a:pt x="0" y="30"/>
                      <a:pt x="0" y="30"/>
                    </a:cubicBezTo>
                    <a:cubicBezTo>
                      <a:pt x="0" y="136"/>
                      <a:pt x="0" y="136"/>
                      <a:pt x="0" y="136"/>
                    </a:cubicBezTo>
                    <a:cubicBezTo>
                      <a:pt x="94" y="136"/>
                      <a:pt x="94" y="136"/>
                      <a:pt x="94" y="136"/>
                    </a:cubicBezTo>
                    <a:cubicBezTo>
                      <a:pt x="94" y="30"/>
                      <a:pt x="94" y="30"/>
                      <a:pt x="94" y="30"/>
                    </a:cubicBezTo>
                    <a:cubicBezTo>
                      <a:pt x="88" y="30"/>
                      <a:pt x="88" y="30"/>
                      <a:pt x="88" y="30"/>
                    </a:cubicBezTo>
                    <a:lnTo>
                      <a:pt x="88" y="17"/>
                    </a:lnTo>
                    <a:close/>
                    <a:moveTo>
                      <a:pt x="76" y="91"/>
                    </a:moveTo>
                    <a:cubicBezTo>
                      <a:pt x="53" y="91"/>
                      <a:pt x="53" y="91"/>
                      <a:pt x="53" y="91"/>
                    </a:cubicBezTo>
                    <a:cubicBezTo>
                      <a:pt x="53" y="108"/>
                      <a:pt x="53" y="108"/>
                      <a:pt x="53" y="108"/>
                    </a:cubicBezTo>
                    <a:cubicBezTo>
                      <a:pt x="43" y="108"/>
                      <a:pt x="43" y="108"/>
                      <a:pt x="43" y="108"/>
                    </a:cubicBezTo>
                    <a:cubicBezTo>
                      <a:pt x="43" y="91"/>
                      <a:pt x="43" y="91"/>
                      <a:pt x="43" y="91"/>
                    </a:cubicBezTo>
                    <a:cubicBezTo>
                      <a:pt x="19" y="91"/>
                      <a:pt x="19" y="91"/>
                      <a:pt x="19" y="91"/>
                    </a:cubicBezTo>
                    <a:cubicBezTo>
                      <a:pt x="19" y="76"/>
                      <a:pt x="19" y="76"/>
                      <a:pt x="19" y="76"/>
                    </a:cubicBezTo>
                    <a:cubicBezTo>
                      <a:pt x="43" y="76"/>
                      <a:pt x="43" y="76"/>
                      <a:pt x="43" y="76"/>
                    </a:cubicBezTo>
                    <a:cubicBezTo>
                      <a:pt x="43" y="53"/>
                      <a:pt x="43" y="53"/>
                      <a:pt x="43" y="53"/>
                    </a:cubicBezTo>
                    <a:cubicBezTo>
                      <a:pt x="53" y="53"/>
                      <a:pt x="53" y="53"/>
                      <a:pt x="53" y="53"/>
                    </a:cubicBezTo>
                    <a:cubicBezTo>
                      <a:pt x="53" y="76"/>
                      <a:pt x="53" y="76"/>
                      <a:pt x="53" y="76"/>
                    </a:cubicBezTo>
                    <a:cubicBezTo>
                      <a:pt x="76" y="76"/>
                      <a:pt x="76" y="76"/>
                      <a:pt x="76" y="76"/>
                    </a:cubicBezTo>
                    <a:lnTo>
                      <a:pt x="76" y="91"/>
                    </a:lnTo>
                    <a:close/>
                    <a:moveTo>
                      <a:pt x="19" y="30"/>
                    </a:moveTo>
                    <a:cubicBezTo>
                      <a:pt x="19" y="17"/>
                      <a:pt x="19" y="17"/>
                      <a:pt x="19" y="17"/>
                    </a:cubicBezTo>
                    <a:cubicBezTo>
                      <a:pt x="19" y="12"/>
                      <a:pt x="19" y="12"/>
                      <a:pt x="19" y="12"/>
                    </a:cubicBezTo>
                    <a:cubicBezTo>
                      <a:pt x="72" y="12"/>
                      <a:pt x="72" y="12"/>
                      <a:pt x="72" y="12"/>
                    </a:cubicBezTo>
                    <a:cubicBezTo>
                      <a:pt x="74" y="12"/>
                      <a:pt x="76" y="17"/>
                      <a:pt x="76" y="17"/>
                    </a:cubicBezTo>
                    <a:cubicBezTo>
                      <a:pt x="76" y="30"/>
                      <a:pt x="76" y="30"/>
                      <a:pt x="76" y="30"/>
                    </a:cubicBezTo>
                    <a:lnTo>
                      <a:pt x="19"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5">
                <a:extLst>
                  <a:ext uri="{FF2B5EF4-FFF2-40B4-BE49-F238E27FC236}">
                    <a16:creationId xmlns:a16="http://schemas.microsoft.com/office/drawing/2014/main" id="{F2762F47-07F3-46DC-A666-0AD9B9DD8D3E}"/>
                  </a:ext>
                </a:extLst>
              </p:cNvPr>
              <p:cNvSpPr>
                <a:spLocks/>
              </p:cNvSpPr>
              <p:nvPr/>
            </p:nvSpPr>
            <p:spPr bwMode="auto">
              <a:xfrm>
                <a:off x="2386" y="1628"/>
                <a:ext cx="36" cy="257"/>
              </a:xfrm>
              <a:custGeom>
                <a:avLst/>
                <a:gdLst>
                  <a:gd name="T0" fmla="*/ 0 w 15"/>
                  <a:gd name="T1" fmla="*/ 0 h 106"/>
                  <a:gd name="T2" fmla="*/ 0 w 15"/>
                  <a:gd name="T3" fmla="*/ 0 h 106"/>
                  <a:gd name="T4" fmla="*/ 0 w 15"/>
                  <a:gd name="T5" fmla="*/ 106 h 106"/>
                  <a:gd name="T6" fmla="*/ 0 w 15"/>
                  <a:gd name="T7" fmla="*/ 106 h 106"/>
                  <a:gd name="T8" fmla="*/ 15 w 15"/>
                  <a:gd name="T9" fmla="*/ 86 h 106"/>
                  <a:gd name="T10" fmla="*/ 15 w 15"/>
                  <a:gd name="T11" fmla="*/ 21 h 106"/>
                  <a:gd name="T12" fmla="*/ 0 w 15"/>
                  <a:gd name="T13" fmla="*/ 0 h 106"/>
                </a:gdLst>
                <a:ahLst/>
                <a:cxnLst>
                  <a:cxn ang="0">
                    <a:pos x="T0" y="T1"/>
                  </a:cxn>
                  <a:cxn ang="0">
                    <a:pos x="T2" y="T3"/>
                  </a:cxn>
                  <a:cxn ang="0">
                    <a:pos x="T4" y="T5"/>
                  </a:cxn>
                  <a:cxn ang="0">
                    <a:pos x="T6" y="T7"/>
                  </a:cxn>
                  <a:cxn ang="0">
                    <a:pos x="T8" y="T9"/>
                  </a:cxn>
                  <a:cxn ang="0">
                    <a:pos x="T10" y="T11"/>
                  </a:cxn>
                  <a:cxn ang="0">
                    <a:pos x="T12" y="T13"/>
                  </a:cxn>
                </a:cxnLst>
                <a:rect l="0" t="0" r="r" b="b"/>
                <a:pathLst>
                  <a:path w="15" h="106">
                    <a:moveTo>
                      <a:pt x="0" y="0"/>
                    </a:moveTo>
                    <a:cubicBezTo>
                      <a:pt x="0" y="0"/>
                      <a:pt x="0" y="0"/>
                      <a:pt x="0" y="0"/>
                    </a:cubicBezTo>
                    <a:cubicBezTo>
                      <a:pt x="0" y="106"/>
                      <a:pt x="0" y="106"/>
                      <a:pt x="0" y="106"/>
                    </a:cubicBezTo>
                    <a:cubicBezTo>
                      <a:pt x="0" y="106"/>
                      <a:pt x="0" y="106"/>
                      <a:pt x="0" y="106"/>
                    </a:cubicBezTo>
                    <a:cubicBezTo>
                      <a:pt x="13" y="106"/>
                      <a:pt x="15" y="98"/>
                      <a:pt x="15" y="86"/>
                    </a:cubicBezTo>
                    <a:cubicBezTo>
                      <a:pt x="15" y="21"/>
                      <a:pt x="15" y="21"/>
                      <a:pt x="15" y="21"/>
                    </a:cubicBezTo>
                    <a:cubicBezTo>
                      <a:pt x="15" y="11"/>
                      <a:pt x="13"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46">
                <a:extLst>
                  <a:ext uri="{FF2B5EF4-FFF2-40B4-BE49-F238E27FC236}">
                    <a16:creationId xmlns:a16="http://schemas.microsoft.com/office/drawing/2014/main" id="{10518A67-F6F1-4E96-B78F-BBBEC8ECC6F5}"/>
                  </a:ext>
                </a:extLst>
              </p:cNvPr>
              <p:cNvSpPr>
                <a:spLocks/>
              </p:cNvSpPr>
              <p:nvPr/>
            </p:nvSpPr>
            <p:spPr bwMode="auto">
              <a:xfrm>
                <a:off x="2066" y="1628"/>
                <a:ext cx="46" cy="257"/>
              </a:xfrm>
              <a:custGeom>
                <a:avLst/>
                <a:gdLst>
                  <a:gd name="T0" fmla="*/ 0 w 19"/>
                  <a:gd name="T1" fmla="*/ 21 h 106"/>
                  <a:gd name="T2" fmla="*/ 0 w 19"/>
                  <a:gd name="T3" fmla="*/ 86 h 106"/>
                  <a:gd name="T4" fmla="*/ 19 w 19"/>
                  <a:gd name="T5" fmla="*/ 106 h 106"/>
                  <a:gd name="T6" fmla="*/ 19 w 19"/>
                  <a:gd name="T7" fmla="*/ 106 h 106"/>
                  <a:gd name="T8" fmla="*/ 19 w 19"/>
                  <a:gd name="T9" fmla="*/ 0 h 106"/>
                  <a:gd name="T10" fmla="*/ 19 w 19"/>
                  <a:gd name="T11" fmla="*/ 0 h 106"/>
                  <a:gd name="T12" fmla="*/ 0 w 19"/>
                  <a:gd name="T13" fmla="*/ 21 h 106"/>
                </a:gdLst>
                <a:ahLst/>
                <a:cxnLst>
                  <a:cxn ang="0">
                    <a:pos x="T0" y="T1"/>
                  </a:cxn>
                  <a:cxn ang="0">
                    <a:pos x="T2" y="T3"/>
                  </a:cxn>
                  <a:cxn ang="0">
                    <a:pos x="T4" y="T5"/>
                  </a:cxn>
                  <a:cxn ang="0">
                    <a:pos x="T6" y="T7"/>
                  </a:cxn>
                  <a:cxn ang="0">
                    <a:pos x="T8" y="T9"/>
                  </a:cxn>
                  <a:cxn ang="0">
                    <a:pos x="T10" y="T11"/>
                  </a:cxn>
                  <a:cxn ang="0">
                    <a:pos x="T12" y="T13"/>
                  </a:cxn>
                </a:cxnLst>
                <a:rect l="0" t="0" r="r" b="b"/>
                <a:pathLst>
                  <a:path w="19" h="106">
                    <a:moveTo>
                      <a:pt x="0" y="21"/>
                    </a:moveTo>
                    <a:cubicBezTo>
                      <a:pt x="0" y="86"/>
                      <a:pt x="0" y="86"/>
                      <a:pt x="0" y="86"/>
                    </a:cubicBezTo>
                    <a:cubicBezTo>
                      <a:pt x="0" y="98"/>
                      <a:pt x="8" y="106"/>
                      <a:pt x="19" y="106"/>
                    </a:cubicBezTo>
                    <a:cubicBezTo>
                      <a:pt x="19" y="106"/>
                      <a:pt x="19" y="106"/>
                      <a:pt x="19" y="106"/>
                    </a:cubicBezTo>
                    <a:cubicBezTo>
                      <a:pt x="19" y="0"/>
                      <a:pt x="19" y="0"/>
                      <a:pt x="19" y="0"/>
                    </a:cubicBezTo>
                    <a:cubicBezTo>
                      <a:pt x="19" y="0"/>
                      <a:pt x="19" y="0"/>
                      <a:pt x="19" y="0"/>
                    </a:cubicBezTo>
                    <a:cubicBezTo>
                      <a:pt x="8" y="0"/>
                      <a:pt x="0" y="11"/>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2" name="Group 53">
              <a:extLst>
                <a:ext uri="{FF2B5EF4-FFF2-40B4-BE49-F238E27FC236}">
                  <a16:creationId xmlns:a16="http://schemas.microsoft.com/office/drawing/2014/main" id="{0454777F-F49E-4AE7-AC90-2E83360B22BA}"/>
                </a:ext>
              </a:extLst>
            </p:cNvPr>
            <p:cNvGrpSpPr>
              <a:grpSpLocks noChangeAspect="1"/>
            </p:cNvGrpSpPr>
            <p:nvPr/>
          </p:nvGrpSpPr>
          <p:grpSpPr bwMode="auto">
            <a:xfrm>
              <a:off x="3786721" y="965250"/>
              <a:ext cx="657522" cy="586117"/>
              <a:chOff x="2755" y="1083"/>
              <a:chExt cx="442" cy="394"/>
            </a:xfrm>
            <a:solidFill>
              <a:srgbClr val="3CDEFE"/>
            </a:solidFill>
          </p:grpSpPr>
          <p:sp>
            <p:nvSpPr>
              <p:cNvPr id="83" name="Freeform 54">
                <a:extLst>
                  <a:ext uri="{FF2B5EF4-FFF2-40B4-BE49-F238E27FC236}">
                    <a16:creationId xmlns:a16="http://schemas.microsoft.com/office/drawing/2014/main" id="{8FA31D65-700E-4D7E-B88F-6CAA0A934EB2}"/>
                  </a:ext>
                </a:extLst>
              </p:cNvPr>
              <p:cNvSpPr>
                <a:spLocks noEditPoints="1"/>
              </p:cNvSpPr>
              <p:nvPr/>
            </p:nvSpPr>
            <p:spPr bwMode="auto">
              <a:xfrm>
                <a:off x="2755" y="1083"/>
                <a:ext cx="442" cy="394"/>
              </a:xfrm>
              <a:custGeom>
                <a:avLst/>
                <a:gdLst>
                  <a:gd name="T0" fmla="*/ 117 w 145"/>
                  <a:gd name="T1" fmla="*/ 13 h 129"/>
                  <a:gd name="T2" fmla="*/ 72 w 145"/>
                  <a:gd name="T3" fmla="*/ 0 h 129"/>
                  <a:gd name="T4" fmla="*/ 19 w 145"/>
                  <a:gd name="T5" fmla="*/ 17 h 129"/>
                  <a:gd name="T6" fmla="*/ 37 w 145"/>
                  <a:gd name="T7" fmla="*/ 72 h 129"/>
                  <a:gd name="T8" fmla="*/ 53 w 145"/>
                  <a:gd name="T9" fmla="*/ 88 h 129"/>
                  <a:gd name="T10" fmla="*/ 76 w 145"/>
                  <a:gd name="T11" fmla="*/ 126 h 129"/>
                  <a:gd name="T12" fmla="*/ 83 w 145"/>
                  <a:gd name="T13" fmla="*/ 99 h 129"/>
                  <a:gd name="T14" fmla="*/ 99 w 145"/>
                  <a:gd name="T15" fmla="*/ 79 h 129"/>
                  <a:gd name="T16" fmla="*/ 142 w 145"/>
                  <a:gd name="T17" fmla="*/ 59 h 129"/>
                  <a:gd name="T18" fmla="*/ 83 w 145"/>
                  <a:gd name="T19" fmla="*/ 13 h 129"/>
                  <a:gd name="T20" fmla="*/ 105 w 145"/>
                  <a:gd name="T21" fmla="*/ 21 h 129"/>
                  <a:gd name="T22" fmla="*/ 119 w 145"/>
                  <a:gd name="T23" fmla="*/ 31 h 129"/>
                  <a:gd name="T24" fmla="*/ 132 w 145"/>
                  <a:gd name="T25" fmla="*/ 55 h 129"/>
                  <a:gd name="T26" fmla="*/ 119 w 145"/>
                  <a:gd name="T27" fmla="*/ 61 h 129"/>
                  <a:gd name="T28" fmla="*/ 119 w 145"/>
                  <a:gd name="T29" fmla="*/ 45 h 129"/>
                  <a:gd name="T30" fmla="*/ 99 w 145"/>
                  <a:gd name="T31" fmla="*/ 21 h 129"/>
                  <a:gd name="T32" fmla="*/ 83 w 145"/>
                  <a:gd name="T33" fmla="*/ 14 h 129"/>
                  <a:gd name="T34" fmla="*/ 68 w 145"/>
                  <a:gd name="T35" fmla="*/ 13 h 129"/>
                  <a:gd name="T36" fmla="*/ 68 w 145"/>
                  <a:gd name="T37" fmla="*/ 13 h 129"/>
                  <a:gd name="T38" fmla="*/ 45 w 145"/>
                  <a:gd name="T39" fmla="*/ 10 h 129"/>
                  <a:gd name="T40" fmla="*/ 45 w 145"/>
                  <a:gd name="T41" fmla="*/ 13 h 129"/>
                  <a:gd name="T42" fmla="*/ 83 w 145"/>
                  <a:gd name="T43" fmla="*/ 126 h 129"/>
                  <a:gd name="T44" fmla="*/ 76 w 145"/>
                  <a:gd name="T45" fmla="*/ 108 h 129"/>
                  <a:gd name="T46" fmla="*/ 61 w 145"/>
                  <a:gd name="T47" fmla="*/ 88 h 129"/>
                  <a:gd name="T48" fmla="*/ 55 w 145"/>
                  <a:gd name="T49" fmla="*/ 82 h 129"/>
                  <a:gd name="T50" fmla="*/ 41 w 145"/>
                  <a:gd name="T51" fmla="*/ 66 h 129"/>
                  <a:gd name="T52" fmla="*/ 30 w 145"/>
                  <a:gd name="T53" fmla="*/ 66 h 129"/>
                  <a:gd name="T54" fmla="*/ 11 w 145"/>
                  <a:gd name="T55" fmla="*/ 41 h 129"/>
                  <a:gd name="T56" fmla="*/ 30 w 145"/>
                  <a:gd name="T57" fmla="*/ 21 h 129"/>
                  <a:gd name="T58" fmla="*/ 32 w 145"/>
                  <a:gd name="T59" fmla="*/ 17 h 129"/>
                  <a:gd name="T60" fmla="*/ 15 w 145"/>
                  <a:gd name="T61" fmla="*/ 39 h 129"/>
                  <a:gd name="T62" fmla="*/ 32 w 145"/>
                  <a:gd name="T63" fmla="*/ 64 h 129"/>
                  <a:gd name="T64" fmla="*/ 45 w 145"/>
                  <a:gd name="T65" fmla="*/ 66 h 129"/>
                  <a:gd name="T66" fmla="*/ 61 w 145"/>
                  <a:gd name="T67" fmla="*/ 82 h 129"/>
                  <a:gd name="T68" fmla="*/ 65 w 145"/>
                  <a:gd name="T69" fmla="*/ 88 h 129"/>
                  <a:gd name="T70" fmla="*/ 83 w 145"/>
                  <a:gd name="T71" fmla="*/ 107 h 129"/>
                  <a:gd name="T72" fmla="*/ 30 w 145"/>
                  <a:gd name="T73" fmla="*/ 59 h 129"/>
                  <a:gd name="T74" fmla="*/ 32 w 145"/>
                  <a:gd name="T75" fmla="*/ 59 h 129"/>
                  <a:gd name="T76" fmla="*/ 105 w 145"/>
                  <a:gd name="T77" fmla="*/ 71 h 129"/>
                  <a:gd name="T78" fmla="*/ 105 w 145"/>
                  <a:gd name="T79" fmla="*/ 64 h 129"/>
                  <a:gd name="T80" fmla="*/ 73 w 145"/>
                  <a:gd name="T81" fmla="*/ 74 h 129"/>
                  <a:gd name="T82" fmla="*/ 68 w 145"/>
                  <a:gd name="T83" fmla="*/ 88 h 129"/>
                  <a:gd name="T84" fmla="*/ 67 w 145"/>
                  <a:gd name="T85" fmla="*/ 81 h 129"/>
                  <a:gd name="T86" fmla="*/ 76 w 145"/>
                  <a:gd name="T87" fmla="*/ 67 h 129"/>
                  <a:gd name="T88" fmla="*/ 113 w 145"/>
                  <a:gd name="T89" fmla="*/ 61 h 129"/>
                  <a:gd name="T90" fmla="*/ 113 w 145"/>
                  <a:gd name="T91" fmla="*/ 61 h 129"/>
                  <a:gd name="T92" fmla="*/ 130 w 145"/>
                  <a:gd name="T93" fmla="*/ 67 h 129"/>
                  <a:gd name="T94" fmla="*/ 117 w 145"/>
                  <a:gd name="T95" fmla="*/ 67 h 129"/>
                  <a:gd name="T96" fmla="*/ 135 w 145"/>
                  <a:gd name="T97" fmla="*/ 6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5" h="129">
                    <a:moveTo>
                      <a:pt x="137" y="41"/>
                    </a:moveTo>
                    <a:cubicBezTo>
                      <a:pt x="137" y="35"/>
                      <a:pt x="137" y="31"/>
                      <a:pt x="128" y="24"/>
                    </a:cubicBezTo>
                    <a:cubicBezTo>
                      <a:pt x="119" y="14"/>
                      <a:pt x="119" y="14"/>
                      <a:pt x="117" y="13"/>
                    </a:cubicBezTo>
                    <a:cubicBezTo>
                      <a:pt x="113" y="8"/>
                      <a:pt x="110" y="8"/>
                      <a:pt x="105" y="6"/>
                    </a:cubicBezTo>
                    <a:cubicBezTo>
                      <a:pt x="98" y="0"/>
                      <a:pt x="91" y="0"/>
                      <a:pt x="86" y="0"/>
                    </a:cubicBezTo>
                    <a:cubicBezTo>
                      <a:pt x="83" y="0"/>
                      <a:pt x="76" y="0"/>
                      <a:pt x="72" y="0"/>
                    </a:cubicBezTo>
                    <a:cubicBezTo>
                      <a:pt x="67" y="0"/>
                      <a:pt x="61" y="0"/>
                      <a:pt x="55" y="0"/>
                    </a:cubicBezTo>
                    <a:cubicBezTo>
                      <a:pt x="48" y="0"/>
                      <a:pt x="41" y="6"/>
                      <a:pt x="37" y="6"/>
                    </a:cubicBezTo>
                    <a:cubicBezTo>
                      <a:pt x="32" y="6"/>
                      <a:pt x="26" y="14"/>
                      <a:pt x="19" y="17"/>
                    </a:cubicBezTo>
                    <a:cubicBezTo>
                      <a:pt x="15" y="21"/>
                      <a:pt x="7" y="31"/>
                      <a:pt x="4" y="39"/>
                    </a:cubicBezTo>
                    <a:cubicBezTo>
                      <a:pt x="0" y="45"/>
                      <a:pt x="2" y="59"/>
                      <a:pt x="11" y="67"/>
                    </a:cubicBezTo>
                    <a:cubicBezTo>
                      <a:pt x="21" y="74"/>
                      <a:pt x="37" y="72"/>
                      <a:pt x="37" y="72"/>
                    </a:cubicBezTo>
                    <a:cubicBezTo>
                      <a:pt x="37" y="72"/>
                      <a:pt x="37" y="74"/>
                      <a:pt x="37" y="79"/>
                    </a:cubicBezTo>
                    <a:cubicBezTo>
                      <a:pt x="41" y="81"/>
                      <a:pt x="45" y="88"/>
                      <a:pt x="53" y="88"/>
                    </a:cubicBezTo>
                    <a:cubicBezTo>
                      <a:pt x="53" y="88"/>
                      <a:pt x="53" y="88"/>
                      <a:pt x="53" y="88"/>
                    </a:cubicBezTo>
                    <a:cubicBezTo>
                      <a:pt x="55" y="92"/>
                      <a:pt x="55" y="95"/>
                      <a:pt x="61" y="100"/>
                    </a:cubicBezTo>
                    <a:cubicBezTo>
                      <a:pt x="67" y="103"/>
                      <a:pt x="68" y="103"/>
                      <a:pt x="72" y="110"/>
                    </a:cubicBezTo>
                    <a:cubicBezTo>
                      <a:pt x="76" y="118"/>
                      <a:pt x="76" y="126"/>
                      <a:pt x="76" y="126"/>
                    </a:cubicBezTo>
                    <a:cubicBezTo>
                      <a:pt x="76" y="129"/>
                      <a:pt x="83" y="129"/>
                      <a:pt x="83" y="129"/>
                    </a:cubicBezTo>
                    <a:cubicBezTo>
                      <a:pt x="89" y="129"/>
                      <a:pt x="91" y="126"/>
                      <a:pt x="91" y="126"/>
                    </a:cubicBezTo>
                    <a:cubicBezTo>
                      <a:pt x="91" y="118"/>
                      <a:pt x="83" y="99"/>
                      <a:pt x="83" y="99"/>
                    </a:cubicBezTo>
                    <a:cubicBezTo>
                      <a:pt x="83" y="82"/>
                      <a:pt x="83" y="82"/>
                      <a:pt x="83" y="82"/>
                    </a:cubicBezTo>
                    <a:cubicBezTo>
                      <a:pt x="86" y="81"/>
                      <a:pt x="86" y="81"/>
                      <a:pt x="86" y="81"/>
                    </a:cubicBezTo>
                    <a:cubicBezTo>
                      <a:pt x="91" y="79"/>
                      <a:pt x="93" y="79"/>
                      <a:pt x="99" y="79"/>
                    </a:cubicBezTo>
                    <a:cubicBezTo>
                      <a:pt x="110" y="79"/>
                      <a:pt x="117" y="74"/>
                      <a:pt x="119" y="74"/>
                    </a:cubicBezTo>
                    <a:cubicBezTo>
                      <a:pt x="119" y="74"/>
                      <a:pt x="128" y="74"/>
                      <a:pt x="132" y="74"/>
                    </a:cubicBezTo>
                    <a:cubicBezTo>
                      <a:pt x="137" y="74"/>
                      <a:pt x="142" y="64"/>
                      <a:pt x="142" y="59"/>
                    </a:cubicBezTo>
                    <a:cubicBezTo>
                      <a:pt x="145" y="51"/>
                      <a:pt x="142" y="51"/>
                      <a:pt x="137" y="41"/>
                    </a:cubicBezTo>
                    <a:close/>
                    <a:moveTo>
                      <a:pt x="83" y="13"/>
                    </a:moveTo>
                    <a:cubicBezTo>
                      <a:pt x="83" y="13"/>
                      <a:pt x="83" y="13"/>
                      <a:pt x="83" y="13"/>
                    </a:cubicBezTo>
                    <a:cubicBezTo>
                      <a:pt x="83" y="13"/>
                      <a:pt x="89" y="13"/>
                      <a:pt x="91" y="14"/>
                    </a:cubicBezTo>
                    <a:cubicBezTo>
                      <a:pt x="95" y="14"/>
                      <a:pt x="98" y="14"/>
                      <a:pt x="99" y="17"/>
                    </a:cubicBezTo>
                    <a:cubicBezTo>
                      <a:pt x="105" y="17"/>
                      <a:pt x="105" y="17"/>
                      <a:pt x="105" y="21"/>
                    </a:cubicBezTo>
                    <a:cubicBezTo>
                      <a:pt x="110" y="21"/>
                      <a:pt x="110" y="21"/>
                      <a:pt x="110" y="21"/>
                    </a:cubicBezTo>
                    <a:cubicBezTo>
                      <a:pt x="110" y="23"/>
                      <a:pt x="110" y="24"/>
                      <a:pt x="113" y="24"/>
                    </a:cubicBezTo>
                    <a:cubicBezTo>
                      <a:pt x="113" y="25"/>
                      <a:pt x="117" y="29"/>
                      <a:pt x="119" y="31"/>
                    </a:cubicBezTo>
                    <a:cubicBezTo>
                      <a:pt x="123" y="35"/>
                      <a:pt x="128" y="39"/>
                      <a:pt x="128" y="45"/>
                    </a:cubicBezTo>
                    <a:cubicBezTo>
                      <a:pt x="130" y="51"/>
                      <a:pt x="130" y="51"/>
                      <a:pt x="130" y="51"/>
                    </a:cubicBezTo>
                    <a:cubicBezTo>
                      <a:pt x="132" y="51"/>
                      <a:pt x="135" y="55"/>
                      <a:pt x="132" y="55"/>
                    </a:cubicBezTo>
                    <a:cubicBezTo>
                      <a:pt x="132" y="59"/>
                      <a:pt x="130" y="61"/>
                      <a:pt x="130" y="61"/>
                    </a:cubicBezTo>
                    <a:cubicBezTo>
                      <a:pt x="125" y="61"/>
                      <a:pt x="119" y="61"/>
                      <a:pt x="119" y="61"/>
                    </a:cubicBezTo>
                    <a:cubicBezTo>
                      <a:pt x="119" y="61"/>
                      <a:pt x="119" y="61"/>
                      <a:pt x="119" y="61"/>
                    </a:cubicBezTo>
                    <a:cubicBezTo>
                      <a:pt x="119" y="59"/>
                      <a:pt x="123" y="59"/>
                      <a:pt x="123" y="55"/>
                    </a:cubicBezTo>
                    <a:cubicBezTo>
                      <a:pt x="123" y="55"/>
                      <a:pt x="123" y="51"/>
                      <a:pt x="119" y="51"/>
                    </a:cubicBezTo>
                    <a:cubicBezTo>
                      <a:pt x="119" y="45"/>
                      <a:pt x="119" y="45"/>
                      <a:pt x="119" y="45"/>
                    </a:cubicBezTo>
                    <a:cubicBezTo>
                      <a:pt x="119" y="39"/>
                      <a:pt x="117" y="39"/>
                      <a:pt x="113" y="31"/>
                    </a:cubicBezTo>
                    <a:cubicBezTo>
                      <a:pt x="110" y="29"/>
                      <a:pt x="105" y="25"/>
                      <a:pt x="105" y="24"/>
                    </a:cubicBezTo>
                    <a:cubicBezTo>
                      <a:pt x="105" y="24"/>
                      <a:pt x="99" y="24"/>
                      <a:pt x="99" y="21"/>
                    </a:cubicBezTo>
                    <a:cubicBezTo>
                      <a:pt x="98" y="21"/>
                      <a:pt x="98" y="21"/>
                      <a:pt x="98" y="21"/>
                    </a:cubicBezTo>
                    <a:cubicBezTo>
                      <a:pt x="96" y="17"/>
                      <a:pt x="93" y="17"/>
                      <a:pt x="91" y="17"/>
                    </a:cubicBezTo>
                    <a:cubicBezTo>
                      <a:pt x="89" y="17"/>
                      <a:pt x="86" y="14"/>
                      <a:pt x="83" y="14"/>
                    </a:cubicBezTo>
                    <a:cubicBezTo>
                      <a:pt x="79" y="13"/>
                      <a:pt x="76" y="13"/>
                      <a:pt x="76" y="13"/>
                    </a:cubicBezTo>
                    <a:cubicBezTo>
                      <a:pt x="76" y="13"/>
                      <a:pt x="77" y="13"/>
                      <a:pt x="83" y="13"/>
                    </a:cubicBezTo>
                    <a:close/>
                    <a:moveTo>
                      <a:pt x="68" y="13"/>
                    </a:moveTo>
                    <a:cubicBezTo>
                      <a:pt x="68" y="13"/>
                      <a:pt x="68" y="13"/>
                      <a:pt x="68" y="13"/>
                    </a:cubicBezTo>
                    <a:cubicBezTo>
                      <a:pt x="72" y="13"/>
                      <a:pt x="72" y="13"/>
                      <a:pt x="73" y="13"/>
                    </a:cubicBezTo>
                    <a:cubicBezTo>
                      <a:pt x="72" y="13"/>
                      <a:pt x="68" y="13"/>
                      <a:pt x="68" y="13"/>
                    </a:cubicBezTo>
                    <a:cubicBezTo>
                      <a:pt x="67" y="13"/>
                      <a:pt x="67" y="13"/>
                      <a:pt x="65" y="13"/>
                    </a:cubicBezTo>
                    <a:cubicBezTo>
                      <a:pt x="67" y="13"/>
                      <a:pt x="68" y="13"/>
                      <a:pt x="68" y="13"/>
                    </a:cubicBezTo>
                    <a:close/>
                    <a:moveTo>
                      <a:pt x="45" y="10"/>
                    </a:moveTo>
                    <a:cubicBezTo>
                      <a:pt x="48" y="10"/>
                      <a:pt x="51" y="8"/>
                      <a:pt x="55" y="8"/>
                    </a:cubicBezTo>
                    <a:cubicBezTo>
                      <a:pt x="53" y="8"/>
                      <a:pt x="53" y="8"/>
                      <a:pt x="51" y="10"/>
                    </a:cubicBezTo>
                    <a:cubicBezTo>
                      <a:pt x="48" y="10"/>
                      <a:pt x="45" y="13"/>
                      <a:pt x="45" y="13"/>
                    </a:cubicBezTo>
                    <a:cubicBezTo>
                      <a:pt x="45" y="13"/>
                      <a:pt x="45" y="13"/>
                      <a:pt x="45" y="10"/>
                    </a:cubicBezTo>
                    <a:close/>
                    <a:moveTo>
                      <a:pt x="83" y="126"/>
                    </a:moveTo>
                    <a:cubicBezTo>
                      <a:pt x="83" y="126"/>
                      <a:pt x="83" y="126"/>
                      <a:pt x="83" y="126"/>
                    </a:cubicBezTo>
                    <a:cubicBezTo>
                      <a:pt x="83" y="126"/>
                      <a:pt x="83" y="126"/>
                      <a:pt x="83" y="126"/>
                    </a:cubicBezTo>
                    <a:cubicBezTo>
                      <a:pt x="83" y="118"/>
                      <a:pt x="83" y="118"/>
                      <a:pt x="83" y="118"/>
                    </a:cubicBezTo>
                    <a:cubicBezTo>
                      <a:pt x="77" y="116"/>
                      <a:pt x="76" y="114"/>
                      <a:pt x="76" y="108"/>
                    </a:cubicBezTo>
                    <a:cubicBezTo>
                      <a:pt x="73" y="100"/>
                      <a:pt x="72" y="100"/>
                      <a:pt x="67" y="95"/>
                    </a:cubicBezTo>
                    <a:cubicBezTo>
                      <a:pt x="67" y="95"/>
                      <a:pt x="65" y="95"/>
                      <a:pt x="61" y="95"/>
                    </a:cubicBezTo>
                    <a:cubicBezTo>
                      <a:pt x="61" y="92"/>
                      <a:pt x="61" y="88"/>
                      <a:pt x="61" y="88"/>
                    </a:cubicBezTo>
                    <a:cubicBezTo>
                      <a:pt x="55" y="85"/>
                      <a:pt x="55" y="85"/>
                      <a:pt x="55" y="85"/>
                    </a:cubicBezTo>
                    <a:cubicBezTo>
                      <a:pt x="55" y="82"/>
                      <a:pt x="55" y="82"/>
                      <a:pt x="55" y="82"/>
                    </a:cubicBezTo>
                    <a:cubicBezTo>
                      <a:pt x="55" y="82"/>
                      <a:pt x="55" y="82"/>
                      <a:pt x="55" y="82"/>
                    </a:cubicBezTo>
                    <a:cubicBezTo>
                      <a:pt x="48" y="81"/>
                      <a:pt x="45" y="79"/>
                      <a:pt x="45" y="74"/>
                    </a:cubicBezTo>
                    <a:cubicBezTo>
                      <a:pt x="41" y="74"/>
                      <a:pt x="41" y="72"/>
                      <a:pt x="41" y="72"/>
                    </a:cubicBezTo>
                    <a:cubicBezTo>
                      <a:pt x="41" y="72"/>
                      <a:pt x="41" y="67"/>
                      <a:pt x="41" y="66"/>
                    </a:cubicBezTo>
                    <a:cubicBezTo>
                      <a:pt x="41" y="64"/>
                      <a:pt x="41" y="64"/>
                      <a:pt x="41" y="64"/>
                    </a:cubicBezTo>
                    <a:cubicBezTo>
                      <a:pt x="37" y="66"/>
                      <a:pt x="37" y="66"/>
                      <a:pt x="37" y="66"/>
                    </a:cubicBezTo>
                    <a:cubicBezTo>
                      <a:pt x="37" y="66"/>
                      <a:pt x="32" y="66"/>
                      <a:pt x="30" y="66"/>
                    </a:cubicBezTo>
                    <a:cubicBezTo>
                      <a:pt x="26" y="66"/>
                      <a:pt x="19" y="66"/>
                      <a:pt x="16" y="61"/>
                    </a:cubicBezTo>
                    <a:cubicBezTo>
                      <a:pt x="11" y="59"/>
                      <a:pt x="11" y="55"/>
                      <a:pt x="11" y="51"/>
                    </a:cubicBezTo>
                    <a:cubicBezTo>
                      <a:pt x="7" y="51"/>
                      <a:pt x="7" y="45"/>
                      <a:pt x="11" y="41"/>
                    </a:cubicBezTo>
                    <a:cubicBezTo>
                      <a:pt x="11" y="39"/>
                      <a:pt x="11" y="39"/>
                      <a:pt x="11" y="39"/>
                    </a:cubicBezTo>
                    <a:cubicBezTo>
                      <a:pt x="15" y="35"/>
                      <a:pt x="19" y="24"/>
                      <a:pt x="21" y="24"/>
                    </a:cubicBezTo>
                    <a:cubicBezTo>
                      <a:pt x="22" y="23"/>
                      <a:pt x="26" y="21"/>
                      <a:pt x="30" y="21"/>
                    </a:cubicBezTo>
                    <a:cubicBezTo>
                      <a:pt x="32" y="17"/>
                      <a:pt x="37" y="13"/>
                      <a:pt x="41" y="13"/>
                    </a:cubicBezTo>
                    <a:cubicBezTo>
                      <a:pt x="41" y="13"/>
                      <a:pt x="41" y="13"/>
                      <a:pt x="41" y="13"/>
                    </a:cubicBezTo>
                    <a:cubicBezTo>
                      <a:pt x="41" y="13"/>
                      <a:pt x="37" y="17"/>
                      <a:pt x="32" y="17"/>
                    </a:cubicBezTo>
                    <a:cubicBezTo>
                      <a:pt x="32" y="21"/>
                      <a:pt x="30" y="21"/>
                      <a:pt x="30" y="23"/>
                    </a:cubicBezTo>
                    <a:cubicBezTo>
                      <a:pt x="22" y="24"/>
                      <a:pt x="18" y="34"/>
                      <a:pt x="16" y="39"/>
                    </a:cubicBezTo>
                    <a:cubicBezTo>
                      <a:pt x="15" y="39"/>
                      <a:pt x="15" y="39"/>
                      <a:pt x="15" y="39"/>
                    </a:cubicBezTo>
                    <a:cubicBezTo>
                      <a:pt x="11" y="41"/>
                      <a:pt x="11" y="47"/>
                      <a:pt x="15" y="51"/>
                    </a:cubicBezTo>
                    <a:cubicBezTo>
                      <a:pt x="15" y="55"/>
                      <a:pt x="16" y="59"/>
                      <a:pt x="19" y="61"/>
                    </a:cubicBezTo>
                    <a:cubicBezTo>
                      <a:pt x="22" y="64"/>
                      <a:pt x="30" y="64"/>
                      <a:pt x="32" y="64"/>
                    </a:cubicBezTo>
                    <a:cubicBezTo>
                      <a:pt x="37" y="64"/>
                      <a:pt x="41" y="64"/>
                      <a:pt x="41" y="64"/>
                    </a:cubicBezTo>
                    <a:cubicBezTo>
                      <a:pt x="45" y="61"/>
                      <a:pt x="45" y="61"/>
                      <a:pt x="45" y="61"/>
                    </a:cubicBezTo>
                    <a:cubicBezTo>
                      <a:pt x="45" y="66"/>
                      <a:pt x="45" y="66"/>
                      <a:pt x="45" y="66"/>
                    </a:cubicBezTo>
                    <a:cubicBezTo>
                      <a:pt x="48" y="67"/>
                      <a:pt x="48" y="71"/>
                      <a:pt x="48" y="72"/>
                    </a:cubicBezTo>
                    <a:cubicBezTo>
                      <a:pt x="48" y="74"/>
                      <a:pt x="48" y="74"/>
                      <a:pt x="48" y="74"/>
                    </a:cubicBezTo>
                    <a:cubicBezTo>
                      <a:pt x="48" y="74"/>
                      <a:pt x="53" y="81"/>
                      <a:pt x="61" y="82"/>
                    </a:cubicBezTo>
                    <a:cubicBezTo>
                      <a:pt x="61" y="82"/>
                      <a:pt x="61" y="82"/>
                      <a:pt x="61" y="82"/>
                    </a:cubicBezTo>
                    <a:cubicBezTo>
                      <a:pt x="65" y="82"/>
                      <a:pt x="65" y="82"/>
                      <a:pt x="65" y="82"/>
                    </a:cubicBezTo>
                    <a:cubicBezTo>
                      <a:pt x="65" y="88"/>
                      <a:pt x="65" y="88"/>
                      <a:pt x="65" y="88"/>
                    </a:cubicBezTo>
                    <a:cubicBezTo>
                      <a:pt x="65" y="88"/>
                      <a:pt x="65" y="92"/>
                      <a:pt x="68" y="95"/>
                    </a:cubicBezTo>
                    <a:cubicBezTo>
                      <a:pt x="68" y="95"/>
                      <a:pt x="68" y="95"/>
                      <a:pt x="72" y="95"/>
                    </a:cubicBezTo>
                    <a:cubicBezTo>
                      <a:pt x="76" y="99"/>
                      <a:pt x="76" y="100"/>
                      <a:pt x="83" y="107"/>
                    </a:cubicBezTo>
                    <a:cubicBezTo>
                      <a:pt x="83" y="114"/>
                      <a:pt x="83" y="120"/>
                      <a:pt x="83" y="126"/>
                    </a:cubicBezTo>
                    <a:close/>
                    <a:moveTo>
                      <a:pt x="32" y="59"/>
                    </a:moveTo>
                    <a:cubicBezTo>
                      <a:pt x="32" y="59"/>
                      <a:pt x="32" y="59"/>
                      <a:pt x="30" y="59"/>
                    </a:cubicBezTo>
                    <a:cubicBezTo>
                      <a:pt x="30" y="59"/>
                      <a:pt x="30" y="59"/>
                      <a:pt x="26" y="59"/>
                    </a:cubicBezTo>
                    <a:cubicBezTo>
                      <a:pt x="30" y="59"/>
                      <a:pt x="30" y="59"/>
                      <a:pt x="30" y="59"/>
                    </a:cubicBezTo>
                    <a:cubicBezTo>
                      <a:pt x="32" y="59"/>
                      <a:pt x="32" y="59"/>
                      <a:pt x="32" y="59"/>
                    </a:cubicBezTo>
                    <a:close/>
                    <a:moveTo>
                      <a:pt x="99" y="72"/>
                    </a:moveTo>
                    <a:cubicBezTo>
                      <a:pt x="98" y="72"/>
                      <a:pt x="96" y="72"/>
                      <a:pt x="95" y="72"/>
                    </a:cubicBezTo>
                    <a:cubicBezTo>
                      <a:pt x="98" y="71"/>
                      <a:pt x="99" y="71"/>
                      <a:pt x="105" y="71"/>
                    </a:cubicBezTo>
                    <a:cubicBezTo>
                      <a:pt x="110" y="71"/>
                      <a:pt x="110" y="71"/>
                      <a:pt x="110" y="71"/>
                    </a:cubicBezTo>
                    <a:cubicBezTo>
                      <a:pt x="110" y="71"/>
                      <a:pt x="105" y="72"/>
                      <a:pt x="99" y="72"/>
                    </a:cubicBezTo>
                    <a:close/>
                    <a:moveTo>
                      <a:pt x="105" y="64"/>
                    </a:moveTo>
                    <a:cubicBezTo>
                      <a:pt x="95" y="64"/>
                      <a:pt x="91" y="66"/>
                      <a:pt x="83" y="67"/>
                    </a:cubicBezTo>
                    <a:cubicBezTo>
                      <a:pt x="83" y="71"/>
                      <a:pt x="83" y="71"/>
                      <a:pt x="83" y="71"/>
                    </a:cubicBezTo>
                    <a:cubicBezTo>
                      <a:pt x="73" y="74"/>
                      <a:pt x="73" y="74"/>
                      <a:pt x="73" y="74"/>
                    </a:cubicBezTo>
                    <a:cubicBezTo>
                      <a:pt x="76" y="92"/>
                      <a:pt x="76" y="92"/>
                      <a:pt x="76" y="92"/>
                    </a:cubicBezTo>
                    <a:cubicBezTo>
                      <a:pt x="73" y="92"/>
                      <a:pt x="73" y="92"/>
                      <a:pt x="72" y="88"/>
                    </a:cubicBezTo>
                    <a:cubicBezTo>
                      <a:pt x="68" y="88"/>
                      <a:pt x="68" y="88"/>
                      <a:pt x="68" y="88"/>
                    </a:cubicBezTo>
                    <a:cubicBezTo>
                      <a:pt x="68" y="88"/>
                      <a:pt x="68" y="88"/>
                      <a:pt x="68" y="88"/>
                    </a:cubicBezTo>
                    <a:cubicBezTo>
                      <a:pt x="67" y="81"/>
                      <a:pt x="67" y="81"/>
                      <a:pt x="67" y="81"/>
                    </a:cubicBezTo>
                    <a:cubicBezTo>
                      <a:pt x="67" y="81"/>
                      <a:pt x="67" y="81"/>
                      <a:pt x="67" y="81"/>
                    </a:cubicBezTo>
                    <a:cubicBezTo>
                      <a:pt x="67" y="74"/>
                      <a:pt x="67" y="74"/>
                      <a:pt x="67" y="74"/>
                    </a:cubicBezTo>
                    <a:cubicBezTo>
                      <a:pt x="73" y="71"/>
                      <a:pt x="73" y="71"/>
                      <a:pt x="73" y="71"/>
                    </a:cubicBezTo>
                    <a:cubicBezTo>
                      <a:pt x="76" y="71"/>
                      <a:pt x="76" y="67"/>
                      <a:pt x="76" y="67"/>
                    </a:cubicBezTo>
                    <a:cubicBezTo>
                      <a:pt x="83" y="66"/>
                      <a:pt x="83" y="64"/>
                      <a:pt x="95" y="64"/>
                    </a:cubicBezTo>
                    <a:cubicBezTo>
                      <a:pt x="98" y="64"/>
                      <a:pt x="99" y="64"/>
                      <a:pt x="105" y="61"/>
                    </a:cubicBezTo>
                    <a:cubicBezTo>
                      <a:pt x="110" y="61"/>
                      <a:pt x="110" y="61"/>
                      <a:pt x="113" y="61"/>
                    </a:cubicBezTo>
                    <a:cubicBezTo>
                      <a:pt x="113" y="61"/>
                      <a:pt x="117" y="61"/>
                      <a:pt x="117" y="61"/>
                    </a:cubicBezTo>
                    <a:cubicBezTo>
                      <a:pt x="117" y="61"/>
                      <a:pt x="117" y="61"/>
                      <a:pt x="117" y="61"/>
                    </a:cubicBezTo>
                    <a:cubicBezTo>
                      <a:pt x="117" y="61"/>
                      <a:pt x="113" y="61"/>
                      <a:pt x="113" y="61"/>
                    </a:cubicBezTo>
                    <a:cubicBezTo>
                      <a:pt x="110" y="61"/>
                      <a:pt x="105" y="64"/>
                      <a:pt x="105" y="64"/>
                    </a:cubicBezTo>
                    <a:close/>
                    <a:moveTo>
                      <a:pt x="132" y="67"/>
                    </a:moveTo>
                    <a:cubicBezTo>
                      <a:pt x="130" y="67"/>
                      <a:pt x="130" y="67"/>
                      <a:pt x="130" y="67"/>
                    </a:cubicBezTo>
                    <a:cubicBezTo>
                      <a:pt x="125" y="67"/>
                      <a:pt x="119" y="67"/>
                      <a:pt x="119" y="67"/>
                    </a:cubicBezTo>
                    <a:cubicBezTo>
                      <a:pt x="119" y="67"/>
                      <a:pt x="119" y="67"/>
                      <a:pt x="119" y="67"/>
                    </a:cubicBezTo>
                    <a:cubicBezTo>
                      <a:pt x="117" y="67"/>
                      <a:pt x="117" y="67"/>
                      <a:pt x="117" y="67"/>
                    </a:cubicBezTo>
                    <a:cubicBezTo>
                      <a:pt x="119" y="67"/>
                      <a:pt x="119" y="66"/>
                      <a:pt x="119" y="66"/>
                    </a:cubicBezTo>
                    <a:cubicBezTo>
                      <a:pt x="123" y="66"/>
                      <a:pt x="123" y="66"/>
                      <a:pt x="123" y="66"/>
                    </a:cubicBezTo>
                    <a:cubicBezTo>
                      <a:pt x="125" y="67"/>
                      <a:pt x="130" y="67"/>
                      <a:pt x="135" y="67"/>
                    </a:cubicBezTo>
                    <a:cubicBezTo>
                      <a:pt x="132" y="67"/>
                      <a:pt x="132" y="67"/>
                      <a:pt x="132"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55">
                <a:extLst>
                  <a:ext uri="{FF2B5EF4-FFF2-40B4-BE49-F238E27FC236}">
                    <a16:creationId xmlns:a16="http://schemas.microsoft.com/office/drawing/2014/main" id="{16FA9C46-530D-4C21-BA5F-4C23D33AA282}"/>
                  </a:ext>
                </a:extLst>
              </p:cNvPr>
              <p:cNvSpPr>
                <a:spLocks noEditPoints="1"/>
              </p:cNvSpPr>
              <p:nvPr/>
            </p:nvSpPr>
            <p:spPr bwMode="auto">
              <a:xfrm>
                <a:off x="2755" y="1083"/>
                <a:ext cx="442" cy="394"/>
              </a:xfrm>
              <a:custGeom>
                <a:avLst/>
                <a:gdLst>
                  <a:gd name="T0" fmla="*/ 117 w 145"/>
                  <a:gd name="T1" fmla="*/ 13 h 129"/>
                  <a:gd name="T2" fmla="*/ 72 w 145"/>
                  <a:gd name="T3" fmla="*/ 0 h 129"/>
                  <a:gd name="T4" fmla="*/ 19 w 145"/>
                  <a:gd name="T5" fmla="*/ 17 h 129"/>
                  <a:gd name="T6" fmla="*/ 37 w 145"/>
                  <a:gd name="T7" fmla="*/ 72 h 129"/>
                  <a:gd name="T8" fmla="*/ 53 w 145"/>
                  <a:gd name="T9" fmla="*/ 88 h 129"/>
                  <a:gd name="T10" fmla="*/ 76 w 145"/>
                  <a:gd name="T11" fmla="*/ 126 h 129"/>
                  <a:gd name="T12" fmla="*/ 83 w 145"/>
                  <a:gd name="T13" fmla="*/ 99 h 129"/>
                  <a:gd name="T14" fmla="*/ 99 w 145"/>
                  <a:gd name="T15" fmla="*/ 79 h 129"/>
                  <a:gd name="T16" fmla="*/ 142 w 145"/>
                  <a:gd name="T17" fmla="*/ 59 h 129"/>
                  <a:gd name="T18" fmla="*/ 83 w 145"/>
                  <a:gd name="T19" fmla="*/ 13 h 129"/>
                  <a:gd name="T20" fmla="*/ 105 w 145"/>
                  <a:gd name="T21" fmla="*/ 21 h 129"/>
                  <a:gd name="T22" fmla="*/ 119 w 145"/>
                  <a:gd name="T23" fmla="*/ 31 h 129"/>
                  <a:gd name="T24" fmla="*/ 132 w 145"/>
                  <a:gd name="T25" fmla="*/ 55 h 129"/>
                  <a:gd name="T26" fmla="*/ 119 w 145"/>
                  <a:gd name="T27" fmla="*/ 61 h 129"/>
                  <a:gd name="T28" fmla="*/ 119 w 145"/>
                  <a:gd name="T29" fmla="*/ 45 h 129"/>
                  <a:gd name="T30" fmla="*/ 99 w 145"/>
                  <a:gd name="T31" fmla="*/ 21 h 129"/>
                  <a:gd name="T32" fmla="*/ 83 w 145"/>
                  <a:gd name="T33" fmla="*/ 14 h 129"/>
                  <a:gd name="T34" fmla="*/ 68 w 145"/>
                  <a:gd name="T35" fmla="*/ 13 h 129"/>
                  <a:gd name="T36" fmla="*/ 68 w 145"/>
                  <a:gd name="T37" fmla="*/ 13 h 129"/>
                  <a:gd name="T38" fmla="*/ 45 w 145"/>
                  <a:gd name="T39" fmla="*/ 10 h 129"/>
                  <a:gd name="T40" fmla="*/ 45 w 145"/>
                  <a:gd name="T41" fmla="*/ 13 h 129"/>
                  <a:gd name="T42" fmla="*/ 83 w 145"/>
                  <a:gd name="T43" fmla="*/ 126 h 129"/>
                  <a:gd name="T44" fmla="*/ 76 w 145"/>
                  <a:gd name="T45" fmla="*/ 108 h 129"/>
                  <a:gd name="T46" fmla="*/ 61 w 145"/>
                  <a:gd name="T47" fmla="*/ 88 h 129"/>
                  <a:gd name="T48" fmla="*/ 55 w 145"/>
                  <a:gd name="T49" fmla="*/ 82 h 129"/>
                  <a:gd name="T50" fmla="*/ 41 w 145"/>
                  <a:gd name="T51" fmla="*/ 66 h 129"/>
                  <a:gd name="T52" fmla="*/ 30 w 145"/>
                  <a:gd name="T53" fmla="*/ 66 h 129"/>
                  <a:gd name="T54" fmla="*/ 11 w 145"/>
                  <a:gd name="T55" fmla="*/ 41 h 129"/>
                  <a:gd name="T56" fmla="*/ 30 w 145"/>
                  <a:gd name="T57" fmla="*/ 21 h 129"/>
                  <a:gd name="T58" fmla="*/ 32 w 145"/>
                  <a:gd name="T59" fmla="*/ 17 h 129"/>
                  <a:gd name="T60" fmla="*/ 15 w 145"/>
                  <a:gd name="T61" fmla="*/ 39 h 129"/>
                  <a:gd name="T62" fmla="*/ 32 w 145"/>
                  <a:gd name="T63" fmla="*/ 64 h 129"/>
                  <a:gd name="T64" fmla="*/ 45 w 145"/>
                  <a:gd name="T65" fmla="*/ 66 h 129"/>
                  <a:gd name="T66" fmla="*/ 61 w 145"/>
                  <a:gd name="T67" fmla="*/ 82 h 129"/>
                  <a:gd name="T68" fmla="*/ 65 w 145"/>
                  <a:gd name="T69" fmla="*/ 88 h 129"/>
                  <a:gd name="T70" fmla="*/ 83 w 145"/>
                  <a:gd name="T71" fmla="*/ 107 h 129"/>
                  <a:gd name="T72" fmla="*/ 30 w 145"/>
                  <a:gd name="T73" fmla="*/ 59 h 129"/>
                  <a:gd name="T74" fmla="*/ 32 w 145"/>
                  <a:gd name="T75" fmla="*/ 59 h 129"/>
                  <a:gd name="T76" fmla="*/ 105 w 145"/>
                  <a:gd name="T77" fmla="*/ 71 h 129"/>
                  <a:gd name="T78" fmla="*/ 105 w 145"/>
                  <a:gd name="T79" fmla="*/ 64 h 129"/>
                  <a:gd name="T80" fmla="*/ 73 w 145"/>
                  <a:gd name="T81" fmla="*/ 74 h 129"/>
                  <a:gd name="T82" fmla="*/ 68 w 145"/>
                  <a:gd name="T83" fmla="*/ 88 h 129"/>
                  <a:gd name="T84" fmla="*/ 67 w 145"/>
                  <a:gd name="T85" fmla="*/ 81 h 129"/>
                  <a:gd name="T86" fmla="*/ 76 w 145"/>
                  <a:gd name="T87" fmla="*/ 67 h 129"/>
                  <a:gd name="T88" fmla="*/ 113 w 145"/>
                  <a:gd name="T89" fmla="*/ 61 h 129"/>
                  <a:gd name="T90" fmla="*/ 113 w 145"/>
                  <a:gd name="T91" fmla="*/ 61 h 129"/>
                  <a:gd name="T92" fmla="*/ 130 w 145"/>
                  <a:gd name="T93" fmla="*/ 67 h 129"/>
                  <a:gd name="T94" fmla="*/ 117 w 145"/>
                  <a:gd name="T95" fmla="*/ 67 h 129"/>
                  <a:gd name="T96" fmla="*/ 135 w 145"/>
                  <a:gd name="T97" fmla="*/ 6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5" h="129">
                    <a:moveTo>
                      <a:pt x="137" y="41"/>
                    </a:moveTo>
                    <a:cubicBezTo>
                      <a:pt x="137" y="35"/>
                      <a:pt x="137" y="31"/>
                      <a:pt x="128" y="24"/>
                    </a:cubicBezTo>
                    <a:cubicBezTo>
                      <a:pt x="119" y="14"/>
                      <a:pt x="119" y="14"/>
                      <a:pt x="117" y="13"/>
                    </a:cubicBezTo>
                    <a:cubicBezTo>
                      <a:pt x="113" y="8"/>
                      <a:pt x="110" y="8"/>
                      <a:pt x="105" y="6"/>
                    </a:cubicBezTo>
                    <a:cubicBezTo>
                      <a:pt x="98" y="0"/>
                      <a:pt x="91" y="0"/>
                      <a:pt x="86" y="0"/>
                    </a:cubicBezTo>
                    <a:cubicBezTo>
                      <a:pt x="83" y="0"/>
                      <a:pt x="76" y="0"/>
                      <a:pt x="72" y="0"/>
                    </a:cubicBezTo>
                    <a:cubicBezTo>
                      <a:pt x="67" y="0"/>
                      <a:pt x="61" y="0"/>
                      <a:pt x="55" y="0"/>
                    </a:cubicBezTo>
                    <a:cubicBezTo>
                      <a:pt x="48" y="0"/>
                      <a:pt x="41" y="6"/>
                      <a:pt x="37" y="6"/>
                    </a:cubicBezTo>
                    <a:cubicBezTo>
                      <a:pt x="32" y="6"/>
                      <a:pt x="26" y="14"/>
                      <a:pt x="19" y="17"/>
                    </a:cubicBezTo>
                    <a:cubicBezTo>
                      <a:pt x="15" y="21"/>
                      <a:pt x="7" y="31"/>
                      <a:pt x="4" y="39"/>
                    </a:cubicBezTo>
                    <a:cubicBezTo>
                      <a:pt x="0" y="45"/>
                      <a:pt x="2" y="59"/>
                      <a:pt x="11" y="67"/>
                    </a:cubicBezTo>
                    <a:cubicBezTo>
                      <a:pt x="21" y="74"/>
                      <a:pt x="37" y="72"/>
                      <a:pt x="37" y="72"/>
                    </a:cubicBezTo>
                    <a:cubicBezTo>
                      <a:pt x="37" y="72"/>
                      <a:pt x="37" y="74"/>
                      <a:pt x="37" y="79"/>
                    </a:cubicBezTo>
                    <a:cubicBezTo>
                      <a:pt x="41" y="81"/>
                      <a:pt x="45" y="88"/>
                      <a:pt x="53" y="88"/>
                    </a:cubicBezTo>
                    <a:cubicBezTo>
                      <a:pt x="53" y="88"/>
                      <a:pt x="53" y="88"/>
                      <a:pt x="53" y="88"/>
                    </a:cubicBezTo>
                    <a:cubicBezTo>
                      <a:pt x="55" y="92"/>
                      <a:pt x="55" y="95"/>
                      <a:pt x="61" y="100"/>
                    </a:cubicBezTo>
                    <a:cubicBezTo>
                      <a:pt x="67" y="103"/>
                      <a:pt x="68" y="103"/>
                      <a:pt x="72" y="110"/>
                    </a:cubicBezTo>
                    <a:cubicBezTo>
                      <a:pt x="76" y="118"/>
                      <a:pt x="76" y="126"/>
                      <a:pt x="76" y="126"/>
                    </a:cubicBezTo>
                    <a:cubicBezTo>
                      <a:pt x="76" y="129"/>
                      <a:pt x="83" y="129"/>
                      <a:pt x="83" y="129"/>
                    </a:cubicBezTo>
                    <a:cubicBezTo>
                      <a:pt x="89" y="129"/>
                      <a:pt x="91" y="126"/>
                      <a:pt x="91" y="126"/>
                    </a:cubicBezTo>
                    <a:cubicBezTo>
                      <a:pt x="91" y="118"/>
                      <a:pt x="83" y="99"/>
                      <a:pt x="83" y="99"/>
                    </a:cubicBezTo>
                    <a:cubicBezTo>
                      <a:pt x="83" y="82"/>
                      <a:pt x="83" y="82"/>
                      <a:pt x="83" y="82"/>
                    </a:cubicBezTo>
                    <a:cubicBezTo>
                      <a:pt x="86" y="81"/>
                      <a:pt x="86" y="81"/>
                      <a:pt x="86" y="81"/>
                    </a:cubicBezTo>
                    <a:cubicBezTo>
                      <a:pt x="91" y="79"/>
                      <a:pt x="93" y="79"/>
                      <a:pt x="99" y="79"/>
                    </a:cubicBezTo>
                    <a:cubicBezTo>
                      <a:pt x="110" y="79"/>
                      <a:pt x="117" y="74"/>
                      <a:pt x="119" y="74"/>
                    </a:cubicBezTo>
                    <a:cubicBezTo>
                      <a:pt x="119" y="74"/>
                      <a:pt x="128" y="74"/>
                      <a:pt x="132" y="74"/>
                    </a:cubicBezTo>
                    <a:cubicBezTo>
                      <a:pt x="137" y="74"/>
                      <a:pt x="142" y="64"/>
                      <a:pt x="142" y="59"/>
                    </a:cubicBezTo>
                    <a:cubicBezTo>
                      <a:pt x="145" y="51"/>
                      <a:pt x="142" y="51"/>
                      <a:pt x="137" y="41"/>
                    </a:cubicBezTo>
                    <a:close/>
                    <a:moveTo>
                      <a:pt x="83" y="13"/>
                    </a:moveTo>
                    <a:cubicBezTo>
                      <a:pt x="83" y="13"/>
                      <a:pt x="83" y="13"/>
                      <a:pt x="83" y="13"/>
                    </a:cubicBezTo>
                    <a:cubicBezTo>
                      <a:pt x="83" y="13"/>
                      <a:pt x="89" y="13"/>
                      <a:pt x="91" y="14"/>
                    </a:cubicBezTo>
                    <a:cubicBezTo>
                      <a:pt x="95" y="14"/>
                      <a:pt x="98" y="14"/>
                      <a:pt x="99" y="17"/>
                    </a:cubicBezTo>
                    <a:cubicBezTo>
                      <a:pt x="105" y="17"/>
                      <a:pt x="105" y="17"/>
                      <a:pt x="105" y="21"/>
                    </a:cubicBezTo>
                    <a:cubicBezTo>
                      <a:pt x="110" y="21"/>
                      <a:pt x="110" y="21"/>
                      <a:pt x="110" y="21"/>
                    </a:cubicBezTo>
                    <a:cubicBezTo>
                      <a:pt x="110" y="23"/>
                      <a:pt x="110" y="24"/>
                      <a:pt x="113" y="24"/>
                    </a:cubicBezTo>
                    <a:cubicBezTo>
                      <a:pt x="113" y="25"/>
                      <a:pt x="117" y="29"/>
                      <a:pt x="119" y="31"/>
                    </a:cubicBezTo>
                    <a:cubicBezTo>
                      <a:pt x="123" y="35"/>
                      <a:pt x="128" y="39"/>
                      <a:pt x="128" y="45"/>
                    </a:cubicBezTo>
                    <a:cubicBezTo>
                      <a:pt x="130" y="51"/>
                      <a:pt x="130" y="51"/>
                      <a:pt x="130" y="51"/>
                    </a:cubicBezTo>
                    <a:cubicBezTo>
                      <a:pt x="132" y="51"/>
                      <a:pt x="135" y="55"/>
                      <a:pt x="132" y="55"/>
                    </a:cubicBezTo>
                    <a:cubicBezTo>
                      <a:pt x="132" y="59"/>
                      <a:pt x="130" y="61"/>
                      <a:pt x="130" y="61"/>
                    </a:cubicBezTo>
                    <a:cubicBezTo>
                      <a:pt x="125" y="61"/>
                      <a:pt x="119" y="61"/>
                      <a:pt x="119" y="61"/>
                    </a:cubicBezTo>
                    <a:cubicBezTo>
                      <a:pt x="119" y="61"/>
                      <a:pt x="119" y="61"/>
                      <a:pt x="119" y="61"/>
                    </a:cubicBezTo>
                    <a:cubicBezTo>
                      <a:pt x="119" y="59"/>
                      <a:pt x="123" y="59"/>
                      <a:pt x="123" y="55"/>
                    </a:cubicBezTo>
                    <a:cubicBezTo>
                      <a:pt x="123" y="55"/>
                      <a:pt x="123" y="51"/>
                      <a:pt x="119" y="51"/>
                    </a:cubicBezTo>
                    <a:cubicBezTo>
                      <a:pt x="119" y="45"/>
                      <a:pt x="119" y="45"/>
                      <a:pt x="119" y="45"/>
                    </a:cubicBezTo>
                    <a:cubicBezTo>
                      <a:pt x="119" y="39"/>
                      <a:pt x="117" y="39"/>
                      <a:pt x="113" y="31"/>
                    </a:cubicBezTo>
                    <a:cubicBezTo>
                      <a:pt x="110" y="29"/>
                      <a:pt x="105" y="25"/>
                      <a:pt x="105" y="24"/>
                    </a:cubicBezTo>
                    <a:cubicBezTo>
                      <a:pt x="105" y="24"/>
                      <a:pt x="99" y="24"/>
                      <a:pt x="99" y="21"/>
                    </a:cubicBezTo>
                    <a:cubicBezTo>
                      <a:pt x="98" y="21"/>
                      <a:pt x="98" y="21"/>
                      <a:pt x="98" y="21"/>
                    </a:cubicBezTo>
                    <a:cubicBezTo>
                      <a:pt x="96" y="17"/>
                      <a:pt x="93" y="17"/>
                      <a:pt x="91" y="17"/>
                    </a:cubicBezTo>
                    <a:cubicBezTo>
                      <a:pt x="89" y="17"/>
                      <a:pt x="86" y="14"/>
                      <a:pt x="83" y="14"/>
                    </a:cubicBezTo>
                    <a:cubicBezTo>
                      <a:pt x="79" y="13"/>
                      <a:pt x="76" y="13"/>
                      <a:pt x="76" y="13"/>
                    </a:cubicBezTo>
                    <a:cubicBezTo>
                      <a:pt x="76" y="13"/>
                      <a:pt x="77" y="13"/>
                      <a:pt x="83" y="13"/>
                    </a:cubicBezTo>
                    <a:close/>
                    <a:moveTo>
                      <a:pt x="68" y="13"/>
                    </a:moveTo>
                    <a:cubicBezTo>
                      <a:pt x="68" y="13"/>
                      <a:pt x="68" y="13"/>
                      <a:pt x="68" y="13"/>
                    </a:cubicBezTo>
                    <a:cubicBezTo>
                      <a:pt x="72" y="13"/>
                      <a:pt x="72" y="13"/>
                      <a:pt x="73" y="13"/>
                    </a:cubicBezTo>
                    <a:cubicBezTo>
                      <a:pt x="72" y="13"/>
                      <a:pt x="68" y="13"/>
                      <a:pt x="68" y="13"/>
                    </a:cubicBezTo>
                    <a:cubicBezTo>
                      <a:pt x="67" y="13"/>
                      <a:pt x="67" y="13"/>
                      <a:pt x="65" y="13"/>
                    </a:cubicBezTo>
                    <a:cubicBezTo>
                      <a:pt x="67" y="13"/>
                      <a:pt x="68" y="13"/>
                      <a:pt x="68" y="13"/>
                    </a:cubicBezTo>
                    <a:close/>
                    <a:moveTo>
                      <a:pt x="45" y="10"/>
                    </a:moveTo>
                    <a:cubicBezTo>
                      <a:pt x="48" y="10"/>
                      <a:pt x="51" y="8"/>
                      <a:pt x="55" y="8"/>
                    </a:cubicBezTo>
                    <a:cubicBezTo>
                      <a:pt x="53" y="8"/>
                      <a:pt x="53" y="8"/>
                      <a:pt x="51" y="10"/>
                    </a:cubicBezTo>
                    <a:cubicBezTo>
                      <a:pt x="48" y="10"/>
                      <a:pt x="45" y="13"/>
                      <a:pt x="45" y="13"/>
                    </a:cubicBezTo>
                    <a:cubicBezTo>
                      <a:pt x="45" y="13"/>
                      <a:pt x="45" y="13"/>
                      <a:pt x="45" y="10"/>
                    </a:cubicBezTo>
                    <a:close/>
                    <a:moveTo>
                      <a:pt x="83" y="126"/>
                    </a:moveTo>
                    <a:cubicBezTo>
                      <a:pt x="83" y="126"/>
                      <a:pt x="83" y="126"/>
                      <a:pt x="83" y="126"/>
                    </a:cubicBezTo>
                    <a:cubicBezTo>
                      <a:pt x="83" y="126"/>
                      <a:pt x="83" y="126"/>
                      <a:pt x="83" y="126"/>
                    </a:cubicBezTo>
                    <a:cubicBezTo>
                      <a:pt x="83" y="118"/>
                      <a:pt x="83" y="118"/>
                      <a:pt x="83" y="118"/>
                    </a:cubicBezTo>
                    <a:cubicBezTo>
                      <a:pt x="77" y="116"/>
                      <a:pt x="76" y="114"/>
                      <a:pt x="76" y="108"/>
                    </a:cubicBezTo>
                    <a:cubicBezTo>
                      <a:pt x="73" y="100"/>
                      <a:pt x="72" y="100"/>
                      <a:pt x="67" y="95"/>
                    </a:cubicBezTo>
                    <a:cubicBezTo>
                      <a:pt x="67" y="95"/>
                      <a:pt x="65" y="95"/>
                      <a:pt x="61" y="95"/>
                    </a:cubicBezTo>
                    <a:cubicBezTo>
                      <a:pt x="61" y="92"/>
                      <a:pt x="61" y="88"/>
                      <a:pt x="61" y="88"/>
                    </a:cubicBezTo>
                    <a:cubicBezTo>
                      <a:pt x="55" y="85"/>
                      <a:pt x="55" y="85"/>
                      <a:pt x="55" y="85"/>
                    </a:cubicBezTo>
                    <a:cubicBezTo>
                      <a:pt x="55" y="82"/>
                      <a:pt x="55" y="82"/>
                      <a:pt x="55" y="82"/>
                    </a:cubicBezTo>
                    <a:cubicBezTo>
                      <a:pt x="55" y="82"/>
                      <a:pt x="55" y="82"/>
                      <a:pt x="55" y="82"/>
                    </a:cubicBezTo>
                    <a:cubicBezTo>
                      <a:pt x="48" y="81"/>
                      <a:pt x="45" y="79"/>
                      <a:pt x="45" y="74"/>
                    </a:cubicBezTo>
                    <a:cubicBezTo>
                      <a:pt x="41" y="74"/>
                      <a:pt x="41" y="72"/>
                      <a:pt x="41" y="72"/>
                    </a:cubicBezTo>
                    <a:cubicBezTo>
                      <a:pt x="41" y="72"/>
                      <a:pt x="41" y="67"/>
                      <a:pt x="41" y="66"/>
                    </a:cubicBezTo>
                    <a:cubicBezTo>
                      <a:pt x="41" y="64"/>
                      <a:pt x="41" y="64"/>
                      <a:pt x="41" y="64"/>
                    </a:cubicBezTo>
                    <a:cubicBezTo>
                      <a:pt x="37" y="66"/>
                      <a:pt x="37" y="66"/>
                      <a:pt x="37" y="66"/>
                    </a:cubicBezTo>
                    <a:cubicBezTo>
                      <a:pt x="37" y="66"/>
                      <a:pt x="32" y="66"/>
                      <a:pt x="30" y="66"/>
                    </a:cubicBezTo>
                    <a:cubicBezTo>
                      <a:pt x="26" y="66"/>
                      <a:pt x="19" y="66"/>
                      <a:pt x="16" y="61"/>
                    </a:cubicBezTo>
                    <a:cubicBezTo>
                      <a:pt x="11" y="59"/>
                      <a:pt x="11" y="55"/>
                      <a:pt x="11" y="51"/>
                    </a:cubicBezTo>
                    <a:cubicBezTo>
                      <a:pt x="7" y="51"/>
                      <a:pt x="7" y="45"/>
                      <a:pt x="11" y="41"/>
                    </a:cubicBezTo>
                    <a:cubicBezTo>
                      <a:pt x="11" y="39"/>
                      <a:pt x="11" y="39"/>
                      <a:pt x="11" y="39"/>
                    </a:cubicBezTo>
                    <a:cubicBezTo>
                      <a:pt x="15" y="35"/>
                      <a:pt x="19" y="24"/>
                      <a:pt x="21" y="24"/>
                    </a:cubicBezTo>
                    <a:cubicBezTo>
                      <a:pt x="22" y="23"/>
                      <a:pt x="26" y="21"/>
                      <a:pt x="30" y="21"/>
                    </a:cubicBezTo>
                    <a:cubicBezTo>
                      <a:pt x="32" y="17"/>
                      <a:pt x="37" y="13"/>
                      <a:pt x="41" y="13"/>
                    </a:cubicBezTo>
                    <a:cubicBezTo>
                      <a:pt x="41" y="13"/>
                      <a:pt x="41" y="13"/>
                      <a:pt x="41" y="13"/>
                    </a:cubicBezTo>
                    <a:cubicBezTo>
                      <a:pt x="41" y="13"/>
                      <a:pt x="37" y="17"/>
                      <a:pt x="32" y="17"/>
                    </a:cubicBezTo>
                    <a:cubicBezTo>
                      <a:pt x="32" y="21"/>
                      <a:pt x="30" y="21"/>
                      <a:pt x="30" y="23"/>
                    </a:cubicBezTo>
                    <a:cubicBezTo>
                      <a:pt x="22" y="24"/>
                      <a:pt x="18" y="34"/>
                      <a:pt x="16" y="39"/>
                    </a:cubicBezTo>
                    <a:cubicBezTo>
                      <a:pt x="15" y="39"/>
                      <a:pt x="15" y="39"/>
                      <a:pt x="15" y="39"/>
                    </a:cubicBezTo>
                    <a:cubicBezTo>
                      <a:pt x="11" y="41"/>
                      <a:pt x="11" y="47"/>
                      <a:pt x="15" y="51"/>
                    </a:cubicBezTo>
                    <a:cubicBezTo>
                      <a:pt x="15" y="55"/>
                      <a:pt x="16" y="59"/>
                      <a:pt x="19" y="61"/>
                    </a:cubicBezTo>
                    <a:cubicBezTo>
                      <a:pt x="22" y="64"/>
                      <a:pt x="30" y="64"/>
                      <a:pt x="32" y="64"/>
                    </a:cubicBezTo>
                    <a:cubicBezTo>
                      <a:pt x="37" y="64"/>
                      <a:pt x="41" y="64"/>
                      <a:pt x="41" y="64"/>
                    </a:cubicBezTo>
                    <a:cubicBezTo>
                      <a:pt x="45" y="61"/>
                      <a:pt x="45" y="61"/>
                      <a:pt x="45" y="61"/>
                    </a:cubicBezTo>
                    <a:cubicBezTo>
                      <a:pt x="45" y="66"/>
                      <a:pt x="45" y="66"/>
                      <a:pt x="45" y="66"/>
                    </a:cubicBezTo>
                    <a:cubicBezTo>
                      <a:pt x="48" y="67"/>
                      <a:pt x="48" y="71"/>
                      <a:pt x="48" y="72"/>
                    </a:cubicBezTo>
                    <a:cubicBezTo>
                      <a:pt x="48" y="74"/>
                      <a:pt x="48" y="74"/>
                      <a:pt x="48" y="74"/>
                    </a:cubicBezTo>
                    <a:cubicBezTo>
                      <a:pt x="48" y="74"/>
                      <a:pt x="53" y="81"/>
                      <a:pt x="61" y="82"/>
                    </a:cubicBezTo>
                    <a:cubicBezTo>
                      <a:pt x="61" y="82"/>
                      <a:pt x="61" y="82"/>
                      <a:pt x="61" y="82"/>
                    </a:cubicBezTo>
                    <a:cubicBezTo>
                      <a:pt x="65" y="82"/>
                      <a:pt x="65" y="82"/>
                      <a:pt x="65" y="82"/>
                    </a:cubicBezTo>
                    <a:cubicBezTo>
                      <a:pt x="65" y="88"/>
                      <a:pt x="65" y="88"/>
                      <a:pt x="65" y="88"/>
                    </a:cubicBezTo>
                    <a:cubicBezTo>
                      <a:pt x="65" y="88"/>
                      <a:pt x="65" y="92"/>
                      <a:pt x="68" y="95"/>
                    </a:cubicBezTo>
                    <a:cubicBezTo>
                      <a:pt x="68" y="95"/>
                      <a:pt x="68" y="95"/>
                      <a:pt x="72" y="95"/>
                    </a:cubicBezTo>
                    <a:cubicBezTo>
                      <a:pt x="76" y="99"/>
                      <a:pt x="76" y="100"/>
                      <a:pt x="83" y="107"/>
                    </a:cubicBezTo>
                    <a:cubicBezTo>
                      <a:pt x="83" y="114"/>
                      <a:pt x="83" y="120"/>
                      <a:pt x="83" y="126"/>
                    </a:cubicBezTo>
                    <a:close/>
                    <a:moveTo>
                      <a:pt x="32" y="59"/>
                    </a:moveTo>
                    <a:cubicBezTo>
                      <a:pt x="32" y="59"/>
                      <a:pt x="32" y="59"/>
                      <a:pt x="30" y="59"/>
                    </a:cubicBezTo>
                    <a:cubicBezTo>
                      <a:pt x="30" y="59"/>
                      <a:pt x="30" y="59"/>
                      <a:pt x="26" y="59"/>
                    </a:cubicBezTo>
                    <a:cubicBezTo>
                      <a:pt x="30" y="59"/>
                      <a:pt x="30" y="59"/>
                      <a:pt x="30" y="59"/>
                    </a:cubicBezTo>
                    <a:cubicBezTo>
                      <a:pt x="32" y="59"/>
                      <a:pt x="32" y="59"/>
                      <a:pt x="32" y="59"/>
                    </a:cubicBezTo>
                    <a:close/>
                    <a:moveTo>
                      <a:pt x="99" y="72"/>
                    </a:moveTo>
                    <a:cubicBezTo>
                      <a:pt x="98" y="72"/>
                      <a:pt x="96" y="72"/>
                      <a:pt x="95" y="72"/>
                    </a:cubicBezTo>
                    <a:cubicBezTo>
                      <a:pt x="98" y="71"/>
                      <a:pt x="99" y="71"/>
                      <a:pt x="105" y="71"/>
                    </a:cubicBezTo>
                    <a:cubicBezTo>
                      <a:pt x="110" y="71"/>
                      <a:pt x="110" y="71"/>
                      <a:pt x="110" y="71"/>
                    </a:cubicBezTo>
                    <a:cubicBezTo>
                      <a:pt x="110" y="71"/>
                      <a:pt x="105" y="72"/>
                      <a:pt x="99" y="72"/>
                    </a:cubicBezTo>
                    <a:close/>
                    <a:moveTo>
                      <a:pt x="105" y="64"/>
                    </a:moveTo>
                    <a:cubicBezTo>
                      <a:pt x="95" y="64"/>
                      <a:pt x="91" y="66"/>
                      <a:pt x="83" y="67"/>
                    </a:cubicBezTo>
                    <a:cubicBezTo>
                      <a:pt x="83" y="71"/>
                      <a:pt x="83" y="71"/>
                      <a:pt x="83" y="71"/>
                    </a:cubicBezTo>
                    <a:cubicBezTo>
                      <a:pt x="73" y="74"/>
                      <a:pt x="73" y="74"/>
                      <a:pt x="73" y="74"/>
                    </a:cubicBezTo>
                    <a:cubicBezTo>
                      <a:pt x="76" y="92"/>
                      <a:pt x="76" y="92"/>
                      <a:pt x="76" y="92"/>
                    </a:cubicBezTo>
                    <a:cubicBezTo>
                      <a:pt x="73" y="92"/>
                      <a:pt x="73" y="92"/>
                      <a:pt x="72" y="88"/>
                    </a:cubicBezTo>
                    <a:cubicBezTo>
                      <a:pt x="68" y="88"/>
                      <a:pt x="68" y="88"/>
                      <a:pt x="68" y="88"/>
                    </a:cubicBezTo>
                    <a:cubicBezTo>
                      <a:pt x="68" y="88"/>
                      <a:pt x="68" y="88"/>
                      <a:pt x="68" y="88"/>
                    </a:cubicBezTo>
                    <a:cubicBezTo>
                      <a:pt x="67" y="81"/>
                      <a:pt x="67" y="81"/>
                      <a:pt x="67" y="81"/>
                    </a:cubicBezTo>
                    <a:cubicBezTo>
                      <a:pt x="67" y="81"/>
                      <a:pt x="67" y="81"/>
                      <a:pt x="67" y="81"/>
                    </a:cubicBezTo>
                    <a:cubicBezTo>
                      <a:pt x="67" y="74"/>
                      <a:pt x="67" y="74"/>
                      <a:pt x="67" y="74"/>
                    </a:cubicBezTo>
                    <a:cubicBezTo>
                      <a:pt x="73" y="71"/>
                      <a:pt x="73" y="71"/>
                      <a:pt x="73" y="71"/>
                    </a:cubicBezTo>
                    <a:cubicBezTo>
                      <a:pt x="76" y="71"/>
                      <a:pt x="76" y="67"/>
                      <a:pt x="76" y="67"/>
                    </a:cubicBezTo>
                    <a:cubicBezTo>
                      <a:pt x="83" y="66"/>
                      <a:pt x="83" y="64"/>
                      <a:pt x="95" y="64"/>
                    </a:cubicBezTo>
                    <a:cubicBezTo>
                      <a:pt x="98" y="64"/>
                      <a:pt x="99" y="64"/>
                      <a:pt x="105" y="61"/>
                    </a:cubicBezTo>
                    <a:cubicBezTo>
                      <a:pt x="110" y="61"/>
                      <a:pt x="110" y="61"/>
                      <a:pt x="113" y="61"/>
                    </a:cubicBezTo>
                    <a:cubicBezTo>
                      <a:pt x="113" y="61"/>
                      <a:pt x="117" y="61"/>
                      <a:pt x="117" y="61"/>
                    </a:cubicBezTo>
                    <a:cubicBezTo>
                      <a:pt x="117" y="61"/>
                      <a:pt x="117" y="61"/>
                      <a:pt x="117" y="61"/>
                    </a:cubicBezTo>
                    <a:cubicBezTo>
                      <a:pt x="117" y="61"/>
                      <a:pt x="113" y="61"/>
                      <a:pt x="113" y="61"/>
                    </a:cubicBezTo>
                    <a:cubicBezTo>
                      <a:pt x="110" y="61"/>
                      <a:pt x="105" y="64"/>
                      <a:pt x="105" y="64"/>
                    </a:cubicBezTo>
                    <a:close/>
                    <a:moveTo>
                      <a:pt x="132" y="67"/>
                    </a:moveTo>
                    <a:cubicBezTo>
                      <a:pt x="130" y="67"/>
                      <a:pt x="130" y="67"/>
                      <a:pt x="130" y="67"/>
                    </a:cubicBezTo>
                    <a:cubicBezTo>
                      <a:pt x="125" y="67"/>
                      <a:pt x="119" y="67"/>
                      <a:pt x="119" y="67"/>
                    </a:cubicBezTo>
                    <a:cubicBezTo>
                      <a:pt x="119" y="67"/>
                      <a:pt x="119" y="67"/>
                      <a:pt x="119" y="67"/>
                    </a:cubicBezTo>
                    <a:cubicBezTo>
                      <a:pt x="117" y="67"/>
                      <a:pt x="117" y="67"/>
                      <a:pt x="117" y="67"/>
                    </a:cubicBezTo>
                    <a:cubicBezTo>
                      <a:pt x="119" y="67"/>
                      <a:pt x="119" y="66"/>
                      <a:pt x="119" y="66"/>
                    </a:cubicBezTo>
                    <a:cubicBezTo>
                      <a:pt x="123" y="66"/>
                      <a:pt x="123" y="66"/>
                      <a:pt x="123" y="66"/>
                    </a:cubicBezTo>
                    <a:cubicBezTo>
                      <a:pt x="125" y="67"/>
                      <a:pt x="130" y="67"/>
                      <a:pt x="135" y="67"/>
                    </a:cubicBezTo>
                    <a:cubicBezTo>
                      <a:pt x="132" y="67"/>
                      <a:pt x="132" y="67"/>
                      <a:pt x="132"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5" name="Freeform 59">
              <a:extLst>
                <a:ext uri="{FF2B5EF4-FFF2-40B4-BE49-F238E27FC236}">
                  <a16:creationId xmlns:a16="http://schemas.microsoft.com/office/drawing/2014/main" id="{B43CF68F-5C27-425C-BA0A-CCD1B2A57330}"/>
                </a:ext>
              </a:extLst>
            </p:cNvPr>
            <p:cNvSpPr>
              <a:spLocks/>
            </p:cNvSpPr>
            <p:nvPr/>
          </p:nvSpPr>
          <p:spPr bwMode="auto">
            <a:xfrm>
              <a:off x="2678196" y="2751158"/>
              <a:ext cx="708100" cy="705125"/>
            </a:xfrm>
            <a:custGeom>
              <a:avLst/>
              <a:gdLst>
                <a:gd name="T0" fmla="*/ 29 w 198"/>
                <a:gd name="T1" fmla="*/ 69 h 197"/>
                <a:gd name="T2" fmla="*/ 90 w 198"/>
                <a:gd name="T3" fmla="*/ 87 h 197"/>
                <a:gd name="T4" fmla="*/ 98 w 198"/>
                <a:gd name="T5" fmla="*/ 0 h 197"/>
                <a:gd name="T6" fmla="*/ 99 w 198"/>
                <a:gd name="T7" fmla="*/ 0 h 197"/>
                <a:gd name="T8" fmla="*/ 99 w 198"/>
                <a:gd name="T9" fmla="*/ 0 h 197"/>
                <a:gd name="T10" fmla="*/ 99 w 198"/>
                <a:gd name="T11" fmla="*/ 0 h 197"/>
                <a:gd name="T12" fmla="*/ 99 w 198"/>
                <a:gd name="T13" fmla="*/ 0 h 197"/>
                <a:gd name="T14" fmla="*/ 101 w 198"/>
                <a:gd name="T15" fmla="*/ 0 h 197"/>
                <a:gd name="T16" fmla="*/ 101 w 198"/>
                <a:gd name="T17" fmla="*/ 0 h 197"/>
                <a:gd name="T18" fmla="*/ 101 w 198"/>
                <a:gd name="T19" fmla="*/ 0 h 197"/>
                <a:gd name="T20" fmla="*/ 101 w 198"/>
                <a:gd name="T21" fmla="*/ 0 h 197"/>
                <a:gd name="T22" fmla="*/ 101 w 198"/>
                <a:gd name="T23" fmla="*/ 0 h 197"/>
                <a:gd name="T24" fmla="*/ 101 w 198"/>
                <a:gd name="T25" fmla="*/ 0 h 197"/>
                <a:gd name="T26" fmla="*/ 107 w 198"/>
                <a:gd name="T27" fmla="*/ 5 h 197"/>
                <a:gd name="T28" fmla="*/ 107 w 198"/>
                <a:gd name="T29" fmla="*/ 5 h 197"/>
                <a:gd name="T30" fmla="*/ 107 w 198"/>
                <a:gd name="T31" fmla="*/ 5 h 197"/>
                <a:gd name="T32" fmla="*/ 107 w 198"/>
                <a:gd name="T33" fmla="*/ 5 h 197"/>
                <a:gd name="T34" fmla="*/ 107 w 198"/>
                <a:gd name="T35" fmla="*/ 5 h 197"/>
                <a:gd name="T36" fmla="*/ 109 w 198"/>
                <a:gd name="T37" fmla="*/ 5 h 197"/>
                <a:gd name="T38" fmla="*/ 109 w 198"/>
                <a:gd name="T39" fmla="*/ 5 h 197"/>
                <a:gd name="T40" fmla="*/ 109 w 198"/>
                <a:gd name="T41" fmla="*/ 5 h 197"/>
                <a:gd name="T42" fmla="*/ 109 w 198"/>
                <a:gd name="T43" fmla="*/ 5 h 197"/>
                <a:gd name="T44" fmla="*/ 110 w 198"/>
                <a:gd name="T45" fmla="*/ 5 h 197"/>
                <a:gd name="T46" fmla="*/ 110 w 198"/>
                <a:gd name="T47" fmla="*/ 5 h 197"/>
                <a:gd name="T48" fmla="*/ 115 w 198"/>
                <a:gd name="T49" fmla="*/ 5 h 197"/>
                <a:gd name="T50" fmla="*/ 115 w 198"/>
                <a:gd name="T51" fmla="*/ 5 h 197"/>
                <a:gd name="T52" fmla="*/ 115 w 198"/>
                <a:gd name="T53" fmla="*/ 5 h 197"/>
                <a:gd name="T54" fmla="*/ 115 w 198"/>
                <a:gd name="T55" fmla="*/ 5 h 197"/>
                <a:gd name="T56" fmla="*/ 115 w 198"/>
                <a:gd name="T57" fmla="*/ 5 h 197"/>
                <a:gd name="T58" fmla="*/ 115 w 198"/>
                <a:gd name="T59" fmla="*/ 5 h 197"/>
                <a:gd name="T60" fmla="*/ 115 w 198"/>
                <a:gd name="T61" fmla="*/ 5 h 197"/>
                <a:gd name="T62" fmla="*/ 115 w 198"/>
                <a:gd name="T63" fmla="*/ 5 h 197"/>
                <a:gd name="T64" fmla="*/ 115 w 198"/>
                <a:gd name="T65" fmla="*/ 5 h 197"/>
                <a:gd name="T66" fmla="*/ 115 w 198"/>
                <a:gd name="T67" fmla="*/ 5 h 197"/>
                <a:gd name="T68" fmla="*/ 115 w 198"/>
                <a:gd name="T69" fmla="*/ 5 h 197"/>
                <a:gd name="T70" fmla="*/ 113 w 198"/>
                <a:gd name="T71" fmla="*/ 92 h 197"/>
                <a:gd name="T72" fmla="*/ 191 w 198"/>
                <a:gd name="T73" fmla="*/ 109 h 197"/>
                <a:gd name="T74" fmla="*/ 198 w 198"/>
                <a:gd name="T75" fmla="*/ 175 h 197"/>
                <a:gd name="T76" fmla="*/ 173 w 198"/>
                <a:gd name="T77" fmla="*/ 189 h 197"/>
                <a:gd name="T78" fmla="*/ 133 w 198"/>
                <a:gd name="T79" fmla="*/ 180 h 197"/>
                <a:gd name="T80" fmla="*/ 115 w 198"/>
                <a:gd name="T81" fmla="*/ 119 h 197"/>
                <a:gd name="T82" fmla="*/ 83 w 198"/>
                <a:gd name="T83" fmla="*/ 119 h 197"/>
                <a:gd name="T84" fmla="*/ 68 w 198"/>
                <a:gd name="T85" fmla="*/ 162 h 197"/>
                <a:gd name="T86" fmla="*/ 39 w 198"/>
                <a:gd name="T87" fmla="*/ 184 h 197"/>
                <a:gd name="T88" fmla="*/ 7 w 198"/>
                <a:gd name="T89" fmla="*/ 193 h 197"/>
                <a:gd name="T90" fmla="*/ 5 w 198"/>
                <a:gd name="T91" fmla="*/ 13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8" h="197">
                  <a:moveTo>
                    <a:pt x="5" y="130"/>
                  </a:moveTo>
                  <a:cubicBezTo>
                    <a:pt x="5" y="119"/>
                    <a:pt x="6" y="111"/>
                    <a:pt x="7" y="109"/>
                  </a:cubicBezTo>
                  <a:cubicBezTo>
                    <a:pt x="14" y="96"/>
                    <a:pt x="19" y="83"/>
                    <a:pt x="29" y="69"/>
                  </a:cubicBezTo>
                  <a:cubicBezTo>
                    <a:pt x="37" y="62"/>
                    <a:pt x="71" y="31"/>
                    <a:pt x="83" y="53"/>
                  </a:cubicBezTo>
                  <a:cubicBezTo>
                    <a:pt x="91" y="65"/>
                    <a:pt x="89" y="78"/>
                    <a:pt x="89" y="92"/>
                  </a:cubicBezTo>
                  <a:cubicBezTo>
                    <a:pt x="90" y="91"/>
                    <a:pt x="90" y="87"/>
                    <a:pt x="90" y="87"/>
                  </a:cubicBezTo>
                  <a:cubicBezTo>
                    <a:pt x="91" y="53"/>
                    <a:pt x="90" y="30"/>
                    <a:pt x="98" y="0"/>
                  </a:cubicBezTo>
                  <a:cubicBezTo>
                    <a:pt x="98" y="0"/>
                    <a:pt x="98" y="0"/>
                    <a:pt x="98" y="0"/>
                  </a:cubicBezTo>
                  <a:cubicBezTo>
                    <a:pt x="98" y="0"/>
                    <a:pt x="98" y="0"/>
                    <a:pt x="98"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99" y="0"/>
                    <a:pt x="99" y="0"/>
                    <a:pt x="99"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1" y="0"/>
                    <a:pt x="101" y="0"/>
                    <a:pt x="101" y="0"/>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7" y="5"/>
                    <a:pt x="107" y="5"/>
                    <a:pt x="107"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09" y="5"/>
                    <a:pt x="109" y="5"/>
                    <a:pt x="109" y="5"/>
                  </a:cubicBezTo>
                  <a:cubicBezTo>
                    <a:pt x="110" y="5"/>
                    <a:pt x="110" y="5"/>
                    <a:pt x="110" y="5"/>
                  </a:cubicBezTo>
                  <a:cubicBezTo>
                    <a:pt x="110" y="5"/>
                    <a:pt x="110" y="5"/>
                    <a:pt x="110" y="5"/>
                  </a:cubicBezTo>
                  <a:cubicBezTo>
                    <a:pt x="110" y="5"/>
                    <a:pt x="110" y="5"/>
                    <a:pt x="110" y="5"/>
                  </a:cubicBezTo>
                  <a:cubicBezTo>
                    <a:pt x="110" y="5"/>
                    <a:pt x="110" y="5"/>
                    <a:pt x="110" y="5"/>
                  </a:cubicBezTo>
                  <a:cubicBezTo>
                    <a:pt x="110" y="5"/>
                    <a:pt x="110" y="5"/>
                    <a:pt x="113"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5" y="5"/>
                    <a:pt x="115" y="5"/>
                    <a:pt x="115" y="5"/>
                  </a:cubicBezTo>
                  <a:cubicBezTo>
                    <a:pt x="116" y="5"/>
                    <a:pt x="116" y="5"/>
                    <a:pt x="116" y="5"/>
                  </a:cubicBezTo>
                  <a:cubicBezTo>
                    <a:pt x="110" y="20"/>
                    <a:pt x="101" y="69"/>
                    <a:pt x="107" y="87"/>
                  </a:cubicBezTo>
                  <a:cubicBezTo>
                    <a:pt x="107" y="87"/>
                    <a:pt x="110" y="91"/>
                    <a:pt x="113" y="92"/>
                  </a:cubicBezTo>
                  <a:cubicBezTo>
                    <a:pt x="113" y="78"/>
                    <a:pt x="107" y="65"/>
                    <a:pt x="115" y="53"/>
                  </a:cubicBezTo>
                  <a:cubicBezTo>
                    <a:pt x="133" y="31"/>
                    <a:pt x="165" y="62"/>
                    <a:pt x="173" y="69"/>
                  </a:cubicBezTo>
                  <a:cubicBezTo>
                    <a:pt x="179" y="83"/>
                    <a:pt x="189" y="96"/>
                    <a:pt x="191" y="109"/>
                  </a:cubicBezTo>
                  <a:cubicBezTo>
                    <a:pt x="191" y="111"/>
                    <a:pt x="198" y="119"/>
                    <a:pt x="194" y="130"/>
                  </a:cubicBezTo>
                  <a:cubicBezTo>
                    <a:pt x="198" y="134"/>
                    <a:pt x="198" y="146"/>
                    <a:pt x="198" y="148"/>
                  </a:cubicBezTo>
                  <a:cubicBezTo>
                    <a:pt x="198" y="157"/>
                    <a:pt x="198" y="173"/>
                    <a:pt x="198" y="175"/>
                  </a:cubicBezTo>
                  <a:cubicBezTo>
                    <a:pt x="198" y="184"/>
                    <a:pt x="194" y="197"/>
                    <a:pt x="191" y="193"/>
                  </a:cubicBezTo>
                  <a:cubicBezTo>
                    <a:pt x="191" y="193"/>
                    <a:pt x="189" y="192"/>
                    <a:pt x="185" y="189"/>
                  </a:cubicBezTo>
                  <a:cubicBezTo>
                    <a:pt x="176" y="189"/>
                    <a:pt x="175" y="186"/>
                    <a:pt x="173" y="189"/>
                  </a:cubicBezTo>
                  <a:cubicBezTo>
                    <a:pt x="167" y="189"/>
                    <a:pt x="163" y="186"/>
                    <a:pt x="160" y="184"/>
                  </a:cubicBezTo>
                  <a:cubicBezTo>
                    <a:pt x="159" y="184"/>
                    <a:pt x="157" y="184"/>
                    <a:pt x="153" y="184"/>
                  </a:cubicBezTo>
                  <a:cubicBezTo>
                    <a:pt x="147" y="180"/>
                    <a:pt x="133" y="180"/>
                    <a:pt x="133" y="180"/>
                  </a:cubicBezTo>
                  <a:cubicBezTo>
                    <a:pt x="132" y="175"/>
                    <a:pt x="133" y="167"/>
                    <a:pt x="135" y="162"/>
                  </a:cubicBezTo>
                  <a:cubicBezTo>
                    <a:pt x="138" y="148"/>
                    <a:pt x="127" y="143"/>
                    <a:pt x="127" y="134"/>
                  </a:cubicBezTo>
                  <a:cubicBezTo>
                    <a:pt x="120" y="132"/>
                    <a:pt x="118" y="130"/>
                    <a:pt x="115" y="119"/>
                  </a:cubicBezTo>
                  <a:cubicBezTo>
                    <a:pt x="115" y="119"/>
                    <a:pt x="115" y="119"/>
                    <a:pt x="115" y="119"/>
                  </a:cubicBezTo>
                  <a:cubicBezTo>
                    <a:pt x="107" y="113"/>
                    <a:pt x="101" y="101"/>
                    <a:pt x="98" y="101"/>
                  </a:cubicBezTo>
                  <a:cubicBezTo>
                    <a:pt x="98" y="101"/>
                    <a:pt x="91" y="113"/>
                    <a:pt x="83" y="119"/>
                  </a:cubicBezTo>
                  <a:cubicBezTo>
                    <a:pt x="83" y="119"/>
                    <a:pt x="83" y="119"/>
                    <a:pt x="83" y="119"/>
                  </a:cubicBezTo>
                  <a:cubicBezTo>
                    <a:pt x="83" y="130"/>
                    <a:pt x="76" y="132"/>
                    <a:pt x="75" y="134"/>
                  </a:cubicBezTo>
                  <a:cubicBezTo>
                    <a:pt x="75" y="143"/>
                    <a:pt x="63" y="148"/>
                    <a:pt x="68" y="162"/>
                  </a:cubicBezTo>
                  <a:cubicBezTo>
                    <a:pt x="71" y="167"/>
                    <a:pt x="71" y="175"/>
                    <a:pt x="71" y="180"/>
                  </a:cubicBezTo>
                  <a:cubicBezTo>
                    <a:pt x="71" y="180"/>
                    <a:pt x="49" y="180"/>
                    <a:pt x="45" y="184"/>
                  </a:cubicBezTo>
                  <a:cubicBezTo>
                    <a:pt x="45" y="184"/>
                    <a:pt x="41" y="184"/>
                    <a:pt x="39" y="184"/>
                  </a:cubicBezTo>
                  <a:cubicBezTo>
                    <a:pt x="39" y="186"/>
                    <a:pt x="33" y="189"/>
                    <a:pt x="29" y="189"/>
                  </a:cubicBezTo>
                  <a:cubicBezTo>
                    <a:pt x="24" y="186"/>
                    <a:pt x="21" y="189"/>
                    <a:pt x="17" y="189"/>
                  </a:cubicBezTo>
                  <a:cubicBezTo>
                    <a:pt x="14" y="192"/>
                    <a:pt x="11" y="193"/>
                    <a:pt x="7" y="193"/>
                  </a:cubicBezTo>
                  <a:cubicBezTo>
                    <a:pt x="5" y="197"/>
                    <a:pt x="2" y="184"/>
                    <a:pt x="0" y="175"/>
                  </a:cubicBezTo>
                  <a:cubicBezTo>
                    <a:pt x="0" y="173"/>
                    <a:pt x="2" y="157"/>
                    <a:pt x="0" y="148"/>
                  </a:cubicBezTo>
                  <a:cubicBezTo>
                    <a:pt x="0" y="146"/>
                    <a:pt x="2" y="134"/>
                    <a:pt x="5" y="130"/>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6" name="Group 62">
              <a:extLst>
                <a:ext uri="{FF2B5EF4-FFF2-40B4-BE49-F238E27FC236}">
                  <a16:creationId xmlns:a16="http://schemas.microsoft.com/office/drawing/2014/main" id="{D742B02F-F186-4F46-8F0A-A96930BD24F7}"/>
                </a:ext>
              </a:extLst>
            </p:cNvPr>
            <p:cNvGrpSpPr>
              <a:grpSpLocks noChangeAspect="1"/>
            </p:cNvGrpSpPr>
            <p:nvPr/>
          </p:nvGrpSpPr>
          <p:grpSpPr bwMode="auto">
            <a:xfrm>
              <a:off x="3602386" y="2100292"/>
              <a:ext cx="473059" cy="792893"/>
              <a:chOff x="2806" y="1846"/>
              <a:chExt cx="318" cy="533"/>
            </a:xfrm>
            <a:solidFill>
              <a:srgbClr val="3CDEFE"/>
            </a:solidFill>
          </p:grpSpPr>
          <p:sp>
            <p:nvSpPr>
              <p:cNvPr id="87" name="Freeform 63">
                <a:extLst>
                  <a:ext uri="{FF2B5EF4-FFF2-40B4-BE49-F238E27FC236}">
                    <a16:creationId xmlns:a16="http://schemas.microsoft.com/office/drawing/2014/main" id="{20033772-4DAE-4CD3-BAF2-DCF1DB950D04}"/>
                  </a:ext>
                </a:extLst>
              </p:cNvPr>
              <p:cNvSpPr>
                <a:spLocks/>
              </p:cNvSpPr>
              <p:nvPr/>
            </p:nvSpPr>
            <p:spPr bwMode="auto">
              <a:xfrm>
                <a:off x="2967" y="2185"/>
                <a:ext cx="55" cy="52"/>
              </a:xfrm>
              <a:custGeom>
                <a:avLst/>
                <a:gdLst>
                  <a:gd name="T0" fmla="*/ 29 w 51"/>
                  <a:gd name="T1" fmla="*/ 7 h 48"/>
                  <a:gd name="T2" fmla="*/ 0 w 51"/>
                  <a:gd name="T3" fmla="*/ 24 h 48"/>
                  <a:gd name="T4" fmla="*/ 11 w 51"/>
                  <a:gd name="T5" fmla="*/ 41 h 48"/>
                  <a:gd name="T6" fmla="*/ 44 w 51"/>
                  <a:gd name="T7" fmla="*/ 28 h 48"/>
                  <a:gd name="T8" fmla="*/ 29 w 51"/>
                  <a:gd name="T9" fmla="*/ 7 h 48"/>
                </a:gdLst>
                <a:ahLst/>
                <a:cxnLst>
                  <a:cxn ang="0">
                    <a:pos x="T0" y="T1"/>
                  </a:cxn>
                  <a:cxn ang="0">
                    <a:pos x="T2" y="T3"/>
                  </a:cxn>
                  <a:cxn ang="0">
                    <a:pos x="T4" y="T5"/>
                  </a:cxn>
                  <a:cxn ang="0">
                    <a:pos x="T6" y="T7"/>
                  </a:cxn>
                  <a:cxn ang="0">
                    <a:pos x="T8" y="T9"/>
                  </a:cxn>
                </a:cxnLst>
                <a:rect l="0" t="0" r="r" b="b"/>
                <a:pathLst>
                  <a:path w="51" h="48">
                    <a:moveTo>
                      <a:pt x="29" y="7"/>
                    </a:moveTo>
                    <a:cubicBezTo>
                      <a:pt x="11" y="0"/>
                      <a:pt x="0" y="7"/>
                      <a:pt x="0" y="24"/>
                    </a:cubicBezTo>
                    <a:cubicBezTo>
                      <a:pt x="0" y="28"/>
                      <a:pt x="0" y="41"/>
                      <a:pt x="11" y="41"/>
                    </a:cubicBezTo>
                    <a:cubicBezTo>
                      <a:pt x="29" y="48"/>
                      <a:pt x="44" y="41"/>
                      <a:pt x="44" y="28"/>
                    </a:cubicBezTo>
                    <a:cubicBezTo>
                      <a:pt x="51" y="24"/>
                      <a:pt x="44" y="7"/>
                      <a:pt x="2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4">
                <a:extLst>
                  <a:ext uri="{FF2B5EF4-FFF2-40B4-BE49-F238E27FC236}">
                    <a16:creationId xmlns:a16="http://schemas.microsoft.com/office/drawing/2014/main" id="{3DD7A7B0-6402-4B60-B87F-50D3904957B3}"/>
                  </a:ext>
                </a:extLst>
              </p:cNvPr>
              <p:cNvSpPr>
                <a:spLocks noEditPoints="1"/>
              </p:cNvSpPr>
              <p:nvPr/>
            </p:nvSpPr>
            <p:spPr bwMode="auto">
              <a:xfrm>
                <a:off x="2806" y="1846"/>
                <a:ext cx="318" cy="533"/>
              </a:xfrm>
              <a:custGeom>
                <a:avLst/>
                <a:gdLst>
                  <a:gd name="T0" fmla="*/ 270 w 293"/>
                  <a:gd name="T1" fmla="*/ 45 h 495"/>
                  <a:gd name="T2" fmla="*/ 245 w 293"/>
                  <a:gd name="T3" fmla="*/ 45 h 495"/>
                  <a:gd name="T4" fmla="*/ 265 w 293"/>
                  <a:gd name="T5" fmla="*/ 53 h 495"/>
                  <a:gd name="T6" fmla="*/ 285 w 293"/>
                  <a:gd name="T7" fmla="*/ 95 h 495"/>
                  <a:gd name="T8" fmla="*/ 218 w 293"/>
                  <a:gd name="T9" fmla="*/ 183 h 495"/>
                  <a:gd name="T10" fmla="*/ 98 w 293"/>
                  <a:gd name="T11" fmla="*/ 148 h 495"/>
                  <a:gd name="T12" fmla="*/ 98 w 293"/>
                  <a:gd name="T13" fmla="*/ 45 h 495"/>
                  <a:gd name="T14" fmla="*/ 144 w 293"/>
                  <a:gd name="T15" fmla="*/ 16 h 495"/>
                  <a:gd name="T16" fmla="*/ 148 w 293"/>
                  <a:gd name="T17" fmla="*/ 12 h 495"/>
                  <a:gd name="T18" fmla="*/ 134 w 293"/>
                  <a:gd name="T19" fmla="*/ 12 h 495"/>
                  <a:gd name="T20" fmla="*/ 89 w 293"/>
                  <a:gd name="T21" fmla="*/ 45 h 495"/>
                  <a:gd name="T22" fmla="*/ 89 w 293"/>
                  <a:gd name="T23" fmla="*/ 148 h 495"/>
                  <a:gd name="T24" fmla="*/ 134 w 293"/>
                  <a:gd name="T25" fmla="*/ 207 h 495"/>
                  <a:gd name="T26" fmla="*/ 73 w 293"/>
                  <a:gd name="T27" fmla="*/ 315 h 495"/>
                  <a:gd name="T28" fmla="*/ 49 w 293"/>
                  <a:gd name="T29" fmla="*/ 476 h 495"/>
                  <a:gd name="T30" fmla="*/ 73 w 293"/>
                  <a:gd name="T31" fmla="*/ 489 h 495"/>
                  <a:gd name="T32" fmla="*/ 185 w 293"/>
                  <a:gd name="T33" fmla="*/ 456 h 495"/>
                  <a:gd name="T34" fmla="*/ 205 w 293"/>
                  <a:gd name="T35" fmla="*/ 350 h 495"/>
                  <a:gd name="T36" fmla="*/ 159 w 293"/>
                  <a:gd name="T37" fmla="*/ 372 h 495"/>
                  <a:gd name="T38" fmla="*/ 177 w 293"/>
                  <a:gd name="T39" fmla="*/ 442 h 495"/>
                  <a:gd name="T40" fmla="*/ 73 w 293"/>
                  <a:gd name="T41" fmla="*/ 476 h 495"/>
                  <a:gd name="T42" fmla="*/ 23 w 293"/>
                  <a:gd name="T43" fmla="*/ 383 h 495"/>
                  <a:gd name="T44" fmla="*/ 148 w 293"/>
                  <a:gd name="T45" fmla="*/ 216 h 495"/>
                  <a:gd name="T46" fmla="*/ 218 w 293"/>
                  <a:gd name="T47" fmla="*/ 204 h 495"/>
                  <a:gd name="T48" fmla="*/ 285 w 293"/>
                  <a:gd name="T49" fmla="*/ 103 h 495"/>
                  <a:gd name="T50" fmla="*/ 255 w 293"/>
                  <a:gd name="T51" fmla="*/ 53 h 495"/>
                  <a:gd name="T52" fmla="*/ 265 w 293"/>
                  <a:gd name="T53" fmla="*/ 45 h 495"/>
                  <a:gd name="T54" fmla="*/ 255 w 293"/>
                  <a:gd name="T55" fmla="*/ 53 h 495"/>
                  <a:gd name="T56" fmla="*/ 148 w 293"/>
                  <a:gd name="T57" fmla="*/ 27 h 495"/>
                  <a:gd name="T58" fmla="*/ 159 w 293"/>
                  <a:gd name="T59" fmla="*/ 363 h 495"/>
                  <a:gd name="T60" fmla="*/ 199 w 293"/>
                  <a:gd name="T61" fmla="*/ 343 h 495"/>
                  <a:gd name="T62" fmla="*/ 148 w 293"/>
                  <a:gd name="T63" fmla="*/ 216 h 495"/>
                  <a:gd name="T64" fmla="*/ 148 w 293"/>
                  <a:gd name="T65" fmla="*/ 216 h 495"/>
                  <a:gd name="T66" fmla="*/ 148 w 293"/>
                  <a:gd name="T67" fmla="*/ 216 h 495"/>
                  <a:gd name="T68" fmla="*/ 148 w 293"/>
                  <a:gd name="T69" fmla="*/ 216 h 495"/>
                  <a:gd name="T70" fmla="*/ 148 w 293"/>
                  <a:gd name="T71" fmla="*/ 216 h 495"/>
                  <a:gd name="T72" fmla="*/ 159 w 293"/>
                  <a:gd name="T73" fmla="*/ 216 h 495"/>
                  <a:gd name="T74" fmla="*/ 148 w 293"/>
                  <a:gd name="T75" fmla="*/ 204 h 495"/>
                  <a:gd name="T76" fmla="*/ 148 w 293"/>
                  <a:gd name="T77" fmla="*/ 204 h 495"/>
                  <a:gd name="T78" fmla="*/ 108 w 293"/>
                  <a:gd name="T79" fmla="*/ 174 h 495"/>
                  <a:gd name="T80" fmla="*/ 222 w 293"/>
                  <a:gd name="T81" fmla="*/ 194 h 495"/>
                  <a:gd name="T82" fmla="*/ 222 w 293"/>
                  <a:gd name="T83" fmla="*/ 204 h 495"/>
                  <a:gd name="T84" fmla="*/ 222 w 293"/>
                  <a:gd name="T85" fmla="*/ 194 h 495"/>
                  <a:gd name="T86" fmla="*/ 229 w 293"/>
                  <a:gd name="T87" fmla="*/ 194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3" h="495">
                    <a:moveTo>
                      <a:pt x="285" y="67"/>
                    </a:moveTo>
                    <a:cubicBezTo>
                      <a:pt x="285" y="55"/>
                      <a:pt x="285" y="53"/>
                      <a:pt x="270" y="45"/>
                    </a:cubicBezTo>
                    <a:cubicBezTo>
                      <a:pt x="270" y="45"/>
                      <a:pt x="270" y="45"/>
                      <a:pt x="270" y="45"/>
                    </a:cubicBezTo>
                    <a:cubicBezTo>
                      <a:pt x="265" y="45"/>
                      <a:pt x="265" y="45"/>
                      <a:pt x="265" y="45"/>
                    </a:cubicBezTo>
                    <a:cubicBezTo>
                      <a:pt x="265" y="45"/>
                      <a:pt x="265" y="33"/>
                      <a:pt x="255" y="27"/>
                    </a:cubicBezTo>
                    <a:cubicBezTo>
                      <a:pt x="247" y="27"/>
                      <a:pt x="245" y="33"/>
                      <a:pt x="245" y="45"/>
                    </a:cubicBezTo>
                    <a:cubicBezTo>
                      <a:pt x="245" y="45"/>
                      <a:pt x="245" y="53"/>
                      <a:pt x="247" y="53"/>
                    </a:cubicBezTo>
                    <a:cubicBezTo>
                      <a:pt x="255" y="55"/>
                      <a:pt x="265" y="53"/>
                      <a:pt x="265" y="53"/>
                    </a:cubicBezTo>
                    <a:cubicBezTo>
                      <a:pt x="265" y="53"/>
                      <a:pt x="265" y="53"/>
                      <a:pt x="265" y="53"/>
                    </a:cubicBezTo>
                    <a:cubicBezTo>
                      <a:pt x="273" y="55"/>
                      <a:pt x="285" y="67"/>
                      <a:pt x="285" y="73"/>
                    </a:cubicBezTo>
                    <a:cubicBezTo>
                      <a:pt x="285" y="80"/>
                      <a:pt x="285" y="88"/>
                      <a:pt x="285" y="95"/>
                    </a:cubicBezTo>
                    <a:cubicBezTo>
                      <a:pt x="285" y="95"/>
                      <a:pt x="285" y="95"/>
                      <a:pt x="285" y="95"/>
                    </a:cubicBezTo>
                    <a:cubicBezTo>
                      <a:pt x="255" y="159"/>
                      <a:pt x="255" y="159"/>
                      <a:pt x="255" y="159"/>
                    </a:cubicBezTo>
                    <a:cubicBezTo>
                      <a:pt x="247" y="174"/>
                      <a:pt x="245" y="174"/>
                      <a:pt x="222" y="194"/>
                    </a:cubicBezTo>
                    <a:cubicBezTo>
                      <a:pt x="222" y="183"/>
                      <a:pt x="218" y="179"/>
                      <a:pt x="218" y="183"/>
                    </a:cubicBezTo>
                    <a:cubicBezTo>
                      <a:pt x="199" y="194"/>
                      <a:pt x="177" y="194"/>
                      <a:pt x="148" y="179"/>
                    </a:cubicBezTo>
                    <a:cubicBezTo>
                      <a:pt x="134" y="174"/>
                      <a:pt x="124" y="166"/>
                      <a:pt x="108" y="148"/>
                    </a:cubicBezTo>
                    <a:cubicBezTo>
                      <a:pt x="98" y="148"/>
                      <a:pt x="98" y="148"/>
                      <a:pt x="98" y="148"/>
                    </a:cubicBezTo>
                    <a:cubicBezTo>
                      <a:pt x="89" y="135"/>
                      <a:pt x="81" y="121"/>
                      <a:pt x="89" y="103"/>
                    </a:cubicBezTo>
                    <a:cubicBezTo>
                      <a:pt x="89" y="45"/>
                      <a:pt x="89" y="45"/>
                      <a:pt x="89" y="45"/>
                    </a:cubicBezTo>
                    <a:cubicBezTo>
                      <a:pt x="98" y="45"/>
                      <a:pt x="98" y="45"/>
                      <a:pt x="98" y="45"/>
                    </a:cubicBezTo>
                    <a:cubicBezTo>
                      <a:pt x="98" y="27"/>
                      <a:pt x="98" y="27"/>
                      <a:pt x="108" y="27"/>
                    </a:cubicBezTo>
                    <a:cubicBezTo>
                      <a:pt x="108" y="16"/>
                      <a:pt x="124" y="16"/>
                      <a:pt x="131" y="16"/>
                    </a:cubicBezTo>
                    <a:cubicBezTo>
                      <a:pt x="134" y="16"/>
                      <a:pt x="144" y="16"/>
                      <a:pt x="144" y="16"/>
                    </a:cubicBezTo>
                    <a:cubicBezTo>
                      <a:pt x="144" y="27"/>
                      <a:pt x="148" y="27"/>
                      <a:pt x="148" y="27"/>
                    </a:cubicBezTo>
                    <a:cubicBezTo>
                      <a:pt x="159" y="27"/>
                      <a:pt x="159" y="27"/>
                      <a:pt x="159" y="27"/>
                    </a:cubicBezTo>
                    <a:cubicBezTo>
                      <a:pt x="159" y="18"/>
                      <a:pt x="159" y="12"/>
                      <a:pt x="148" y="12"/>
                    </a:cubicBezTo>
                    <a:cubicBezTo>
                      <a:pt x="148" y="0"/>
                      <a:pt x="148" y="0"/>
                      <a:pt x="148" y="12"/>
                    </a:cubicBezTo>
                    <a:cubicBezTo>
                      <a:pt x="144" y="12"/>
                      <a:pt x="134" y="12"/>
                      <a:pt x="134" y="12"/>
                    </a:cubicBezTo>
                    <a:cubicBezTo>
                      <a:pt x="134" y="12"/>
                      <a:pt x="134" y="12"/>
                      <a:pt x="134" y="12"/>
                    </a:cubicBezTo>
                    <a:cubicBezTo>
                      <a:pt x="124" y="0"/>
                      <a:pt x="108" y="12"/>
                      <a:pt x="101" y="16"/>
                    </a:cubicBezTo>
                    <a:cubicBezTo>
                      <a:pt x="98" y="27"/>
                      <a:pt x="89" y="27"/>
                      <a:pt x="89" y="45"/>
                    </a:cubicBezTo>
                    <a:cubicBezTo>
                      <a:pt x="89" y="45"/>
                      <a:pt x="89" y="45"/>
                      <a:pt x="89" y="45"/>
                    </a:cubicBezTo>
                    <a:cubicBezTo>
                      <a:pt x="78" y="103"/>
                      <a:pt x="78" y="103"/>
                      <a:pt x="78" y="103"/>
                    </a:cubicBezTo>
                    <a:cubicBezTo>
                      <a:pt x="78" y="121"/>
                      <a:pt x="78" y="135"/>
                      <a:pt x="89" y="148"/>
                    </a:cubicBezTo>
                    <a:cubicBezTo>
                      <a:pt x="89" y="148"/>
                      <a:pt x="89" y="148"/>
                      <a:pt x="89" y="148"/>
                    </a:cubicBezTo>
                    <a:cubicBezTo>
                      <a:pt x="89" y="159"/>
                      <a:pt x="89" y="159"/>
                      <a:pt x="89" y="166"/>
                    </a:cubicBezTo>
                    <a:cubicBezTo>
                      <a:pt x="108" y="179"/>
                      <a:pt x="124" y="194"/>
                      <a:pt x="144" y="204"/>
                    </a:cubicBezTo>
                    <a:cubicBezTo>
                      <a:pt x="134" y="207"/>
                      <a:pt x="134" y="207"/>
                      <a:pt x="134" y="207"/>
                    </a:cubicBezTo>
                    <a:cubicBezTo>
                      <a:pt x="134" y="216"/>
                      <a:pt x="134" y="216"/>
                      <a:pt x="144" y="216"/>
                    </a:cubicBezTo>
                    <a:cubicBezTo>
                      <a:pt x="131" y="255"/>
                      <a:pt x="131" y="255"/>
                      <a:pt x="131" y="255"/>
                    </a:cubicBezTo>
                    <a:cubicBezTo>
                      <a:pt x="124" y="289"/>
                      <a:pt x="98" y="295"/>
                      <a:pt x="73" y="315"/>
                    </a:cubicBezTo>
                    <a:cubicBezTo>
                      <a:pt x="43" y="323"/>
                      <a:pt x="23" y="343"/>
                      <a:pt x="12" y="383"/>
                    </a:cubicBezTo>
                    <a:cubicBezTo>
                      <a:pt x="0" y="413"/>
                      <a:pt x="12" y="442"/>
                      <a:pt x="31" y="471"/>
                    </a:cubicBezTo>
                    <a:cubicBezTo>
                      <a:pt x="31" y="476"/>
                      <a:pt x="43" y="476"/>
                      <a:pt x="49" y="476"/>
                    </a:cubicBezTo>
                    <a:cubicBezTo>
                      <a:pt x="58" y="484"/>
                      <a:pt x="63" y="489"/>
                      <a:pt x="73" y="489"/>
                    </a:cubicBezTo>
                    <a:cubicBezTo>
                      <a:pt x="73" y="489"/>
                      <a:pt x="73" y="489"/>
                      <a:pt x="73" y="489"/>
                    </a:cubicBezTo>
                    <a:cubicBezTo>
                      <a:pt x="73" y="489"/>
                      <a:pt x="73" y="489"/>
                      <a:pt x="73" y="489"/>
                    </a:cubicBezTo>
                    <a:cubicBezTo>
                      <a:pt x="73" y="489"/>
                      <a:pt x="73" y="489"/>
                      <a:pt x="73" y="489"/>
                    </a:cubicBezTo>
                    <a:cubicBezTo>
                      <a:pt x="98" y="495"/>
                      <a:pt x="124" y="491"/>
                      <a:pt x="144" y="489"/>
                    </a:cubicBezTo>
                    <a:cubicBezTo>
                      <a:pt x="148" y="476"/>
                      <a:pt x="170" y="471"/>
                      <a:pt x="185" y="456"/>
                    </a:cubicBezTo>
                    <a:cubicBezTo>
                      <a:pt x="199" y="442"/>
                      <a:pt x="199" y="421"/>
                      <a:pt x="205" y="408"/>
                    </a:cubicBezTo>
                    <a:cubicBezTo>
                      <a:pt x="205" y="396"/>
                      <a:pt x="199" y="383"/>
                      <a:pt x="199" y="363"/>
                    </a:cubicBezTo>
                    <a:cubicBezTo>
                      <a:pt x="199" y="363"/>
                      <a:pt x="205" y="356"/>
                      <a:pt x="205" y="350"/>
                    </a:cubicBezTo>
                    <a:cubicBezTo>
                      <a:pt x="212" y="323"/>
                      <a:pt x="199" y="315"/>
                      <a:pt x="177" y="305"/>
                    </a:cubicBezTo>
                    <a:cubicBezTo>
                      <a:pt x="159" y="295"/>
                      <a:pt x="144" y="315"/>
                      <a:pt x="134" y="323"/>
                    </a:cubicBezTo>
                    <a:cubicBezTo>
                      <a:pt x="131" y="350"/>
                      <a:pt x="144" y="363"/>
                      <a:pt x="159" y="372"/>
                    </a:cubicBezTo>
                    <a:cubicBezTo>
                      <a:pt x="159" y="372"/>
                      <a:pt x="177" y="372"/>
                      <a:pt x="185" y="372"/>
                    </a:cubicBezTo>
                    <a:cubicBezTo>
                      <a:pt x="192" y="383"/>
                      <a:pt x="192" y="396"/>
                      <a:pt x="192" y="408"/>
                    </a:cubicBezTo>
                    <a:cubicBezTo>
                      <a:pt x="192" y="416"/>
                      <a:pt x="185" y="431"/>
                      <a:pt x="177" y="442"/>
                    </a:cubicBezTo>
                    <a:cubicBezTo>
                      <a:pt x="159" y="456"/>
                      <a:pt x="148" y="471"/>
                      <a:pt x="134" y="476"/>
                    </a:cubicBezTo>
                    <a:cubicBezTo>
                      <a:pt x="117" y="484"/>
                      <a:pt x="98" y="489"/>
                      <a:pt x="78" y="476"/>
                    </a:cubicBezTo>
                    <a:cubicBezTo>
                      <a:pt x="73" y="476"/>
                      <a:pt x="73" y="476"/>
                      <a:pt x="73" y="476"/>
                    </a:cubicBezTo>
                    <a:cubicBezTo>
                      <a:pt x="73" y="476"/>
                      <a:pt x="58" y="476"/>
                      <a:pt x="58" y="471"/>
                    </a:cubicBezTo>
                    <a:cubicBezTo>
                      <a:pt x="49" y="471"/>
                      <a:pt x="46" y="464"/>
                      <a:pt x="43" y="456"/>
                    </a:cubicBezTo>
                    <a:cubicBezTo>
                      <a:pt x="23" y="442"/>
                      <a:pt x="12" y="413"/>
                      <a:pt x="23" y="383"/>
                    </a:cubicBezTo>
                    <a:cubicBezTo>
                      <a:pt x="30" y="356"/>
                      <a:pt x="49" y="341"/>
                      <a:pt x="78" y="322"/>
                    </a:cubicBezTo>
                    <a:cubicBezTo>
                      <a:pt x="108" y="305"/>
                      <a:pt x="131" y="295"/>
                      <a:pt x="144" y="262"/>
                    </a:cubicBezTo>
                    <a:cubicBezTo>
                      <a:pt x="148" y="216"/>
                      <a:pt x="148" y="216"/>
                      <a:pt x="148" y="216"/>
                    </a:cubicBezTo>
                    <a:cubicBezTo>
                      <a:pt x="159" y="216"/>
                      <a:pt x="159" y="216"/>
                      <a:pt x="159" y="216"/>
                    </a:cubicBezTo>
                    <a:cubicBezTo>
                      <a:pt x="159" y="204"/>
                      <a:pt x="159" y="204"/>
                      <a:pt x="159" y="204"/>
                    </a:cubicBezTo>
                    <a:cubicBezTo>
                      <a:pt x="185" y="207"/>
                      <a:pt x="205" y="207"/>
                      <a:pt x="218" y="204"/>
                    </a:cubicBezTo>
                    <a:cubicBezTo>
                      <a:pt x="222" y="204"/>
                      <a:pt x="229" y="204"/>
                      <a:pt x="229" y="194"/>
                    </a:cubicBezTo>
                    <a:cubicBezTo>
                      <a:pt x="245" y="194"/>
                      <a:pt x="255" y="174"/>
                      <a:pt x="265" y="159"/>
                    </a:cubicBezTo>
                    <a:cubicBezTo>
                      <a:pt x="285" y="103"/>
                      <a:pt x="285" y="103"/>
                      <a:pt x="285" y="103"/>
                    </a:cubicBezTo>
                    <a:cubicBezTo>
                      <a:pt x="285" y="95"/>
                      <a:pt x="285" y="95"/>
                      <a:pt x="285" y="95"/>
                    </a:cubicBezTo>
                    <a:cubicBezTo>
                      <a:pt x="293" y="88"/>
                      <a:pt x="293" y="80"/>
                      <a:pt x="285" y="67"/>
                    </a:cubicBezTo>
                    <a:close/>
                    <a:moveTo>
                      <a:pt x="255" y="53"/>
                    </a:moveTo>
                    <a:cubicBezTo>
                      <a:pt x="247" y="53"/>
                      <a:pt x="245" y="53"/>
                      <a:pt x="245" y="45"/>
                    </a:cubicBezTo>
                    <a:cubicBezTo>
                      <a:pt x="245" y="45"/>
                      <a:pt x="247" y="45"/>
                      <a:pt x="255" y="45"/>
                    </a:cubicBezTo>
                    <a:cubicBezTo>
                      <a:pt x="265" y="45"/>
                      <a:pt x="265" y="45"/>
                      <a:pt x="265" y="45"/>
                    </a:cubicBezTo>
                    <a:cubicBezTo>
                      <a:pt x="265" y="53"/>
                      <a:pt x="265" y="53"/>
                      <a:pt x="265" y="53"/>
                    </a:cubicBezTo>
                    <a:cubicBezTo>
                      <a:pt x="265" y="53"/>
                      <a:pt x="265" y="53"/>
                      <a:pt x="265" y="53"/>
                    </a:cubicBezTo>
                    <a:cubicBezTo>
                      <a:pt x="265" y="53"/>
                      <a:pt x="255" y="55"/>
                      <a:pt x="255" y="53"/>
                    </a:cubicBezTo>
                    <a:close/>
                    <a:moveTo>
                      <a:pt x="148" y="16"/>
                    </a:moveTo>
                    <a:cubicBezTo>
                      <a:pt x="148" y="16"/>
                      <a:pt x="159" y="27"/>
                      <a:pt x="148" y="27"/>
                    </a:cubicBezTo>
                    <a:cubicBezTo>
                      <a:pt x="148" y="27"/>
                      <a:pt x="148" y="27"/>
                      <a:pt x="148" y="27"/>
                    </a:cubicBezTo>
                    <a:cubicBezTo>
                      <a:pt x="144" y="27"/>
                      <a:pt x="144" y="18"/>
                      <a:pt x="148" y="16"/>
                    </a:cubicBezTo>
                    <a:cubicBezTo>
                      <a:pt x="148" y="12"/>
                      <a:pt x="148" y="12"/>
                      <a:pt x="148" y="16"/>
                    </a:cubicBezTo>
                    <a:close/>
                    <a:moveTo>
                      <a:pt x="159" y="363"/>
                    </a:moveTo>
                    <a:cubicBezTo>
                      <a:pt x="148" y="356"/>
                      <a:pt x="148" y="343"/>
                      <a:pt x="148" y="323"/>
                    </a:cubicBezTo>
                    <a:cubicBezTo>
                      <a:pt x="148" y="322"/>
                      <a:pt x="159" y="315"/>
                      <a:pt x="177" y="315"/>
                    </a:cubicBezTo>
                    <a:cubicBezTo>
                      <a:pt x="192" y="322"/>
                      <a:pt x="199" y="339"/>
                      <a:pt x="199" y="343"/>
                    </a:cubicBezTo>
                    <a:cubicBezTo>
                      <a:pt x="192" y="356"/>
                      <a:pt x="177" y="363"/>
                      <a:pt x="159" y="363"/>
                    </a:cubicBezTo>
                    <a:close/>
                    <a:moveTo>
                      <a:pt x="148" y="216"/>
                    </a:moveTo>
                    <a:cubicBezTo>
                      <a:pt x="148" y="216"/>
                      <a:pt x="148" y="216"/>
                      <a:pt x="148" y="216"/>
                    </a:cubicBezTo>
                    <a:cubicBezTo>
                      <a:pt x="148" y="216"/>
                      <a:pt x="148" y="216"/>
                      <a:pt x="148" y="216"/>
                    </a:cubicBez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59" y="216"/>
                    </a:moveTo>
                    <a:cubicBezTo>
                      <a:pt x="148" y="216"/>
                      <a:pt x="148" y="216"/>
                      <a:pt x="148" y="216"/>
                    </a:cubicBezTo>
                    <a:cubicBezTo>
                      <a:pt x="148" y="216"/>
                      <a:pt x="148" y="216"/>
                      <a:pt x="148" y="207"/>
                    </a:cubicBezTo>
                    <a:cubicBezTo>
                      <a:pt x="148" y="204"/>
                      <a:pt x="148" y="204"/>
                      <a:pt x="148" y="204"/>
                    </a:cubicBezTo>
                    <a:cubicBezTo>
                      <a:pt x="159" y="204"/>
                      <a:pt x="159" y="207"/>
                      <a:pt x="159" y="216"/>
                    </a:cubicBezTo>
                    <a:close/>
                    <a:moveTo>
                      <a:pt x="222" y="204"/>
                    </a:moveTo>
                    <a:cubicBezTo>
                      <a:pt x="222" y="204"/>
                      <a:pt x="192" y="207"/>
                      <a:pt x="148" y="204"/>
                    </a:cubicBezTo>
                    <a:cubicBezTo>
                      <a:pt x="134" y="194"/>
                      <a:pt x="124" y="194"/>
                      <a:pt x="108" y="174"/>
                    </a:cubicBezTo>
                    <a:cubicBezTo>
                      <a:pt x="108" y="174"/>
                      <a:pt x="108" y="174"/>
                      <a:pt x="108" y="174"/>
                    </a:cubicBezTo>
                    <a:cubicBezTo>
                      <a:pt x="108" y="174"/>
                      <a:pt x="108" y="174"/>
                      <a:pt x="108" y="174"/>
                    </a:cubicBezTo>
                    <a:cubicBezTo>
                      <a:pt x="131" y="179"/>
                      <a:pt x="134" y="194"/>
                      <a:pt x="148" y="194"/>
                    </a:cubicBezTo>
                    <a:cubicBezTo>
                      <a:pt x="159" y="204"/>
                      <a:pt x="192" y="204"/>
                      <a:pt x="199" y="194"/>
                    </a:cubicBezTo>
                    <a:cubicBezTo>
                      <a:pt x="216" y="194"/>
                      <a:pt x="222" y="194"/>
                      <a:pt x="222" y="194"/>
                    </a:cubicBezTo>
                    <a:cubicBezTo>
                      <a:pt x="222" y="194"/>
                      <a:pt x="222" y="194"/>
                      <a:pt x="222" y="194"/>
                    </a:cubicBezTo>
                    <a:cubicBezTo>
                      <a:pt x="222" y="194"/>
                      <a:pt x="222" y="194"/>
                      <a:pt x="222" y="194"/>
                    </a:cubicBezTo>
                    <a:cubicBezTo>
                      <a:pt x="222" y="204"/>
                      <a:pt x="222" y="204"/>
                      <a:pt x="222" y="204"/>
                    </a:cubicBezTo>
                    <a:close/>
                    <a:moveTo>
                      <a:pt x="229" y="194"/>
                    </a:moveTo>
                    <a:cubicBezTo>
                      <a:pt x="229" y="194"/>
                      <a:pt x="229" y="194"/>
                      <a:pt x="229" y="194"/>
                    </a:cubicBezTo>
                    <a:close/>
                    <a:moveTo>
                      <a:pt x="222" y="194"/>
                    </a:moveTo>
                    <a:cubicBezTo>
                      <a:pt x="222" y="194"/>
                      <a:pt x="222" y="194"/>
                      <a:pt x="222" y="194"/>
                    </a:cubicBezTo>
                    <a:close/>
                    <a:moveTo>
                      <a:pt x="229" y="194"/>
                    </a:moveTo>
                    <a:cubicBezTo>
                      <a:pt x="229" y="194"/>
                      <a:pt x="229" y="194"/>
                      <a:pt x="229" y="194"/>
                    </a:cubicBezTo>
                    <a:close/>
                    <a:moveTo>
                      <a:pt x="229" y="194"/>
                    </a:moveTo>
                    <a:cubicBezTo>
                      <a:pt x="229" y="194"/>
                      <a:pt x="229" y="194"/>
                      <a:pt x="229" y="1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5">
                <a:extLst>
                  <a:ext uri="{FF2B5EF4-FFF2-40B4-BE49-F238E27FC236}">
                    <a16:creationId xmlns:a16="http://schemas.microsoft.com/office/drawing/2014/main" id="{80DE6F19-2E7B-4AD4-B0B7-9195287F49C2}"/>
                  </a:ext>
                </a:extLst>
              </p:cNvPr>
              <p:cNvSpPr>
                <a:spLocks/>
              </p:cNvSpPr>
              <p:nvPr/>
            </p:nvSpPr>
            <p:spPr bwMode="auto">
              <a:xfrm>
                <a:off x="2967" y="2185"/>
                <a:ext cx="55" cy="52"/>
              </a:xfrm>
              <a:custGeom>
                <a:avLst/>
                <a:gdLst>
                  <a:gd name="T0" fmla="*/ 29 w 51"/>
                  <a:gd name="T1" fmla="*/ 7 h 48"/>
                  <a:gd name="T2" fmla="*/ 0 w 51"/>
                  <a:gd name="T3" fmla="*/ 24 h 48"/>
                  <a:gd name="T4" fmla="*/ 11 w 51"/>
                  <a:gd name="T5" fmla="*/ 41 h 48"/>
                  <a:gd name="T6" fmla="*/ 44 w 51"/>
                  <a:gd name="T7" fmla="*/ 28 h 48"/>
                  <a:gd name="T8" fmla="*/ 29 w 51"/>
                  <a:gd name="T9" fmla="*/ 7 h 48"/>
                </a:gdLst>
                <a:ahLst/>
                <a:cxnLst>
                  <a:cxn ang="0">
                    <a:pos x="T0" y="T1"/>
                  </a:cxn>
                  <a:cxn ang="0">
                    <a:pos x="T2" y="T3"/>
                  </a:cxn>
                  <a:cxn ang="0">
                    <a:pos x="T4" y="T5"/>
                  </a:cxn>
                  <a:cxn ang="0">
                    <a:pos x="T6" y="T7"/>
                  </a:cxn>
                  <a:cxn ang="0">
                    <a:pos x="T8" y="T9"/>
                  </a:cxn>
                </a:cxnLst>
                <a:rect l="0" t="0" r="r" b="b"/>
                <a:pathLst>
                  <a:path w="51" h="48">
                    <a:moveTo>
                      <a:pt x="29" y="7"/>
                    </a:moveTo>
                    <a:cubicBezTo>
                      <a:pt x="11" y="0"/>
                      <a:pt x="0" y="7"/>
                      <a:pt x="0" y="24"/>
                    </a:cubicBezTo>
                    <a:cubicBezTo>
                      <a:pt x="0" y="28"/>
                      <a:pt x="0" y="41"/>
                      <a:pt x="11" y="41"/>
                    </a:cubicBezTo>
                    <a:cubicBezTo>
                      <a:pt x="29" y="48"/>
                      <a:pt x="44" y="41"/>
                      <a:pt x="44" y="28"/>
                    </a:cubicBezTo>
                    <a:cubicBezTo>
                      <a:pt x="51" y="24"/>
                      <a:pt x="44" y="7"/>
                      <a:pt x="2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6">
                <a:extLst>
                  <a:ext uri="{FF2B5EF4-FFF2-40B4-BE49-F238E27FC236}">
                    <a16:creationId xmlns:a16="http://schemas.microsoft.com/office/drawing/2014/main" id="{CC62AB51-0E9F-4106-9A72-258230224FE0}"/>
                  </a:ext>
                </a:extLst>
              </p:cNvPr>
              <p:cNvSpPr>
                <a:spLocks noEditPoints="1"/>
              </p:cNvSpPr>
              <p:nvPr/>
            </p:nvSpPr>
            <p:spPr bwMode="auto">
              <a:xfrm>
                <a:off x="2806" y="1846"/>
                <a:ext cx="318" cy="533"/>
              </a:xfrm>
              <a:custGeom>
                <a:avLst/>
                <a:gdLst>
                  <a:gd name="T0" fmla="*/ 270 w 293"/>
                  <a:gd name="T1" fmla="*/ 45 h 495"/>
                  <a:gd name="T2" fmla="*/ 245 w 293"/>
                  <a:gd name="T3" fmla="*/ 45 h 495"/>
                  <a:gd name="T4" fmla="*/ 265 w 293"/>
                  <a:gd name="T5" fmla="*/ 53 h 495"/>
                  <a:gd name="T6" fmla="*/ 285 w 293"/>
                  <a:gd name="T7" fmla="*/ 95 h 495"/>
                  <a:gd name="T8" fmla="*/ 218 w 293"/>
                  <a:gd name="T9" fmla="*/ 183 h 495"/>
                  <a:gd name="T10" fmla="*/ 98 w 293"/>
                  <a:gd name="T11" fmla="*/ 148 h 495"/>
                  <a:gd name="T12" fmla="*/ 98 w 293"/>
                  <a:gd name="T13" fmla="*/ 45 h 495"/>
                  <a:gd name="T14" fmla="*/ 144 w 293"/>
                  <a:gd name="T15" fmla="*/ 16 h 495"/>
                  <a:gd name="T16" fmla="*/ 148 w 293"/>
                  <a:gd name="T17" fmla="*/ 12 h 495"/>
                  <a:gd name="T18" fmla="*/ 134 w 293"/>
                  <a:gd name="T19" fmla="*/ 12 h 495"/>
                  <a:gd name="T20" fmla="*/ 89 w 293"/>
                  <a:gd name="T21" fmla="*/ 45 h 495"/>
                  <a:gd name="T22" fmla="*/ 89 w 293"/>
                  <a:gd name="T23" fmla="*/ 148 h 495"/>
                  <a:gd name="T24" fmla="*/ 134 w 293"/>
                  <a:gd name="T25" fmla="*/ 207 h 495"/>
                  <a:gd name="T26" fmla="*/ 73 w 293"/>
                  <a:gd name="T27" fmla="*/ 315 h 495"/>
                  <a:gd name="T28" fmla="*/ 49 w 293"/>
                  <a:gd name="T29" fmla="*/ 476 h 495"/>
                  <a:gd name="T30" fmla="*/ 73 w 293"/>
                  <a:gd name="T31" fmla="*/ 489 h 495"/>
                  <a:gd name="T32" fmla="*/ 185 w 293"/>
                  <a:gd name="T33" fmla="*/ 456 h 495"/>
                  <a:gd name="T34" fmla="*/ 205 w 293"/>
                  <a:gd name="T35" fmla="*/ 350 h 495"/>
                  <a:gd name="T36" fmla="*/ 159 w 293"/>
                  <a:gd name="T37" fmla="*/ 372 h 495"/>
                  <a:gd name="T38" fmla="*/ 177 w 293"/>
                  <a:gd name="T39" fmla="*/ 442 h 495"/>
                  <a:gd name="T40" fmla="*/ 73 w 293"/>
                  <a:gd name="T41" fmla="*/ 476 h 495"/>
                  <a:gd name="T42" fmla="*/ 23 w 293"/>
                  <a:gd name="T43" fmla="*/ 383 h 495"/>
                  <a:gd name="T44" fmla="*/ 148 w 293"/>
                  <a:gd name="T45" fmla="*/ 216 h 495"/>
                  <a:gd name="T46" fmla="*/ 218 w 293"/>
                  <a:gd name="T47" fmla="*/ 204 h 495"/>
                  <a:gd name="T48" fmla="*/ 285 w 293"/>
                  <a:gd name="T49" fmla="*/ 103 h 495"/>
                  <a:gd name="T50" fmla="*/ 255 w 293"/>
                  <a:gd name="T51" fmla="*/ 53 h 495"/>
                  <a:gd name="T52" fmla="*/ 265 w 293"/>
                  <a:gd name="T53" fmla="*/ 45 h 495"/>
                  <a:gd name="T54" fmla="*/ 255 w 293"/>
                  <a:gd name="T55" fmla="*/ 53 h 495"/>
                  <a:gd name="T56" fmla="*/ 148 w 293"/>
                  <a:gd name="T57" fmla="*/ 27 h 495"/>
                  <a:gd name="T58" fmla="*/ 159 w 293"/>
                  <a:gd name="T59" fmla="*/ 363 h 495"/>
                  <a:gd name="T60" fmla="*/ 199 w 293"/>
                  <a:gd name="T61" fmla="*/ 343 h 495"/>
                  <a:gd name="T62" fmla="*/ 148 w 293"/>
                  <a:gd name="T63" fmla="*/ 216 h 495"/>
                  <a:gd name="T64" fmla="*/ 148 w 293"/>
                  <a:gd name="T65" fmla="*/ 216 h 495"/>
                  <a:gd name="T66" fmla="*/ 148 w 293"/>
                  <a:gd name="T67" fmla="*/ 216 h 495"/>
                  <a:gd name="T68" fmla="*/ 148 w 293"/>
                  <a:gd name="T69" fmla="*/ 216 h 495"/>
                  <a:gd name="T70" fmla="*/ 148 w 293"/>
                  <a:gd name="T71" fmla="*/ 216 h 495"/>
                  <a:gd name="T72" fmla="*/ 159 w 293"/>
                  <a:gd name="T73" fmla="*/ 216 h 495"/>
                  <a:gd name="T74" fmla="*/ 148 w 293"/>
                  <a:gd name="T75" fmla="*/ 204 h 495"/>
                  <a:gd name="T76" fmla="*/ 148 w 293"/>
                  <a:gd name="T77" fmla="*/ 204 h 495"/>
                  <a:gd name="T78" fmla="*/ 108 w 293"/>
                  <a:gd name="T79" fmla="*/ 174 h 495"/>
                  <a:gd name="T80" fmla="*/ 222 w 293"/>
                  <a:gd name="T81" fmla="*/ 194 h 495"/>
                  <a:gd name="T82" fmla="*/ 222 w 293"/>
                  <a:gd name="T83" fmla="*/ 204 h 495"/>
                  <a:gd name="T84" fmla="*/ 222 w 293"/>
                  <a:gd name="T85" fmla="*/ 194 h 495"/>
                  <a:gd name="T86" fmla="*/ 229 w 293"/>
                  <a:gd name="T87" fmla="*/ 194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3" h="495">
                    <a:moveTo>
                      <a:pt x="285" y="67"/>
                    </a:moveTo>
                    <a:cubicBezTo>
                      <a:pt x="285" y="55"/>
                      <a:pt x="285" y="53"/>
                      <a:pt x="270" y="45"/>
                    </a:cubicBezTo>
                    <a:cubicBezTo>
                      <a:pt x="270" y="45"/>
                      <a:pt x="270" y="45"/>
                      <a:pt x="270" y="45"/>
                    </a:cubicBezTo>
                    <a:cubicBezTo>
                      <a:pt x="265" y="45"/>
                      <a:pt x="265" y="45"/>
                      <a:pt x="265" y="45"/>
                    </a:cubicBezTo>
                    <a:cubicBezTo>
                      <a:pt x="265" y="45"/>
                      <a:pt x="265" y="33"/>
                      <a:pt x="255" y="27"/>
                    </a:cubicBezTo>
                    <a:cubicBezTo>
                      <a:pt x="247" y="27"/>
                      <a:pt x="245" y="33"/>
                      <a:pt x="245" y="45"/>
                    </a:cubicBezTo>
                    <a:cubicBezTo>
                      <a:pt x="245" y="45"/>
                      <a:pt x="245" y="53"/>
                      <a:pt x="247" y="53"/>
                    </a:cubicBezTo>
                    <a:cubicBezTo>
                      <a:pt x="255" y="55"/>
                      <a:pt x="265" y="53"/>
                      <a:pt x="265" y="53"/>
                    </a:cubicBezTo>
                    <a:cubicBezTo>
                      <a:pt x="265" y="53"/>
                      <a:pt x="265" y="53"/>
                      <a:pt x="265" y="53"/>
                    </a:cubicBezTo>
                    <a:cubicBezTo>
                      <a:pt x="273" y="55"/>
                      <a:pt x="285" y="67"/>
                      <a:pt x="285" y="73"/>
                    </a:cubicBezTo>
                    <a:cubicBezTo>
                      <a:pt x="285" y="80"/>
                      <a:pt x="285" y="88"/>
                      <a:pt x="285" y="95"/>
                    </a:cubicBezTo>
                    <a:cubicBezTo>
                      <a:pt x="285" y="95"/>
                      <a:pt x="285" y="95"/>
                      <a:pt x="285" y="95"/>
                    </a:cubicBezTo>
                    <a:cubicBezTo>
                      <a:pt x="255" y="159"/>
                      <a:pt x="255" y="159"/>
                      <a:pt x="255" y="159"/>
                    </a:cubicBezTo>
                    <a:cubicBezTo>
                      <a:pt x="247" y="174"/>
                      <a:pt x="245" y="174"/>
                      <a:pt x="222" y="194"/>
                    </a:cubicBezTo>
                    <a:cubicBezTo>
                      <a:pt x="222" y="183"/>
                      <a:pt x="218" y="179"/>
                      <a:pt x="218" y="183"/>
                    </a:cubicBezTo>
                    <a:cubicBezTo>
                      <a:pt x="199" y="194"/>
                      <a:pt x="177" y="194"/>
                      <a:pt x="148" y="179"/>
                    </a:cubicBezTo>
                    <a:cubicBezTo>
                      <a:pt x="134" y="174"/>
                      <a:pt x="124" y="166"/>
                      <a:pt x="108" y="148"/>
                    </a:cubicBezTo>
                    <a:cubicBezTo>
                      <a:pt x="98" y="148"/>
                      <a:pt x="98" y="148"/>
                      <a:pt x="98" y="148"/>
                    </a:cubicBezTo>
                    <a:cubicBezTo>
                      <a:pt x="89" y="135"/>
                      <a:pt x="81" y="121"/>
                      <a:pt x="89" y="103"/>
                    </a:cubicBezTo>
                    <a:cubicBezTo>
                      <a:pt x="89" y="45"/>
                      <a:pt x="89" y="45"/>
                      <a:pt x="89" y="45"/>
                    </a:cubicBezTo>
                    <a:cubicBezTo>
                      <a:pt x="98" y="45"/>
                      <a:pt x="98" y="45"/>
                      <a:pt x="98" y="45"/>
                    </a:cubicBezTo>
                    <a:cubicBezTo>
                      <a:pt x="98" y="27"/>
                      <a:pt x="98" y="27"/>
                      <a:pt x="108" y="27"/>
                    </a:cubicBezTo>
                    <a:cubicBezTo>
                      <a:pt x="108" y="16"/>
                      <a:pt x="124" y="16"/>
                      <a:pt x="131" y="16"/>
                    </a:cubicBezTo>
                    <a:cubicBezTo>
                      <a:pt x="134" y="16"/>
                      <a:pt x="144" y="16"/>
                      <a:pt x="144" y="16"/>
                    </a:cubicBezTo>
                    <a:cubicBezTo>
                      <a:pt x="144" y="27"/>
                      <a:pt x="148" y="27"/>
                      <a:pt x="148" y="27"/>
                    </a:cubicBezTo>
                    <a:cubicBezTo>
                      <a:pt x="159" y="27"/>
                      <a:pt x="159" y="27"/>
                      <a:pt x="159" y="27"/>
                    </a:cubicBezTo>
                    <a:cubicBezTo>
                      <a:pt x="159" y="18"/>
                      <a:pt x="159" y="12"/>
                      <a:pt x="148" y="12"/>
                    </a:cubicBezTo>
                    <a:cubicBezTo>
                      <a:pt x="148" y="0"/>
                      <a:pt x="148" y="0"/>
                      <a:pt x="148" y="12"/>
                    </a:cubicBezTo>
                    <a:cubicBezTo>
                      <a:pt x="144" y="12"/>
                      <a:pt x="134" y="12"/>
                      <a:pt x="134" y="12"/>
                    </a:cubicBezTo>
                    <a:cubicBezTo>
                      <a:pt x="134" y="12"/>
                      <a:pt x="134" y="12"/>
                      <a:pt x="134" y="12"/>
                    </a:cubicBezTo>
                    <a:cubicBezTo>
                      <a:pt x="124" y="0"/>
                      <a:pt x="108" y="12"/>
                      <a:pt x="101" y="16"/>
                    </a:cubicBezTo>
                    <a:cubicBezTo>
                      <a:pt x="98" y="27"/>
                      <a:pt x="89" y="27"/>
                      <a:pt x="89" y="45"/>
                    </a:cubicBezTo>
                    <a:cubicBezTo>
                      <a:pt x="89" y="45"/>
                      <a:pt x="89" y="45"/>
                      <a:pt x="89" y="45"/>
                    </a:cubicBezTo>
                    <a:cubicBezTo>
                      <a:pt x="78" y="103"/>
                      <a:pt x="78" y="103"/>
                      <a:pt x="78" y="103"/>
                    </a:cubicBezTo>
                    <a:cubicBezTo>
                      <a:pt x="78" y="121"/>
                      <a:pt x="78" y="135"/>
                      <a:pt x="89" y="148"/>
                    </a:cubicBezTo>
                    <a:cubicBezTo>
                      <a:pt x="89" y="148"/>
                      <a:pt x="89" y="148"/>
                      <a:pt x="89" y="148"/>
                    </a:cubicBezTo>
                    <a:cubicBezTo>
                      <a:pt x="89" y="159"/>
                      <a:pt x="89" y="159"/>
                      <a:pt x="89" y="166"/>
                    </a:cubicBezTo>
                    <a:cubicBezTo>
                      <a:pt x="108" y="179"/>
                      <a:pt x="124" y="194"/>
                      <a:pt x="144" y="204"/>
                    </a:cubicBezTo>
                    <a:cubicBezTo>
                      <a:pt x="134" y="207"/>
                      <a:pt x="134" y="207"/>
                      <a:pt x="134" y="207"/>
                    </a:cubicBezTo>
                    <a:cubicBezTo>
                      <a:pt x="134" y="216"/>
                      <a:pt x="134" y="216"/>
                      <a:pt x="144" y="216"/>
                    </a:cubicBezTo>
                    <a:cubicBezTo>
                      <a:pt x="131" y="255"/>
                      <a:pt x="131" y="255"/>
                      <a:pt x="131" y="255"/>
                    </a:cubicBezTo>
                    <a:cubicBezTo>
                      <a:pt x="124" y="289"/>
                      <a:pt x="98" y="295"/>
                      <a:pt x="73" y="315"/>
                    </a:cubicBezTo>
                    <a:cubicBezTo>
                      <a:pt x="43" y="323"/>
                      <a:pt x="23" y="343"/>
                      <a:pt x="12" y="383"/>
                    </a:cubicBezTo>
                    <a:cubicBezTo>
                      <a:pt x="0" y="413"/>
                      <a:pt x="12" y="442"/>
                      <a:pt x="31" y="471"/>
                    </a:cubicBezTo>
                    <a:cubicBezTo>
                      <a:pt x="31" y="476"/>
                      <a:pt x="43" y="476"/>
                      <a:pt x="49" y="476"/>
                    </a:cubicBezTo>
                    <a:cubicBezTo>
                      <a:pt x="58" y="484"/>
                      <a:pt x="63" y="489"/>
                      <a:pt x="73" y="489"/>
                    </a:cubicBezTo>
                    <a:cubicBezTo>
                      <a:pt x="73" y="489"/>
                      <a:pt x="73" y="489"/>
                      <a:pt x="73" y="489"/>
                    </a:cubicBezTo>
                    <a:cubicBezTo>
                      <a:pt x="73" y="489"/>
                      <a:pt x="73" y="489"/>
                      <a:pt x="73" y="489"/>
                    </a:cubicBezTo>
                    <a:cubicBezTo>
                      <a:pt x="73" y="489"/>
                      <a:pt x="73" y="489"/>
                      <a:pt x="73" y="489"/>
                    </a:cubicBezTo>
                    <a:cubicBezTo>
                      <a:pt x="98" y="495"/>
                      <a:pt x="124" y="491"/>
                      <a:pt x="144" y="489"/>
                    </a:cubicBezTo>
                    <a:cubicBezTo>
                      <a:pt x="148" y="476"/>
                      <a:pt x="170" y="471"/>
                      <a:pt x="185" y="456"/>
                    </a:cubicBezTo>
                    <a:cubicBezTo>
                      <a:pt x="199" y="442"/>
                      <a:pt x="199" y="421"/>
                      <a:pt x="205" y="408"/>
                    </a:cubicBezTo>
                    <a:cubicBezTo>
                      <a:pt x="205" y="396"/>
                      <a:pt x="199" y="383"/>
                      <a:pt x="199" y="363"/>
                    </a:cubicBezTo>
                    <a:cubicBezTo>
                      <a:pt x="199" y="363"/>
                      <a:pt x="205" y="356"/>
                      <a:pt x="205" y="350"/>
                    </a:cubicBezTo>
                    <a:cubicBezTo>
                      <a:pt x="212" y="323"/>
                      <a:pt x="199" y="315"/>
                      <a:pt x="177" y="305"/>
                    </a:cubicBezTo>
                    <a:cubicBezTo>
                      <a:pt x="159" y="295"/>
                      <a:pt x="144" y="315"/>
                      <a:pt x="134" y="323"/>
                    </a:cubicBezTo>
                    <a:cubicBezTo>
                      <a:pt x="131" y="350"/>
                      <a:pt x="144" y="363"/>
                      <a:pt x="159" y="372"/>
                    </a:cubicBezTo>
                    <a:cubicBezTo>
                      <a:pt x="159" y="372"/>
                      <a:pt x="177" y="372"/>
                      <a:pt x="185" y="372"/>
                    </a:cubicBezTo>
                    <a:cubicBezTo>
                      <a:pt x="192" y="383"/>
                      <a:pt x="192" y="396"/>
                      <a:pt x="192" y="408"/>
                    </a:cubicBezTo>
                    <a:cubicBezTo>
                      <a:pt x="192" y="416"/>
                      <a:pt x="185" y="431"/>
                      <a:pt x="177" y="442"/>
                    </a:cubicBezTo>
                    <a:cubicBezTo>
                      <a:pt x="159" y="456"/>
                      <a:pt x="148" y="471"/>
                      <a:pt x="134" y="476"/>
                    </a:cubicBezTo>
                    <a:cubicBezTo>
                      <a:pt x="117" y="484"/>
                      <a:pt x="98" y="489"/>
                      <a:pt x="78" y="476"/>
                    </a:cubicBezTo>
                    <a:cubicBezTo>
                      <a:pt x="73" y="476"/>
                      <a:pt x="73" y="476"/>
                      <a:pt x="73" y="476"/>
                    </a:cubicBezTo>
                    <a:cubicBezTo>
                      <a:pt x="73" y="476"/>
                      <a:pt x="58" y="476"/>
                      <a:pt x="58" y="471"/>
                    </a:cubicBezTo>
                    <a:cubicBezTo>
                      <a:pt x="49" y="471"/>
                      <a:pt x="46" y="464"/>
                      <a:pt x="43" y="456"/>
                    </a:cubicBezTo>
                    <a:cubicBezTo>
                      <a:pt x="23" y="442"/>
                      <a:pt x="12" y="413"/>
                      <a:pt x="23" y="383"/>
                    </a:cubicBezTo>
                    <a:cubicBezTo>
                      <a:pt x="30" y="356"/>
                      <a:pt x="49" y="341"/>
                      <a:pt x="78" y="322"/>
                    </a:cubicBezTo>
                    <a:cubicBezTo>
                      <a:pt x="108" y="305"/>
                      <a:pt x="131" y="295"/>
                      <a:pt x="144" y="262"/>
                    </a:cubicBezTo>
                    <a:cubicBezTo>
                      <a:pt x="148" y="216"/>
                      <a:pt x="148" y="216"/>
                      <a:pt x="148" y="216"/>
                    </a:cubicBezTo>
                    <a:cubicBezTo>
                      <a:pt x="159" y="216"/>
                      <a:pt x="159" y="216"/>
                      <a:pt x="159" y="216"/>
                    </a:cubicBezTo>
                    <a:cubicBezTo>
                      <a:pt x="159" y="204"/>
                      <a:pt x="159" y="204"/>
                      <a:pt x="159" y="204"/>
                    </a:cubicBezTo>
                    <a:cubicBezTo>
                      <a:pt x="185" y="207"/>
                      <a:pt x="205" y="207"/>
                      <a:pt x="218" y="204"/>
                    </a:cubicBezTo>
                    <a:cubicBezTo>
                      <a:pt x="222" y="204"/>
                      <a:pt x="229" y="204"/>
                      <a:pt x="229" y="194"/>
                    </a:cubicBezTo>
                    <a:cubicBezTo>
                      <a:pt x="245" y="194"/>
                      <a:pt x="255" y="174"/>
                      <a:pt x="265" y="159"/>
                    </a:cubicBezTo>
                    <a:cubicBezTo>
                      <a:pt x="285" y="103"/>
                      <a:pt x="285" y="103"/>
                      <a:pt x="285" y="103"/>
                    </a:cubicBezTo>
                    <a:cubicBezTo>
                      <a:pt x="285" y="95"/>
                      <a:pt x="285" y="95"/>
                      <a:pt x="285" y="95"/>
                    </a:cubicBezTo>
                    <a:cubicBezTo>
                      <a:pt x="293" y="88"/>
                      <a:pt x="293" y="80"/>
                      <a:pt x="285" y="67"/>
                    </a:cubicBezTo>
                    <a:close/>
                    <a:moveTo>
                      <a:pt x="255" y="53"/>
                    </a:moveTo>
                    <a:cubicBezTo>
                      <a:pt x="247" y="53"/>
                      <a:pt x="245" y="53"/>
                      <a:pt x="245" y="45"/>
                    </a:cubicBezTo>
                    <a:cubicBezTo>
                      <a:pt x="245" y="45"/>
                      <a:pt x="247" y="45"/>
                      <a:pt x="255" y="45"/>
                    </a:cubicBezTo>
                    <a:cubicBezTo>
                      <a:pt x="265" y="45"/>
                      <a:pt x="265" y="45"/>
                      <a:pt x="265" y="45"/>
                    </a:cubicBezTo>
                    <a:cubicBezTo>
                      <a:pt x="265" y="53"/>
                      <a:pt x="265" y="53"/>
                      <a:pt x="265" y="53"/>
                    </a:cubicBezTo>
                    <a:cubicBezTo>
                      <a:pt x="265" y="53"/>
                      <a:pt x="265" y="53"/>
                      <a:pt x="265" y="53"/>
                    </a:cubicBezTo>
                    <a:cubicBezTo>
                      <a:pt x="265" y="53"/>
                      <a:pt x="255" y="55"/>
                      <a:pt x="255" y="53"/>
                    </a:cubicBezTo>
                    <a:close/>
                    <a:moveTo>
                      <a:pt x="148" y="16"/>
                    </a:moveTo>
                    <a:cubicBezTo>
                      <a:pt x="148" y="16"/>
                      <a:pt x="159" y="27"/>
                      <a:pt x="148" y="27"/>
                    </a:cubicBezTo>
                    <a:cubicBezTo>
                      <a:pt x="148" y="27"/>
                      <a:pt x="148" y="27"/>
                      <a:pt x="148" y="27"/>
                    </a:cubicBezTo>
                    <a:cubicBezTo>
                      <a:pt x="144" y="27"/>
                      <a:pt x="144" y="18"/>
                      <a:pt x="148" y="16"/>
                    </a:cubicBezTo>
                    <a:cubicBezTo>
                      <a:pt x="148" y="12"/>
                      <a:pt x="148" y="12"/>
                      <a:pt x="148" y="16"/>
                    </a:cubicBezTo>
                    <a:close/>
                    <a:moveTo>
                      <a:pt x="159" y="363"/>
                    </a:moveTo>
                    <a:cubicBezTo>
                      <a:pt x="148" y="356"/>
                      <a:pt x="148" y="343"/>
                      <a:pt x="148" y="323"/>
                    </a:cubicBezTo>
                    <a:cubicBezTo>
                      <a:pt x="148" y="322"/>
                      <a:pt x="159" y="315"/>
                      <a:pt x="177" y="315"/>
                    </a:cubicBezTo>
                    <a:cubicBezTo>
                      <a:pt x="192" y="322"/>
                      <a:pt x="199" y="339"/>
                      <a:pt x="199" y="343"/>
                    </a:cubicBezTo>
                    <a:cubicBezTo>
                      <a:pt x="192" y="356"/>
                      <a:pt x="177" y="363"/>
                      <a:pt x="159" y="363"/>
                    </a:cubicBezTo>
                    <a:close/>
                    <a:moveTo>
                      <a:pt x="148" y="216"/>
                    </a:moveTo>
                    <a:cubicBezTo>
                      <a:pt x="148" y="216"/>
                      <a:pt x="148" y="216"/>
                      <a:pt x="148" y="216"/>
                    </a:cubicBezTo>
                    <a:cubicBezTo>
                      <a:pt x="148" y="216"/>
                      <a:pt x="148" y="216"/>
                      <a:pt x="148" y="216"/>
                    </a:cubicBez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48" y="216"/>
                    </a:moveTo>
                    <a:cubicBezTo>
                      <a:pt x="148" y="216"/>
                      <a:pt x="148" y="216"/>
                      <a:pt x="148" y="216"/>
                    </a:cubicBezTo>
                    <a:close/>
                    <a:moveTo>
                      <a:pt x="159" y="216"/>
                    </a:moveTo>
                    <a:cubicBezTo>
                      <a:pt x="148" y="216"/>
                      <a:pt x="148" y="216"/>
                      <a:pt x="148" y="216"/>
                    </a:cubicBezTo>
                    <a:cubicBezTo>
                      <a:pt x="148" y="216"/>
                      <a:pt x="148" y="216"/>
                      <a:pt x="148" y="207"/>
                    </a:cubicBezTo>
                    <a:cubicBezTo>
                      <a:pt x="148" y="204"/>
                      <a:pt x="148" y="204"/>
                      <a:pt x="148" y="204"/>
                    </a:cubicBezTo>
                    <a:cubicBezTo>
                      <a:pt x="159" y="204"/>
                      <a:pt x="159" y="207"/>
                      <a:pt x="159" y="216"/>
                    </a:cubicBezTo>
                    <a:close/>
                    <a:moveTo>
                      <a:pt x="222" y="204"/>
                    </a:moveTo>
                    <a:cubicBezTo>
                      <a:pt x="222" y="204"/>
                      <a:pt x="192" y="207"/>
                      <a:pt x="148" y="204"/>
                    </a:cubicBezTo>
                    <a:cubicBezTo>
                      <a:pt x="134" y="194"/>
                      <a:pt x="124" y="194"/>
                      <a:pt x="108" y="174"/>
                    </a:cubicBezTo>
                    <a:cubicBezTo>
                      <a:pt x="108" y="174"/>
                      <a:pt x="108" y="174"/>
                      <a:pt x="108" y="174"/>
                    </a:cubicBezTo>
                    <a:cubicBezTo>
                      <a:pt x="108" y="174"/>
                      <a:pt x="108" y="174"/>
                      <a:pt x="108" y="174"/>
                    </a:cubicBezTo>
                    <a:cubicBezTo>
                      <a:pt x="131" y="179"/>
                      <a:pt x="134" y="194"/>
                      <a:pt x="148" y="194"/>
                    </a:cubicBezTo>
                    <a:cubicBezTo>
                      <a:pt x="159" y="204"/>
                      <a:pt x="192" y="204"/>
                      <a:pt x="199" y="194"/>
                    </a:cubicBezTo>
                    <a:cubicBezTo>
                      <a:pt x="216" y="194"/>
                      <a:pt x="222" y="194"/>
                      <a:pt x="222" y="194"/>
                    </a:cubicBezTo>
                    <a:cubicBezTo>
                      <a:pt x="222" y="194"/>
                      <a:pt x="222" y="194"/>
                      <a:pt x="222" y="194"/>
                    </a:cubicBezTo>
                    <a:cubicBezTo>
                      <a:pt x="222" y="194"/>
                      <a:pt x="222" y="194"/>
                      <a:pt x="222" y="194"/>
                    </a:cubicBezTo>
                    <a:cubicBezTo>
                      <a:pt x="222" y="204"/>
                      <a:pt x="222" y="204"/>
                      <a:pt x="222" y="204"/>
                    </a:cubicBezTo>
                    <a:close/>
                    <a:moveTo>
                      <a:pt x="229" y="194"/>
                    </a:moveTo>
                    <a:cubicBezTo>
                      <a:pt x="229" y="194"/>
                      <a:pt x="229" y="194"/>
                      <a:pt x="229" y="194"/>
                    </a:cubicBezTo>
                    <a:close/>
                    <a:moveTo>
                      <a:pt x="222" y="194"/>
                    </a:moveTo>
                    <a:cubicBezTo>
                      <a:pt x="222" y="194"/>
                      <a:pt x="222" y="194"/>
                      <a:pt x="222" y="194"/>
                    </a:cubicBezTo>
                    <a:close/>
                    <a:moveTo>
                      <a:pt x="229" y="194"/>
                    </a:moveTo>
                    <a:cubicBezTo>
                      <a:pt x="229" y="194"/>
                      <a:pt x="229" y="194"/>
                      <a:pt x="229" y="194"/>
                    </a:cubicBezTo>
                    <a:close/>
                    <a:moveTo>
                      <a:pt x="229" y="194"/>
                    </a:moveTo>
                    <a:cubicBezTo>
                      <a:pt x="229" y="194"/>
                      <a:pt x="229" y="194"/>
                      <a:pt x="229" y="1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1" name="Group 69">
              <a:extLst>
                <a:ext uri="{FF2B5EF4-FFF2-40B4-BE49-F238E27FC236}">
                  <a16:creationId xmlns:a16="http://schemas.microsoft.com/office/drawing/2014/main" id="{3A14C2E2-810C-479D-8305-8C0613475EC4}"/>
                </a:ext>
              </a:extLst>
            </p:cNvPr>
            <p:cNvGrpSpPr>
              <a:grpSpLocks noChangeAspect="1"/>
            </p:cNvGrpSpPr>
            <p:nvPr/>
          </p:nvGrpSpPr>
          <p:grpSpPr bwMode="auto">
            <a:xfrm>
              <a:off x="4997378" y="351586"/>
              <a:ext cx="568266" cy="599506"/>
              <a:chOff x="3512" y="672"/>
              <a:chExt cx="382" cy="403"/>
            </a:xfrm>
            <a:solidFill>
              <a:srgbClr val="3CDEFE"/>
            </a:solidFill>
          </p:grpSpPr>
          <p:sp>
            <p:nvSpPr>
              <p:cNvPr id="92" name="Freeform 70">
                <a:extLst>
                  <a:ext uri="{FF2B5EF4-FFF2-40B4-BE49-F238E27FC236}">
                    <a16:creationId xmlns:a16="http://schemas.microsoft.com/office/drawing/2014/main" id="{898A62BD-1045-4152-9702-AFAF75E54782}"/>
                  </a:ext>
                </a:extLst>
              </p:cNvPr>
              <p:cNvSpPr>
                <a:spLocks noEditPoints="1"/>
              </p:cNvSpPr>
              <p:nvPr/>
            </p:nvSpPr>
            <p:spPr bwMode="auto">
              <a:xfrm>
                <a:off x="3512" y="672"/>
                <a:ext cx="382" cy="403"/>
              </a:xfrm>
              <a:custGeom>
                <a:avLst/>
                <a:gdLst>
                  <a:gd name="T0" fmla="*/ 49 w 248"/>
                  <a:gd name="T1" fmla="*/ 22 h 262"/>
                  <a:gd name="T2" fmla="*/ 0 w 248"/>
                  <a:gd name="T3" fmla="*/ 193 h 262"/>
                  <a:gd name="T4" fmla="*/ 20 w 248"/>
                  <a:gd name="T5" fmla="*/ 221 h 262"/>
                  <a:gd name="T6" fmla="*/ 166 w 248"/>
                  <a:gd name="T7" fmla="*/ 258 h 262"/>
                  <a:gd name="T8" fmla="*/ 191 w 248"/>
                  <a:gd name="T9" fmla="*/ 245 h 262"/>
                  <a:gd name="T10" fmla="*/ 237 w 248"/>
                  <a:gd name="T11" fmla="*/ 73 h 262"/>
                  <a:gd name="T12" fmla="*/ 223 w 248"/>
                  <a:gd name="T13" fmla="*/ 46 h 262"/>
                  <a:gd name="T14" fmla="*/ 208 w 248"/>
                  <a:gd name="T15" fmla="*/ 43 h 262"/>
                  <a:gd name="T16" fmla="*/ 203 w 248"/>
                  <a:gd name="T17" fmla="*/ 51 h 262"/>
                  <a:gd name="T18" fmla="*/ 211 w 248"/>
                  <a:gd name="T19" fmla="*/ 54 h 262"/>
                  <a:gd name="T20" fmla="*/ 223 w 248"/>
                  <a:gd name="T21" fmla="*/ 73 h 262"/>
                  <a:gd name="T22" fmla="*/ 191 w 248"/>
                  <a:gd name="T23" fmla="*/ 174 h 262"/>
                  <a:gd name="T24" fmla="*/ 175 w 248"/>
                  <a:gd name="T25" fmla="*/ 186 h 262"/>
                  <a:gd name="T26" fmla="*/ 144 w 248"/>
                  <a:gd name="T27" fmla="*/ 179 h 262"/>
                  <a:gd name="T28" fmla="*/ 134 w 248"/>
                  <a:gd name="T29" fmla="*/ 184 h 262"/>
                  <a:gd name="T30" fmla="*/ 132 w 248"/>
                  <a:gd name="T31" fmla="*/ 221 h 262"/>
                  <a:gd name="T32" fmla="*/ 109 w 248"/>
                  <a:gd name="T33" fmla="*/ 226 h 262"/>
                  <a:gd name="T34" fmla="*/ 37 w 248"/>
                  <a:gd name="T35" fmla="*/ 207 h 262"/>
                  <a:gd name="T36" fmla="*/ 27 w 248"/>
                  <a:gd name="T37" fmla="*/ 184 h 262"/>
                  <a:gd name="T38" fmla="*/ 65 w 248"/>
                  <a:gd name="T39" fmla="*/ 34 h 262"/>
                  <a:gd name="T40" fmla="*/ 88 w 248"/>
                  <a:gd name="T41" fmla="*/ 22 h 262"/>
                  <a:gd name="T42" fmla="*/ 95 w 248"/>
                  <a:gd name="T43" fmla="*/ 22 h 262"/>
                  <a:gd name="T44" fmla="*/ 100 w 248"/>
                  <a:gd name="T45" fmla="*/ 22 h 262"/>
                  <a:gd name="T46" fmla="*/ 100 w 248"/>
                  <a:gd name="T47" fmla="*/ 14 h 262"/>
                  <a:gd name="T48" fmla="*/ 75 w 248"/>
                  <a:gd name="T49" fmla="*/ 4 h 262"/>
                  <a:gd name="T50" fmla="*/ 49 w 248"/>
                  <a:gd name="T51" fmla="*/ 22 h 262"/>
                  <a:gd name="T52" fmla="*/ 127 w 248"/>
                  <a:gd name="T53" fmla="*/ 226 h 262"/>
                  <a:gd name="T54" fmla="*/ 134 w 248"/>
                  <a:gd name="T55" fmla="*/ 207 h 262"/>
                  <a:gd name="T56" fmla="*/ 137 w 248"/>
                  <a:gd name="T57" fmla="*/ 193 h 262"/>
                  <a:gd name="T58" fmla="*/ 154 w 248"/>
                  <a:gd name="T59" fmla="*/ 186 h 262"/>
                  <a:gd name="T60" fmla="*/ 162 w 248"/>
                  <a:gd name="T61" fmla="*/ 188 h 262"/>
                  <a:gd name="T62" fmla="*/ 191 w 248"/>
                  <a:gd name="T63" fmla="*/ 186 h 262"/>
                  <a:gd name="T64" fmla="*/ 166 w 248"/>
                  <a:gd name="T65" fmla="*/ 203 h 262"/>
                  <a:gd name="T66" fmla="*/ 144 w 248"/>
                  <a:gd name="T67" fmla="*/ 221 h 262"/>
                  <a:gd name="T68" fmla="*/ 127 w 248"/>
                  <a:gd name="T69" fmla="*/ 22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48" h="262">
                    <a:moveTo>
                      <a:pt x="49" y="22"/>
                    </a:moveTo>
                    <a:cubicBezTo>
                      <a:pt x="0" y="193"/>
                      <a:pt x="0" y="193"/>
                      <a:pt x="0" y="193"/>
                    </a:cubicBezTo>
                    <a:cubicBezTo>
                      <a:pt x="0" y="207"/>
                      <a:pt x="6" y="221"/>
                      <a:pt x="20" y="221"/>
                    </a:cubicBezTo>
                    <a:cubicBezTo>
                      <a:pt x="166" y="258"/>
                      <a:pt x="166" y="258"/>
                      <a:pt x="166" y="258"/>
                    </a:cubicBezTo>
                    <a:cubicBezTo>
                      <a:pt x="177" y="262"/>
                      <a:pt x="191" y="258"/>
                      <a:pt x="191" y="245"/>
                    </a:cubicBezTo>
                    <a:cubicBezTo>
                      <a:pt x="237" y="73"/>
                      <a:pt x="237" y="73"/>
                      <a:pt x="237" y="73"/>
                    </a:cubicBezTo>
                    <a:cubicBezTo>
                      <a:pt x="248" y="62"/>
                      <a:pt x="234" y="46"/>
                      <a:pt x="223" y="46"/>
                    </a:cubicBezTo>
                    <a:cubicBezTo>
                      <a:pt x="208" y="43"/>
                      <a:pt x="208" y="43"/>
                      <a:pt x="208" y="43"/>
                    </a:cubicBezTo>
                    <a:cubicBezTo>
                      <a:pt x="203" y="51"/>
                      <a:pt x="203" y="51"/>
                      <a:pt x="203" y="51"/>
                    </a:cubicBezTo>
                    <a:cubicBezTo>
                      <a:pt x="211" y="54"/>
                      <a:pt x="211" y="54"/>
                      <a:pt x="211" y="54"/>
                    </a:cubicBezTo>
                    <a:cubicBezTo>
                      <a:pt x="217" y="54"/>
                      <a:pt x="223" y="62"/>
                      <a:pt x="223" y="73"/>
                    </a:cubicBezTo>
                    <a:cubicBezTo>
                      <a:pt x="191" y="174"/>
                      <a:pt x="191" y="174"/>
                      <a:pt x="191" y="174"/>
                    </a:cubicBezTo>
                    <a:cubicBezTo>
                      <a:pt x="191" y="184"/>
                      <a:pt x="185" y="186"/>
                      <a:pt x="175" y="186"/>
                    </a:cubicBezTo>
                    <a:cubicBezTo>
                      <a:pt x="144" y="179"/>
                      <a:pt x="144" y="179"/>
                      <a:pt x="144" y="179"/>
                    </a:cubicBezTo>
                    <a:cubicBezTo>
                      <a:pt x="144" y="179"/>
                      <a:pt x="137" y="179"/>
                      <a:pt x="134" y="184"/>
                    </a:cubicBezTo>
                    <a:cubicBezTo>
                      <a:pt x="132" y="221"/>
                      <a:pt x="132" y="221"/>
                      <a:pt x="132" y="221"/>
                    </a:cubicBezTo>
                    <a:cubicBezTo>
                      <a:pt x="131" y="221"/>
                      <a:pt x="121" y="226"/>
                      <a:pt x="109" y="226"/>
                    </a:cubicBezTo>
                    <a:cubicBezTo>
                      <a:pt x="37" y="207"/>
                      <a:pt x="37" y="207"/>
                      <a:pt x="37" y="207"/>
                    </a:cubicBezTo>
                    <a:cubicBezTo>
                      <a:pt x="27" y="203"/>
                      <a:pt x="20" y="193"/>
                      <a:pt x="27" y="184"/>
                    </a:cubicBezTo>
                    <a:cubicBezTo>
                      <a:pt x="65" y="34"/>
                      <a:pt x="65" y="34"/>
                      <a:pt x="65" y="34"/>
                    </a:cubicBezTo>
                    <a:cubicBezTo>
                      <a:pt x="67" y="22"/>
                      <a:pt x="75" y="16"/>
                      <a:pt x="88" y="22"/>
                    </a:cubicBezTo>
                    <a:cubicBezTo>
                      <a:pt x="95" y="22"/>
                      <a:pt x="95" y="22"/>
                      <a:pt x="95" y="22"/>
                    </a:cubicBezTo>
                    <a:cubicBezTo>
                      <a:pt x="100" y="22"/>
                      <a:pt x="100" y="22"/>
                      <a:pt x="100" y="22"/>
                    </a:cubicBezTo>
                    <a:cubicBezTo>
                      <a:pt x="100" y="14"/>
                      <a:pt x="100" y="14"/>
                      <a:pt x="100" y="14"/>
                    </a:cubicBezTo>
                    <a:cubicBezTo>
                      <a:pt x="75" y="4"/>
                      <a:pt x="75" y="4"/>
                      <a:pt x="75" y="4"/>
                    </a:cubicBezTo>
                    <a:cubicBezTo>
                      <a:pt x="65" y="0"/>
                      <a:pt x="54" y="8"/>
                      <a:pt x="49" y="22"/>
                    </a:cubicBezTo>
                    <a:close/>
                    <a:moveTo>
                      <a:pt x="127" y="226"/>
                    </a:moveTo>
                    <a:cubicBezTo>
                      <a:pt x="127" y="221"/>
                      <a:pt x="132" y="221"/>
                      <a:pt x="134" y="207"/>
                    </a:cubicBezTo>
                    <a:cubicBezTo>
                      <a:pt x="137" y="193"/>
                      <a:pt x="137" y="193"/>
                      <a:pt x="137" y="193"/>
                    </a:cubicBezTo>
                    <a:cubicBezTo>
                      <a:pt x="143" y="188"/>
                      <a:pt x="144" y="184"/>
                      <a:pt x="154" y="186"/>
                    </a:cubicBezTo>
                    <a:cubicBezTo>
                      <a:pt x="162" y="188"/>
                      <a:pt x="162" y="188"/>
                      <a:pt x="162" y="188"/>
                    </a:cubicBezTo>
                    <a:cubicBezTo>
                      <a:pt x="177" y="193"/>
                      <a:pt x="191" y="186"/>
                      <a:pt x="191" y="186"/>
                    </a:cubicBezTo>
                    <a:cubicBezTo>
                      <a:pt x="191" y="186"/>
                      <a:pt x="177" y="200"/>
                      <a:pt x="166" y="203"/>
                    </a:cubicBezTo>
                    <a:cubicBezTo>
                      <a:pt x="144" y="221"/>
                      <a:pt x="144" y="221"/>
                      <a:pt x="144" y="221"/>
                    </a:cubicBezTo>
                    <a:cubicBezTo>
                      <a:pt x="134" y="221"/>
                      <a:pt x="127" y="226"/>
                      <a:pt x="127" y="2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71">
                <a:extLst>
                  <a:ext uri="{FF2B5EF4-FFF2-40B4-BE49-F238E27FC236}">
                    <a16:creationId xmlns:a16="http://schemas.microsoft.com/office/drawing/2014/main" id="{25632CCA-81B9-4022-88C9-159E0FD838D9}"/>
                  </a:ext>
                </a:extLst>
              </p:cNvPr>
              <p:cNvSpPr>
                <a:spLocks noEditPoints="1"/>
              </p:cNvSpPr>
              <p:nvPr/>
            </p:nvSpPr>
            <p:spPr bwMode="auto">
              <a:xfrm>
                <a:off x="3666" y="672"/>
                <a:ext cx="149" cy="95"/>
              </a:xfrm>
              <a:custGeom>
                <a:avLst/>
                <a:gdLst>
                  <a:gd name="T0" fmla="*/ 6 w 97"/>
                  <a:gd name="T1" fmla="*/ 14 h 62"/>
                  <a:gd name="T2" fmla="*/ 6 w 97"/>
                  <a:gd name="T3" fmla="*/ 16 h 62"/>
                  <a:gd name="T4" fmla="*/ 0 w 97"/>
                  <a:gd name="T5" fmla="*/ 34 h 62"/>
                  <a:gd name="T6" fmla="*/ 91 w 97"/>
                  <a:gd name="T7" fmla="*/ 62 h 62"/>
                  <a:gd name="T8" fmla="*/ 97 w 97"/>
                  <a:gd name="T9" fmla="*/ 43 h 62"/>
                  <a:gd name="T10" fmla="*/ 97 w 97"/>
                  <a:gd name="T11" fmla="*/ 36 h 62"/>
                  <a:gd name="T12" fmla="*/ 91 w 97"/>
                  <a:gd name="T13" fmla="*/ 28 h 62"/>
                  <a:gd name="T14" fmla="*/ 75 w 97"/>
                  <a:gd name="T15" fmla="*/ 22 h 62"/>
                  <a:gd name="T16" fmla="*/ 58 w 97"/>
                  <a:gd name="T17" fmla="*/ 0 h 62"/>
                  <a:gd name="T18" fmla="*/ 34 w 97"/>
                  <a:gd name="T19" fmla="*/ 8 h 62"/>
                  <a:gd name="T20" fmla="*/ 21 w 97"/>
                  <a:gd name="T21" fmla="*/ 4 h 62"/>
                  <a:gd name="T22" fmla="*/ 6 w 97"/>
                  <a:gd name="T23" fmla="*/ 14 h 62"/>
                  <a:gd name="T24" fmla="*/ 44 w 97"/>
                  <a:gd name="T25" fmla="*/ 14 h 62"/>
                  <a:gd name="T26" fmla="*/ 54 w 97"/>
                  <a:gd name="T27" fmla="*/ 8 h 62"/>
                  <a:gd name="T28" fmla="*/ 62 w 97"/>
                  <a:gd name="T29" fmla="*/ 22 h 62"/>
                  <a:gd name="T30" fmla="*/ 54 w 97"/>
                  <a:gd name="T31" fmla="*/ 28 h 62"/>
                  <a:gd name="T32" fmla="*/ 44 w 97"/>
                  <a:gd name="T33" fmla="*/ 1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7" h="62">
                    <a:moveTo>
                      <a:pt x="6" y="14"/>
                    </a:moveTo>
                    <a:cubicBezTo>
                      <a:pt x="6" y="16"/>
                      <a:pt x="6" y="16"/>
                      <a:pt x="6" y="16"/>
                    </a:cubicBezTo>
                    <a:cubicBezTo>
                      <a:pt x="0" y="34"/>
                      <a:pt x="0" y="34"/>
                      <a:pt x="0" y="34"/>
                    </a:cubicBezTo>
                    <a:cubicBezTo>
                      <a:pt x="91" y="62"/>
                      <a:pt x="91" y="62"/>
                      <a:pt x="91" y="62"/>
                    </a:cubicBezTo>
                    <a:cubicBezTo>
                      <a:pt x="97" y="43"/>
                      <a:pt x="97" y="43"/>
                      <a:pt x="97" y="43"/>
                    </a:cubicBezTo>
                    <a:cubicBezTo>
                      <a:pt x="97" y="36"/>
                      <a:pt x="97" y="36"/>
                      <a:pt x="97" y="36"/>
                    </a:cubicBezTo>
                    <a:cubicBezTo>
                      <a:pt x="97" y="34"/>
                      <a:pt x="97" y="28"/>
                      <a:pt x="91" y="28"/>
                    </a:cubicBezTo>
                    <a:cubicBezTo>
                      <a:pt x="75" y="22"/>
                      <a:pt x="75" y="22"/>
                      <a:pt x="75" y="22"/>
                    </a:cubicBezTo>
                    <a:cubicBezTo>
                      <a:pt x="77" y="14"/>
                      <a:pt x="66" y="0"/>
                      <a:pt x="58" y="0"/>
                    </a:cubicBezTo>
                    <a:cubicBezTo>
                      <a:pt x="54" y="0"/>
                      <a:pt x="37" y="0"/>
                      <a:pt x="34" y="8"/>
                    </a:cubicBezTo>
                    <a:cubicBezTo>
                      <a:pt x="21" y="4"/>
                      <a:pt x="21" y="4"/>
                      <a:pt x="21" y="4"/>
                    </a:cubicBezTo>
                    <a:cubicBezTo>
                      <a:pt x="12" y="0"/>
                      <a:pt x="9" y="4"/>
                      <a:pt x="6" y="14"/>
                    </a:cubicBezTo>
                    <a:close/>
                    <a:moveTo>
                      <a:pt x="44" y="14"/>
                    </a:moveTo>
                    <a:cubicBezTo>
                      <a:pt x="54" y="8"/>
                      <a:pt x="54" y="8"/>
                      <a:pt x="54" y="8"/>
                    </a:cubicBezTo>
                    <a:cubicBezTo>
                      <a:pt x="62" y="14"/>
                      <a:pt x="62" y="14"/>
                      <a:pt x="62" y="22"/>
                    </a:cubicBezTo>
                    <a:cubicBezTo>
                      <a:pt x="54" y="28"/>
                      <a:pt x="54" y="28"/>
                      <a:pt x="54" y="28"/>
                    </a:cubicBezTo>
                    <a:cubicBezTo>
                      <a:pt x="44" y="22"/>
                      <a:pt x="44" y="22"/>
                      <a:pt x="44"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72">
                <a:extLst>
                  <a:ext uri="{FF2B5EF4-FFF2-40B4-BE49-F238E27FC236}">
                    <a16:creationId xmlns:a16="http://schemas.microsoft.com/office/drawing/2014/main" id="{17DF34D4-B73D-48AC-8D5D-E71AE9ED624A}"/>
                  </a:ext>
                </a:extLst>
              </p:cNvPr>
              <p:cNvSpPr>
                <a:spLocks noEditPoints="1"/>
              </p:cNvSpPr>
              <p:nvPr/>
            </p:nvSpPr>
            <p:spPr bwMode="auto">
              <a:xfrm>
                <a:off x="3565" y="724"/>
                <a:ext cx="273" cy="288"/>
              </a:xfrm>
              <a:custGeom>
                <a:avLst/>
                <a:gdLst>
                  <a:gd name="T0" fmla="*/ 78 w 178"/>
                  <a:gd name="T1" fmla="*/ 187 h 187"/>
                  <a:gd name="T2" fmla="*/ 77 w 178"/>
                  <a:gd name="T3" fmla="*/ 187 h 187"/>
                  <a:gd name="T4" fmla="*/ 3 w 178"/>
                  <a:gd name="T5" fmla="*/ 159 h 187"/>
                  <a:gd name="T6" fmla="*/ 3 w 178"/>
                  <a:gd name="T7" fmla="*/ 154 h 187"/>
                  <a:gd name="T8" fmla="*/ 3 w 178"/>
                  <a:gd name="T9" fmla="*/ 152 h 187"/>
                  <a:gd name="T10" fmla="*/ 41 w 178"/>
                  <a:gd name="T11" fmla="*/ 0 h 187"/>
                  <a:gd name="T12" fmla="*/ 51 w 178"/>
                  <a:gd name="T13" fmla="*/ 0 h 187"/>
                  <a:gd name="T14" fmla="*/ 52 w 178"/>
                  <a:gd name="T15" fmla="*/ 0 h 187"/>
                  <a:gd name="T16" fmla="*/ 56 w 178"/>
                  <a:gd name="T17" fmla="*/ 0 h 187"/>
                  <a:gd name="T18" fmla="*/ 54 w 178"/>
                  <a:gd name="T19" fmla="*/ 9 h 187"/>
                  <a:gd name="T20" fmla="*/ 168 w 178"/>
                  <a:gd name="T21" fmla="*/ 39 h 187"/>
                  <a:gd name="T22" fmla="*/ 169 w 178"/>
                  <a:gd name="T23" fmla="*/ 28 h 187"/>
                  <a:gd name="T24" fmla="*/ 174 w 178"/>
                  <a:gd name="T25" fmla="*/ 28 h 187"/>
                  <a:gd name="T26" fmla="*/ 178 w 178"/>
                  <a:gd name="T27" fmla="*/ 39 h 187"/>
                  <a:gd name="T28" fmla="*/ 151 w 178"/>
                  <a:gd name="T29" fmla="*/ 140 h 187"/>
                  <a:gd name="T30" fmla="*/ 143 w 178"/>
                  <a:gd name="T31" fmla="*/ 140 h 187"/>
                  <a:gd name="T32" fmla="*/ 143 w 178"/>
                  <a:gd name="T33" fmla="*/ 140 h 187"/>
                  <a:gd name="T34" fmla="*/ 120 w 178"/>
                  <a:gd name="T35" fmla="*/ 137 h 187"/>
                  <a:gd name="T36" fmla="*/ 110 w 178"/>
                  <a:gd name="T37" fmla="*/ 137 h 187"/>
                  <a:gd name="T38" fmla="*/ 97 w 178"/>
                  <a:gd name="T39" fmla="*/ 145 h 187"/>
                  <a:gd name="T40" fmla="*/ 87 w 178"/>
                  <a:gd name="T41" fmla="*/ 173 h 187"/>
                  <a:gd name="T42" fmla="*/ 78 w 178"/>
                  <a:gd name="T43" fmla="*/ 187 h 187"/>
                  <a:gd name="T44" fmla="*/ 100 w 178"/>
                  <a:gd name="T45" fmla="*/ 104 h 187"/>
                  <a:gd name="T46" fmla="*/ 128 w 178"/>
                  <a:gd name="T47" fmla="*/ 106 h 187"/>
                  <a:gd name="T48" fmla="*/ 132 w 178"/>
                  <a:gd name="T49" fmla="*/ 79 h 187"/>
                  <a:gd name="T50" fmla="*/ 110 w 178"/>
                  <a:gd name="T51" fmla="*/ 74 h 187"/>
                  <a:gd name="T52" fmla="*/ 120 w 178"/>
                  <a:gd name="T53" fmla="*/ 49 h 187"/>
                  <a:gd name="T54" fmla="*/ 87 w 178"/>
                  <a:gd name="T55" fmla="*/ 39 h 187"/>
                  <a:gd name="T56" fmla="*/ 84 w 178"/>
                  <a:gd name="T57" fmla="*/ 65 h 187"/>
                  <a:gd name="T58" fmla="*/ 54 w 178"/>
                  <a:gd name="T59" fmla="*/ 56 h 187"/>
                  <a:gd name="T60" fmla="*/ 51 w 178"/>
                  <a:gd name="T61" fmla="*/ 88 h 187"/>
                  <a:gd name="T62" fmla="*/ 72 w 178"/>
                  <a:gd name="T63" fmla="*/ 91 h 187"/>
                  <a:gd name="T64" fmla="*/ 66 w 178"/>
                  <a:gd name="T65" fmla="*/ 117 h 187"/>
                  <a:gd name="T66" fmla="*/ 98 w 178"/>
                  <a:gd name="T67" fmla="*/ 131 h 187"/>
                  <a:gd name="T68" fmla="*/ 100 w 178"/>
                  <a:gd name="T69" fmla="*/ 10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 h="187">
                    <a:moveTo>
                      <a:pt x="78" y="187"/>
                    </a:moveTo>
                    <a:cubicBezTo>
                      <a:pt x="78" y="187"/>
                      <a:pt x="78" y="187"/>
                      <a:pt x="77" y="187"/>
                    </a:cubicBezTo>
                    <a:cubicBezTo>
                      <a:pt x="3" y="159"/>
                      <a:pt x="3" y="159"/>
                      <a:pt x="3" y="159"/>
                    </a:cubicBezTo>
                    <a:cubicBezTo>
                      <a:pt x="3" y="154"/>
                      <a:pt x="3" y="154"/>
                      <a:pt x="3" y="154"/>
                    </a:cubicBezTo>
                    <a:cubicBezTo>
                      <a:pt x="3" y="154"/>
                      <a:pt x="0" y="154"/>
                      <a:pt x="3" y="152"/>
                    </a:cubicBezTo>
                    <a:cubicBezTo>
                      <a:pt x="41" y="0"/>
                      <a:pt x="41" y="0"/>
                      <a:pt x="41" y="0"/>
                    </a:cubicBezTo>
                    <a:cubicBezTo>
                      <a:pt x="51" y="0"/>
                      <a:pt x="51" y="0"/>
                      <a:pt x="51" y="0"/>
                    </a:cubicBezTo>
                    <a:cubicBezTo>
                      <a:pt x="51" y="0"/>
                      <a:pt x="51" y="0"/>
                      <a:pt x="52" y="0"/>
                    </a:cubicBezTo>
                    <a:cubicBezTo>
                      <a:pt x="56" y="0"/>
                      <a:pt x="56" y="0"/>
                      <a:pt x="56" y="0"/>
                    </a:cubicBezTo>
                    <a:cubicBezTo>
                      <a:pt x="54" y="9"/>
                      <a:pt x="54" y="9"/>
                      <a:pt x="54" y="9"/>
                    </a:cubicBezTo>
                    <a:cubicBezTo>
                      <a:pt x="168" y="39"/>
                      <a:pt x="168" y="39"/>
                      <a:pt x="168" y="39"/>
                    </a:cubicBezTo>
                    <a:cubicBezTo>
                      <a:pt x="169" y="28"/>
                      <a:pt x="169" y="28"/>
                      <a:pt x="169" y="28"/>
                    </a:cubicBezTo>
                    <a:cubicBezTo>
                      <a:pt x="174" y="28"/>
                      <a:pt x="174" y="28"/>
                      <a:pt x="174" y="28"/>
                    </a:cubicBezTo>
                    <a:cubicBezTo>
                      <a:pt x="177" y="28"/>
                      <a:pt x="178" y="31"/>
                      <a:pt x="178" y="39"/>
                    </a:cubicBezTo>
                    <a:cubicBezTo>
                      <a:pt x="151" y="140"/>
                      <a:pt x="151" y="140"/>
                      <a:pt x="151" y="140"/>
                    </a:cubicBezTo>
                    <a:cubicBezTo>
                      <a:pt x="151" y="140"/>
                      <a:pt x="146" y="140"/>
                      <a:pt x="143" y="140"/>
                    </a:cubicBezTo>
                    <a:cubicBezTo>
                      <a:pt x="143" y="140"/>
                      <a:pt x="143" y="140"/>
                      <a:pt x="143" y="140"/>
                    </a:cubicBezTo>
                    <a:cubicBezTo>
                      <a:pt x="120" y="137"/>
                      <a:pt x="120" y="137"/>
                      <a:pt x="120" y="137"/>
                    </a:cubicBezTo>
                    <a:cubicBezTo>
                      <a:pt x="110" y="137"/>
                      <a:pt x="110" y="137"/>
                      <a:pt x="110" y="137"/>
                    </a:cubicBezTo>
                    <a:cubicBezTo>
                      <a:pt x="100" y="137"/>
                      <a:pt x="98" y="140"/>
                      <a:pt x="97" y="145"/>
                    </a:cubicBezTo>
                    <a:cubicBezTo>
                      <a:pt x="87" y="173"/>
                      <a:pt x="87" y="173"/>
                      <a:pt x="87" y="173"/>
                    </a:cubicBezTo>
                    <a:cubicBezTo>
                      <a:pt x="87" y="177"/>
                      <a:pt x="84" y="187"/>
                      <a:pt x="78" y="187"/>
                    </a:cubicBezTo>
                    <a:close/>
                    <a:moveTo>
                      <a:pt x="100" y="104"/>
                    </a:moveTo>
                    <a:cubicBezTo>
                      <a:pt x="128" y="106"/>
                      <a:pt x="128" y="106"/>
                      <a:pt x="128" y="106"/>
                    </a:cubicBezTo>
                    <a:cubicBezTo>
                      <a:pt x="132" y="79"/>
                      <a:pt x="132" y="79"/>
                      <a:pt x="132" y="79"/>
                    </a:cubicBezTo>
                    <a:cubicBezTo>
                      <a:pt x="110" y="74"/>
                      <a:pt x="110" y="74"/>
                      <a:pt x="110" y="74"/>
                    </a:cubicBezTo>
                    <a:cubicBezTo>
                      <a:pt x="120" y="49"/>
                      <a:pt x="120" y="49"/>
                      <a:pt x="120" y="49"/>
                    </a:cubicBezTo>
                    <a:cubicBezTo>
                      <a:pt x="87" y="39"/>
                      <a:pt x="87" y="39"/>
                      <a:pt x="87" y="39"/>
                    </a:cubicBezTo>
                    <a:cubicBezTo>
                      <a:pt x="84" y="65"/>
                      <a:pt x="84" y="65"/>
                      <a:pt x="84" y="65"/>
                    </a:cubicBezTo>
                    <a:cubicBezTo>
                      <a:pt x="54" y="56"/>
                      <a:pt x="54" y="56"/>
                      <a:pt x="54" y="56"/>
                    </a:cubicBezTo>
                    <a:cubicBezTo>
                      <a:pt x="51" y="88"/>
                      <a:pt x="51" y="88"/>
                      <a:pt x="51" y="88"/>
                    </a:cubicBezTo>
                    <a:cubicBezTo>
                      <a:pt x="72" y="91"/>
                      <a:pt x="72" y="91"/>
                      <a:pt x="72" y="91"/>
                    </a:cubicBezTo>
                    <a:cubicBezTo>
                      <a:pt x="66" y="117"/>
                      <a:pt x="66" y="117"/>
                      <a:pt x="66" y="117"/>
                    </a:cubicBezTo>
                    <a:cubicBezTo>
                      <a:pt x="98" y="131"/>
                      <a:pt x="98" y="131"/>
                      <a:pt x="98" y="131"/>
                    </a:cubicBezTo>
                    <a:lnTo>
                      <a:pt x="100"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73">
                <a:extLst>
                  <a:ext uri="{FF2B5EF4-FFF2-40B4-BE49-F238E27FC236}">
                    <a16:creationId xmlns:a16="http://schemas.microsoft.com/office/drawing/2014/main" id="{26F57D8F-1381-4EFB-AA1A-E5A39ED54D1F}"/>
                  </a:ext>
                </a:extLst>
              </p:cNvPr>
              <p:cNvSpPr>
                <a:spLocks noEditPoints="1"/>
              </p:cNvSpPr>
              <p:nvPr/>
            </p:nvSpPr>
            <p:spPr bwMode="auto">
              <a:xfrm>
                <a:off x="3512" y="672"/>
                <a:ext cx="382" cy="403"/>
              </a:xfrm>
              <a:custGeom>
                <a:avLst/>
                <a:gdLst>
                  <a:gd name="T0" fmla="*/ 49 w 248"/>
                  <a:gd name="T1" fmla="*/ 22 h 262"/>
                  <a:gd name="T2" fmla="*/ 0 w 248"/>
                  <a:gd name="T3" fmla="*/ 193 h 262"/>
                  <a:gd name="T4" fmla="*/ 20 w 248"/>
                  <a:gd name="T5" fmla="*/ 221 h 262"/>
                  <a:gd name="T6" fmla="*/ 166 w 248"/>
                  <a:gd name="T7" fmla="*/ 258 h 262"/>
                  <a:gd name="T8" fmla="*/ 191 w 248"/>
                  <a:gd name="T9" fmla="*/ 245 h 262"/>
                  <a:gd name="T10" fmla="*/ 237 w 248"/>
                  <a:gd name="T11" fmla="*/ 73 h 262"/>
                  <a:gd name="T12" fmla="*/ 223 w 248"/>
                  <a:gd name="T13" fmla="*/ 46 h 262"/>
                  <a:gd name="T14" fmla="*/ 208 w 248"/>
                  <a:gd name="T15" fmla="*/ 43 h 262"/>
                  <a:gd name="T16" fmla="*/ 203 w 248"/>
                  <a:gd name="T17" fmla="*/ 51 h 262"/>
                  <a:gd name="T18" fmla="*/ 211 w 248"/>
                  <a:gd name="T19" fmla="*/ 54 h 262"/>
                  <a:gd name="T20" fmla="*/ 223 w 248"/>
                  <a:gd name="T21" fmla="*/ 73 h 262"/>
                  <a:gd name="T22" fmla="*/ 191 w 248"/>
                  <a:gd name="T23" fmla="*/ 174 h 262"/>
                  <a:gd name="T24" fmla="*/ 175 w 248"/>
                  <a:gd name="T25" fmla="*/ 186 h 262"/>
                  <a:gd name="T26" fmla="*/ 144 w 248"/>
                  <a:gd name="T27" fmla="*/ 179 h 262"/>
                  <a:gd name="T28" fmla="*/ 134 w 248"/>
                  <a:gd name="T29" fmla="*/ 184 h 262"/>
                  <a:gd name="T30" fmla="*/ 132 w 248"/>
                  <a:gd name="T31" fmla="*/ 221 h 262"/>
                  <a:gd name="T32" fmla="*/ 109 w 248"/>
                  <a:gd name="T33" fmla="*/ 226 h 262"/>
                  <a:gd name="T34" fmla="*/ 37 w 248"/>
                  <a:gd name="T35" fmla="*/ 207 h 262"/>
                  <a:gd name="T36" fmla="*/ 27 w 248"/>
                  <a:gd name="T37" fmla="*/ 184 h 262"/>
                  <a:gd name="T38" fmla="*/ 65 w 248"/>
                  <a:gd name="T39" fmla="*/ 34 h 262"/>
                  <a:gd name="T40" fmla="*/ 88 w 248"/>
                  <a:gd name="T41" fmla="*/ 22 h 262"/>
                  <a:gd name="T42" fmla="*/ 95 w 248"/>
                  <a:gd name="T43" fmla="*/ 22 h 262"/>
                  <a:gd name="T44" fmla="*/ 100 w 248"/>
                  <a:gd name="T45" fmla="*/ 22 h 262"/>
                  <a:gd name="T46" fmla="*/ 100 w 248"/>
                  <a:gd name="T47" fmla="*/ 14 h 262"/>
                  <a:gd name="T48" fmla="*/ 75 w 248"/>
                  <a:gd name="T49" fmla="*/ 4 h 262"/>
                  <a:gd name="T50" fmla="*/ 49 w 248"/>
                  <a:gd name="T51" fmla="*/ 22 h 262"/>
                  <a:gd name="T52" fmla="*/ 127 w 248"/>
                  <a:gd name="T53" fmla="*/ 226 h 262"/>
                  <a:gd name="T54" fmla="*/ 134 w 248"/>
                  <a:gd name="T55" fmla="*/ 207 h 262"/>
                  <a:gd name="T56" fmla="*/ 137 w 248"/>
                  <a:gd name="T57" fmla="*/ 193 h 262"/>
                  <a:gd name="T58" fmla="*/ 154 w 248"/>
                  <a:gd name="T59" fmla="*/ 186 h 262"/>
                  <a:gd name="T60" fmla="*/ 162 w 248"/>
                  <a:gd name="T61" fmla="*/ 188 h 262"/>
                  <a:gd name="T62" fmla="*/ 191 w 248"/>
                  <a:gd name="T63" fmla="*/ 186 h 262"/>
                  <a:gd name="T64" fmla="*/ 166 w 248"/>
                  <a:gd name="T65" fmla="*/ 203 h 262"/>
                  <a:gd name="T66" fmla="*/ 144 w 248"/>
                  <a:gd name="T67" fmla="*/ 221 h 262"/>
                  <a:gd name="T68" fmla="*/ 127 w 248"/>
                  <a:gd name="T69" fmla="*/ 226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48" h="262">
                    <a:moveTo>
                      <a:pt x="49" y="22"/>
                    </a:moveTo>
                    <a:cubicBezTo>
                      <a:pt x="0" y="193"/>
                      <a:pt x="0" y="193"/>
                      <a:pt x="0" y="193"/>
                    </a:cubicBezTo>
                    <a:cubicBezTo>
                      <a:pt x="0" y="207"/>
                      <a:pt x="6" y="221"/>
                      <a:pt x="20" y="221"/>
                    </a:cubicBezTo>
                    <a:cubicBezTo>
                      <a:pt x="166" y="258"/>
                      <a:pt x="166" y="258"/>
                      <a:pt x="166" y="258"/>
                    </a:cubicBezTo>
                    <a:cubicBezTo>
                      <a:pt x="177" y="262"/>
                      <a:pt x="191" y="258"/>
                      <a:pt x="191" y="245"/>
                    </a:cubicBezTo>
                    <a:cubicBezTo>
                      <a:pt x="237" y="73"/>
                      <a:pt x="237" y="73"/>
                      <a:pt x="237" y="73"/>
                    </a:cubicBezTo>
                    <a:cubicBezTo>
                      <a:pt x="248" y="62"/>
                      <a:pt x="234" y="46"/>
                      <a:pt x="223" y="46"/>
                    </a:cubicBezTo>
                    <a:cubicBezTo>
                      <a:pt x="208" y="43"/>
                      <a:pt x="208" y="43"/>
                      <a:pt x="208" y="43"/>
                    </a:cubicBezTo>
                    <a:cubicBezTo>
                      <a:pt x="203" y="51"/>
                      <a:pt x="203" y="51"/>
                      <a:pt x="203" y="51"/>
                    </a:cubicBezTo>
                    <a:cubicBezTo>
                      <a:pt x="211" y="54"/>
                      <a:pt x="211" y="54"/>
                      <a:pt x="211" y="54"/>
                    </a:cubicBezTo>
                    <a:cubicBezTo>
                      <a:pt x="217" y="54"/>
                      <a:pt x="223" y="62"/>
                      <a:pt x="223" y="73"/>
                    </a:cubicBezTo>
                    <a:cubicBezTo>
                      <a:pt x="191" y="174"/>
                      <a:pt x="191" y="174"/>
                      <a:pt x="191" y="174"/>
                    </a:cubicBezTo>
                    <a:cubicBezTo>
                      <a:pt x="191" y="184"/>
                      <a:pt x="185" y="186"/>
                      <a:pt x="175" y="186"/>
                    </a:cubicBezTo>
                    <a:cubicBezTo>
                      <a:pt x="144" y="179"/>
                      <a:pt x="144" y="179"/>
                      <a:pt x="144" y="179"/>
                    </a:cubicBezTo>
                    <a:cubicBezTo>
                      <a:pt x="144" y="179"/>
                      <a:pt x="137" y="179"/>
                      <a:pt x="134" y="184"/>
                    </a:cubicBezTo>
                    <a:cubicBezTo>
                      <a:pt x="132" y="221"/>
                      <a:pt x="132" y="221"/>
                      <a:pt x="132" y="221"/>
                    </a:cubicBezTo>
                    <a:cubicBezTo>
                      <a:pt x="131" y="221"/>
                      <a:pt x="121" y="226"/>
                      <a:pt x="109" y="226"/>
                    </a:cubicBezTo>
                    <a:cubicBezTo>
                      <a:pt x="37" y="207"/>
                      <a:pt x="37" y="207"/>
                      <a:pt x="37" y="207"/>
                    </a:cubicBezTo>
                    <a:cubicBezTo>
                      <a:pt x="27" y="203"/>
                      <a:pt x="20" y="193"/>
                      <a:pt x="27" y="184"/>
                    </a:cubicBezTo>
                    <a:cubicBezTo>
                      <a:pt x="65" y="34"/>
                      <a:pt x="65" y="34"/>
                      <a:pt x="65" y="34"/>
                    </a:cubicBezTo>
                    <a:cubicBezTo>
                      <a:pt x="67" y="22"/>
                      <a:pt x="75" y="16"/>
                      <a:pt x="88" y="22"/>
                    </a:cubicBezTo>
                    <a:cubicBezTo>
                      <a:pt x="95" y="22"/>
                      <a:pt x="95" y="22"/>
                      <a:pt x="95" y="22"/>
                    </a:cubicBezTo>
                    <a:cubicBezTo>
                      <a:pt x="100" y="22"/>
                      <a:pt x="100" y="22"/>
                      <a:pt x="100" y="22"/>
                    </a:cubicBezTo>
                    <a:cubicBezTo>
                      <a:pt x="100" y="14"/>
                      <a:pt x="100" y="14"/>
                      <a:pt x="100" y="14"/>
                    </a:cubicBezTo>
                    <a:cubicBezTo>
                      <a:pt x="75" y="4"/>
                      <a:pt x="75" y="4"/>
                      <a:pt x="75" y="4"/>
                    </a:cubicBezTo>
                    <a:cubicBezTo>
                      <a:pt x="65" y="0"/>
                      <a:pt x="54" y="8"/>
                      <a:pt x="49" y="22"/>
                    </a:cubicBezTo>
                    <a:close/>
                    <a:moveTo>
                      <a:pt x="127" y="226"/>
                    </a:moveTo>
                    <a:cubicBezTo>
                      <a:pt x="127" y="221"/>
                      <a:pt x="132" y="221"/>
                      <a:pt x="134" y="207"/>
                    </a:cubicBezTo>
                    <a:cubicBezTo>
                      <a:pt x="137" y="193"/>
                      <a:pt x="137" y="193"/>
                      <a:pt x="137" y="193"/>
                    </a:cubicBezTo>
                    <a:cubicBezTo>
                      <a:pt x="143" y="188"/>
                      <a:pt x="144" y="184"/>
                      <a:pt x="154" y="186"/>
                    </a:cubicBezTo>
                    <a:cubicBezTo>
                      <a:pt x="162" y="188"/>
                      <a:pt x="162" y="188"/>
                      <a:pt x="162" y="188"/>
                    </a:cubicBezTo>
                    <a:cubicBezTo>
                      <a:pt x="177" y="193"/>
                      <a:pt x="191" y="186"/>
                      <a:pt x="191" y="186"/>
                    </a:cubicBezTo>
                    <a:cubicBezTo>
                      <a:pt x="191" y="186"/>
                      <a:pt x="177" y="200"/>
                      <a:pt x="166" y="203"/>
                    </a:cubicBezTo>
                    <a:cubicBezTo>
                      <a:pt x="144" y="221"/>
                      <a:pt x="144" y="221"/>
                      <a:pt x="144" y="221"/>
                    </a:cubicBezTo>
                    <a:cubicBezTo>
                      <a:pt x="134" y="221"/>
                      <a:pt x="127" y="226"/>
                      <a:pt x="127" y="2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74">
                <a:extLst>
                  <a:ext uri="{FF2B5EF4-FFF2-40B4-BE49-F238E27FC236}">
                    <a16:creationId xmlns:a16="http://schemas.microsoft.com/office/drawing/2014/main" id="{C219DCE1-EB7B-4278-BF88-7B91B40D3F2E}"/>
                  </a:ext>
                </a:extLst>
              </p:cNvPr>
              <p:cNvSpPr>
                <a:spLocks noEditPoints="1"/>
              </p:cNvSpPr>
              <p:nvPr/>
            </p:nvSpPr>
            <p:spPr bwMode="auto">
              <a:xfrm>
                <a:off x="3666" y="672"/>
                <a:ext cx="149" cy="95"/>
              </a:xfrm>
              <a:custGeom>
                <a:avLst/>
                <a:gdLst>
                  <a:gd name="T0" fmla="*/ 6 w 97"/>
                  <a:gd name="T1" fmla="*/ 14 h 62"/>
                  <a:gd name="T2" fmla="*/ 6 w 97"/>
                  <a:gd name="T3" fmla="*/ 16 h 62"/>
                  <a:gd name="T4" fmla="*/ 0 w 97"/>
                  <a:gd name="T5" fmla="*/ 34 h 62"/>
                  <a:gd name="T6" fmla="*/ 91 w 97"/>
                  <a:gd name="T7" fmla="*/ 62 h 62"/>
                  <a:gd name="T8" fmla="*/ 97 w 97"/>
                  <a:gd name="T9" fmla="*/ 43 h 62"/>
                  <a:gd name="T10" fmla="*/ 97 w 97"/>
                  <a:gd name="T11" fmla="*/ 36 h 62"/>
                  <a:gd name="T12" fmla="*/ 91 w 97"/>
                  <a:gd name="T13" fmla="*/ 28 h 62"/>
                  <a:gd name="T14" fmla="*/ 75 w 97"/>
                  <a:gd name="T15" fmla="*/ 22 h 62"/>
                  <a:gd name="T16" fmla="*/ 58 w 97"/>
                  <a:gd name="T17" fmla="*/ 0 h 62"/>
                  <a:gd name="T18" fmla="*/ 34 w 97"/>
                  <a:gd name="T19" fmla="*/ 8 h 62"/>
                  <a:gd name="T20" fmla="*/ 21 w 97"/>
                  <a:gd name="T21" fmla="*/ 4 h 62"/>
                  <a:gd name="T22" fmla="*/ 6 w 97"/>
                  <a:gd name="T23" fmla="*/ 14 h 62"/>
                  <a:gd name="T24" fmla="*/ 44 w 97"/>
                  <a:gd name="T25" fmla="*/ 14 h 62"/>
                  <a:gd name="T26" fmla="*/ 54 w 97"/>
                  <a:gd name="T27" fmla="*/ 8 h 62"/>
                  <a:gd name="T28" fmla="*/ 62 w 97"/>
                  <a:gd name="T29" fmla="*/ 22 h 62"/>
                  <a:gd name="T30" fmla="*/ 54 w 97"/>
                  <a:gd name="T31" fmla="*/ 28 h 62"/>
                  <a:gd name="T32" fmla="*/ 44 w 97"/>
                  <a:gd name="T33" fmla="*/ 14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7" h="62">
                    <a:moveTo>
                      <a:pt x="6" y="14"/>
                    </a:moveTo>
                    <a:cubicBezTo>
                      <a:pt x="6" y="16"/>
                      <a:pt x="6" y="16"/>
                      <a:pt x="6" y="16"/>
                    </a:cubicBezTo>
                    <a:cubicBezTo>
                      <a:pt x="0" y="34"/>
                      <a:pt x="0" y="34"/>
                      <a:pt x="0" y="34"/>
                    </a:cubicBezTo>
                    <a:cubicBezTo>
                      <a:pt x="91" y="62"/>
                      <a:pt x="91" y="62"/>
                      <a:pt x="91" y="62"/>
                    </a:cubicBezTo>
                    <a:cubicBezTo>
                      <a:pt x="97" y="43"/>
                      <a:pt x="97" y="43"/>
                      <a:pt x="97" y="43"/>
                    </a:cubicBezTo>
                    <a:cubicBezTo>
                      <a:pt x="97" y="36"/>
                      <a:pt x="97" y="36"/>
                      <a:pt x="97" y="36"/>
                    </a:cubicBezTo>
                    <a:cubicBezTo>
                      <a:pt x="97" y="34"/>
                      <a:pt x="97" y="28"/>
                      <a:pt x="91" y="28"/>
                    </a:cubicBezTo>
                    <a:cubicBezTo>
                      <a:pt x="75" y="22"/>
                      <a:pt x="75" y="22"/>
                      <a:pt x="75" y="22"/>
                    </a:cubicBezTo>
                    <a:cubicBezTo>
                      <a:pt x="77" y="14"/>
                      <a:pt x="66" y="0"/>
                      <a:pt x="58" y="0"/>
                    </a:cubicBezTo>
                    <a:cubicBezTo>
                      <a:pt x="54" y="0"/>
                      <a:pt x="37" y="0"/>
                      <a:pt x="34" y="8"/>
                    </a:cubicBezTo>
                    <a:cubicBezTo>
                      <a:pt x="21" y="4"/>
                      <a:pt x="21" y="4"/>
                      <a:pt x="21" y="4"/>
                    </a:cubicBezTo>
                    <a:cubicBezTo>
                      <a:pt x="12" y="0"/>
                      <a:pt x="9" y="4"/>
                      <a:pt x="6" y="14"/>
                    </a:cubicBezTo>
                    <a:close/>
                    <a:moveTo>
                      <a:pt x="44" y="14"/>
                    </a:moveTo>
                    <a:cubicBezTo>
                      <a:pt x="54" y="8"/>
                      <a:pt x="54" y="8"/>
                      <a:pt x="54" y="8"/>
                    </a:cubicBezTo>
                    <a:cubicBezTo>
                      <a:pt x="62" y="14"/>
                      <a:pt x="62" y="14"/>
                      <a:pt x="62" y="22"/>
                    </a:cubicBezTo>
                    <a:cubicBezTo>
                      <a:pt x="54" y="28"/>
                      <a:pt x="54" y="28"/>
                      <a:pt x="54" y="28"/>
                    </a:cubicBezTo>
                    <a:cubicBezTo>
                      <a:pt x="44" y="22"/>
                      <a:pt x="44" y="22"/>
                      <a:pt x="44"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75">
                <a:extLst>
                  <a:ext uri="{FF2B5EF4-FFF2-40B4-BE49-F238E27FC236}">
                    <a16:creationId xmlns:a16="http://schemas.microsoft.com/office/drawing/2014/main" id="{B67145FA-F640-45D8-BC80-6441A0D49990}"/>
                  </a:ext>
                </a:extLst>
              </p:cNvPr>
              <p:cNvSpPr>
                <a:spLocks noEditPoints="1"/>
              </p:cNvSpPr>
              <p:nvPr/>
            </p:nvSpPr>
            <p:spPr bwMode="auto">
              <a:xfrm>
                <a:off x="3565" y="724"/>
                <a:ext cx="273" cy="288"/>
              </a:xfrm>
              <a:custGeom>
                <a:avLst/>
                <a:gdLst>
                  <a:gd name="T0" fmla="*/ 78 w 178"/>
                  <a:gd name="T1" fmla="*/ 187 h 187"/>
                  <a:gd name="T2" fmla="*/ 77 w 178"/>
                  <a:gd name="T3" fmla="*/ 187 h 187"/>
                  <a:gd name="T4" fmla="*/ 3 w 178"/>
                  <a:gd name="T5" fmla="*/ 159 h 187"/>
                  <a:gd name="T6" fmla="*/ 3 w 178"/>
                  <a:gd name="T7" fmla="*/ 154 h 187"/>
                  <a:gd name="T8" fmla="*/ 3 w 178"/>
                  <a:gd name="T9" fmla="*/ 152 h 187"/>
                  <a:gd name="T10" fmla="*/ 41 w 178"/>
                  <a:gd name="T11" fmla="*/ 0 h 187"/>
                  <a:gd name="T12" fmla="*/ 51 w 178"/>
                  <a:gd name="T13" fmla="*/ 0 h 187"/>
                  <a:gd name="T14" fmla="*/ 52 w 178"/>
                  <a:gd name="T15" fmla="*/ 0 h 187"/>
                  <a:gd name="T16" fmla="*/ 56 w 178"/>
                  <a:gd name="T17" fmla="*/ 0 h 187"/>
                  <a:gd name="T18" fmla="*/ 54 w 178"/>
                  <a:gd name="T19" fmla="*/ 9 h 187"/>
                  <a:gd name="T20" fmla="*/ 168 w 178"/>
                  <a:gd name="T21" fmla="*/ 39 h 187"/>
                  <a:gd name="T22" fmla="*/ 169 w 178"/>
                  <a:gd name="T23" fmla="*/ 28 h 187"/>
                  <a:gd name="T24" fmla="*/ 174 w 178"/>
                  <a:gd name="T25" fmla="*/ 28 h 187"/>
                  <a:gd name="T26" fmla="*/ 178 w 178"/>
                  <a:gd name="T27" fmla="*/ 39 h 187"/>
                  <a:gd name="T28" fmla="*/ 151 w 178"/>
                  <a:gd name="T29" fmla="*/ 140 h 187"/>
                  <a:gd name="T30" fmla="*/ 143 w 178"/>
                  <a:gd name="T31" fmla="*/ 140 h 187"/>
                  <a:gd name="T32" fmla="*/ 143 w 178"/>
                  <a:gd name="T33" fmla="*/ 140 h 187"/>
                  <a:gd name="T34" fmla="*/ 120 w 178"/>
                  <a:gd name="T35" fmla="*/ 137 h 187"/>
                  <a:gd name="T36" fmla="*/ 110 w 178"/>
                  <a:gd name="T37" fmla="*/ 137 h 187"/>
                  <a:gd name="T38" fmla="*/ 97 w 178"/>
                  <a:gd name="T39" fmla="*/ 145 h 187"/>
                  <a:gd name="T40" fmla="*/ 87 w 178"/>
                  <a:gd name="T41" fmla="*/ 173 h 187"/>
                  <a:gd name="T42" fmla="*/ 78 w 178"/>
                  <a:gd name="T43" fmla="*/ 187 h 187"/>
                  <a:gd name="T44" fmla="*/ 100 w 178"/>
                  <a:gd name="T45" fmla="*/ 104 h 187"/>
                  <a:gd name="T46" fmla="*/ 128 w 178"/>
                  <a:gd name="T47" fmla="*/ 106 h 187"/>
                  <a:gd name="T48" fmla="*/ 132 w 178"/>
                  <a:gd name="T49" fmla="*/ 79 h 187"/>
                  <a:gd name="T50" fmla="*/ 110 w 178"/>
                  <a:gd name="T51" fmla="*/ 74 h 187"/>
                  <a:gd name="T52" fmla="*/ 120 w 178"/>
                  <a:gd name="T53" fmla="*/ 49 h 187"/>
                  <a:gd name="T54" fmla="*/ 87 w 178"/>
                  <a:gd name="T55" fmla="*/ 39 h 187"/>
                  <a:gd name="T56" fmla="*/ 84 w 178"/>
                  <a:gd name="T57" fmla="*/ 65 h 187"/>
                  <a:gd name="T58" fmla="*/ 54 w 178"/>
                  <a:gd name="T59" fmla="*/ 56 h 187"/>
                  <a:gd name="T60" fmla="*/ 51 w 178"/>
                  <a:gd name="T61" fmla="*/ 88 h 187"/>
                  <a:gd name="T62" fmla="*/ 72 w 178"/>
                  <a:gd name="T63" fmla="*/ 91 h 187"/>
                  <a:gd name="T64" fmla="*/ 66 w 178"/>
                  <a:gd name="T65" fmla="*/ 117 h 187"/>
                  <a:gd name="T66" fmla="*/ 98 w 178"/>
                  <a:gd name="T67" fmla="*/ 131 h 187"/>
                  <a:gd name="T68" fmla="*/ 100 w 178"/>
                  <a:gd name="T69" fmla="*/ 104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 h="187">
                    <a:moveTo>
                      <a:pt x="78" y="187"/>
                    </a:moveTo>
                    <a:cubicBezTo>
                      <a:pt x="78" y="187"/>
                      <a:pt x="78" y="187"/>
                      <a:pt x="77" y="187"/>
                    </a:cubicBezTo>
                    <a:cubicBezTo>
                      <a:pt x="3" y="159"/>
                      <a:pt x="3" y="159"/>
                      <a:pt x="3" y="159"/>
                    </a:cubicBezTo>
                    <a:cubicBezTo>
                      <a:pt x="3" y="154"/>
                      <a:pt x="3" y="154"/>
                      <a:pt x="3" y="154"/>
                    </a:cubicBezTo>
                    <a:cubicBezTo>
                      <a:pt x="3" y="154"/>
                      <a:pt x="0" y="154"/>
                      <a:pt x="3" y="152"/>
                    </a:cubicBezTo>
                    <a:cubicBezTo>
                      <a:pt x="41" y="0"/>
                      <a:pt x="41" y="0"/>
                      <a:pt x="41" y="0"/>
                    </a:cubicBezTo>
                    <a:cubicBezTo>
                      <a:pt x="51" y="0"/>
                      <a:pt x="51" y="0"/>
                      <a:pt x="51" y="0"/>
                    </a:cubicBezTo>
                    <a:cubicBezTo>
                      <a:pt x="51" y="0"/>
                      <a:pt x="51" y="0"/>
                      <a:pt x="52" y="0"/>
                    </a:cubicBezTo>
                    <a:cubicBezTo>
                      <a:pt x="56" y="0"/>
                      <a:pt x="56" y="0"/>
                      <a:pt x="56" y="0"/>
                    </a:cubicBezTo>
                    <a:cubicBezTo>
                      <a:pt x="54" y="9"/>
                      <a:pt x="54" y="9"/>
                      <a:pt x="54" y="9"/>
                    </a:cubicBezTo>
                    <a:cubicBezTo>
                      <a:pt x="168" y="39"/>
                      <a:pt x="168" y="39"/>
                      <a:pt x="168" y="39"/>
                    </a:cubicBezTo>
                    <a:cubicBezTo>
                      <a:pt x="169" y="28"/>
                      <a:pt x="169" y="28"/>
                      <a:pt x="169" y="28"/>
                    </a:cubicBezTo>
                    <a:cubicBezTo>
                      <a:pt x="174" y="28"/>
                      <a:pt x="174" y="28"/>
                      <a:pt x="174" y="28"/>
                    </a:cubicBezTo>
                    <a:cubicBezTo>
                      <a:pt x="177" y="28"/>
                      <a:pt x="178" y="31"/>
                      <a:pt x="178" y="39"/>
                    </a:cubicBezTo>
                    <a:cubicBezTo>
                      <a:pt x="151" y="140"/>
                      <a:pt x="151" y="140"/>
                      <a:pt x="151" y="140"/>
                    </a:cubicBezTo>
                    <a:cubicBezTo>
                      <a:pt x="151" y="140"/>
                      <a:pt x="146" y="140"/>
                      <a:pt x="143" y="140"/>
                    </a:cubicBezTo>
                    <a:cubicBezTo>
                      <a:pt x="143" y="140"/>
                      <a:pt x="143" y="140"/>
                      <a:pt x="143" y="140"/>
                    </a:cubicBezTo>
                    <a:cubicBezTo>
                      <a:pt x="120" y="137"/>
                      <a:pt x="120" y="137"/>
                      <a:pt x="120" y="137"/>
                    </a:cubicBezTo>
                    <a:cubicBezTo>
                      <a:pt x="110" y="137"/>
                      <a:pt x="110" y="137"/>
                      <a:pt x="110" y="137"/>
                    </a:cubicBezTo>
                    <a:cubicBezTo>
                      <a:pt x="100" y="137"/>
                      <a:pt x="98" y="140"/>
                      <a:pt x="97" y="145"/>
                    </a:cubicBezTo>
                    <a:cubicBezTo>
                      <a:pt x="87" y="173"/>
                      <a:pt x="87" y="173"/>
                      <a:pt x="87" y="173"/>
                    </a:cubicBezTo>
                    <a:cubicBezTo>
                      <a:pt x="87" y="177"/>
                      <a:pt x="84" y="187"/>
                      <a:pt x="78" y="187"/>
                    </a:cubicBezTo>
                    <a:close/>
                    <a:moveTo>
                      <a:pt x="100" y="104"/>
                    </a:moveTo>
                    <a:cubicBezTo>
                      <a:pt x="128" y="106"/>
                      <a:pt x="128" y="106"/>
                      <a:pt x="128" y="106"/>
                    </a:cubicBezTo>
                    <a:cubicBezTo>
                      <a:pt x="132" y="79"/>
                      <a:pt x="132" y="79"/>
                      <a:pt x="132" y="79"/>
                    </a:cubicBezTo>
                    <a:cubicBezTo>
                      <a:pt x="110" y="74"/>
                      <a:pt x="110" y="74"/>
                      <a:pt x="110" y="74"/>
                    </a:cubicBezTo>
                    <a:cubicBezTo>
                      <a:pt x="120" y="49"/>
                      <a:pt x="120" y="49"/>
                      <a:pt x="120" y="49"/>
                    </a:cubicBezTo>
                    <a:cubicBezTo>
                      <a:pt x="87" y="39"/>
                      <a:pt x="87" y="39"/>
                      <a:pt x="87" y="39"/>
                    </a:cubicBezTo>
                    <a:cubicBezTo>
                      <a:pt x="84" y="65"/>
                      <a:pt x="84" y="65"/>
                      <a:pt x="84" y="65"/>
                    </a:cubicBezTo>
                    <a:cubicBezTo>
                      <a:pt x="54" y="56"/>
                      <a:pt x="54" y="56"/>
                      <a:pt x="54" y="56"/>
                    </a:cubicBezTo>
                    <a:cubicBezTo>
                      <a:pt x="51" y="88"/>
                      <a:pt x="51" y="88"/>
                      <a:pt x="51" y="88"/>
                    </a:cubicBezTo>
                    <a:cubicBezTo>
                      <a:pt x="72" y="91"/>
                      <a:pt x="72" y="91"/>
                      <a:pt x="72" y="91"/>
                    </a:cubicBezTo>
                    <a:cubicBezTo>
                      <a:pt x="66" y="117"/>
                      <a:pt x="66" y="117"/>
                      <a:pt x="66" y="117"/>
                    </a:cubicBezTo>
                    <a:cubicBezTo>
                      <a:pt x="98" y="131"/>
                      <a:pt x="98" y="131"/>
                      <a:pt x="98" y="131"/>
                    </a:cubicBezTo>
                    <a:lnTo>
                      <a:pt x="100"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8" name="Group 78">
              <a:extLst>
                <a:ext uri="{FF2B5EF4-FFF2-40B4-BE49-F238E27FC236}">
                  <a16:creationId xmlns:a16="http://schemas.microsoft.com/office/drawing/2014/main" id="{7E4FA523-A484-4C27-9C7A-A686AAA4FF3C}"/>
                </a:ext>
              </a:extLst>
            </p:cNvPr>
            <p:cNvGrpSpPr>
              <a:grpSpLocks noChangeAspect="1"/>
            </p:cNvGrpSpPr>
            <p:nvPr/>
          </p:nvGrpSpPr>
          <p:grpSpPr bwMode="auto">
            <a:xfrm>
              <a:off x="4892011" y="1743267"/>
              <a:ext cx="672398" cy="357025"/>
              <a:chOff x="3498" y="1606"/>
              <a:chExt cx="452" cy="240"/>
            </a:xfrm>
            <a:solidFill>
              <a:srgbClr val="3CDEFE"/>
            </a:solidFill>
          </p:grpSpPr>
          <p:sp>
            <p:nvSpPr>
              <p:cNvPr id="99" name="Freeform 79">
                <a:extLst>
                  <a:ext uri="{FF2B5EF4-FFF2-40B4-BE49-F238E27FC236}">
                    <a16:creationId xmlns:a16="http://schemas.microsoft.com/office/drawing/2014/main" id="{20C526D8-3D66-4632-A121-BF02D3A5975F}"/>
                  </a:ext>
                </a:extLst>
              </p:cNvPr>
              <p:cNvSpPr>
                <a:spLocks noEditPoints="1"/>
              </p:cNvSpPr>
              <p:nvPr/>
            </p:nvSpPr>
            <p:spPr bwMode="auto">
              <a:xfrm>
                <a:off x="3498" y="1606"/>
                <a:ext cx="452" cy="172"/>
              </a:xfrm>
              <a:custGeom>
                <a:avLst/>
                <a:gdLst>
                  <a:gd name="T0" fmla="*/ 418 w 452"/>
                  <a:gd name="T1" fmla="*/ 172 h 172"/>
                  <a:gd name="T2" fmla="*/ 452 w 452"/>
                  <a:gd name="T3" fmla="*/ 0 h 172"/>
                  <a:gd name="T4" fmla="*/ 0 w 452"/>
                  <a:gd name="T5" fmla="*/ 0 h 172"/>
                  <a:gd name="T6" fmla="*/ 32 w 452"/>
                  <a:gd name="T7" fmla="*/ 172 h 172"/>
                  <a:gd name="T8" fmla="*/ 418 w 452"/>
                  <a:gd name="T9" fmla="*/ 172 h 172"/>
                  <a:gd name="T10" fmla="*/ 177 w 452"/>
                  <a:gd name="T11" fmla="*/ 76 h 172"/>
                  <a:gd name="T12" fmla="*/ 212 w 452"/>
                  <a:gd name="T13" fmla="*/ 76 h 172"/>
                  <a:gd name="T14" fmla="*/ 212 w 452"/>
                  <a:gd name="T15" fmla="*/ 41 h 172"/>
                  <a:gd name="T16" fmla="*/ 244 w 452"/>
                  <a:gd name="T17" fmla="*/ 41 h 172"/>
                  <a:gd name="T18" fmla="*/ 244 w 452"/>
                  <a:gd name="T19" fmla="*/ 76 h 172"/>
                  <a:gd name="T20" fmla="*/ 277 w 452"/>
                  <a:gd name="T21" fmla="*/ 76 h 172"/>
                  <a:gd name="T22" fmla="*/ 277 w 452"/>
                  <a:gd name="T23" fmla="*/ 103 h 172"/>
                  <a:gd name="T24" fmla="*/ 244 w 452"/>
                  <a:gd name="T25" fmla="*/ 103 h 172"/>
                  <a:gd name="T26" fmla="*/ 244 w 452"/>
                  <a:gd name="T27" fmla="*/ 143 h 172"/>
                  <a:gd name="T28" fmla="*/ 212 w 452"/>
                  <a:gd name="T29" fmla="*/ 143 h 172"/>
                  <a:gd name="T30" fmla="*/ 212 w 452"/>
                  <a:gd name="T31" fmla="*/ 103 h 172"/>
                  <a:gd name="T32" fmla="*/ 177 w 452"/>
                  <a:gd name="T33" fmla="*/ 103 h 172"/>
                  <a:gd name="T34" fmla="*/ 177 w 452"/>
                  <a:gd name="T35" fmla="*/ 76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2" h="172">
                    <a:moveTo>
                      <a:pt x="418" y="172"/>
                    </a:moveTo>
                    <a:lnTo>
                      <a:pt x="452" y="0"/>
                    </a:lnTo>
                    <a:lnTo>
                      <a:pt x="0" y="0"/>
                    </a:lnTo>
                    <a:lnTo>
                      <a:pt x="32" y="172"/>
                    </a:lnTo>
                    <a:lnTo>
                      <a:pt x="418" y="172"/>
                    </a:lnTo>
                    <a:close/>
                    <a:moveTo>
                      <a:pt x="177" y="76"/>
                    </a:moveTo>
                    <a:lnTo>
                      <a:pt x="212" y="76"/>
                    </a:lnTo>
                    <a:lnTo>
                      <a:pt x="212" y="41"/>
                    </a:lnTo>
                    <a:lnTo>
                      <a:pt x="244" y="41"/>
                    </a:lnTo>
                    <a:lnTo>
                      <a:pt x="244" y="76"/>
                    </a:lnTo>
                    <a:lnTo>
                      <a:pt x="277" y="76"/>
                    </a:lnTo>
                    <a:lnTo>
                      <a:pt x="277" y="103"/>
                    </a:lnTo>
                    <a:lnTo>
                      <a:pt x="244" y="103"/>
                    </a:lnTo>
                    <a:lnTo>
                      <a:pt x="244" y="143"/>
                    </a:lnTo>
                    <a:lnTo>
                      <a:pt x="212" y="143"/>
                    </a:lnTo>
                    <a:lnTo>
                      <a:pt x="212" y="103"/>
                    </a:lnTo>
                    <a:lnTo>
                      <a:pt x="177" y="103"/>
                    </a:lnTo>
                    <a:lnTo>
                      <a:pt x="177" y="7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Freeform 80">
                <a:extLst>
                  <a:ext uri="{FF2B5EF4-FFF2-40B4-BE49-F238E27FC236}">
                    <a16:creationId xmlns:a16="http://schemas.microsoft.com/office/drawing/2014/main" id="{665765FF-131F-4A9E-B512-E22C0CCD697D}"/>
                  </a:ext>
                </a:extLst>
              </p:cNvPr>
              <p:cNvSpPr>
                <a:spLocks/>
              </p:cNvSpPr>
              <p:nvPr/>
            </p:nvSpPr>
            <p:spPr bwMode="auto">
              <a:xfrm>
                <a:off x="3507" y="1792"/>
                <a:ext cx="435" cy="54"/>
              </a:xfrm>
              <a:custGeom>
                <a:avLst/>
                <a:gdLst>
                  <a:gd name="T0" fmla="*/ 214 w 228"/>
                  <a:gd name="T1" fmla="*/ 0 h 28"/>
                  <a:gd name="T2" fmla="*/ 12 w 228"/>
                  <a:gd name="T3" fmla="*/ 0 h 28"/>
                  <a:gd name="T4" fmla="*/ 0 w 228"/>
                  <a:gd name="T5" fmla="*/ 14 h 28"/>
                  <a:gd name="T6" fmla="*/ 0 w 228"/>
                  <a:gd name="T7" fmla="*/ 28 h 28"/>
                  <a:gd name="T8" fmla="*/ 228 w 228"/>
                  <a:gd name="T9" fmla="*/ 28 h 28"/>
                  <a:gd name="T10" fmla="*/ 228 w 228"/>
                  <a:gd name="T11" fmla="*/ 14 h 28"/>
                  <a:gd name="T12" fmla="*/ 214 w 228"/>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228" h="28">
                    <a:moveTo>
                      <a:pt x="214" y="0"/>
                    </a:moveTo>
                    <a:cubicBezTo>
                      <a:pt x="12" y="0"/>
                      <a:pt x="12" y="0"/>
                      <a:pt x="12" y="0"/>
                    </a:cubicBezTo>
                    <a:cubicBezTo>
                      <a:pt x="6" y="0"/>
                      <a:pt x="0" y="8"/>
                      <a:pt x="0" y="14"/>
                    </a:cubicBezTo>
                    <a:cubicBezTo>
                      <a:pt x="0" y="28"/>
                      <a:pt x="0" y="28"/>
                      <a:pt x="0" y="28"/>
                    </a:cubicBezTo>
                    <a:cubicBezTo>
                      <a:pt x="228" y="28"/>
                      <a:pt x="228" y="28"/>
                      <a:pt x="228" y="28"/>
                    </a:cubicBezTo>
                    <a:cubicBezTo>
                      <a:pt x="228" y="14"/>
                      <a:pt x="228" y="14"/>
                      <a:pt x="228" y="14"/>
                    </a:cubicBezTo>
                    <a:cubicBezTo>
                      <a:pt x="228" y="8"/>
                      <a:pt x="222" y="0"/>
                      <a:pt x="214"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81">
                <a:extLst>
                  <a:ext uri="{FF2B5EF4-FFF2-40B4-BE49-F238E27FC236}">
                    <a16:creationId xmlns:a16="http://schemas.microsoft.com/office/drawing/2014/main" id="{59F3C59C-9DA0-4562-95A7-F4046AEE0879}"/>
                  </a:ext>
                </a:extLst>
              </p:cNvPr>
              <p:cNvSpPr>
                <a:spLocks noEditPoints="1"/>
              </p:cNvSpPr>
              <p:nvPr/>
            </p:nvSpPr>
            <p:spPr bwMode="auto">
              <a:xfrm>
                <a:off x="3498" y="1606"/>
                <a:ext cx="452" cy="172"/>
              </a:xfrm>
              <a:custGeom>
                <a:avLst/>
                <a:gdLst>
                  <a:gd name="T0" fmla="*/ 418 w 452"/>
                  <a:gd name="T1" fmla="*/ 172 h 172"/>
                  <a:gd name="T2" fmla="*/ 452 w 452"/>
                  <a:gd name="T3" fmla="*/ 0 h 172"/>
                  <a:gd name="T4" fmla="*/ 0 w 452"/>
                  <a:gd name="T5" fmla="*/ 0 h 172"/>
                  <a:gd name="T6" fmla="*/ 32 w 452"/>
                  <a:gd name="T7" fmla="*/ 172 h 172"/>
                  <a:gd name="T8" fmla="*/ 418 w 452"/>
                  <a:gd name="T9" fmla="*/ 172 h 172"/>
                  <a:gd name="T10" fmla="*/ 177 w 452"/>
                  <a:gd name="T11" fmla="*/ 76 h 172"/>
                  <a:gd name="T12" fmla="*/ 212 w 452"/>
                  <a:gd name="T13" fmla="*/ 76 h 172"/>
                  <a:gd name="T14" fmla="*/ 212 w 452"/>
                  <a:gd name="T15" fmla="*/ 41 h 172"/>
                  <a:gd name="T16" fmla="*/ 244 w 452"/>
                  <a:gd name="T17" fmla="*/ 41 h 172"/>
                  <a:gd name="T18" fmla="*/ 244 w 452"/>
                  <a:gd name="T19" fmla="*/ 76 h 172"/>
                  <a:gd name="T20" fmla="*/ 277 w 452"/>
                  <a:gd name="T21" fmla="*/ 76 h 172"/>
                  <a:gd name="T22" fmla="*/ 277 w 452"/>
                  <a:gd name="T23" fmla="*/ 103 h 172"/>
                  <a:gd name="T24" fmla="*/ 244 w 452"/>
                  <a:gd name="T25" fmla="*/ 103 h 172"/>
                  <a:gd name="T26" fmla="*/ 244 w 452"/>
                  <a:gd name="T27" fmla="*/ 143 h 172"/>
                  <a:gd name="T28" fmla="*/ 212 w 452"/>
                  <a:gd name="T29" fmla="*/ 143 h 172"/>
                  <a:gd name="T30" fmla="*/ 212 w 452"/>
                  <a:gd name="T31" fmla="*/ 103 h 172"/>
                  <a:gd name="T32" fmla="*/ 177 w 452"/>
                  <a:gd name="T33" fmla="*/ 103 h 172"/>
                  <a:gd name="T34" fmla="*/ 177 w 452"/>
                  <a:gd name="T35" fmla="*/ 76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52" h="172">
                    <a:moveTo>
                      <a:pt x="418" y="172"/>
                    </a:moveTo>
                    <a:lnTo>
                      <a:pt x="452" y="0"/>
                    </a:lnTo>
                    <a:lnTo>
                      <a:pt x="0" y="0"/>
                    </a:lnTo>
                    <a:lnTo>
                      <a:pt x="32" y="172"/>
                    </a:lnTo>
                    <a:lnTo>
                      <a:pt x="418" y="172"/>
                    </a:lnTo>
                    <a:close/>
                    <a:moveTo>
                      <a:pt x="177" y="76"/>
                    </a:moveTo>
                    <a:lnTo>
                      <a:pt x="212" y="76"/>
                    </a:lnTo>
                    <a:lnTo>
                      <a:pt x="212" y="41"/>
                    </a:lnTo>
                    <a:lnTo>
                      <a:pt x="244" y="41"/>
                    </a:lnTo>
                    <a:lnTo>
                      <a:pt x="244" y="76"/>
                    </a:lnTo>
                    <a:lnTo>
                      <a:pt x="277" y="76"/>
                    </a:lnTo>
                    <a:lnTo>
                      <a:pt x="277" y="103"/>
                    </a:lnTo>
                    <a:lnTo>
                      <a:pt x="244" y="103"/>
                    </a:lnTo>
                    <a:lnTo>
                      <a:pt x="244" y="143"/>
                    </a:lnTo>
                    <a:lnTo>
                      <a:pt x="212" y="143"/>
                    </a:lnTo>
                    <a:lnTo>
                      <a:pt x="212" y="103"/>
                    </a:lnTo>
                    <a:lnTo>
                      <a:pt x="177" y="103"/>
                    </a:lnTo>
                    <a:lnTo>
                      <a:pt x="177" y="7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2" name="Freeform 82">
                <a:extLst>
                  <a:ext uri="{FF2B5EF4-FFF2-40B4-BE49-F238E27FC236}">
                    <a16:creationId xmlns:a16="http://schemas.microsoft.com/office/drawing/2014/main" id="{8D3C0D91-5145-415B-AB4B-E90132CF875F}"/>
                  </a:ext>
                </a:extLst>
              </p:cNvPr>
              <p:cNvSpPr>
                <a:spLocks/>
              </p:cNvSpPr>
              <p:nvPr/>
            </p:nvSpPr>
            <p:spPr bwMode="auto">
              <a:xfrm>
                <a:off x="3507" y="1792"/>
                <a:ext cx="435" cy="54"/>
              </a:xfrm>
              <a:custGeom>
                <a:avLst/>
                <a:gdLst>
                  <a:gd name="T0" fmla="*/ 214 w 228"/>
                  <a:gd name="T1" fmla="*/ 0 h 28"/>
                  <a:gd name="T2" fmla="*/ 12 w 228"/>
                  <a:gd name="T3" fmla="*/ 0 h 28"/>
                  <a:gd name="T4" fmla="*/ 0 w 228"/>
                  <a:gd name="T5" fmla="*/ 14 h 28"/>
                  <a:gd name="T6" fmla="*/ 0 w 228"/>
                  <a:gd name="T7" fmla="*/ 28 h 28"/>
                  <a:gd name="T8" fmla="*/ 228 w 228"/>
                  <a:gd name="T9" fmla="*/ 28 h 28"/>
                  <a:gd name="T10" fmla="*/ 228 w 228"/>
                  <a:gd name="T11" fmla="*/ 14 h 28"/>
                  <a:gd name="T12" fmla="*/ 214 w 228"/>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228" h="28">
                    <a:moveTo>
                      <a:pt x="214" y="0"/>
                    </a:moveTo>
                    <a:cubicBezTo>
                      <a:pt x="12" y="0"/>
                      <a:pt x="12" y="0"/>
                      <a:pt x="12" y="0"/>
                    </a:cubicBezTo>
                    <a:cubicBezTo>
                      <a:pt x="6" y="0"/>
                      <a:pt x="0" y="8"/>
                      <a:pt x="0" y="14"/>
                    </a:cubicBezTo>
                    <a:cubicBezTo>
                      <a:pt x="0" y="28"/>
                      <a:pt x="0" y="28"/>
                      <a:pt x="0" y="28"/>
                    </a:cubicBezTo>
                    <a:cubicBezTo>
                      <a:pt x="228" y="28"/>
                      <a:pt x="228" y="28"/>
                      <a:pt x="228" y="28"/>
                    </a:cubicBezTo>
                    <a:cubicBezTo>
                      <a:pt x="228" y="14"/>
                      <a:pt x="228" y="14"/>
                      <a:pt x="228" y="14"/>
                    </a:cubicBezTo>
                    <a:cubicBezTo>
                      <a:pt x="228" y="8"/>
                      <a:pt x="222" y="0"/>
                      <a:pt x="214"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03" name="Group 85">
              <a:extLst>
                <a:ext uri="{FF2B5EF4-FFF2-40B4-BE49-F238E27FC236}">
                  <a16:creationId xmlns:a16="http://schemas.microsoft.com/office/drawing/2014/main" id="{A8E12245-66C4-46C6-86E9-34E6FC5FEA80}"/>
                </a:ext>
              </a:extLst>
            </p:cNvPr>
            <p:cNvGrpSpPr>
              <a:grpSpLocks noChangeAspect="1"/>
            </p:cNvGrpSpPr>
            <p:nvPr/>
          </p:nvGrpSpPr>
          <p:grpSpPr bwMode="auto">
            <a:xfrm>
              <a:off x="4844621" y="2759300"/>
              <a:ext cx="761243" cy="755706"/>
              <a:chOff x="3448" y="2289"/>
              <a:chExt cx="550" cy="546"/>
            </a:xfrm>
            <a:solidFill>
              <a:srgbClr val="3CDEFE"/>
            </a:solidFill>
          </p:grpSpPr>
          <p:sp>
            <p:nvSpPr>
              <p:cNvPr id="104" name="Freeform 86">
                <a:extLst>
                  <a:ext uri="{FF2B5EF4-FFF2-40B4-BE49-F238E27FC236}">
                    <a16:creationId xmlns:a16="http://schemas.microsoft.com/office/drawing/2014/main" id="{586C560A-BB0F-4AC9-AF24-D5ACDEA0AEB8}"/>
                  </a:ext>
                </a:extLst>
              </p:cNvPr>
              <p:cNvSpPr>
                <a:spLocks noEditPoints="1"/>
              </p:cNvSpPr>
              <p:nvPr/>
            </p:nvSpPr>
            <p:spPr bwMode="auto">
              <a:xfrm>
                <a:off x="3448" y="2289"/>
                <a:ext cx="550" cy="546"/>
              </a:xfrm>
              <a:custGeom>
                <a:avLst/>
                <a:gdLst>
                  <a:gd name="T0" fmla="*/ 221 w 229"/>
                  <a:gd name="T1" fmla="*/ 140 h 227"/>
                  <a:gd name="T2" fmla="*/ 221 w 229"/>
                  <a:gd name="T3" fmla="*/ 140 h 227"/>
                  <a:gd name="T4" fmla="*/ 217 w 229"/>
                  <a:gd name="T5" fmla="*/ 134 h 227"/>
                  <a:gd name="T6" fmla="*/ 161 w 229"/>
                  <a:gd name="T7" fmla="*/ 68 h 227"/>
                  <a:gd name="T8" fmla="*/ 135 w 229"/>
                  <a:gd name="T9" fmla="*/ 60 h 227"/>
                  <a:gd name="T10" fmla="*/ 135 w 229"/>
                  <a:gd name="T11" fmla="*/ 60 h 227"/>
                  <a:gd name="T12" fmla="*/ 114 w 229"/>
                  <a:gd name="T13" fmla="*/ 60 h 227"/>
                  <a:gd name="T14" fmla="*/ 108 w 229"/>
                  <a:gd name="T15" fmla="*/ 56 h 227"/>
                  <a:gd name="T16" fmla="*/ 107 w 229"/>
                  <a:gd name="T17" fmla="*/ 56 h 227"/>
                  <a:gd name="T18" fmla="*/ 58 w 229"/>
                  <a:gd name="T19" fmla="*/ 17 h 227"/>
                  <a:gd name="T20" fmla="*/ 19 w 229"/>
                  <a:gd name="T21" fmla="*/ 91 h 227"/>
                  <a:gd name="T22" fmla="*/ 0 w 229"/>
                  <a:gd name="T23" fmla="*/ 113 h 227"/>
                  <a:gd name="T24" fmla="*/ 0 w 229"/>
                  <a:gd name="T25" fmla="*/ 114 h 227"/>
                  <a:gd name="T26" fmla="*/ 19 w 229"/>
                  <a:gd name="T27" fmla="*/ 103 h 227"/>
                  <a:gd name="T28" fmla="*/ 24 w 229"/>
                  <a:gd name="T29" fmla="*/ 88 h 227"/>
                  <a:gd name="T30" fmla="*/ 44 w 229"/>
                  <a:gd name="T31" fmla="*/ 35 h 227"/>
                  <a:gd name="T32" fmla="*/ 86 w 229"/>
                  <a:gd name="T33" fmla="*/ 23 h 227"/>
                  <a:gd name="T34" fmla="*/ 107 w 229"/>
                  <a:gd name="T35" fmla="*/ 60 h 227"/>
                  <a:gd name="T36" fmla="*/ 102 w 229"/>
                  <a:gd name="T37" fmla="*/ 60 h 227"/>
                  <a:gd name="T38" fmla="*/ 107 w 229"/>
                  <a:gd name="T39" fmla="*/ 64 h 227"/>
                  <a:gd name="T40" fmla="*/ 102 w 229"/>
                  <a:gd name="T41" fmla="*/ 64 h 227"/>
                  <a:gd name="T42" fmla="*/ 96 w 229"/>
                  <a:gd name="T43" fmla="*/ 60 h 227"/>
                  <a:gd name="T44" fmla="*/ 86 w 229"/>
                  <a:gd name="T45" fmla="*/ 49 h 227"/>
                  <a:gd name="T46" fmla="*/ 80 w 229"/>
                  <a:gd name="T47" fmla="*/ 60 h 227"/>
                  <a:gd name="T48" fmla="*/ 86 w 229"/>
                  <a:gd name="T49" fmla="*/ 68 h 227"/>
                  <a:gd name="T50" fmla="*/ 86 w 229"/>
                  <a:gd name="T51" fmla="*/ 68 h 227"/>
                  <a:gd name="T52" fmla="*/ 74 w 229"/>
                  <a:gd name="T53" fmla="*/ 79 h 227"/>
                  <a:gd name="T54" fmla="*/ 64 w 229"/>
                  <a:gd name="T55" fmla="*/ 68 h 227"/>
                  <a:gd name="T56" fmla="*/ 58 w 229"/>
                  <a:gd name="T57" fmla="*/ 79 h 227"/>
                  <a:gd name="T58" fmla="*/ 64 w 229"/>
                  <a:gd name="T59" fmla="*/ 82 h 227"/>
                  <a:gd name="T60" fmla="*/ 64 w 229"/>
                  <a:gd name="T61" fmla="*/ 84 h 227"/>
                  <a:gd name="T62" fmla="*/ 46 w 229"/>
                  <a:gd name="T63" fmla="*/ 103 h 227"/>
                  <a:gd name="T64" fmla="*/ 44 w 229"/>
                  <a:gd name="T65" fmla="*/ 127 h 227"/>
                  <a:gd name="T66" fmla="*/ 44 w 229"/>
                  <a:gd name="T67" fmla="*/ 119 h 227"/>
                  <a:gd name="T68" fmla="*/ 44 w 229"/>
                  <a:gd name="T69" fmla="*/ 145 h 227"/>
                  <a:gd name="T70" fmla="*/ 50 w 229"/>
                  <a:gd name="T71" fmla="*/ 152 h 227"/>
                  <a:gd name="T72" fmla="*/ 102 w 229"/>
                  <a:gd name="T73" fmla="*/ 211 h 227"/>
                  <a:gd name="T74" fmla="*/ 130 w 229"/>
                  <a:gd name="T75" fmla="*/ 223 h 227"/>
                  <a:gd name="T76" fmla="*/ 224 w 229"/>
                  <a:gd name="T77" fmla="*/ 177 h 227"/>
                  <a:gd name="T78" fmla="*/ 224 w 229"/>
                  <a:gd name="T79" fmla="*/ 177 h 227"/>
                  <a:gd name="T80" fmla="*/ 229 w 229"/>
                  <a:gd name="T81" fmla="*/ 163 h 227"/>
                  <a:gd name="T82" fmla="*/ 221 w 229"/>
                  <a:gd name="T83" fmla="*/ 138 h 227"/>
                  <a:gd name="T84" fmla="*/ 221 w 229"/>
                  <a:gd name="T85" fmla="*/ 140 h 227"/>
                  <a:gd name="T86" fmla="*/ 193 w 229"/>
                  <a:gd name="T87" fmla="*/ 138 h 227"/>
                  <a:gd name="T88" fmla="*/ 118 w 229"/>
                  <a:gd name="T89" fmla="*/ 182 h 227"/>
                  <a:gd name="T90" fmla="*/ 107 w 229"/>
                  <a:gd name="T91" fmla="*/ 182 h 227"/>
                  <a:gd name="T92" fmla="*/ 74 w 229"/>
                  <a:gd name="T93" fmla="*/ 138 h 227"/>
                  <a:gd name="T94" fmla="*/ 66 w 229"/>
                  <a:gd name="T95" fmla="*/ 136 h 227"/>
                  <a:gd name="T96" fmla="*/ 69 w 229"/>
                  <a:gd name="T97" fmla="*/ 124 h 227"/>
                  <a:gd name="T98" fmla="*/ 140 w 229"/>
                  <a:gd name="T99" fmla="*/ 82 h 227"/>
                  <a:gd name="T100" fmla="*/ 151 w 229"/>
                  <a:gd name="T101" fmla="*/ 84 h 227"/>
                  <a:gd name="T102" fmla="*/ 193 w 229"/>
                  <a:gd name="T103" fmla="*/ 127 h 227"/>
                  <a:gd name="T104" fmla="*/ 193 w 229"/>
                  <a:gd name="T105" fmla="*/ 138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29" h="227">
                    <a:moveTo>
                      <a:pt x="221" y="140"/>
                    </a:moveTo>
                    <a:cubicBezTo>
                      <a:pt x="221" y="140"/>
                      <a:pt x="221" y="140"/>
                      <a:pt x="221" y="140"/>
                    </a:cubicBezTo>
                    <a:cubicBezTo>
                      <a:pt x="221" y="138"/>
                      <a:pt x="221" y="136"/>
                      <a:pt x="217" y="134"/>
                    </a:cubicBezTo>
                    <a:cubicBezTo>
                      <a:pt x="161" y="68"/>
                      <a:pt x="161" y="68"/>
                      <a:pt x="161" y="68"/>
                    </a:cubicBezTo>
                    <a:cubicBezTo>
                      <a:pt x="155" y="60"/>
                      <a:pt x="150" y="60"/>
                      <a:pt x="135" y="60"/>
                    </a:cubicBezTo>
                    <a:cubicBezTo>
                      <a:pt x="135" y="60"/>
                      <a:pt x="135" y="60"/>
                      <a:pt x="135" y="60"/>
                    </a:cubicBezTo>
                    <a:cubicBezTo>
                      <a:pt x="129" y="60"/>
                      <a:pt x="119" y="60"/>
                      <a:pt x="114" y="60"/>
                    </a:cubicBezTo>
                    <a:cubicBezTo>
                      <a:pt x="108" y="56"/>
                      <a:pt x="108" y="56"/>
                      <a:pt x="108" y="56"/>
                    </a:cubicBezTo>
                    <a:cubicBezTo>
                      <a:pt x="108" y="56"/>
                      <a:pt x="108" y="56"/>
                      <a:pt x="107" y="56"/>
                    </a:cubicBezTo>
                    <a:cubicBezTo>
                      <a:pt x="107" y="49"/>
                      <a:pt x="86" y="0"/>
                      <a:pt x="58" y="17"/>
                    </a:cubicBezTo>
                    <a:cubicBezTo>
                      <a:pt x="58" y="17"/>
                      <a:pt x="17" y="35"/>
                      <a:pt x="19" y="91"/>
                    </a:cubicBezTo>
                    <a:cubicBezTo>
                      <a:pt x="19" y="91"/>
                      <a:pt x="11" y="124"/>
                      <a:pt x="0" y="113"/>
                    </a:cubicBezTo>
                    <a:cubicBezTo>
                      <a:pt x="0" y="114"/>
                      <a:pt x="0" y="114"/>
                      <a:pt x="0" y="114"/>
                    </a:cubicBezTo>
                    <a:cubicBezTo>
                      <a:pt x="0" y="114"/>
                      <a:pt x="11" y="124"/>
                      <a:pt x="19" y="103"/>
                    </a:cubicBezTo>
                    <a:cubicBezTo>
                      <a:pt x="19" y="103"/>
                      <a:pt x="24" y="95"/>
                      <a:pt x="24" y="88"/>
                    </a:cubicBezTo>
                    <a:cubicBezTo>
                      <a:pt x="24" y="88"/>
                      <a:pt x="19" y="56"/>
                      <a:pt x="44" y="35"/>
                    </a:cubicBezTo>
                    <a:cubicBezTo>
                      <a:pt x="44" y="35"/>
                      <a:pt x="64" y="7"/>
                      <a:pt x="86" y="23"/>
                    </a:cubicBezTo>
                    <a:cubicBezTo>
                      <a:pt x="86" y="23"/>
                      <a:pt x="102" y="35"/>
                      <a:pt x="107" y="60"/>
                    </a:cubicBezTo>
                    <a:cubicBezTo>
                      <a:pt x="102" y="60"/>
                      <a:pt x="102" y="60"/>
                      <a:pt x="102" y="60"/>
                    </a:cubicBezTo>
                    <a:cubicBezTo>
                      <a:pt x="107" y="64"/>
                      <a:pt x="107" y="64"/>
                      <a:pt x="107" y="64"/>
                    </a:cubicBezTo>
                    <a:cubicBezTo>
                      <a:pt x="102" y="64"/>
                      <a:pt x="102" y="64"/>
                      <a:pt x="102" y="64"/>
                    </a:cubicBezTo>
                    <a:cubicBezTo>
                      <a:pt x="102" y="64"/>
                      <a:pt x="102" y="64"/>
                      <a:pt x="96" y="60"/>
                    </a:cubicBezTo>
                    <a:cubicBezTo>
                      <a:pt x="86" y="49"/>
                      <a:pt x="86" y="49"/>
                      <a:pt x="86" y="49"/>
                    </a:cubicBezTo>
                    <a:cubicBezTo>
                      <a:pt x="86" y="49"/>
                      <a:pt x="80" y="47"/>
                      <a:pt x="80" y="60"/>
                    </a:cubicBezTo>
                    <a:cubicBezTo>
                      <a:pt x="86" y="68"/>
                      <a:pt x="86" y="68"/>
                      <a:pt x="86" y="68"/>
                    </a:cubicBezTo>
                    <a:cubicBezTo>
                      <a:pt x="86" y="68"/>
                      <a:pt x="86" y="68"/>
                      <a:pt x="86" y="68"/>
                    </a:cubicBezTo>
                    <a:cubicBezTo>
                      <a:pt x="80" y="70"/>
                      <a:pt x="80" y="70"/>
                      <a:pt x="74" y="79"/>
                    </a:cubicBezTo>
                    <a:cubicBezTo>
                      <a:pt x="74" y="70"/>
                      <a:pt x="69" y="70"/>
                      <a:pt x="64" y="68"/>
                    </a:cubicBezTo>
                    <a:cubicBezTo>
                      <a:pt x="64" y="68"/>
                      <a:pt x="58" y="68"/>
                      <a:pt x="58" y="79"/>
                    </a:cubicBezTo>
                    <a:cubicBezTo>
                      <a:pt x="64" y="82"/>
                      <a:pt x="64" y="82"/>
                      <a:pt x="64" y="82"/>
                    </a:cubicBezTo>
                    <a:cubicBezTo>
                      <a:pt x="64" y="82"/>
                      <a:pt x="64" y="82"/>
                      <a:pt x="64" y="84"/>
                    </a:cubicBezTo>
                    <a:cubicBezTo>
                      <a:pt x="58" y="91"/>
                      <a:pt x="53" y="96"/>
                      <a:pt x="46" y="103"/>
                    </a:cubicBezTo>
                    <a:cubicBezTo>
                      <a:pt x="44" y="113"/>
                      <a:pt x="34" y="119"/>
                      <a:pt x="44" y="127"/>
                    </a:cubicBezTo>
                    <a:cubicBezTo>
                      <a:pt x="44" y="124"/>
                      <a:pt x="44" y="124"/>
                      <a:pt x="44" y="119"/>
                    </a:cubicBezTo>
                    <a:cubicBezTo>
                      <a:pt x="44" y="127"/>
                      <a:pt x="44" y="138"/>
                      <a:pt x="44" y="145"/>
                    </a:cubicBezTo>
                    <a:cubicBezTo>
                      <a:pt x="44" y="145"/>
                      <a:pt x="46" y="145"/>
                      <a:pt x="50" y="152"/>
                    </a:cubicBezTo>
                    <a:cubicBezTo>
                      <a:pt x="102" y="211"/>
                      <a:pt x="102" y="211"/>
                      <a:pt x="102" y="211"/>
                    </a:cubicBezTo>
                    <a:cubicBezTo>
                      <a:pt x="111" y="221"/>
                      <a:pt x="119" y="223"/>
                      <a:pt x="130" y="223"/>
                    </a:cubicBezTo>
                    <a:cubicBezTo>
                      <a:pt x="150" y="227"/>
                      <a:pt x="207" y="209"/>
                      <a:pt x="224" y="177"/>
                    </a:cubicBezTo>
                    <a:cubicBezTo>
                      <a:pt x="224" y="177"/>
                      <a:pt x="224" y="177"/>
                      <a:pt x="224" y="177"/>
                    </a:cubicBezTo>
                    <a:cubicBezTo>
                      <a:pt x="229" y="173"/>
                      <a:pt x="229" y="166"/>
                      <a:pt x="229" y="163"/>
                    </a:cubicBezTo>
                    <a:cubicBezTo>
                      <a:pt x="224" y="152"/>
                      <a:pt x="223" y="145"/>
                      <a:pt x="221" y="138"/>
                    </a:cubicBezTo>
                    <a:cubicBezTo>
                      <a:pt x="221" y="138"/>
                      <a:pt x="221" y="138"/>
                      <a:pt x="221" y="140"/>
                    </a:cubicBezTo>
                    <a:close/>
                    <a:moveTo>
                      <a:pt x="193" y="138"/>
                    </a:moveTo>
                    <a:cubicBezTo>
                      <a:pt x="118" y="182"/>
                      <a:pt x="118" y="182"/>
                      <a:pt x="118" y="182"/>
                    </a:cubicBezTo>
                    <a:cubicBezTo>
                      <a:pt x="111" y="186"/>
                      <a:pt x="107" y="182"/>
                      <a:pt x="107" y="182"/>
                    </a:cubicBezTo>
                    <a:cubicBezTo>
                      <a:pt x="74" y="138"/>
                      <a:pt x="74" y="138"/>
                      <a:pt x="74" y="138"/>
                    </a:cubicBezTo>
                    <a:cubicBezTo>
                      <a:pt x="66" y="136"/>
                      <a:pt x="66" y="136"/>
                      <a:pt x="66" y="136"/>
                    </a:cubicBezTo>
                    <a:cubicBezTo>
                      <a:pt x="64" y="127"/>
                      <a:pt x="69" y="124"/>
                      <a:pt x="69" y="124"/>
                    </a:cubicBezTo>
                    <a:cubicBezTo>
                      <a:pt x="140" y="82"/>
                      <a:pt x="140" y="82"/>
                      <a:pt x="140" y="82"/>
                    </a:cubicBezTo>
                    <a:cubicBezTo>
                      <a:pt x="150" y="79"/>
                      <a:pt x="151" y="84"/>
                      <a:pt x="151" y="84"/>
                    </a:cubicBezTo>
                    <a:cubicBezTo>
                      <a:pt x="193" y="127"/>
                      <a:pt x="193" y="127"/>
                      <a:pt x="193" y="127"/>
                    </a:cubicBezTo>
                    <a:cubicBezTo>
                      <a:pt x="196" y="136"/>
                      <a:pt x="193" y="138"/>
                      <a:pt x="193"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7">
                <a:extLst>
                  <a:ext uri="{FF2B5EF4-FFF2-40B4-BE49-F238E27FC236}">
                    <a16:creationId xmlns:a16="http://schemas.microsoft.com/office/drawing/2014/main" id="{28BC3DD0-068F-4A38-9DB2-F6EB7D28CB98}"/>
                  </a:ext>
                </a:extLst>
              </p:cNvPr>
              <p:cNvSpPr>
                <a:spLocks/>
              </p:cNvSpPr>
              <p:nvPr/>
            </p:nvSpPr>
            <p:spPr bwMode="auto">
              <a:xfrm>
                <a:off x="3722" y="2564"/>
                <a:ext cx="86" cy="62"/>
              </a:xfrm>
              <a:custGeom>
                <a:avLst/>
                <a:gdLst>
                  <a:gd name="T0" fmla="*/ 69 w 86"/>
                  <a:gd name="T1" fmla="*/ 12 h 62"/>
                  <a:gd name="T2" fmla="*/ 38 w 86"/>
                  <a:gd name="T3" fmla="*/ 24 h 62"/>
                  <a:gd name="T4" fmla="*/ 9 w 86"/>
                  <a:gd name="T5" fmla="*/ 0 h 62"/>
                  <a:gd name="T6" fmla="*/ 0 w 86"/>
                  <a:gd name="T7" fmla="*/ 0 h 62"/>
                  <a:gd name="T8" fmla="*/ 24 w 86"/>
                  <a:gd name="T9" fmla="*/ 31 h 62"/>
                  <a:gd name="T10" fmla="*/ 0 w 86"/>
                  <a:gd name="T11" fmla="*/ 52 h 62"/>
                  <a:gd name="T12" fmla="*/ 9 w 86"/>
                  <a:gd name="T13" fmla="*/ 57 h 62"/>
                  <a:gd name="T14" fmla="*/ 38 w 86"/>
                  <a:gd name="T15" fmla="*/ 48 h 62"/>
                  <a:gd name="T16" fmla="*/ 62 w 86"/>
                  <a:gd name="T17" fmla="*/ 62 h 62"/>
                  <a:gd name="T18" fmla="*/ 69 w 86"/>
                  <a:gd name="T19" fmla="*/ 57 h 62"/>
                  <a:gd name="T20" fmla="*/ 45 w 86"/>
                  <a:gd name="T21" fmla="*/ 31 h 62"/>
                  <a:gd name="T22" fmla="*/ 86 w 86"/>
                  <a:gd name="T23" fmla="*/ 12 h 62"/>
                  <a:gd name="T24" fmla="*/ 69 w 86"/>
                  <a:gd name="T25" fmla="*/ 1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 h="62">
                    <a:moveTo>
                      <a:pt x="69" y="12"/>
                    </a:moveTo>
                    <a:lnTo>
                      <a:pt x="38" y="24"/>
                    </a:lnTo>
                    <a:lnTo>
                      <a:pt x="9" y="0"/>
                    </a:lnTo>
                    <a:lnTo>
                      <a:pt x="0" y="0"/>
                    </a:lnTo>
                    <a:lnTo>
                      <a:pt x="24" y="31"/>
                    </a:lnTo>
                    <a:lnTo>
                      <a:pt x="0" y="52"/>
                    </a:lnTo>
                    <a:lnTo>
                      <a:pt x="9" y="57"/>
                    </a:lnTo>
                    <a:lnTo>
                      <a:pt x="38" y="48"/>
                    </a:lnTo>
                    <a:lnTo>
                      <a:pt x="62" y="62"/>
                    </a:lnTo>
                    <a:lnTo>
                      <a:pt x="69" y="57"/>
                    </a:lnTo>
                    <a:lnTo>
                      <a:pt x="45" y="31"/>
                    </a:lnTo>
                    <a:lnTo>
                      <a:pt x="86" y="12"/>
                    </a:lnTo>
                    <a:lnTo>
                      <a:pt x="69"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8">
                <a:extLst>
                  <a:ext uri="{FF2B5EF4-FFF2-40B4-BE49-F238E27FC236}">
                    <a16:creationId xmlns:a16="http://schemas.microsoft.com/office/drawing/2014/main" id="{487AC473-C602-44A8-AB63-BE29CC8372C5}"/>
                  </a:ext>
                </a:extLst>
              </p:cNvPr>
              <p:cNvSpPr>
                <a:spLocks noEditPoints="1"/>
              </p:cNvSpPr>
              <p:nvPr/>
            </p:nvSpPr>
            <p:spPr bwMode="auto">
              <a:xfrm>
                <a:off x="3448" y="2289"/>
                <a:ext cx="550" cy="546"/>
              </a:xfrm>
              <a:custGeom>
                <a:avLst/>
                <a:gdLst>
                  <a:gd name="T0" fmla="*/ 221 w 229"/>
                  <a:gd name="T1" fmla="*/ 140 h 227"/>
                  <a:gd name="T2" fmla="*/ 221 w 229"/>
                  <a:gd name="T3" fmla="*/ 140 h 227"/>
                  <a:gd name="T4" fmla="*/ 217 w 229"/>
                  <a:gd name="T5" fmla="*/ 134 h 227"/>
                  <a:gd name="T6" fmla="*/ 161 w 229"/>
                  <a:gd name="T7" fmla="*/ 68 h 227"/>
                  <a:gd name="T8" fmla="*/ 135 w 229"/>
                  <a:gd name="T9" fmla="*/ 60 h 227"/>
                  <a:gd name="T10" fmla="*/ 135 w 229"/>
                  <a:gd name="T11" fmla="*/ 60 h 227"/>
                  <a:gd name="T12" fmla="*/ 114 w 229"/>
                  <a:gd name="T13" fmla="*/ 60 h 227"/>
                  <a:gd name="T14" fmla="*/ 108 w 229"/>
                  <a:gd name="T15" fmla="*/ 56 h 227"/>
                  <a:gd name="T16" fmla="*/ 107 w 229"/>
                  <a:gd name="T17" fmla="*/ 56 h 227"/>
                  <a:gd name="T18" fmla="*/ 58 w 229"/>
                  <a:gd name="T19" fmla="*/ 17 h 227"/>
                  <a:gd name="T20" fmla="*/ 19 w 229"/>
                  <a:gd name="T21" fmla="*/ 91 h 227"/>
                  <a:gd name="T22" fmla="*/ 0 w 229"/>
                  <a:gd name="T23" fmla="*/ 113 h 227"/>
                  <a:gd name="T24" fmla="*/ 0 w 229"/>
                  <a:gd name="T25" fmla="*/ 114 h 227"/>
                  <a:gd name="T26" fmla="*/ 19 w 229"/>
                  <a:gd name="T27" fmla="*/ 103 h 227"/>
                  <a:gd name="T28" fmla="*/ 24 w 229"/>
                  <a:gd name="T29" fmla="*/ 88 h 227"/>
                  <a:gd name="T30" fmla="*/ 44 w 229"/>
                  <a:gd name="T31" fmla="*/ 35 h 227"/>
                  <a:gd name="T32" fmla="*/ 86 w 229"/>
                  <a:gd name="T33" fmla="*/ 23 h 227"/>
                  <a:gd name="T34" fmla="*/ 107 w 229"/>
                  <a:gd name="T35" fmla="*/ 60 h 227"/>
                  <a:gd name="T36" fmla="*/ 102 w 229"/>
                  <a:gd name="T37" fmla="*/ 60 h 227"/>
                  <a:gd name="T38" fmla="*/ 107 w 229"/>
                  <a:gd name="T39" fmla="*/ 64 h 227"/>
                  <a:gd name="T40" fmla="*/ 102 w 229"/>
                  <a:gd name="T41" fmla="*/ 64 h 227"/>
                  <a:gd name="T42" fmla="*/ 96 w 229"/>
                  <a:gd name="T43" fmla="*/ 60 h 227"/>
                  <a:gd name="T44" fmla="*/ 86 w 229"/>
                  <a:gd name="T45" fmla="*/ 49 h 227"/>
                  <a:gd name="T46" fmla="*/ 80 w 229"/>
                  <a:gd name="T47" fmla="*/ 60 h 227"/>
                  <a:gd name="T48" fmla="*/ 86 w 229"/>
                  <a:gd name="T49" fmla="*/ 68 h 227"/>
                  <a:gd name="T50" fmla="*/ 86 w 229"/>
                  <a:gd name="T51" fmla="*/ 68 h 227"/>
                  <a:gd name="T52" fmla="*/ 74 w 229"/>
                  <a:gd name="T53" fmla="*/ 79 h 227"/>
                  <a:gd name="T54" fmla="*/ 64 w 229"/>
                  <a:gd name="T55" fmla="*/ 68 h 227"/>
                  <a:gd name="T56" fmla="*/ 58 w 229"/>
                  <a:gd name="T57" fmla="*/ 79 h 227"/>
                  <a:gd name="T58" fmla="*/ 64 w 229"/>
                  <a:gd name="T59" fmla="*/ 82 h 227"/>
                  <a:gd name="T60" fmla="*/ 64 w 229"/>
                  <a:gd name="T61" fmla="*/ 84 h 227"/>
                  <a:gd name="T62" fmla="*/ 46 w 229"/>
                  <a:gd name="T63" fmla="*/ 103 h 227"/>
                  <a:gd name="T64" fmla="*/ 44 w 229"/>
                  <a:gd name="T65" fmla="*/ 127 h 227"/>
                  <a:gd name="T66" fmla="*/ 44 w 229"/>
                  <a:gd name="T67" fmla="*/ 119 h 227"/>
                  <a:gd name="T68" fmla="*/ 44 w 229"/>
                  <a:gd name="T69" fmla="*/ 145 h 227"/>
                  <a:gd name="T70" fmla="*/ 50 w 229"/>
                  <a:gd name="T71" fmla="*/ 152 h 227"/>
                  <a:gd name="T72" fmla="*/ 102 w 229"/>
                  <a:gd name="T73" fmla="*/ 211 h 227"/>
                  <a:gd name="T74" fmla="*/ 130 w 229"/>
                  <a:gd name="T75" fmla="*/ 223 h 227"/>
                  <a:gd name="T76" fmla="*/ 224 w 229"/>
                  <a:gd name="T77" fmla="*/ 177 h 227"/>
                  <a:gd name="T78" fmla="*/ 224 w 229"/>
                  <a:gd name="T79" fmla="*/ 177 h 227"/>
                  <a:gd name="T80" fmla="*/ 229 w 229"/>
                  <a:gd name="T81" fmla="*/ 163 h 227"/>
                  <a:gd name="T82" fmla="*/ 221 w 229"/>
                  <a:gd name="T83" fmla="*/ 138 h 227"/>
                  <a:gd name="T84" fmla="*/ 221 w 229"/>
                  <a:gd name="T85" fmla="*/ 140 h 227"/>
                  <a:gd name="T86" fmla="*/ 193 w 229"/>
                  <a:gd name="T87" fmla="*/ 138 h 227"/>
                  <a:gd name="T88" fmla="*/ 118 w 229"/>
                  <a:gd name="T89" fmla="*/ 182 h 227"/>
                  <a:gd name="T90" fmla="*/ 107 w 229"/>
                  <a:gd name="T91" fmla="*/ 182 h 227"/>
                  <a:gd name="T92" fmla="*/ 74 w 229"/>
                  <a:gd name="T93" fmla="*/ 138 h 227"/>
                  <a:gd name="T94" fmla="*/ 66 w 229"/>
                  <a:gd name="T95" fmla="*/ 136 h 227"/>
                  <a:gd name="T96" fmla="*/ 69 w 229"/>
                  <a:gd name="T97" fmla="*/ 124 h 227"/>
                  <a:gd name="T98" fmla="*/ 140 w 229"/>
                  <a:gd name="T99" fmla="*/ 82 h 227"/>
                  <a:gd name="T100" fmla="*/ 151 w 229"/>
                  <a:gd name="T101" fmla="*/ 84 h 227"/>
                  <a:gd name="T102" fmla="*/ 193 w 229"/>
                  <a:gd name="T103" fmla="*/ 127 h 227"/>
                  <a:gd name="T104" fmla="*/ 193 w 229"/>
                  <a:gd name="T105" fmla="*/ 138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29" h="227">
                    <a:moveTo>
                      <a:pt x="221" y="140"/>
                    </a:moveTo>
                    <a:cubicBezTo>
                      <a:pt x="221" y="140"/>
                      <a:pt x="221" y="140"/>
                      <a:pt x="221" y="140"/>
                    </a:cubicBezTo>
                    <a:cubicBezTo>
                      <a:pt x="221" y="138"/>
                      <a:pt x="221" y="136"/>
                      <a:pt x="217" y="134"/>
                    </a:cubicBezTo>
                    <a:cubicBezTo>
                      <a:pt x="161" y="68"/>
                      <a:pt x="161" y="68"/>
                      <a:pt x="161" y="68"/>
                    </a:cubicBezTo>
                    <a:cubicBezTo>
                      <a:pt x="155" y="60"/>
                      <a:pt x="150" y="60"/>
                      <a:pt x="135" y="60"/>
                    </a:cubicBezTo>
                    <a:cubicBezTo>
                      <a:pt x="135" y="60"/>
                      <a:pt x="135" y="60"/>
                      <a:pt x="135" y="60"/>
                    </a:cubicBezTo>
                    <a:cubicBezTo>
                      <a:pt x="129" y="60"/>
                      <a:pt x="119" y="60"/>
                      <a:pt x="114" y="60"/>
                    </a:cubicBezTo>
                    <a:cubicBezTo>
                      <a:pt x="108" y="56"/>
                      <a:pt x="108" y="56"/>
                      <a:pt x="108" y="56"/>
                    </a:cubicBezTo>
                    <a:cubicBezTo>
                      <a:pt x="108" y="56"/>
                      <a:pt x="108" y="56"/>
                      <a:pt x="107" y="56"/>
                    </a:cubicBezTo>
                    <a:cubicBezTo>
                      <a:pt x="107" y="49"/>
                      <a:pt x="86" y="0"/>
                      <a:pt x="58" y="17"/>
                    </a:cubicBezTo>
                    <a:cubicBezTo>
                      <a:pt x="58" y="17"/>
                      <a:pt x="17" y="35"/>
                      <a:pt x="19" y="91"/>
                    </a:cubicBezTo>
                    <a:cubicBezTo>
                      <a:pt x="19" y="91"/>
                      <a:pt x="11" y="124"/>
                      <a:pt x="0" y="113"/>
                    </a:cubicBezTo>
                    <a:cubicBezTo>
                      <a:pt x="0" y="114"/>
                      <a:pt x="0" y="114"/>
                      <a:pt x="0" y="114"/>
                    </a:cubicBezTo>
                    <a:cubicBezTo>
                      <a:pt x="0" y="114"/>
                      <a:pt x="11" y="124"/>
                      <a:pt x="19" y="103"/>
                    </a:cubicBezTo>
                    <a:cubicBezTo>
                      <a:pt x="19" y="103"/>
                      <a:pt x="24" y="95"/>
                      <a:pt x="24" y="88"/>
                    </a:cubicBezTo>
                    <a:cubicBezTo>
                      <a:pt x="24" y="88"/>
                      <a:pt x="19" y="56"/>
                      <a:pt x="44" y="35"/>
                    </a:cubicBezTo>
                    <a:cubicBezTo>
                      <a:pt x="44" y="35"/>
                      <a:pt x="64" y="7"/>
                      <a:pt x="86" y="23"/>
                    </a:cubicBezTo>
                    <a:cubicBezTo>
                      <a:pt x="86" y="23"/>
                      <a:pt x="102" y="35"/>
                      <a:pt x="107" y="60"/>
                    </a:cubicBezTo>
                    <a:cubicBezTo>
                      <a:pt x="102" y="60"/>
                      <a:pt x="102" y="60"/>
                      <a:pt x="102" y="60"/>
                    </a:cubicBezTo>
                    <a:cubicBezTo>
                      <a:pt x="107" y="64"/>
                      <a:pt x="107" y="64"/>
                      <a:pt x="107" y="64"/>
                    </a:cubicBezTo>
                    <a:cubicBezTo>
                      <a:pt x="102" y="64"/>
                      <a:pt x="102" y="64"/>
                      <a:pt x="102" y="64"/>
                    </a:cubicBezTo>
                    <a:cubicBezTo>
                      <a:pt x="102" y="64"/>
                      <a:pt x="102" y="64"/>
                      <a:pt x="96" y="60"/>
                    </a:cubicBezTo>
                    <a:cubicBezTo>
                      <a:pt x="86" y="49"/>
                      <a:pt x="86" y="49"/>
                      <a:pt x="86" y="49"/>
                    </a:cubicBezTo>
                    <a:cubicBezTo>
                      <a:pt x="86" y="49"/>
                      <a:pt x="80" y="47"/>
                      <a:pt x="80" y="60"/>
                    </a:cubicBezTo>
                    <a:cubicBezTo>
                      <a:pt x="86" y="68"/>
                      <a:pt x="86" y="68"/>
                      <a:pt x="86" y="68"/>
                    </a:cubicBezTo>
                    <a:cubicBezTo>
                      <a:pt x="86" y="68"/>
                      <a:pt x="86" y="68"/>
                      <a:pt x="86" y="68"/>
                    </a:cubicBezTo>
                    <a:cubicBezTo>
                      <a:pt x="80" y="70"/>
                      <a:pt x="80" y="70"/>
                      <a:pt x="74" y="79"/>
                    </a:cubicBezTo>
                    <a:cubicBezTo>
                      <a:pt x="74" y="70"/>
                      <a:pt x="69" y="70"/>
                      <a:pt x="64" y="68"/>
                    </a:cubicBezTo>
                    <a:cubicBezTo>
                      <a:pt x="64" y="68"/>
                      <a:pt x="58" y="68"/>
                      <a:pt x="58" y="79"/>
                    </a:cubicBezTo>
                    <a:cubicBezTo>
                      <a:pt x="64" y="82"/>
                      <a:pt x="64" y="82"/>
                      <a:pt x="64" y="82"/>
                    </a:cubicBezTo>
                    <a:cubicBezTo>
                      <a:pt x="64" y="82"/>
                      <a:pt x="64" y="82"/>
                      <a:pt x="64" y="84"/>
                    </a:cubicBezTo>
                    <a:cubicBezTo>
                      <a:pt x="58" y="91"/>
                      <a:pt x="53" y="96"/>
                      <a:pt x="46" y="103"/>
                    </a:cubicBezTo>
                    <a:cubicBezTo>
                      <a:pt x="44" y="113"/>
                      <a:pt x="34" y="119"/>
                      <a:pt x="44" y="127"/>
                    </a:cubicBezTo>
                    <a:cubicBezTo>
                      <a:pt x="44" y="124"/>
                      <a:pt x="44" y="124"/>
                      <a:pt x="44" y="119"/>
                    </a:cubicBezTo>
                    <a:cubicBezTo>
                      <a:pt x="44" y="127"/>
                      <a:pt x="44" y="138"/>
                      <a:pt x="44" y="145"/>
                    </a:cubicBezTo>
                    <a:cubicBezTo>
                      <a:pt x="44" y="145"/>
                      <a:pt x="46" y="145"/>
                      <a:pt x="50" y="152"/>
                    </a:cubicBezTo>
                    <a:cubicBezTo>
                      <a:pt x="102" y="211"/>
                      <a:pt x="102" y="211"/>
                      <a:pt x="102" y="211"/>
                    </a:cubicBezTo>
                    <a:cubicBezTo>
                      <a:pt x="111" y="221"/>
                      <a:pt x="119" y="223"/>
                      <a:pt x="130" y="223"/>
                    </a:cubicBezTo>
                    <a:cubicBezTo>
                      <a:pt x="150" y="227"/>
                      <a:pt x="207" y="209"/>
                      <a:pt x="224" y="177"/>
                    </a:cubicBezTo>
                    <a:cubicBezTo>
                      <a:pt x="224" y="177"/>
                      <a:pt x="224" y="177"/>
                      <a:pt x="224" y="177"/>
                    </a:cubicBezTo>
                    <a:cubicBezTo>
                      <a:pt x="229" y="173"/>
                      <a:pt x="229" y="166"/>
                      <a:pt x="229" y="163"/>
                    </a:cubicBezTo>
                    <a:cubicBezTo>
                      <a:pt x="224" y="152"/>
                      <a:pt x="223" y="145"/>
                      <a:pt x="221" y="138"/>
                    </a:cubicBezTo>
                    <a:cubicBezTo>
                      <a:pt x="221" y="138"/>
                      <a:pt x="221" y="138"/>
                      <a:pt x="221" y="140"/>
                    </a:cubicBezTo>
                    <a:close/>
                    <a:moveTo>
                      <a:pt x="193" y="138"/>
                    </a:moveTo>
                    <a:cubicBezTo>
                      <a:pt x="118" y="182"/>
                      <a:pt x="118" y="182"/>
                      <a:pt x="118" y="182"/>
                    </a:cubicBezTo>
                    <a:cubicBezTo>
                      <a:pt x="111" y="186"/>
                      <a:pt x="107" y="182"/>
                      <a:pt x="107" y="182"/>
                    </a:cubicBezTo>
                    <a:cubicBezTo>
                      <a:pt x="74" y="138"/>
                      <a:pt x="74" y="138"/>
                      <a:pt x="74" y="138"/>
                    </a:cubicBezTo>
                    <a:cubicBezTo>
                      <a:pt x="66" y="136"/>
                      <a:pt x="66" y="136"/>
                      <a:pt x="66" y="136"/>
                    </a:cubicBezTo>
                    <a:cubicBezTo>
                      <a:pt x="64" y="127"/>
                      <a:pt x="69" y="124"/>
                      <a:pt x="69" y="124"/>
                    </a:cubicBezTo>
                    <a:cubicBezTo>
                      <a:pt x="140" y="82"/>
                      <a:pt x="140" y="82"/>
                      <a:pt x="140" y="82"/>
                    </a:cubicBezTo>
                    <a:cubicBezTo>
                      <a:pt x="150" y="79"/>
                      <a:pt x="151" y="84"/>
                      <a:pt x="151" y="84"/>
                    </a:cubicBezTo>
                    <a:cubicBezTo>
                      <a:pt x="193" y="127"/>
                      <a:pt x="193" y="127"/>
                      <a:pt x="193" y="127"/>
                    </a:cubicBezTo>
                    <a:cubicBezTo>
                      <a:pt x="196" y="136"/>
                      <a:pt x="193" y="138"/>
                      <a:pt x="193"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89">
                <a:extLst>
                  <a:ext uri="{FF2B5EF4-FFF2-40B4-BE49-F238E27FC236}">
                    <a16:creationId xmlns:a16="http://schemas.microsoft.com/office/drawing/2014/main" id="{DB6E17D0-B44C-4CD1-A8C0-2B040DBD7106}"/>
                  </a:ext>
                </a:extLst>
              </p:cNvPr>
              <p:cNvSpPr>
                <a:spLocks/>
              </p:cNvSpPr>
              <p:nvPr/>
            </p:nvSpPr>
            <p:spPr bwMode="auto">
              <a:xfrm>
                <a:off x="3722" y="2564"/>
                <a:ext cx="86" cy="62"/>
              </a:xfrm>
              <a:custGeom>
                <a:avLst/>
                <a:gdLst>
                  <a:gd name="T0" fmla="*/ 69 w 86"/>
                  <a:gd name="T1" fmla="*/ 12 h 62"/>
                  <a:gd name="T2" fmla="*/ 38 w 86"/>
                  <a:gd name="T3" fmla="*/ 24 h 62"/>
                  <a:gd name="T4" fmla="*/ 9 w 86"/>
                  <a:gd name="T5" fmla="*/ 0 h 62"/>
                  <a:gd name="T6" fmla="*/ 0 w 86"/>
                  <a:gd name="T7" fmla="*/ 0 h 62"/>
                  <a:gd name="T8" fmla="*/ 24 w 86"/>
                  <a:gd name="T9" fmla="*/ 31 h 62"/>
                  <a:gd name="T10" fmla="*/ 0 w 86"/>
                  <a:gd name="T11" fmla="*/ 52 h 62"/>
                  <a:gd name="T12" fmla="*/ 9 w 86"/>
                  <a:gd name="T13" fmla="*/ 57 h 62"/>
                  <a:gd name="T14" fmla="*/ 38 w 86"/>
                  <a:gd name="T15" fmla="*/ 48 h 62"/>
                  <a:gd name="T16" fmla="*/ 62 w 86"/>
                  <a:gd name="T17" fmla="*/ 62 h 62"/>
                  <a:gd name="T18" fmla="*/ 69 w 86"/>
                  <a:gd name="T19" fmla="*/ 57 h 62"/>
                  <a:gd name="T20" fmla="*/ 45 w 86"/>
                  <a:gd name="T21" fmla="*/ 31 h 62"/>
                  <a:gd name="T22" fmla="*/ 86 w 86"/>
                  <a:gd name="T23" fmla="*/ 12 h 62"/>
                  <a:gd name="T24" fmla="*/ 69 w 86"/>
                  <a:gd name="T25" fmla="*/ 1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 h="62">
                    <a:moveTo>
                      <a:pt x="69" y="12"/>
                    </a:moveTo>
                    <a:lnTo>
                      <a:pt x="38" y="24"/>
                    </a:lnTo>
                    <a:lnTo>
                      <a:pt x="9" y="0"/>
                    </a:lnTo>
                    <a:lnTo>
                      <a:pt x="0" y="0"/>
                    </a:lnTo>
                    <a:lnTo>
                      <a:pt x="24" y="31"/>
                    </a:lnTo>
                    <a:lnTo>
                      <a:pt x="0" y="52"/>
                    </a:lnTo>
                    <a:lnTo>
                      <a:pt x="9" y="57"/>
                    </a:lnTo>
                    <a:lnTo>
                      <a:pt x="38" y="48"/>
                    </a:lnTo>
                    <a:lnTo>
                      <a:pt x="62" y="62"/>
                    </a:lnTo>
                    <a:lnTo>
                      <a:pt x="69" y="57"/>
                    </a:lnTo>
                    <a:lnTo>
                      <a:pt x="45" y="31"/>
                    </a:lnTo>
                    <a:lnTo>
                      <a:pt x="86" y="12"/>
                    </a:lnTo>
                    <a:lnTo>
                      <a:pt x="69"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oup 92">
              <a:extLst>
                <a:ext uri="{FF2B5EF4-FFF2-40B4-BE49-F238E27FC236}">
                  <a16:creationId xmlns:a16="http://schemas.microsoft.com/office/drawing/2014/main" id="{BFE90E99-2F39-48D4-85C6-DA579F1478C8}"/>
                </a:ext>
              </a:extLst>
            </p:cNvPr>
            <p:cNvGrpSpPr>
              <a:grpSpLocks noChangeAspect="1"/>
            </p:cNvGrpSpPr>
            <p:nvPr/>
          </p:nvGrpSpPr>
          <p:grpSpPr bwMode="auto">
            <a:xfrm>
              <a:off x="6079126" y="926572"/>
              <a:ext cx="554877" cy="624794"/>
              <a:chOff x="4296" y="1057"/>
              <a:chExt cx="373" cy="420"/>
            </a:xfrm>
            <a:solidFill>
              <a:srgbClr val="3CDEFE"/>
            </a:solidFill>
          </p:grpSpPr>
          <p:sp>
            <p:nvSpPr>
              <p:cNvPr id="109" name="Freeform 93">
                <a:extLst>
                  <a:ext uri="{FF2B5EF4-FFF2-40B4-BE49-F238E27FC236}">
                    <a16:creationId xmlns:a16="http://schemas.microsoft.com/office/drawing/2014/main" id="{D6622848-AA71-4185-968C-1F70195462F8}"/>
                  </a:ext>
                </a:extLst>
              </p:cNvPr>
              <p:cNvSpPr>
                <a:spLocks noEditPoints="1"/>
              </p:cNvSpPr>
              <p:nvPr/>
            </p:nvSpPr>
            <p:spPr bwMode="auto">
              <a:xfrm>
                <a:off x="4296" y="1057"/>
                <a:ext cx="373" cy="420"/>
              </a:xfrm>
              <a:custGeom>
                <a:avLst/>
                <a:gdLst>
                  <a:gd name="T0" fmla="*/ 154 w 154"/>
                  <a:gd name="T1" fmla="*/ 101 h 174"/>
                  <a:gd name="T2" fmla="*/ 144 w 154"/>
                  <a:gd name="T3" fmla="*/ 84 h 174"/>
                  <a:gd name="T4" fmla="*/ 134 w 154"/>
                  <a:gd name="T5" fmla="*/ 73 h 174"/>
                  <a:gd name="T6" fmla="*/ 133 w 154"/>
                  <a:gd name="T7" fmla="*/ 73 h 174"/>
                  <a:gd name="T8" fmla="*/ 133 w 154"/>
                  <a:gd name="T9" fmla="*/ 68 h 174"/>
                  <a:gd name="T10" fmla="*/ 134 w 154"/>
                  <a:gd name="T11" fmla="*/ 61 h 174"/>
                  <a:gd name="T12" fmla="*/ 134 w 154"/>
                  <a:gd name="T13" fmla="*/ 60 h 174"/>
                  <a:gd name="T14" fmla="*/ 134 w 154"/>
                  <a:gd name="T15" fmla="*/ 60 h 174"/>
                  <a:gd name="T16" fmla="*/ 133 w 154"/>
                  <a:gd name="T17" fmla="*/ 53 h 174"/>
                  <a:gd name="T18" fmla="*/ 127 w 154"/>
                  <a:gd name="T19" fmla="*/ 33 h 174"/>
                  <a:gd name="T20" fmla="*/ 127 w 154"/>
                  <a:gd name="T21" fmla="*/ 33 h 174"/>
                  <a:gd name="T22" fmla="*/ 127 w 154"/>
                  <a:gd name="T23" fmla="*/ 33 h 174"/>
                  <a:gd name="T24" fmla="*/ 111 w 154"/>
                  <a:gd name="T25" fmla="*/ 9 h 174"/>
                  <a:gd name="T26" fmla="*/ 89 w 154"/>
                  <a:gd name="T27" fmla="*/ 0 h 174"/>
                  <a:gd name="T28" fmla="*/ 64 w 154"/>
                  <a:gd name="T29" fmla="*/ 0 h 174"/>
                  <a:gd name="T30" fmla="*/ 14 w 154"/>
                  <a:gd name="T31" fmla="*/ 25 h 174"/>
                  <a:gd name="T32" fmla="*/ 0 w 154"/>
                  <a:gd name="T33" fmla="*/ 73 h 174"/>
                  <a:gd name="T34" fmla="*/ 14 w 154"/>
                  <a:gd name="T35" fmla="*/ 110 h 174"/>
                  <a:gd name="T36" fmla="*/ 23 w 154"/>
                  <a:gd name="T37" fmla="*/ 131 h 174"/>
                  <a:gd name="T38" fmla="*/ 18 w 154"/>
                  <a:gd name="T39" fmla="*/ 161 h 174"/>
                  <a:gd name="T40" fmla="*/ 8 w 154"/>
                  <a:gd name="T41" fmla="*/ 173 h 174"/>
                  <a:gd name="T42" fmla="*/ 8 w 154"/>
                  <a:gd name="T43" fmla="*/ 173 h 174"/>
                  <a:gd name="T44" fmla="*/ 100 w 154"/>
                  <a:gd name="T45" fmla="*/ 174 h 174"/>
                  <a:gd name="T46" fmla="*/ 98 w 154"/>
                  <a:gd name="T47" fmla="*/ 166 h 174"/>
                  <a:gd name="T48" fmla="*/ 100 w 154"/>
                  <a:gd name="T49" fmla="*/ 166 h 174"/>
                  <a:gd name="T50" fmla="*/ 100 w 154"/>
                  <a:gd name="T51" fmla="*/ 166 h 174"/>
                  <a:gd name="T52" fmla="*/ 100 w 154"/>
                  <a:gd name="T53" fmla="*/ 166 h 174"/>
                  <a:gd name="T54" fmla="*/ 100 w 154"/>
                  <a:gd name="T55" fmla="*/ 162 h 174"/>
                  <a:gd name="T56" fmla="*/ 100 w 154"/>
                  <a:gd name="T57" fmla="*/ 162 h 174"/>
                  <a:gd name="T58" fmla="*/ 100 w 154"/>
                  <a:gd name="T59" fmla="*/ 162 h 174"/>
                  <a:gd name="T60" fmla="*/ 100 w 154"/>
                  <a:gd name="T61" fmla="*/ 161 h 174"/>
                  <a:gd name="T62" fmla="*/ 108 w 154"/>
                  <a:gd name="T63" fmla="*/ 161 h 174"/>
                  <a:gd name="T64" fmla="*/ 124 w 154"/>
                  <a:gd name="T65" fmla="*/ 161 h 174"/>
                  <a:gd name="T66" fmla="*/ 138 w 154"/>
                  <a:gd name="T67" fmla="*/ 155 h 174"/>
                  <a:gd name="T68" fmla="*/ 142 w 154"/>
                  <a:gd name="T69" fmla="*/ 144 h 174"/>
                  <a:gd name="T70" fmla="*/ 138 w 154"/>
                  <a:gd name="T71" fmla="*/ 138 h 174"/>
                  <a:gd name="T72" fmla="*/ 138 w 154"/>
                  <a:gd name="T73" fmla="*/ 131 h 174"/>
                  <a:gd name="T74" fmla="*/ 142 w 154"/>
                  <a:gd name="T75" fmla="*/ 128 h 174"/>
                  <a:gd name="T76" fmla="*/ 142 w 154"/>
                  <a:gd name="T77" fmla="*/ 123 h 174"/>
                  <a:gd name="T78" fmla="*/ 142 w 154"/>
                  <a:gd name="T79" fmla="*/ 117 h 174"/>
                  <a:gd name="T80" fmla="*/ 142 w 154"/>
                  <a:gd name="T81" fmla="*/ 117 h 174"/>
                  <a:gd name="T82" fmla="*/ 142 w 154"/>
                  <a:gd name="T83" fmla="*/ 117 h 174"/>
                  <a:gd name="T84" fmla="*/ 142 w 154"/>
                  <a:gd name="T85" fmla="*/ 110 h 174"/>
                  <a:gd name="T86" fmla="*/ 142 w 154"/>
                  <a:gd name="T87" fmla="*/ 110 h 174"/>
                  <a:gd name="T88" fmla="*/ 142 w 154"/>
                  <a:gd name="T89" fmla="*/ 110 h 174"/>
                  <a:gd name="T90" fmla="*/ 142 w 154"/>
                  <a:gd name="T91" fmla="*/ 110 h 174"/>
                  <a:gd name="T92" fmla="*/ 142 w 154"/>
                  <a:gd name="T93" fmla="*/ 110 h 174"/>
                  <a:gd name="T94" fmla="*/ 142 w 154"/>
                  <a:gd name="T95" fmla="*/ 105 h 174"/>
                  <a:gd name="T96" fmla="*/ 144 w 154"/>
                  <a:gd name="T97" fmla="*/ 105 h 174"/>
                  <a:gd name="T98" fmla="*/ 144 w 154"/>
                  <a:gd name="T99" fmla="*/ 105 h 174"/>
                  <a:gd name="T100" fmla="*/ 150 w 154"/>
                  <a:gd name="T101" fmla="*/ 103 h 174"/>
                  <a:gd name="T102" fmla="*/ 154 w 154"/>
                  <a:gd name="T103" fmla="*/ 101 h 174"/>
                  <a:gd name="T104" fmla="*/ 50 w 154"/>
                  <a:gd name="T105" fmla="*/ 89 h 174"/>
                  <a:gd name="T106" fmla="*/ 70 w 154"/>
                  <a:gd name="T107" fmla="*/ 25 h 174"/>
                  <a:gd name="T108" fmla="*/ 70 w 154"/>
                  <a:gd name="T109" fmla="*/ 25 h 174"/>
                  <a:gd name="T110" fmla="*/ 89 w 154"/>
                  <a:gd name="T111" fmla="*/ 56 h 174"/>
                  <a:gd name="T112" fmla="*/ 50 w 154"/>
                  <a:gd name="T113" fmla="*/ 89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4" h="174">
                    <a:moveTo>
                      <a:pt x="154" y="101"/>
                    </a:moveTo>
                    <a:cubicBezTo>
                      <a:pt x="154" y="99"/>
                      <a:pt x="154" y="92"/>
                      <a:pt x="144" y="84"/>
                    </a:cubicBezTo>
                    <a:cubicBezTo>
                      <a:pt x="142" y="79"/>
                      <a:pt x="138" y="78"/>
                      <a:pt x="134" y="73"/>
                    </a:cubicBezTo>
                    <a:cubicBezTo>
                      <a:pt x="133" y="73"/>
                      <a:pt x="133" y="73"/>
                      <a:pt x="133" y="73"/>
                    </a:cubicBezTo>
                    <a:cubicBezTo>
                      <a:pt x="133" y="68"/>
                      <a:pt x="133" y="68"/>
                      <a:pt x="133" y="68"/>
                    </a:cubicBezTo>
                    <a:cubicBezTo>
                      <a:pt x="134" y="63"/>
                      <a:pt x="134" y="61"/>
                      <a:pt x="134" y="61"/>
                    </a:cubicBezTo>
                    <a:cubicBezTo>
                      <a:pt x="134" y="60"/>
                      <a:pt x="134" y="60"/>
                      <a:pt x="134" y="60"/>
                    </a:cubicBezTo>
                    <a:cubicBezTo>
                      <a:pt x="134" y="60"/>
                      <a:pt x="134" y="60"/>
                      <a:pt x="134" y="60"/>
                    </a:cubicBezTo>
                    <a:cubicBezTo>
                      <a:pt x="134" y="60"/>
                      <a:pt x="134" y="56"/>
                      <a:pt x="133" y="53"/>
                    </a:cubicBezTo>
                    <a:cubicBezTo>
                      <a:pt x="127" y="33"/>
                      <a:pt x="127" y="33"/>
                      <a:pt x="127" y="33"/>
                    </a:cubicBezTo>
                    <a:cubicBezTo>
                      <a:pt x="127" y="33"/>
                      <a:pt x="127" y="33"/>
                      <a:pt x="127" y="33"/>
                    </a:cubicBezTo>
                    <a:cubicBezTo>
                      <a:pt x="127" y="33"/>
                      <a:pt x="127" y="33"/>
                      <a:pt x="127" y="33"/>
                    </a:cubicBezTo>
                    <a:cubicBezTo>
                      <a:pt x="124" y="25"/>
                      <a:pt x="117" y="14"/>
                      <a:pt x="111" y="9"/>
                    </a:cubicBezTo>
                    <a:cubicBezTo>
                      <a:pt x="100" y="7"/>
                      <a:pt x="93" y="0"/>
                      <a:pt x="89" y="0"/>
                    </a:cubicBezTo>
                    <a:cubicBezTo>
                      <a:pt x="77" y="0"/>
                      <a:pt x="73" y="0"/>
                      <a:pt x="64" y="0"/>
                    </a:cubicBezTo>
                    <a:cubicBezTo>
                      <a:pt x="41" y="0"/>
                      <a:pt x="23" y="14"/>
                      <a:pt x="14" y="25"/>
                    </a:cubicBezTo>
                    <a:cubicBezTo>
                      <a:pt x="8" y="33"/>
                      <a:pt x="0" y="53"/>
                      <a:pt x="0" y="73"/>
                    </a:cubicBezTo>
                    <a:cubicBezTo>
                      <a:pt x="3" y="92"/>
                      <a:pt x="8" y="103"/>
                      <a:pt x="14" y="110"/>
                    </a:cubicBezTo>
                    <a:cubicBezTo>
                      <a:pt x="20" y="123"/>
                      <a:pt x="23" y="131"/>
                      <a:pt x="23" y="131"/>
                    </a:cubicBezTo>
                    <a:cubicBezTo>
                      <a:pt x="23" y="131"/>
                      <a:pt x="20" y="151"/>
                      <a:pt x="18" y="161"/>
                    </a:cubicBezTo>
                    <a:cubicBezTo>
                      <a:pt x="14" y="162"/>
                      <a:pt x="11" y="166"/>
                      <a:pt x="8" y="173"/>
                    </a:cubicBezTo>
                    <a:cubicBezTo>
                      <a:pt x="8" y="173"/>
                      <a:pt x="8" y="173"/>
                      <a:pt x="8" y="173"/>
                    </a:cubicBezTo>
                    <a:cubicBezTo>
                      <a:pt x="100" y="174"/>
                      <a:pt x="100" y="174"/>
                      <a:pt x="100" y="174"/>
                    </a:cubicBezTo>
                    <a:cubicBezTo>
                      <a:pt x="98" y="166"/>
                      <a:pt x="98" y="166"/>
                      <a:pt x="98" y="166"/>
                    </a:cubicBezTo>
                    <a:cubicBezTo>
                      <a:pt x="100" y="166"/>
                      <a:pt x="100" y="166"/>
                      <a:pt x="100" y="166"/>
                    </a:cubicBezTo>
                    <a:cubicBezTo>
                      <a:pt x="100" y="166"/>
                      <a:pt x="100" y="166"/>
                      <a:pt x="100" y="166"/>
                    </a:cubicBezTo>
                    <a:cubicBezTo>
                      <a:pt x="100" y="166"/>
                      <a:pt x="100" y="166"/>
                      <a:pt x="100" y="166"/>
                    </a:cubicBezTo>
                    <a:cubicBezTo>
                      <a:pt x="100" y="162"/>
                      <a:pt x="100" y="162"/>
                      <a:pt x="100" y="162"/>
                    </a:cubicBezTo>
                    <a:cubicBezTo>
                      <a:pt x="100" y="162"/>
                      <a:pt x="100" y="162"/>
                      <a:pt x="100" y="162"/>
                    </a:cubicBezTo>
                    <a:cubicBezTo>
                      <a:pt x="100" y="162"/>
                      <a:pt x="100" y="162"/>
                      <a:pt x="100" y="162"/>
                    </a:cubicBezTo>
                    <a:cubicBezTo>
                      <a:pt x="100" y="161"/>
                      <a:pt x="100" y="161"/>
                      <a:pt x="100" y="161"/>
                    </a:cubicBezTo>
                    <a:cubicBezTo>
                      <a:pt x="104" y="161"/>
                      <a:pt x="100" y="161"/>
                      <a:pt x="108" y="161"/>
                    </a:cubicBezTo>
                    <a:cubicBezTo>
                      <a:pt x="111" y="161"/>
                      <a:pt x="117" y="161"/>
                      <a:pt x="124" y="161"/>
                    </a:cubicBezTo>
                    <a:cubicBezTo>
                      <a:pt x="133" y="155"/>
                      <a:pt x="134" y="155"/>
                      <a:pt x="138" y="155"/>
                    </a:cubicBezTo>
                    <a:cubicBezTo>
                      <a:pt x="138" y="151"/>
                      <a:pt x="142" y="148"/>
                      <a:pt x="142" y="144"/>
                    </a:cubicBezTo>
                    <a:cubicBezTo>
                      <a:pt x="138" y="138"/>
                      <a:pt x="138" y="138"/>
                      <a:pt x="138" y="138"/>
                    </a:cubicBezTo>
                    <a:cubicBezTo>
                      <a:pt x="138" y="131"/>
                      <a:pt x="138" y="131"/>
                      <a:pt x="138" y="131"/>
                    </a:cubicBezTo>
                    <a:cubicBezTo>
                      <a:pt x="142" y="131"/>
                      <a:pt x="142" y="131"/>
                      <a:pt x="142" y="128"/>
                    </a:cubicBezTo>
                    <a:cubicBezTo>
                      <a:pt x="142" y="123"/>
                      <a:pt x="142" y="123"/>
                      <a:pt x="142" y="123"/>
                    </a:cubicBezTo>
                    <a:cubicBezTo>
                      <a:pt x="142" y="123"/>
                      <a:pt x="144" y="123"/>
                      <a:pt x="142" y="117"/>
                    </a:cubicBezTo>
                    <a:cubicBezTo>
                      <a:pt x="142" y="117"/>
                      <a:pt x="142" y="117"/>
                      <a:pt x="142" y="117"/>
                    </a:cubicBezTo>
                    <a:cubicBezTo>
                      <a:pt x="142" y="117"/>
                      <a:pt x="142" y="117"/>
                      <a:pt x="142" y="117"/>
                    </a:cubicBezTo>
                    <a:cubicBezTo>
                      <a:pt x="142" y="110"/>
                      <a:pt x="142" y="110"/>
                      <a:pt x="142" y="110"/>
                    </a:cubicBezTo>
                    <a:cubicBezTo>
                      <a:pt x="142" y="110"/>
                      <a:pt x="142" y="110"/>
                      <a:pt x="142" y="110"/>
                    </a:cubicBezTo>
                    <a:cubicBezTo>
                      <a:pt x="142" y="110"/>
                      <a:pt x="142" y="110"/>
                      <a:pt x="142" y="110"/>
                    </a:cubicBezTo>
                    <a:cubicBezTo>
                      <a:pt x="142" y="110"/>
                      <a:pt x="142" y="110"/>
                      <a:pt x="142" y="110"/>
                    </a:cubicBezTo>
                    <a:cubicBezTo>
                      <a:pt x="142" y="110"/>
                      <a:pt x="142" y="110"/>
                      <a:pt x="142" y="110"/>
                    </a:cubicBezTo>
                    <a:cubicBezTo>
                      <a:pt x="142" y="110"/>
                      <a:pt x="142" y="110"/>
                      <a:pt x="142" y="105"/>
                    </a:cubicBezTo>
                    <a:cubicBezTo>
                      <a:pt x="144" y="105"/>
                      <a:pt x="144" y="105"/>
                      <a:pt x="144" y="105"/>
                    </a:cubicBezTo>
                    <a:cubicBezTo>
                      <a:pt x="144" y="105"/>
                      <a:pt x="144" y="105"/>
                      <a:pt x="144" y="105"/>
                    </a:cubicBezTo>
                    <a:cubicBezTo>
                      <a:pt x="144" y="103"/>
                      <a:pt x="144" y="103"/>
                      <a:pt x="150" y="103"/>
                    </a:cubicBezTo>
                    <a:cubicBezTo>
                      <a:pt x="150" y="103"/>
                      <a:pt x="154" y="103"/>
                      <a:pt x="154" y="101"/>
                    </a:cubicBezTo>
                    <a:close/>
                    <a:moveTo>
                      <a:pt x="50" y="89"/>
                    </a:moveTo>
                    <a:cubicBezTo>
                      <a:pt x="26" y="73"/>
                      <a:pt x="64" y="44"/>
                      <a:pt x="70" y="25"/>
                    </a:cubicBezTo>
                    <a:cubicBezTo>
                      <a:pt x="70" y="25"/>
                      <a:pt x="70" y="25"/>
                      <a:pt x="70" y="25"/>
                    </a:cubicBezTo>
                    <a:cubicBezTo>
                      <a:pt x="71" y="30"/>
                      <a:pt x="80" y="49"/>
                      <a:pt x="89" y="56"/>
                    </a:cubicBezTo>
                    <a:cubicBezTo>
                      <a:pt x="104" y="84"/>
                      <a:pt x="71" y="105"/>
                      <a:pt x="50" y="8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Freeform 94">
                <a:extLst>
                  <a:ext uri="{FF2B5EF4-FFF2-40B4-BE49-F238E27FC236}">
                    <a16:creationId xmlns:a16="http://schemas.microsoft.com/office/drawing/2014/main" id="{FDA2C3DC-25CF-4ABC-8816-E86F9073C362}"/>
                  </a:ext>
                </a:extLst>
              </p:cNvPr>
              <p:cNvSpPr>
                <a:spLocks/>
              </p:cNvSpPr>
              <p:nvPr/>
            </p:nvSpPr>
            <p:spPr bwMode="auto">
              <a:xfrm>
                <a:off x="4417" y="1185"/>
                <a:ext cx="95" cy="87"/>
              </a:xfrm>
              <a:custGeom>
                <a:avLst/>
                <a:gdLst>
                  <a:gd name="T0" fmla="*/ 27 w 39"/>
                  <a:gd name="T1" fmla="*/ 7 h 36"/>
                  <a:gd name="T2" fmla="*/ 7 w 39"/>
                  <a:gd name="T3" fmla="*/ 10 h 36"/>
                  <a:gd name="T4" fmla="*/ 10 w 39"/>
                  <a:gd name="T5" fmla="*/ 31 h 36"/>
                  <a:gd name="T6" fmla="*/ 30 w 39"/>
                  <a:gd name="T7" fmla="*/ 26 h 36"/>
                  <a:gd name="T8" fmla="*/ 27 w 39"/>
                  <a:gd name="T9" fmla="*/ 7 h 36"/>
                </a:gdLst>
                <a:ahLst/>
                <a:cxnLst>
                  <a:cxn ang="0">
                    <a:pos x="T0" y="T1"/>
                  </a:cxn>
                  <a:cxn ang="0">
                    <a:pos x="T2" y="T3"/>
                  </a:cxn>
                  <a:cxn ang="0">
                    <a:pos x="T4" y="T5"/>
                  </a:cxn>
                  <a:cxn ang="0">
                    <a:pos x="T6" y="T7"/>
                  </a:cxn>
                  <a:cxn ang="0">
                    <a:pos x="T8" y="T9"/>
                  </a:cxn>
                </a:cxnLst>
                <a:rect l="0" t="0" r="r" b="b"/>
                <a:pathLst>
                  <a:path w="39" h="36">
                    <a:moveTo>
                      <a:pt x="27" y="7"/>
                    </a:moveTo>
                    <a:cubicBezTo>
                      <a:pt x="21" y="0"/>
                      <a:pt x="10" y="3"/>
                      <a:pt x="7" y="10"/>
                    </a:cubicBezTo>
                    <a:cubicBezTo>
                      <a:pt x="0" y="20"/>
                      <a:pt x="0" y="26"/>
                      <a:pt x="10" y="31"/>
                    </a:cubicBezTo>
                    <a:cubicBezTo>
                      <a:pt x="16" y="36"/>
                      <a:pt x="27" y="36"/>
                      <a:pt x="30" y="26"/>
                    </a:cubicBezTo>
                    <a:cubicBezTo>
                      <a:pt x="39" y="20"/>
                      <a:pt x="33" y="10"/>
                      <a:pt x="27" y="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Freeform 95">
                <a:extLst>
                  <a:ext uri="{FF2B5EF4-FFF2-40B4-BE49-F238E27FC236}">
                    <a16:creationId xmlns:a16="http://schemas.microsoft.com/office/drawing/2014/main" id="{0C4B0238-4FB5-4989-9E2A-F912755BF134}"/>
                  </a:ext>
                </a:extLst>
              </p:cNvPr>
              <p:cNvSpPr>
                <a:spLocks noEditPoints="1"/>
              </p:cNvSpPr>
              <p:nvPr/>
            </p:nvSpPr>
            <p:spPr bwMode="auto">
              <a:xfrm>
                <a:off x="4296" y="1057"/>
                <a:ext cx="373" cy="420"/>
              </a:xfrm>
              <a:custGeom>
                <a:avLst/>
                <a:gdLst>
                  <a:gd name="T0" fmla="*/ 154 w 154"/>
                  <a:gd name="T1" fmla="*/ 101 h 174"/>
                  <a:gd name="T2" fmla="*/ 144 w 154"/>
                  <a:gd name="T3" fmla="*/ 84 h 174"/>
                  <a:gd name="T4" fmla="*/ 134 w 154"/>
                  <a:gd name="T5" fmla="*/ 73 h 174"/>
                  <a:gd name="T6" fmla="*/ 133 w 154"/>
                  <a:gd name="T7" fmla="*/ 73 h 174"/>
                  <a:gd name="T8" fmla="*/ 133 w 154"/>
                  <a:gd name="T9" fmla="*/ 68 h 174"/>
                  <a:gd name="T10" fmla="*/ 134 w 154"/>
                  <a:gd name="T11" fmla="*/ 61 h 174"/>
                  <a:gd name="T12" fmla="*/ 134 w 154"/>
                  <a:gd name="T13" fmla="*/ 60 h 174"/>
                  <a:gd name="T14" fmla="*/ 134 w 154"/>
                  <a:gd name="T15" fmla="*/ 60 h 174"/>
                  <a:gd name="T16" fmla="*/ 133 w 154"/>
                  <a:gd name="T17" fmla="*/ 53 h 174"/>
                  <a:gd name="T18" fmla="*/ 127 w 154"/>
                  <a:gd name="T19" fmla="*/ 33 h 174"/>
                  <a:gd name="T20" fmla="*/ 127 w 154"/>
                  <a:gd name="T21" fmla="*/ 33 h 174"/>
                  <a:gd name="T22" fmla="*/ 127 w 154"/>
                  <a:gd name="T23" fmla="*/ 33 h 174"/>
                  <a:gd name="T24" fmla="*/ 111 w 154"/>
                  <a:gd name="T25" fmla="*/ 9 h 174"/>
                  <a:gd name="T26" fmla="*/ 89 w 154"/>
                  <a:gd name="T27" fmla="*/ 0 h 174"/>
                  <a:gd name="T28" fmla="*/ 64 w 154"/>
                  <a:gd name="T29" fmla="*/ 0 h 174"/>
                  <a:gd name="T30" fmla="*/ 14 w 154"/>
                  <a:gd name="T31" fmla="*/ 25 h 174"/>
                  <a:gd name="T32" fmla="*/ 0 w 154"/>
                  <a:gd name="T33" fmla="*/ 73 h 174"/>
                  <a:gd name="T34" fmla="*/ 14 w 154"/>
                  <a:gd name="T35" fmla="*/ 110 h 174"/>
                  <a:gd name="T36" fmla="*/ 23 w 154"/>
                  <a:gd name="T37" fmla="*/ 131 h 174"/>
                  <a:gd name="T38" fmla="*/ 18 w 154"/>
                  <a:gd name="T39" fmla="*/ 161 h 174"/>
                  <a:gd name="T40" fmla="*/ 8 w 154"/>
                  <a:gd name="T41" fmla="*/ 173 h 174"/>
                  <a:gd name="T42" fmla="*/ 8 w 154"/>
                  <a:gd name="T43" fmla="*/ 173 h 174"/>
                  <a:gd name="T44" fmla="*/ 100 w 154"/>
                  <a:gd name="T45" fmla="*/ 174 h 174"/>
                  <a:gd name="T46" fmla="*/ 98 w 154"/>
                  <a:gd name="T47" fmla="*/ 166 h 174"/>
                  <a:gd name="T48" fmla="*/ 100 w 154"/>
                  <a:gd name="T49" fmla="*/ 166 h 174"/>
                  <a:gd name="T50" fmla="*/ 100 w 154"/>
                  <a:gd name="T51" fmla="*/ 166 h 174"/>
                  <a:gd name="T52" fmla="*/ 100 w 154"/>
                  <a:gd name="T53" fmla="*/ 166 h 174"/>
                  <a:gd name="T54" fmla="*/ 100 w 154"/>
                  <a:gd name="T55" fmla="*/ 162 h 174"/>
                  <a:gd name="T56" fmla="*/ 100 w 154"/>
                  <a:gd name="T57" fmla="*/ 162 h 174"/>
                  <a:gd name="T58" fmla="*/ 100 w 154"/>
                  <a:gd name="T59" fmla="*/ 162 h 174"/>
                  <a:gd name="T60" fmla="*/ 100 w 154"/>
                  <a:gd name="T61" fmla="*/ 161 h 174"/>
                  <a:gd name="T62" fmla="*/ 108 w 154"/>
                  <a:gd name="T63" fmla="*/ 161 h 174"/>
                  <a:gd name="T64" fmla="*/ 124 w 154"/>
                  <a:gd name="T65" fmla="*/ 161 h 174"/>
                  <a:gd name="T66" fmla="*/ 138 w 154"/>
                  <a:gd name="T67" fmla="*/ 155 h 174"/>
                  <a:gd name="T68" fmla="*/ 142 w 154"/>
                  <a:gd name="T69" fmla="*/ 144 h 174"/>
                  <a:gd name="T70" fmla="*/ 138 w 154"/>
                  <a:gd name="T71" fmla="*/ 138 h 174"/>
                  <a:gd name="T72" fmla="*/ 138 w 154"/>
                  <a:gd name="T73" fmla="*/ 131 h 174"/>
                  <a:gd name="T74" fmla="*/ 142 w 154"/>
                  <a:gd name="T75" fmla="*/ 128 h 174"/>
                  <a:gd name="T76" fmla="*/ 142 w 154"/>
                  <a:gd name="T77" fmla="*/ 123 h 174"/>
                  <a:gd name="T78" fmla="*/ 142 w 154"/>
                  <a:gd name="T79" fmla="*/ 117 h 174"/>
                  <a:gd name="T80" fmla="*/ 142 w 154"/>
                  <a:gd name="T81" fmla="*/ 117 h 174"/>
                  <a:gd name="T82" fmla="*/ 142 w 154"/>
                  <a:gd name="T83" fmla="*/ 117 h 174"/>
                  <a:gd name="T84" fmla="*/ 142 w 154"/>
                  <a:gd name="T85" fmla="*/ 110 h 174"/>
                  <a:gd name="T86" fmla="*/ 142 w 154"/>
                  <a:gd name="T87" fmla="*/ 110 h 174"/>
                  <a:gd name="T88" fmla="*/ 142 w 154"/>
                  <a:gd name="T89" fmla="*/ 110 h 174"/>
                  <a:gd name="T90" fmla="*/ 142 w 154"/>
                  <a:gd name="T91" fmla="*/ 110 h 174"/>
                  <a:gd name="T92" fmla="*/ 142 w 154"/>
                  <a:gd name="T93" fmla="*/ 110 h 174"/>
                  <a:gd name="T94" fmla="*/ 142 w 154"/>
                  <a:gd name="T95" fmla="*/ 105 h 174"/>
                  <a:gd name="T96" fmla="*/ 144 w 154"/>
                  <a:gd name="T97" fmla="*/ 105 h 174"/>
                  <a:gd name="T98" fmla="*/ 144 w 154"/>
                  <a:gd name="T99" fmla="*/ 105 h 174"/>
                  <a:gd name="T100" fmla="*/ 150 w 154"/>
                  <a:gd name="T101" fmla="*/ 103 h 174"/>
                  <a:gd name="T102" fmla="*/ 154 w 154"/>
                  <a:gd name="T103" fmla="*/ 101 h 174"/>
                  <a:gd name="T104" fmla="*/ 50 w 154"/>
                  <a:gd name="T105" fmla="*/ 89 h 174"/>
                  <a:gd name="T106" fmla="*/ 70 w 154"/>
                  <a:gd name="T107" fmla="*/ 25 h 174"/>
                  <a:gd name="T108" fmla="*/ 70 w 154"/>
                  <a:gd name="T109" fmla="*/ 25 h 174"/>
                  <a:gd name="T110" fmla="*/ 89 w 154"/>
                  <a:gd name="T111" fmla="*/ 56 h 174"/>
                  <a:gd name="T112" fmla="*/ 50 w 154"/>
                  <a:gd name="T113" fmla="*/ 89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4" h="174">
                    <a:moveTo>
                      <a:pt x="154" y="101"/>
                    </a:moveTo>
                    <a:cubicBezTo>
                      <a:pt x="154" y="99"/>
                      <a:pt x="154" y="92"/>
                      <a:pt x="144" y="84"/>
                    </a:cubicBezTo>
                    <a:cubicBezTo>
                      <a:pt x="142" y="79"/>
                      <a:pt x="138" y="78"/>
                      <a:pt x="134" y="73"/>
                    </a:cubicBezTo>
                    <a:cubicBezTo>
                      <a:pt x="133" y="73"/>
                      <a:pt x="133" y="73"/>
                      <a:pt x="133" y="73"/>
                    </a:cubicBezTo>
                    <a:cubicBezTo>
                      <a:pt x="133" y="68"/>
                      <a:pt x="133" y="68"/>
                      <a:pt x="133" y="68"/>
                    </a:cubicBezTo>
                    <a:cubicBezTo>
                      <a:pt x="134" y="63"/>
                      <a:pt x="134" y="61"/>
                      <a:pt x="134" y="61"/>
                    </a:cubicBezTo>
                    <a:cubicBezTo>
                      <a:pt x="134" y="60"/>
                      <a:pt x="134" y="60"/>
                      <a:pt x="134" y="60"/>
                    </a:cubicBezTo>
                    <a:cubicBezTo>
                      <a:pt x="134" y="60"/>
                      <a:pt x="134" y="60"/>
                      <a:pt x="134" y="60"/>
                    </a:cubicBezTo>
                    <a:cubicBezTo>
                      <a:pt x="134" y="60"/>
                      <a:pt x="134" y="56"/>
                      <a:pt x="133" y="53"/>
                    </a:cubicBezTo>
                    <a:cubicBezTo>
                      <a:pt x="127" y="33"/>
                      <a:pt x="127" y="33"/>
                      <a:pt x="127" y="33"/>
                    </a:cubicBezTo>
                    <a:cubicBezTo>
                      <a:pt x="127" y="33"/>
                      <a:pt x="127" y="33"/>
                      <a:pt x="127" y="33"/>
                    </a:cubicBezTo>
                    <a:cubicBezTo>
                      <a:pt x="127" y="33"/>
                      <a:pt x="127" y="33"/>
                      <a:pt x="127" y="33"/>
                    </a:cubicBezTo>
                    <a:cubicBezTo>
                      <a:pt x="124" y="25"/>
                      <a:pt x="117" y="14"/>
                      <a:pt x="111" y="9"/>
                    </a:cubicBezTo>
                    <a:cubicBezTo>
                      <a:pt x="100" y="7"/>
                      <a:pt x="93" y="0"/>
                      <a:pt x="89" y="0"/>
                    </a:cubicBezTo>
                    <a:cubicBezTo>
                      <a:pt x="77" y="0"/>
                      <a:pt x="73" y="0"/>
                      <a:pt x="64" y="0"/>
                    </a:cubicBezTo>
                    <a:cubicBezTo>
                      <a:pt x="41" y="0"/>
                      <a:pt x="23" y="14"/>
                      <a:pt x="14" y="25"/>
                    </a:cubicBezTo>
                    <a:cubicBezTo>
                      <a:pt x="8" y="33"/>
                      <a:pt x="0" y="53"/>
                      <a:pt x="0" y="73"/>
                    </a:cubicBezTo>
                    <a:cubicBezTo>
                      <a:pt x="3" y="92"/>
                      <a:pt x="8" y="103"/>
                      <a:pt x="14" y="110"/>
                    </a:cubicBezTo>
                    <a:cubicBezTo>
                      <a:pt x="20" y="123"/>
                      <a:pt x="23" y="131"/>
                      <a:pt x="23" y="131"/>
                    </a:cubicBezTo>
                    <a:cubicBezTo>
                      <a:pt x="23" y="131"/>
                      <a:pt x="20" y="151"/>
                      <a:pt x="18" y="161"/>
                    </a:cubicBezTo>
                    <a:cubicBezTo>
                      <a:pt x="14" y="162"/>
                      <a:pt x="11" y="166"/>
                      <a:pt x="8" y="173"/>
                    </a:cubicBezTo>
                    <a:cubicBezTo>
                      <a:pt x="8" y="173"/>
                      <a:pt x="8" y="173"/>
                      <a:pt x="8" y="173"/>
                    </a:cubicBezTo>
                    <a:cubicBezTo>
                      <a:pt x="100" y="174"/>
                      <a:pt x="100" y="174"/>
                      <a:pt x="100" y="174"/>
                    </a:cubicBezTo>
                    <a:cubicBezTo>
                      <a:pt x="98" y="166"/>
                      <a:pt x="98" y="166"/>
                      <a:pt x="98" y="166"/>
                    </a:cubicBezTo>
                    <a:cubicBezTo>
                      <a:pt x="100" y="166"/>
                      <a:pt x="100" y="166"/>
                      <a:pt x="100" y="166"/>
                    </a:cubicBezTo>
                    <a:cubicBezTo>
                      <a:pt x="100" y="166"/>
                      <a:pt x="100" y="166"/>
                      <a:pt x="100" y="166"/>
                    </a:cubicBezTo>
                    <a:cubicBezTo>
                      <a:pt x="100" y="166"/>
                      <a:pt x="100" y="166"/>
                      <a:pt x="100" y="166"/>
                    </a:cubicBezTo>
                    <a:cubicBezTo>
                      <a:pt x="100" y="162"/>
                      <a:pt x="100" y="162"/>
                      <a:pt x="100" y="162"/>
                    </a:cubicBezTo>
                    <a:cubicBezTo>
                      <a:pt x="100" y="162"/>
                      <a:pt x="100" y="162"/>
                      <a:pt x="100" y="162"/>
                    </a:cubicBezTo>
                    <a:cubicBezTo>
                      <a:pt x="100" y="162"/>
                      <a:pt x="100" y="162"/>
                      <a:pt x="100" y="162"/>
                    </a:cubicBezTo>
                    <a:cubicBezTo>
                      <a:pt x="100" y="161"/>
                      <a:pt x="100" y="161"/>
                      <a:pt x="100" y="161"/>
                    </a:cubicBezTo>
                    <a:cubicBezTo>
                      <a:pt x="104" y="161"/>
                      <a:pt x="100" y="161"/>
                      <a:pt x="108" y="161"/>
                    </a:cubicBezTo>
                    <a:cubicBezTo>
                      <a:pt x="111" y="161"/>
                      <a:pt x="117" y="161"/>
                      <a:pt x="124" y="161"/>
                    </a:cubicBezTo>
                    <a:cubicBezTo>
                      <a:pt x="133" y="155"/>
                      <a:pt x="134" y="155"/>
                      <a:pt x="138" y="155"/>
                    </a:cubicBezTo>
                    <a:cubicBezTo>
                      <a:pt x="138" y="151"/>
                      <a:pt x="142" y="148"/>
                      <a:pt x="142" y="144"/>
                    </a:cubicBezTo>
                    <a:cubicBezTo>
                      <a:pt x="138" y="138"/>
                      <a:pt x="138" y="138"/>
                      <a:pt x="138" y="138"/>
                    </a:cubicBezTo>
                    <a:cubicBezTo>
                      <a:pt x="138" y="131"/>
                      <a:pt x="138" y="131"/>
                      <a:pt x="138" y="131"/>
                    </a:cubicBezTo>
                    <a:cubicBezTo>
                      <a:pt x="142" y="131"/>
                      <a:pt x="142" y="131"/>
                      <a:pt x="142" y="128"/>
                    </a:cubicBezTo>
                    <a:cubicBezTo>
                      <a:pt x="142" y="123"/>
                      <a:pt x="142" y="123"/>
                      <a:pt x="142" y="123"/>
                    </a:cubicBezTo>
                    <a:cubicBezTo>
                      <a:pt x="142" y="123"/>
                      <a:pt x="144" y="123"/>
                      <a:pt x="142" y="117"/>
                    </a:cubicBezTo>
                    <a:cubicBezTo>
                      <a:pt x="142" y="117"/>
                      <a:pt x="142" y="117"/>
                      <a:pt x="142" y="117"/>
                    </a:cubicBezTo>
                    <a:cubicBezTo>
                      <a:pt x="142" y="117"/>
                      <a:pt x="142" y="117"/>
                      <a:pt x="142" y="117"/>
                    </a:cubicBezTo>
                    <a:cubicBezTo>
                      <a:pt x="142" y="110"/>
                      <a:pt x="142" y="110"/>
                      <a:pt x="142" y="110"/>
                    </a:cubicBezTo>
                    <a:cubicBezTo>
                      <a:pt x="142" y="110"/>
                      <a:pt x="142" y="110"/>
                      <a:pt x="142" y="110"/>
                    </a:cubicBezTo>
                    <a:cubicBezTo>
                      <a:pt x="142" y="110"/>
                      <a:pt x="142" y="110"/>
                      <a:pt x="142" y="110"/>
                    </a:cubicBezTo>
                    <a:cubicBezTo>
                      <a:pt x="142" y="110"/>
                      <a:pt x="142" y="110"/>
                      <a:pt x="142" y="110"/>
                    </a:cubicBezTo>
                    <a:cubicBezTo>
                      <a:pt x="142" y="110"/>
                      <a:pt x="142" y="110"/>
                      <a:pt x="142" y="110"/>
                    </a:cubicBezTo>
                    <a:cubicBezTo>
                      <a:pt x="142" y="110"/>
                      <a:pt x="142" y="110"/>
                      <a:pt x="142" y="105"/>
                    </a:cubicBezTo>
                    <a:cubicBezTo>
                      <a:pt x="144" y="105"/>
                      <a:pt x="144" y="105"/>
                      <a:pt x="144" y="105"/>
                    </a:cubicBezTo>
                    <a:cubicBezTo>
                      <a:pt x="144" y="105"/>
                      <a:pt x="144" y="105"/>
                      <a:pt x="144" y="105"/>
                    </a:cubicBezTo>
                    <a:cubicBezTo>
                      <a:pt x="144" y="103"/>
                      <a:pt x="144" y="103"/>
                      <a:pt x="150" y="103"/>
                    </a:cubicBezTo>
                    <a:cubicBezTo>
                      <a:pt x="150" y="103"/>
                      <a:pt x="154" y="103"/>
                      <a:pt x="154" y="101"/>
                    </a:cubicBezTo>
                    <a:close/>
                    <a:moveTo>
                      <a:pt x="50" y="89"/>
                    </a:moveTo>
                    <a:cubicBezTo>
                      <a:pt x="26" y="73"/>
                      <a:pt x="64" y="44"/>
                      <a:pt x="70" y="25"/>
                    </a:cubicBezTo>
                    <a:cubicBezTo>
                      <a:pt x="70" y="25"/>
                      <a:pt x="70" y="25"/>
                      <a:pt x="70" y="25"/>
                    </a:cubicBezTo>
                    <a:cubicBezTo>
                      <a:pt x="71" y="30"/>
                      <a:pt x="80" y="49"/>
                      <a:pt x="89" y="56"/>
                    </a:cubicBezTo>
                    <a:cubicBezTo>
                      <a:pt x="104" y="84"/>
                      <a:pt x="71" y="105"/>
                      <a:pt x="50" y="8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Freeform 96">
                <a:extLst>
                  <a:ext uri="{FF2B5EF4-FFF2-40B4-BE49-F238E27FC236}">
                    <a16:creationId xmlns:a16="http://schemas.microsoft.com/office/drawing/2014/main" id="{E2C3C0D4-DE97-4539-86EA-FAC4DFB272FB}"/>
                  </a:ext>
                </a:extLst>
              </p:cNvPr>
              <p:cNvSpPr>
                <a:spLocks/>
              </p:cNvSpPr>
              <p:nvPr/>
            </p:nvSpPr>
            <p:spPr bwMode="auto">
              <a:xfrm>
                <a:off x="4417" y="1185"/>
                <a:ext cx="95" cy="87"/>
              </a:xfrm>
              <a:custGeom>
                <a:avLst/>
                <a:gdLst>
                  <a:gd name="T0" fmla="*/ 27 w 39"/>
                  <a:gd name="T1" fmla="*/ 7 h 36"/>
                  <a:gd name="T2" fmla="*/ 7 w 39"/>
                  <a:gd name="T3" fmla="*/ 10 h 36"/>
                  <a:gd name="T4" fmla="*/ 10 w 39"/>
                  <a:gd name="T5" fmla="*/ 31 h 36"/>
                  <a:gd name="T6" fmla="*/ 30 w 39"/>
                  <a:gd name="T7" fmla="*/ 26 h 36"/>
                  <a:gd name="T8" fmla="*/ 27 w 39"/>
                  <a:gd name="T9" fmla="*/ 7 h 36"/>
                </a:gdLst>
                <a:ahLst/>
                <a:cxnLst>
                  <a:cxn ang="0">
                    <a:pos x="T0" y="T1"/>
                  </a:cxn>
                  <a:cxn ang="0">
                    <a:pos x="T2" y="T3"/>
                  </a:cxn>
                  <a:cxn ang="0">
                    <a:pos x="T4" y="T5"/>
                  </a:cxn>
                  <a:cxn ang="0">
                    <a:pos x="T6" y="T7"/>
                  </a:cxn>
                  <a:cxn ang="0">
                    <a:pos x="T8" y="T9"/>
                  </a:cxn>
                </a:cxnLst>
                <a:rect l="0" t="0" r="r" b="b"/>
                <a:pathLst>
                  <a:path w="39" h="36">
                    <a:moveTo>
                      <a:pt x="27" y="7"/>
                    </a:moveTo>
                    <a:cubicBezTo>
                      <a:pt x="21" y="0"/>
                      <a:pt x="10" y="3"/>
                      <a:pt x="7" y="10"/>
                    </a:cubicBezTo>
                    <a:cubicBezTo>
                      <a:pt x="0" y="20"/>
                      <a:pt x="0" y="26"/>
                      <a:pt x="10" y="31"/>
                    </a:cubicBezTo>
                    <a:cubicBezTo>
                      <a:pt x="16" y="36"/>
                      <a:pt x="27" y="36"/>
                      <a:pt x="30" y="26"/>
                    </a:cubicBezTo>
                    <a:cubicBezTo>
                      <a:pt x="39" y="20"/>
                      <a:pt x="33" y="10"/>
                      <a:pt x="27" y="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13" name="Group 99">
              <a:extLst>
                <a:ext uri="{FF2B5EF4-FFF2-40B4-BE49-F238E27FC236}">
                  <a16:creationId xmlns:a16="http://schemas.microsoft.com/office/drawing/2014/main" id="{D320B5A6-9478-40BD-9ECC-31F04BFA3638}"/>
                </a:ext>
              </a:extLst>
            </p:cNvPr>
            <p:cNvGrpSpPr>
              <a:grpSpLocks noChangeAspect="1"/>
            </p:cNvGrpSpPr>
            <p:nvPr/>
          </p:nvGrpSpPr>
          <p:grpSpPr bwMode="auto">
            <a:xfrm>
              <a:off x="6109404" y="2225251"/>
              <a:ext cx="461115" cy="542976"/>
              <a:chOff x="4249" y="1836"/>
              <a:chExt cx="445" cy="524"/>
            </a:xfrm>
            <a:solidFill>
              <a:srgbClr val="3CDEFE"/>
            </a:solidFill>
          </p:grpSpPr>
          <p:sp>
            <p:nvSpPr>
              <p:cNvPr id="114" name="Freeform 100">
                <a:extLst>
                  <a:ext uri="{FF2B5EF4-FFF2-40B4-BE49-F238E27FC236}">
                    <a16:creationId xmlns:a16="http://schemas.microsoft.com/office/drawing/2014/main" id="{21731F1C-75B3-4907-89EA-173D8DE7F19B}"/>
                  </a:ext>
                </a:extLst>
              </p:cNvPr>
              <p:cNvSpPr>
                <a:spLocks noEditPoints="1"/>
              </p:cNvSpPr>
              <p:nvPr/>
            </p:nvSpPr>
            <p:spPr bwMode="auto">
              <a:xfrm>
                <a:off x="4249" y="1836"/>
                <a:ext cx="445" cy="524"/>
              </a:xfrm>
              <a:custGeom>
                <a:avLst/>
                <a:gdLst>
                  <a:gd name="T0" fmla="*/ 167 w 185"/>
                  <a:gd name="T1" fmla="*/ 195 h 218"/>
                  <a:gd name="T2" fmla="*/ 150 w 185"/>
                  <a:gd name="T3" fmla="*/ 195 h 218"/>
                  <a:gd name="T4" fmla="*/ 141 w 185"/>
                  <a:gd name="T5" fmla="*/ 155 h 218"/>
                  <a:gd name="T6" fmla="*/ 115 w 185"/>
                  <a:gd name="T7" fmla="*/ 110 h 218"/>
                  <a:gd name="T8" fmla="*/ 141 w 185"/>
                  <a:gd name="T9" fmla="*/ 73 h 218"/>
                  <a:gd name="T10" fmla="*/ 150 w 185"/>
                  <a:gd name="T11" fmla="*/ 25 h 218"/>
                  <a:gd name="T12" fmla="*/ 164 w 185"/>
                  <a:gd name="T13" fmla="*/ 25 h 218"/>
                  <a:gd name="T14" fmla="*/ 171 w 185"/>
                  <a:gd name="T15" fmla="*/ 25 h 218"/>
                  <a:gd name="T16" fmla="*/ 173 w 185"/>
                  <a:gd name="T17" fmla="*/ 25 h 218"/>
                  <a:gd name="T18" fmla="*/ 182 w 185"/>
                  <a:gd name="T19" fmla="*/ 9 h 218"/>
                  <a:gd name="T20" fmla="*/ 180 w 185"/>
                  <a:gd name="T21" fmla="*/ 0 h 218"/>
                  <a:gd name="T22" fmla="*/ 0 w 185"/>
                  <a:gd name="T23" fmla="*/ 0 h 218"/>
                  <a:gd name="T24" fmla="*/ 0 w 185"/>
                  <a:gd name="T25" fmla="*/ 9 h 218"/>
                  <a:gd name="T26" fmla="*/ 17 w 185"/>
                  <a:gd name="T27" fmla="*/ 25 h 218"/>
                  <a:gd name="T28" fmla="*/ 30 w 185"/>
                  <a:gd name="T29" fmla="*/ 25 h 218"/>
                  <a:gd name="T30" fmla="*/ 38 w 185"/>
                  <a:gd name="T31" fmla="*/ 73 h 218"/>
                  <a:gd name="T32" fmla="*/ 69 w 185"/>
                  <a:gd name="T33" fmla="*/ 110 h 218"/>
                  <a:gd name="T34" fmla="*/ 38 w 185"/>
                  <a:gd name="T35" fmla="*/ 155 h 218"/>
                  <a:gd name="T36" fmla="*/ 35 w 185"/>
                  <a:gd name="T37" fmla="*/ 195 h 218"/>
                  <a:gd name="T38" fmla="*/ 18 w 185"/>
                  <a:gd name="T39" fmla="*/ 195 h 218"/>
                  <a:gd name="T40" fmla="*/ 1 w 185"/>
                  <a:gd name="T41" fmla="*/ 211 h 218"/>
                  <a:gd name="T42" fmla="*/ 5 w 185"/>
                  <a:gd name="T43" fmla="*/ 218 h 218"/>
                  <a:gd name="T44" fmla="*/ 182 w 185"/>
                  <a:gd name="T45" fmla="*/ 218 h 218"/>
                  <a:gd name="T46" fmla="*/ 185 w 185"/>
                  <a:gd name="T47" fmla="*/ 211 h 218"/>
                  <a:gd name="T48" fmla="*/ 167 w 185"/>
                  <a:gd name="T49" fmla="*/ 195 h 218"/>
                  <a:gd name="T50" fmla="*/ 46 w 185"/>
                  <a:gd name="T51" fmla="*/ 73 h 218"/>
                  <a:gd name="T52" fmla="*/ 38 w 185"/>
                  <a:gd name="T53" fmla="*/ 25 h 218"/>
                  <a:gd name="T54" fmla="*/ 141 w 185"/>
                  <a:gd name="T55" fmla="*/ 25 h 218"/>
                  <a:gd name="T56" fmla="*/ 133 w 185"/>
                  <a:gd name="T57" fmla="*/ 73 h 218"/>
                  <a:gd name="T58" fmla="*/ 90 w 185"/>
                  <a:gd name="T59" fmla="*/ 105 h 218"/>
                  <a:gd name="T60" fmla="*/ 46 w 185"/>
                  <a:gd name="T61" fmla="*/ 73 h 218"/>
                  <a:gd name="T62" fmla="*/ 46 w 185"/>
                  <a:gd name="T63" fmla="*/ 155 h 218"/>
                  <a:gd name="T64" fmla="*/ 90 w 185"/>
                  <a:gd name="T65" fmla="*/ 117 h 218"/>
                  <a:gd name="T66" fmla="*/ 133 w 185"/>
                  <a:gd name="T67" fmla="*/ 155 h 218"/>
                  <a:gd name="T68" fmla="*/ 141 w 185"/>
                  <a:gd name="T69" fmla="*/ 195 h 218"/>
                  <a:gd name="T70" fmla="*/ 41 w 185"/>
                  <a:gd name="T71" fmla="*/ 195 h 218"/>
                  <a:gd name="T72" fmla="*/ 46 w 185"/>
                  <a:gd name="T73" fmla="*/ 15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85" h="218">
                    <a:moveTo>
                      <a:pt x="167" y="195"/>
                    </a:moveTo>
                    <a:cubicBezTo>
                      <a:pt x="150" y="195"/>
                      <a:pt x="150" y="195"/>
                      <a:pt x="150" y="195"/>
                    </a:cubicBezTo>
                    <a:cubicBezTo>
                      <a:pt x="148" y="188"/>
                      <a:pt x="144" y="174"/>
                      <a:pt x="141" y="155"/>
                    </a:cubicBezTo>
                    <a:cubicBezTo>
                      <a:pt x="141" y="131"/>
                      <a:pt x="132" y="117"/>
                      <a:pt x="115" y="110"/>
                    </a:cubicBezTo>
                    <a:cubicBezTo>
                      <a:pt x="132" y="103"/>
                      <a:pt x="141" y="89"/>
                      <a:pt x="141" y="73"/>
                    </a:cubicBezTo>
                    <a:cubicBezTo>
                      <a:pt x="144" y="44"/>
                      <a:pt x="150" y="30"/>
                      <a:pt x="150" y="25"/>
                    </a:cubicBezTo>
                    <a:cubicBezTo>
                      <a:pt x="164" y="25"/>
                      <a:pt x="164" y="25"/>
                      <a:pt x="164" y="25"/>
                    </a:cubicBezTo>
                    <a:cubicBezTo>
                      <a:pt x="167" y="25"/>
                      <a:pt x="171" y="25"/>
                      <a:pt x="171" y="25"/>
                    </a:cubicBezTo>
                    <a:cubicBezTo>
                      <a:pt x="173" y="25"/>
                      <a:pt x="173" y="25"/>
                      <a:pt x="173" y="25"/>
                    </a:cubicBezTo>
                    <a:cubicBezTo>
                      <a:pt x="177" y="21"/>
                      <a:pt x="182" y="14"/>
                      <a:pt x="182" y="9"/>
                    </a:cubicBezTo>
                    <a:cubicBezTo>
                      <a:pt x="182" y="7"/>
                      <a:pt x="180" y="0"/>
                      <a:pt x="180" y="0"/>
                    </a:cubicBezTo>
                    <a:cubicBezTo>
                      <a:pt x="0" y="0"/>
                      <a:pt x="0" y="0"/>
                      <a:pt x="0" y="0"/>
                    </a:cubicBezTo>
                    <a:cubicBezTo>
                      <a:pt x="0" y="0"/>
                      <a:pt x="0" y="7"/>
                      <a:pt x="0" y="9"/>
                    </a:cubicBezTo>
                    <a:cubicBezTo>
                      <a:pt x="0" y="14"/>
                      <a:pt x="6" y="25"/>
                      <a:pt x="17" y="25"/>
                    </a:cubicBezTo>
                    <a:cubicBezTo>
                      <a:pt x="30" y="25"/>
                      <a:pt x="30" y="25"/>
                      <a:pt x="30" y="25"/>
                    </a:cubicBezTo>
                    <a:cubicBezTo>
                      <a:pt x="35" y="30"/>
                      <a:pt x="38" y="44"/>
                      <a:pt x="38" y="73"/>
                    </a:cubicBezTo>
                    <a:cubicBezTo>
                      <a:pt x="38" y="89"/>
                      <a:pt x="52" y="103"/>
                      <a:pt x="69" y="110"/>
                    </a:cubicBezTo>
                    <a:cubicBezTo>
                      <a:pt x="52" y="117"/>
                      <a:pt x="38" y="131"/>
                      <a:pt x="38" y="155"/>
                    </a:cubicBezTo>
                    <a:cubicBezTo>
                      <a:pt x="38" y="174"/>
                      <a:pt x="35" y="188"/>
                      <a:pt x="35" y="195"/>
                    </a:cubicBezTo>
                    <a:cubicBezTo>
                      <a:pt x="18" y="195"/>
                      <a:pt x="18" y="195"/>
                      <a:pt x="18" y="195"/>
                    </a:cubicBezTo>
                    <a:cubicBezTo>
                      <a:pt x="8" y="195"/>
                      <a:pt x="1" y="201"/>
                      <a:pt x="1" y="211"/>
                    </a:cubicBezTo>
                    <a:cubicBezTo>
                      <a:pt x="1" y="213"/>
                      <a:pt x="5" y="213"/>
                      <a:pt x="5" y="218"/>
                    </a:cubicBezTo>
                    <a:cubicBezTo>
                      <a:pt x="182" y="218"/>
                      <a:pt x="182" y="218"/>
                      <a:pt x="182" y="218"/>
                    </a:cubicBezTo>
                    <a:cubicBezTo>
                      <a:pt x="182" y="213"/>
                      <a:pt x="185" y="213"/>
                      <a:pt x="185" y="211"/>
                    </a:cubicBezTo>
                    <a:cubicBezTo>
                      <a:pt x="185" y="201"/>
                      <a:pt x="177" y="195"/>
                      <a:pt x="167" y="195"/>
                    </a:cubicBezTo>
                    <a:close/>
                    <a:moveTo>
                      <a:pt x="46" y="73"/>
                    </a:moveTo>
                    <a:cubicBezTo>
                      <a:pt x="46" y="48"/>
                      <a:pt x="43" y="33"/>
                      <a:pt x="38" y="25"/>
                    </a:cubicBezTo>
                    <a:cubicBezTo>
                      <a:pt x="141" y="25"/>
                      <a:pt x="141" y="25"/>
                      <a:pt x="141" y="25"/>
                    </a:cubicBezTo>
                    <a:cubicBezTo>
                      <a:pt x="136" y="33"/>
                      <a:pt x="136" y="48"/>
                      <a:pt x="133" y="73"/>
                    </a:cubicBezTo>
                    <a:cubicBezTo>
                      <a:pt x="133" y="103"/>
                      <a:pt x="102" y="105"/>
                      <a:pt x="90" y="105"/>
                    </a:cubicBezTo>
                    <a:cubicBezTo>
                      <a:pt x="85" y="105"/>
                      <a:pt x="49" y="103"/>
                      <a:pt x="46" y="73"/>
                    </a:cubicBezTo>
                    <a:close/>
                    <a:moveTo>
                      <a:pt x="46" y="155"/>
                    </a:moveTo>
                    <a:cubicBezTo>
                      <a:pt x="49" y="117"/>
                      <a:pt x="85" y="117"/>
                      <a:pt x="90" y="117"/>
                    </a:cubicBezTo>
                    <a:cubicBezTo>
                      <a:pt x="102" y="117"/>
                      <a:pt x="133" y="117"/>
                      <a:pt x="133" y="155"/>
                    </a:cubicBezTo>
                    <a:cubicBezTo>
                      <a:pt x="136" y="174"/>
                      <a:pt x="136" y="186"/>
                      <a:pt x="141" y="195"/>
                    </a:cubicBezTo>
                    <a:cubicBezTo>
                      <a:pt x="41" y="195"/>
                      <a:pt x="41" y="195"/>
                      <a:pt x="41" y="195"/>
                    </a:cubicBezTo>
                    <a:cubicBezTo>
                      <a:pt x="43" y="186"/>
                      <a:pt x="46" y="174"/>
                      <a:pt x="4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01">
                <a:extLst>
                  <a:ext uri="{FF2B5EF4-FFF2-40B4-BE49-F238E27FC236}">
                    <a16:creationId xmlns:a16="http://schemas.microsoft.com/office/drawing/2014/main" id="{F236FED6-CACC-46D5-9D06-8464E7FCD06D}"/>
                  </a:ext>
                </a:extLst>
              </p:cNvPr>
              <p:cNvSpPr>
                <a:spLocks noEditPoints="1"/>
              </p:cNvSpPr>
              <p:nvPr/>
            </p:nvSpPr>
            <p:spPr bwMode="auto">
              <a:xfrm>
                <a:off x="4249" y="1836"/>
                <a:ext cx="445" cy="524"/>
              </a:xfrm>
              <a:custGeom>
                <a:avLst/>
                <a:gdLst>
                  <a:gd name="T0" fmla="*/ 167 w 185"/>
                  <a:gd name="T1" fmla="*/ 195 h 218"/>
                  <a:gd name="T2" fmla="*/ 150 w 185"/>
                  <a:gd name="T3" fmla="*/ 195 h 218"/>
                  <a:gd name="T4" fmla="*/ 141 w 185"/>
                  <a:gd name="T5" fmla="*/ 155 h 218"/>
                  <a:gd name="T6" fmla="*/ 115 w 185"/>
                  <a:gd name="T7" fmla="*/ 110 h 218"/>
                  <a:gd name="T8" fmla="*/ 141 w 185"/>
                  <a:gd name="T9" fmla="*/ 73 h 218"/>
                  <a:gd name="T10" fmla="*/ 150 w 185"/>
                  <a:gd name="T11" fmla="*/ 25 h 218"/>
                  <a:gd name="T12" fmla="*/ 164 w 185"/>
                  <a:gd name="T13" fmla="*/ 25 h 218"/>
                  <a:gd name="T14" fmla="*/ 171 w 185"/>
                  <a:gd name="T15" fmla="*/ 25 h 218"/>
                  <a:gd name="T16" fmla="*/ 173 w 185"/>
                  <a:gd name="T17" fmla="*/ 25 h 218"/>
                  <a:gd name="T18" fmla="*/ 182 w 185"/>
                  <a:gd name="T19" fmla="*/ 9 h 218"/>
                  <a:gd name="T20" fmla="*/ 180 w 185"/>
                  <a:gd name="T21" fmla="*/ 0 h 218"/>
                  <a:gd name="T22" fmla="*/ 0 w 185"/>
                  <a:gd name="T23" fmla="*/ 0 h 218"/>
                  <a:gd name="T24" fmla="*/ 0 w 185"/>
                  <a:gd name="T25" fmla="*/ 9 h 218"/>
                  <a:gd name="T26" fmla="*/ 17 w 185"/>
                  <a:gd name="T27" fmla="*/ 25 h 218"/>
                  <a:gd name="T28" fmla="*/ 30 w 185"/>
                  <a:gd name="T29" fmla="*/ 25 h 218"/>
                  <a:gd name="T30" fmla="*/ 38 w 185"/>
                  <a:gd name="T31" fmla="*/ 73 h 218"/>
                  <a:gd name="T32" fmla="*/ 69 w 185"/>
                  <a:gd name="T33" fmla="*/ 110 h 218"/>
                  <a:gd name="T34" fmla="*/ 38 w 185"/>
                  <a:gd name="T35" fmla="*/ 155 h 218"/>
                  <a:gd name="T36" fmla="*/ 35 w 185"/>
                  <a:gd name="T37" fmla="*/ 195 h 218"/>
                  <a:gd name="T38" fmla="*/ 18 w 185"/>
                  <a:gd name="T39" fmla="*/ 195 h 218"/>
                  <a:gd name="T40" fmla="*/ 1 w 185"/>
                  <a:gd name="T41" fmla="*/ 211 h 218"/>
                  <a:gd name="T42" fmla="*/ 5 w 185"/>
                  <a:gd name="T43" fmla="*/ 218 h 218"/>
                  <a:gd name="T44" fmla="*/ 182 w 185"/>
                  <a:gd name="T45" fmla="*/ 218 h 218"/>
                  <a:gd name="T46" fmla="*/ 185 w 185"/>
                  <a:gd name="T47" fmla="*/ 211 h 218"/>
                  <a:gd name="T48" fmla="*/ 167 w 185"/>
                  <a:gd name="T49" fmla="*/ 195 h 218"/>
                  <a:gd name="T50" fmla="*/ 46 w 185"/>
                  <a:gd name="T51" fmla="*/ 73 h 218"/>
                  <a:gd name="T52" fmla="*/ 38 w 185"/>
                  <a:gd name="T53" fmla="*/ 25 h 218"/>
                  <a:gd name="T54" fmla="*/ 141 w 185"/>
                  <a:gd name="T55" fmla="*/ 25 h 218"/>
                  <a:gd name="T56" fmla="*/ 133 w 185"/>
                  <a:gd name="T57" fmla="*/ 73 h 218"/>
                  <a:gd name="T58" fmla="*/ 90 w 185"/>
                  <a:gd name="T59" fmla="*/ 105 h 218"/>
                  <a:gd name="T60" fmla="*/ 46 w 185"/>
                  <a:gd name="T61" fmla="*/ 73 h 218"/>
                  <a:gd name="T62" fmla="*/ 46 w 185"/>
                  <a:gd name="T63" fmla="*/ 155 h 218"/>
                  <a:gd name="T64" fmla="*/ 90 w 185"/>
                  <a:gd name="T65" fmla="*/ 117 h 218"/>
                  <a:gd name="T66" fmla="*/ 133 w 185"/>
                  <a:gd name="T67" fmla="*/ 155 h 218"/>
                  <a:gd name="T68" fmla="*/ 141 w 185"/>
                  <a:gd name="T69" fmla="*/ 195 h 218"/>
                  <a:gd name="T70" fmla="*/ 41 w 185"/>
                  <a:gd name="T71" fmla="*/ 195 h 218"/>
                  <a:gd name="T72" fmla="*/ 46 w 185"/>
                  <a:gd name="T73" fmla="*/ 15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85" h="218">
                    <a:moveTo>
                      <a:pt x="167" y="195"/>
                    </a:moveTo>
                    <a:cubicBezTo>
                      <a:pt x="150" y="195"/>
                      <a:pt x="150" y="195"/>
                      <a:pt x="150" y="195"/>
                    </a:cubicBezTo>
                    <a:cubicBezTo>
                      <a:pt x="148" y="188"/>
                      <a:pt x="144" y="174"/>
                      <a:pt x="141" y="155"/>
                    </a:cubicBezTo>
                    <a:cubicBezTo>
                      <a:pt x="141" y="131"/>
                      <a:pt x="132" y="117"/>
                      <a:pt x="115" y="110"/>
                    </a:cubicBezTo>
                    <a:cubicBezTo>
                      <a:pt x="132" y="103"/>
                      <a:pt x="141" y="89"/>
                      <a:pt x="141" y="73"/>
                    </a:cubicBezTo>
                    <a:cubicBezTo>
                      <a:pt x="144" y="44"/>
                      <a:pt x="150" y="30"/>
                      <a:pt x="150" y="25"/>
                    </a:cubicBezTo>
                    <a:cubicBezTo>
                      <a:pt x="164" y="25"/>
                      <a:pt x="164" y="25"/>
                      <a:pt x="164" y="25"/>
                    </a:cubicBezTo>
                    <a:cubicBezTo>
                      <a:pt x="167" y="25"/>
                      <a:pt x="171" y="25"/>
                      <a:pt x="171" y="25"/>
                    </a:cubicBezTo>
                    <a:cubicBezTo>
                      <a:pt x="173" y="25"/>
                      <a:pt x="173" y="25"/>
                      <a:pt x="173" y="25"/>
                    </a:cubicBezTo>
                    <a:cubicBezTo>
                      <a:pt x="177" y="21"/>
                      <a:pt x="182" y="14"/>
                      <a:pt x="182" y="9"/>
                    </a:cubicBezTo>
                    <a:cubicBezTo>
                      <a:pt x="182" y="7"/>
                      <a:pt x="180" y="0"/>
                      <a:pt x="180" y="0"/>
                    </a:cubicBezTo>
                    <a:cubicBezTo>
                      <a:pt x="0" y="0"/>
                      <a:pt x="0" y="0"/>
                      <a:pt x="0" y="0"/>
                    </a:cubicBezTo>
                    <a:cubicBezTo>
                      <a:pt x="0" y="0"/>
                      <a:pt x="0" y="7"/>
                      <a:pt x="0" y="9"/>
                    </a:cubicBezTo>
                    <a:cubicBezTo>
                      <a:pt x="0" y="14"/>
                      <a:pt x="6" y="25"/>
                      <a:pt x="17" y="25"/>
                    </a:cubicBezTo>
                    <a:cubicBezTo>
                      <a:pt x="30" y="25"/>
                      <a:pt x="30" y="25"/>
                      <a:pt x="30" y="25"/>
                    </a:cubicBezTo>
                    <a:cubicBezTo>
                      <a:pt x="35" y="30"/>
                      <a:pt x="38" y="44"/>
                      <a:pt x="38" y="73"/>
                    </a:cubicBezTo>
                    <a:cubicBezTo>
                      <a:pt x="38" y="89"/>
                      <a:pt x="52" y="103"/>
                      <a:pt x="69" y="110"/>
                    </a:cubicBezTo>
                    <a:cubicBezTo>
                      <a:pt x="52" y="117"/>
                      <a:pt x="38" y="131"/>
                      <a:pt x="38" y="155"/>
                    </a:cubicBezTo>
                    <a:cubicBezTo>
                      <a:pt x="38" y="174"/>
                      <a:pt x="35" y="188"/>
                      <a:pt x="35" y="195"/>
                    </a:cubicBezTo>
                    <a:cubicBezTo>
                      <a:pt x="18" y="195"/>
                      <a:pt x="18" y="195"/>
                      <a:pt x="18" y="195"/>
                    </a:cubicBezTo>
                    <a:cubicBezTo>
                      <a:pt x="8" y="195"/>
                      <a:pt x="1" y="201"/>
                      <a:pt x="1" y="211"/>
                    </a:cubicBezTo>
                    <a:cubicBezTo>
                      <a:pt x="1" y="213"/>
                      <a:pt x="5" y="213"/>
                      <a:pt x="5" y="218"/>
                    </a:cubicBezTo>
                    <a:cubicBezTo>
                      <a:pt x="182" y="218"/>
                      <a:pt x="182" y="218"/>
                      <a:pt x="182" y="218"/>
                    </a:cubicBezTo>
                    <a:cubicBezTo>
                      <a:pt x="182" y="213"/>
                      <a:pt x="185" y="213"/>
                      <a:pt x="185" y="211"/>
                    </a:cubicBezTo>
                    <a:cubicBezTo>
                      <a:pt x="185" y="201"/>
                      <a:pt x="177" y="195"/>
                      <a:pt x="167" y="195"/>
                    </a:cubicBezTo>
                    <a:close/>
                    <a:moveTo>
                      <a:pt x="46" y="73"/>
                    </a:moveTo>
                    <a:cubicBezTo>
                      <a:pt x="46" y="48"/>
                      <a:pt x="43" y="33"/>
                      <a:pt x="38" y="25"/>
                    </a:cubicBezTo>
                    <a:cubicBezTo>
                      <a:pt x="141" y="25"/>
                      <a:pt x="141" y="25"/>
                      <a:pt x="141" y="25"/>
                    </a:cubicBezTo>
                    <a:cubicBezTo>
                      <a:pt x="136" y="33"/>
                      <a:pt x="136" y="48"/>
                      <a:pt x="133" y="73"/>
                    </a:cubicBezTo>
                    <a:cubicBezTo>
                      <a:pt x="133" y="103"/>
                      <a:pt x="102" y="105"/>
                      <a:pt x="90" y="105"/>
                    </a:cubicBezTo>
                    <a:cubicBezTo>
                      <a:pt x="85" y="105"/>
                      <a:pt x="49" y="103"/>
                      <a:pt x="46" y="73"/>
                    </a:cubicBezTo>
                    <a:close/>
                    <a:moveTo>
                      <a:pt x="46" y="155"/>
                    </a:moveTo>
                    <a:cubicBezTo>
                      <a:pt x="49" y="117"/>
                      <a:pt x="85" y="117"/>
                      <a:pt x="90" y="117"/>
                    </a:cubicBezTo>
                    <a:cubicBezTo>
                      <a:pt x="102" y="117"/>
                      <a:pt x="133" y="117"/>
                      <a:pt x="133" y="155"/>
                    </a:cubicBezTo>
                    <a:cubicBezTo>
                      <a:pt x="136" y="174"/>
                      <a:pt x="136" y="186"/>
                      <a:pt x="141" y="195"/>
                    </a:cubicBezTo>
                    <a:cubicBezTo>
                      <a:pt x="41" y="195"/>
                      <a:pt x="41" y="195"/>
                      <a:pt x="41" y="195"/>
                    </a:cubicBezTo>
                    <a:cubicBezTo>
                      <a:pt x="43" y="186"/>
                      <a:pt x="46" y="174"/>
                      <a:pt x="46" y="1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6" name="Freeform 105">
              <a:extLst>
                <a:ext uri="{FF2B5EF4-FFF2-40B4-BE49-F238E27FC236}">
                  <a16:creationId xmlns:a16="http://schemas.microsoft.com/office/drawing/2014/main" id="{BEF04F54-9A8B-478F-B6AF-68BB5F453DB3}"/>
                </a:ext>
              </a:extLst>
            </p:cNvPr>
            <p:cNvSpPr>
              <a:spLocks noEditPoints="1"/>
            </p:cNvSpPr>
            <p:nvPr/>
          </p:nvSpPr>
          <p:spPr bwMode="auto">
            <a:xfrm>
              <a:off x="7181430" y="1578143"/>
              <a:ext cx="523636" cy="624794"/>
            </a:xfrm>
            <a:custGeom>
              <a:avLst/>
              <a:gdLst>
                <a:gd name="T0" fmla="*/ 137 w 145"/>
                <a:gd name="T1" fmla="*/ 39 h 174"/>
                <a:gd name="T2" fmla="*/ 89 w 145"/>
                <a:gd name="T3" fmla="*/ 14 h 174"/>
                <a:gd name="T4" fmla="*/ 48 w 145"/>
                <a:gd name="T5" fmla="*/ 12 h 174"/>
                <a:gd name="T6" fmla="*/ 4 w 145"/>
                <a:gd name="T7" fmla="*/ 42 h 174"/>
                <a:gd name="T8" fmla="*/ 14 w 145"/>
                <a:gd name="T9" fmla="*/ 107 h 174"/>
                <a:gd name="T10" fmla="*/ 42 w 145"/>
                <a:gd name="T11" fmla="*/ 168 h 174"/>
                <a:gd name="T12" fmla="*/ 69 w 145"/>
                <a:gd name="T13" fmla="*/ 123 h 174"/>
                <a:gd name="T14" fmla="*/ 94 w 145"/>
                <a:gd name="T15" fmla="*/ 171 h 174"/>
                <a:gd name="T16" fmla="*/ 121 w 145"/>
                <a:gd name="T17" fmla="*/ 155 h 174"/>
                <a:gd name="T18" fmla="*/ 121 w 145"/>
                <a:gd name="T19" fmla="*/ 105 h 174"/>
                <a:gd name="T20" fmla="*/ 137 w 145"/>
                <a:gd name="T21" fmla="*/ 39 h 174"/>
                <a:gd name="T22" fmla="*/ 63 w 145"/>
                <a:gd name="T23" fmla="*/ 28 h 174"/>
                <a:gd name="T24" fmla="*/ 37 w 145"/>
                <a:gd name="T25" fmla="*/ 14 h 174"/>
                <a:gd name="T26" fmla="*/ 26 w 145"/>
                <a:gd name="T27" fmla="*/ 14 h 174"/>
                <a:gd name="T28" fmla="*/ 14 w 145"/>
                <a:gd name="T29" fmla="*/ 24 h 174"/>
                <a:gd name="T30" fmla="*/ 39 w 145"/>
                <a:gd name="T31" fmla="*/ 12 h 174"/>
                <a:gd name="T32" fmla="*/ 48 w 145"/>
                <a:gd name="T33" fmla="*/ 12 h 174"/>
                <a:gd name="T34" fmla="*/ 74 w 145"/>
                <a:gd name="T35" fmla="*/ 27 h 174"/>
                <a:gd name="T36" fmla="*/ 77 w 145"/>
                <a:gd name="T37" fmla="*/ 27 h 174"/>
                <a:gd name="T38" fmla="*/ 63 w 145"/>
                <a:gd name="T39" fmla="*/ 28 h 174"/>
                <a:gd name="T40" fmla="*/ 117 w 145"/>
                <a:gd name="T41" fmla="*/ 153 h 174"/>
                <a:gd name="T42" fmla="*/ 111 w 145"/>
                <a:gd name="T43" fmla="*/ 165 h 174"/>
                <a:gd name="T44" fmla="*/ 111 w 145"/>
                <a:gd name="T45" fmla="*/ 155 h 174"/>
                <a:gd name="T46" fmla="*/ 117 w 145"/>
                <a:gd name="T47" fmla="*/ 130 h 174"/>
                <a:gd name="T48" fmla="*/ 111 w 145"/>
                <a:gd name="T49" fmla="*/ 107 h 174"/>
                <a:gd name="T50" fmla="*/ 117 w 145"/>
                <a:gd name="T51" fmla="*/ 83 h 174"/>
                <a:gd name="T52" fmla="*/ 126 w 145"/>
                <a:gd name="T53" fmla="*/ 39 h 174"/>
                <a:gd name="T54" fmla="*/ 103 w 145"/>
                <a:gd name="T55" fmla="*/ 14 h 174"/>
                <a:gd name="T56" fmla="*/ 103 w 145"/>
                <a:gd name="T57" fmla="*/ 14 h 174"/>
                <a:gd name="T58" fmla="*/ 111 w 145"/>
                <a:gd name="T59" fmla="*/ 12 h 174"/>
                <a:gd name="T60" fmla="*/ 137 w 145"/>
                <a:gd name="T61" fmla="*/ 39 h 174"/>
                <a:gd name="T62" fmla="*/ 122 w 145"/>
                <a:gd name="T63" fmla="*/ 83 h 174"/>
                <a:gd name="T64" fmla="*/ 117 w 145"/>
                <a:gd name="T65" fmla="*/ 107 h 174"/>
                <a:gd name="T66" fmla="*/ 121 w 145"/>
                <a:gd name="T67" fmla="*/ 130 h 174"/>
                <a:gd name="T68" fmla="*/ 117 w 145"/>
                <a:gd name="T69" fmla="*/ 15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5" h="174">
                  <a:moveTo>
                    <a:pt x="137" y="39"/>
                  </a:moveTo>
                  <a:cubicBezTo>
                    <a:pt x="133" y="0"/>
                    <a:pt x="96" y="12"/>
                    <a:pt x="89" y="14"/>
                  </a:cubicBezTo>
                  <a:cubicBezTo>
                    <a:pt x="77" y="27"/>
                    <a:pt x="58" y="24"/>
                    <a:pt x="48" y="12"/>
                  </a:cubicBezTo>
                  <a:cubicBezTo>
                    <a:pt x="42" y="0"/>
                    <a:pt x="0" y="12"/>
                    <a:pt x="4" y="42"/>
                  </a:cubicBezTo>
                  <a:cubicBezTo>
                    <a:pt x="4" y="72"/>
                    <a:pt x="19" y="83"/>
                    <a:pt x="14" y="107"/>
                  </a:cubicBezTo>
                  <a:cubicBezTo>
                    <a:pt x="14" y="127"/>
                    <a:pt x="11" y="168"/>
                    <a:pt x="42" y="168"/>
                  </a:cubicBezTo>
                  <a:cubicBezTo>
                    <a:pt x="42" y="168"/>
                    <a:pt x="54" y="123"/>
                    <a:pt x="69" y="123"/>
                  </a:cubicBezTo>
                  <a:cubicBezTo>
                    <a:pt x="82" y="123"/>
                    <a:pt x="96" y="155"/>
                    <a:pt x="94" y="171"/>
                  </a:cubicBezTo>
                  <a:cubicBezTo>
                    <a:pt x="94" y="171"/>
                    <a:pt x="110" y="174"/>
                    <a:pt x="121" y="155"/>
                  </a:cubicBezTo>
                  <a:cubicBezTo>
                    <a:pt x="128" y="141"/>
                    <a:pt x="126" y="122"/>
                    <a:pt x="121" y="105"/>
                  </a:cubicBezTo>
                  <a:cubicBezTo>
                    <a:pt x="117" y="89"/>
                    <a:pt x="145" y="78"/>
                    <a:pt x="137" y="39"/>
                  </a:cubicBezTo>
                  <a:close/>
                  <a:moveTo>
                    <a:pt x="63" y="28"/>
                  </a:moveTo>
                  <a:cubicBezTo>
                    <a:pt x="55" y="28"/>
                    <a:pt x="47" y="28"/>
                    <a:pt x="37" y="14"/>
                  </a:cubicBezTo>
                  <a:cubicBezTo>
                    <a:pt x="37" y="14"/>
                    <a:pt x="30" y="14"/>
                    <a:pt x="26" y="14"/>
                  </a:cubicBezTo>
                  <a:cubicBezTo>
                    <a:pt x="26" y="14"/>
                    <a:pt x="20" y="14"/>
                    <a:pt x="14" y="24"/>
                  </a:cubicBezTo>
                  <a:cubicBezTo>
                    <a:pt x="20" y="12"/>
                    <a:pt x="32" y="12"/>
                    <a:pt x="39" y="12"/>
                  </a:cubicBezTo>
                  <a:cubicBezTo>
                    <a:pt x="47" y="12"/>
                    <a:pt x="47" y="12"/>
                    <a:pt x="48" y="12"/>
                  </a:cubicBezTo>
                  <a:cubicBezTo>
                    <a:pt x="54" y="24"/>
                    <a:pt x="63" y="27"/>
                    <a:pt x="74" y="27"/>
                  </a:cubicBezTo>
                  <a:cubicBezTo>
                    <a:pt x="74" y="27"/>
                    <a:pt x="75" y="27"/>
                    <a:pt x="77" y="27"/>
                  </a:cubicBezTo>
                  <a:cubicBezTo>
                    <a:pt x="74" y="28"/>
                    <a:pt x="69" y="28"/>
                    <a:pt x="63" y="28"/>
                  </a:cubicBezTo>
                  <a:close/>
                  <a:moveTo>
                    <a:pt x="117" y="153"/>
                  </a:moveTo>
                  <a:cubicBezTo>
                    <a:pt x="111" y="160"/>
                    <a:pt x="111" y="160"/>
                    <a:pt x="111" y="165"/>
                  </a:cubicBezTo>
                  <a:cubicBezTo>
                    <a:pt x="111" y="160"/>
                    <a:pt x="111" y="160"/>
                    <a:pt x="111" y="155"/>
                  </a:cubicBezTo>
                  <a:cubicBezTo>
                    <a:pt x="117" y="152"/>
                    <a:pt x="117" y="141"/>
                    <a:pt x="117" y="130"/>
                  </a:cubicBezTo>
                  <a:cubicBezTo>
                    <a:pt x="117" y="123"/>
                    <a:pt x="116" y="117"/>
                    <a:pt x="111" y="107"/>
                  </a:cubicBezTo>
                  <a:cubicBezTo>
                    <a:pt x="111" y="102"/>
                    <a:pt x="111" y="89"/>
                    <a:pt x="117" y="83"/>
                  </a:cubicBezTo>
                  <a:cubicBezTo>
                    <a:pt x="122" y="72"/>
                    <a:pt x="132" y="63"/>
                    <a:pt x="126" y="39"/>
                  </a:cubicBezTo>
                  <a:cubicBezTo>
                    <a:pt x="122" y="24"/>
                    <a:pt x="116" y="14"/>
                    <a:pt x="103" y="14"/>
                  </a:cubicBezTo>
                  <a:cubicBezTo>
                    <a:pt x="103" y="14"/>
                    <a:pt x="103" y="14"/>
                    <a:pt x="103" y="14"/>
                  </a:cubicBezTo>
                  <a:cubicBezTo>
                    <a:pt x="104" y="14"/>
                    <a:pt x="107" y="12"/>
                    <a:pt x="111" y="12"/>
                  </a:cubicBezTo>
                  <a:cubicBezTo>
                    <a:pt x="126" y="12"/>
                    <a:pt x="132" y="24"/>
                    <a:pt x="137" y="39"/>
                  </a:cubicBezTo>
                  <a:cubicBezTo>
                    <a:pt x="137" y="59"/>
                    <a:pt x="132" y="72"/>
                    <a:pt x="122" y="83"/>
                  </a:cubicBezTo>
                  <a:cubicBezTo>
                    <a:pt x="121" y="89"/>
                    <a:pt x="117" y="96"/>
                    <a:pt x="117" y="107"/>
                  </a:cubicBezTo>
                  <a:cubicBezTo>
                    <a:pt x="121" y="110"/>
                    <a:pt x="121" y="122"/>
                    <a:pt x="121" y="130"/>
                  </a:cubicBezTo>
                  <a:cubicBezTo>
                    <a:pt x="121" y="141"/>
                    <a:pt x="121" y="146"/>
                    <a:pt x="117" y="153"/>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118" name="TextBox 10">
            <a:extLst>
              <a:ext uri="{FF2B5EF4-FFF2-40B4-BE49-F238E27FC236}">
                <a16:creationId xmlns:a16="http://schemas.microsoft.com/office/drawing/2014/main" id="{B82FAAF4-2BD0-45E7-82BA-EBA049F0AC81}"/>
              </a:ext>
            </a:extLst>
          </p:cNvPr>
          <p:cNvSpPr txBox="1">
            <a:spLocks noChangeArrowheads="1"/>
          </p:cNvSpPr>
          <p:nvPr/>
        </p:nvSpPr>
        <p:spPr bwMode="auto">
          <a:xfrm>
            <a:off x="4953991" y="4824454"/>
            <a:ext cx="6577728" cy="286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2000" b="1" dirty="0">
                <a:solidFill>
                  <a:schemeClr val="bg1"/>
                </a:solidFill>
                <a:latin typeface="Arial" panose="020B0604020202020204" pitchFamily="34" charset="0"/>
                <a:cs typeface="Arial" panose="020B0604020202020204" pitchFamily="34" charset="0"/>
              </a:rPr>
              <a:t>Lorem ipsum </a:t>
            </a:r>
            <a:r>
              <a:rPr lang="es-CO" sz="2000" dirty="0">
                <a:solidFill>
                  <a:schemeClr val="bg1"/>
                </a:solidFill>
                <a:latin typeface="Arial" panose="020B0604020202020204" pitchFamily="34" charset="0"/>
                <a:cs typeface="Arial" panose="020B0604020202020204" pitchFamily="34" charset="0"/>
              </a:rPr>
              <a:t>dolor sit amet, consectetur adipiscing elit.  Fusce convallis magna non.</a:t>
            </a:r>
          </a:p>
          <a:p>
            <a:pPr algn="ctr"/>
            <a:endParaRPr lang="es-CO" sz="2000" dirty="0">
              <a:solidFill>
                <a:schemeClr val="bg1"/>
              </a:solidFill>
              <a:latin typeface="Arial" panose="020B0604020202020204" pitchFamily="34" charset="0"/>
              <a:cs typeface="Arial" panose="020B0604020202020204" pitchFamily="34" charset="0"/>
            </a:endParaRPr>
          </a:p>
          <a:p>
            <a:pPr algn="ctr"/>
            <a:r>
              <a:rPr lang="es-CO" sz="2000" dirty="0">
                <a:solidFill>
                  <a:schemeClr val="bg1"/>
                </a:solidFill>
                <a:latin typeface="Arial" panose="020B0604020202020204" pitchFamily="34" charset="0"/>
                <a:cs typeface="Arial" panose="020B0604020202020204" pitchFamily="34" charset="0"/>
              </a:rPr>
              <a:t>dolor sit amet, consectetur adipiscing elit. Fusce convallis magna non</a:t>
            </a:r>
          </a:p>
          <a:p>
            <a:pPr algn="ctr"/>
            <a:endParaRPr lang="es-CO" sz="2000" dirty="0">
              <a:solidFill>
                <a:schemeClr val="bg1"/>
              </a:solidFill>
              <a:latin typeface="Arial" panose="020B0604020202020204" pitchFamily="34" charset="0"/>
              <a:cs typeface="Arial" panose="020B0604020202020204" pitchFamily="34" charset="0"/>
            </a:endParaRPr>
          </a:p>
          <a:p>
            <a:pPr algn="ctr"/>
            <a:endParaRPr lang="es-CO" sz="2000" dirty="0">
              <a:solidFill>
                <a:schemeClr val="bg1"/>
              </a:solidFill>
              <a:latin typeface="Arial" panose="020B0604020202020204" pitchFamily="34" charset="0"/>
              <a:cs typeface="Arial" panose="020B0604020202020204" pitchFamily="34" charset="0"/>
            </a:endParaRPr>
          </a:p>
          <a:p>
            <a:pPr algn="ctr"/>
            <a:endParaRPr lang="es-CO" sz="2000" dirty="0">
              <a:solidFill>
                <a:schemeClr val="bg1"/>
              </a:solidFill>
              <a:latin typeface="Arial" panose="020B0604020202020204" pitchFamily="34" charset="0"/>
              <a:cs typeface="Arial" panose="020B0604020202020204" pitchFamily="34" charset="0"/>
            </a:endParaRPr>
          </a:p>
          <a:p>
            <a:pPr algn="ctr"/>
            <a:endParaRPr lang="es-CO" sz="2000" dirty="0">
              <a:solidFill>
                <a:schemeClr val="bg1"/>
              </a:solidFill>
              <a:latin typeface="Arial" panose="020B0604020202020204" pitchFamily="34" charset="0"/>
              <a:cs typeface="Arial" panose="020B0604020202020204" pitchFamily="34" charset="0"/>
            </a:endParaRPr>
          </a:p>
        </p:txBody>
      </p:sp>
      <p:sp>
        <p:nvSpPr>
          <p:cNvPr id="119" name="TextBox 118">
            <a:extLst>
              <a:ext uri="{FF2B5EF4-FFF2-40B4-BE49-F238E27FC236}">
                <a16:creationId xmlns:a16="http://schemas.microsoft.com/office/drawing/2014/main" id="{6FB102CC-2251-43C7-94A3-3C3C3095515D}"/>
              </a:ext>
            </a:extLst>
          </p:cNvPr>
          <p:cNvSpPr txBox="1"/>
          <p:nvPr/>
        </p:nvSpPr>
        <p:spPr>
          <a:xfrm>
            <a:off x="4714276" y="230200"/>
            <a:ext cx="6577728" cy="830997"/>
          </a:xfrm>
          <a:prstGeom prst="rect">
            <a:avLst/>
          </a:prstGeom>
          <a:noFill/>
        </p:spPr>
        <p:txBody>
          <a:bodyPr wrap="square" rtlCol="0">
            <a:spAutoFit/>
          </a:bodyPr>
          <a:lstStyle/>
          <a:p>
            <a:pPr algn="ctr"/>
            <a:r>
              <a:rPr lang="es-CO" sz="4800" dirty="0">
                <a:solidFill>
                  <a:schemeClr val="bg1"/>
                </a:solidFill>
              </a:rPr>
              <a:t>TITLE</a:t>
            </a:r>
            <a:endParaRPr lang="en-US" sz="4800" dirty="0">
              <a:solidFill>
                <a:schemeClr val="bg1"/>
              </a:solidFill>
            </a:endParaRPr>
          </a:p>
        </p:txBody>
      </p:sp>
      <p:sp>
        <p:nvSpPr>
          <p:cNvPr id="120" name="Freeform 9">
            <a:extLst>
              <a:ext uri="{FF2B5EF4-FFF2-40B4-BE49-F238E27FC236}">
                <a16:creationId xmlns:a16="http://schemas.microsoft.com/office/drawing/2014/main" id="{769C80C2-6CA0-45F2-92D5-B0AFFEF4DCC5}"/>
              </a:ext>
            </a:extLst>
          </p:cNvPr>
          <p:cNvSpPr>
            <a:spLocks/>
          </p:cNvSpPr>
          <p:nvPr/>
        </p:nvSpPr>
        <p:spPr bwMode="auto">
          <a:xfrm>
            <a:off x="-77788" y="4018165"/>
            <a:ext cx="5767419" cy="3270048"/>
          </a:xfrm>
          <a:custGeom>
            <a:avLst/>
            <a:gdLst>
              <a:gd name="T0" fmla="*/ 20 w 2724"/>
              <a:gd name="T1" fmla="*/ 0 h 1543"/>
              <a:gd name="T2" fmla="*/ 1303 w 2724"/>
              <a:gd name="T3" fmla="*/ 1139 h 1543"/>
              <a:gd name="T4" fmla="*/ 2724 w 2724"/>
              <a:gd name="T5" fmla="*/ 1428 h 1543"/>
              <a:gd name="T6" fmla="*/ 0 w 2724"/>
              <a:gd name="T7" fmla="*/ 1428 h 1543"/>
              <a:gd name="T8" fmla="*/ 20 w 2724"/>
              <a:gd name="T9" fmla="*/ 0 h 1543"/>
            </a:gdLst>
            <a:ahLst/>
            <a:cxnLst>
              <a:cxn ang="0">
                <a:pos x="T0" y="T1"/>
              </a:cxn>
              <a:cxn ang="0">
                <a:pos x="T2" y="T3"/>
              </a:cxn>
              <a:cxn ang="0">
                <a:pos x="T4" y="T5"/>
              </a:cxn>
              <a:cxn ang="0">
                <a:pos x="T6" y="T7"/>
              </a:cxn>
              <a:cxn ang="0">
                <a:pos x="T8" y="T9"/>
              </a:cxn>
            </a:cxnLst>
            <a:rect l="0" t="0" r="r" b="b"/>
            <a:pathLst>
              <a:path w="2724" h="1543">
                <a:moveTo>
                  <a:pt x="20" y="0"/>
                </a:moveTo>
                <a:cubicBezTo>
                  <a:pt x="20" y="0"/>
                  <a:pt x="318" y="1543"/>
                  <a:pt x="1303" y="1139"/>
                </a:cubicBezTo>
                <a:cubicBezTo>
                  <a:pt x="1848" y="926"/>
                  <a:pt x="2492" y="1140"/>
                  <a:pt x="2724" y="1428"/>
                </a:cubicBezTo>
                <a:cubicBezTo>
                  <a:pt x="2036" y="1428"/>
                  <a:pt x="0" y="1428"/>
                  <a:pt x="0" y="1428"/>
                </a:cubicBezTo>
                <a:lnTo>
                  <a:pt x="20" y="0"/>
                </a:ln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1" name="Freeform 50">
            <a:extLst>
              <a:ext uri="{FF2B5EF4-FFF2-40B4-BE49-F238E27FC236}">
                <a16:creationId xmlns:a16="http://schemas.microsoft.com/office/drawing/2014/main" id="{626DB9D7-3186-4C6A-96C1-4408DF56796C}"/>
              </a:ext>
            </a:extLst>
          </p:cNvPr>
          <p:cNvSpPr>
            <a:spLocks/>
          </p:cNvSpPr>
          <p:nvPr/>
        </p:nvSpPr>
        <p:spPr bwMode="auto">
          <a:xfrm>
            <a:off x="6797436" y="1398657"/>
            <a:ext cx="612893" cy="618844"/>
          </a:xfrm>
          <a:custGeom>
            <a:avLst/>
            <a:gdLst>
              <a:gd name="T0" fmla="*/ 83 w 171"/>
              <a:gd name="T1" fmla="*/ 58 h 172"/>
              <a:gd name="T2" fmla="*/ 0 w 171"/>
              <a:gd name="T3" fmla="*/ 76 h 172"/>
              <a:gd name="T4" fmla="*/ 49 w 171"/>
              <a:gd name="T5" fmla="*/ 136 h 172"/>
              <a:gd name="T6" fmla="*/ 83 w 171"/>
              <a:gd name="T7" fmla="*/ 172 h 172"/>
              <a:gd name="T8" fmla="*/ 121 w 171"/>
              <a:gd name="T9" fmla="*/ 134 h 172"/>
              <a:gd name="T10" fmla="*/ 171 w 171"/>
              <a:gd name="T11" fmla="*/ 76 h 172"/>
              <a:gd name="T12" fmla="*/ 83 w 171"/>
              <a:gd name="T13" fmla="*/ 58 h 172"/>
            </a:gdLst>
            <a:ahLst/>
            <a:cxnLst>
              <a:cxn ang="0">
                <a:pos x="T0" y="T1"/>
              </a:cxn>
              <a:cxn ang="0">
                <a:pos x="T2" y="T3"/>
              </a:cxn>
              <a:cxn ang="0">
                <a:pos x="T4" y="T5"/>
              </a:cxn>
              <a:cxn ang="0">
                <a:pos x="T6" y="T7"/>
              </a:cxn>
              <a:cxn ang="0">
                <a:pos x="T8" y="T9"/>
              </a:cxn>
              <a:cxn ang="0">
                <a:pos x="T10" y="T11"/>
              </a:cxn>
              <a:cxn ang="0">
                <a:pos x="T12" y="T13"/>
              </a:cxn>
            </a:cxnLst>
            <a:rect l="0" t="0" r="r" b="b"/>
            <a:pathLst>
              <a:path w="171" h="172">
                <a:moveTo>
                  <a:pt x="83" y="58"/>
                </a:moveTo>
                <a:cubicBezTo>
                  <a:pt x="65" y="0"/>
                  <a:pt x="0" y="14"/>
                  <a:pt x="0" y="76"/>
                </a:cubicBezTo>
                <a:cubicBezTo>
                  <a:pt x="0" y="111"/>
                  <a:pt x="29" y="120"/>
                  <a:pt x="49" y="136"/>
                </a:cubicBezTo>
                <a:cubicBezTo>
                  <a:pt x="70" y="147"/>
                  <a:pt x="83" y="164"/>
                  <a:pt x="83" y="172"/>
                </a:cubicBezTo>
                <a:cubicBezTo>
                  <a:pt x="87" y="164"/>
                  <a:pt x="102" y="147"/>
                  <a:pt x="121" y="134"/>
                </a:cubicBezTo>
                <a:cubicBezTo>
                  <a:pt x="139" y="120"/>
                  <a:pt x="171" y="111"/>
                  <a:pt x="171" y="76"/>
                </a:cubicBezTo>
                <a:cubicBezTo>
                  <a:pt x="171" y="14"/>
                  <a:pt x="109" y="4"/>
                  <a:pt x="83" y="58"/>
                </a:cubicBezTo>
                <a:close/>
              </a:path>
            </a:pathLst>
          </a:custGeom>
          <a:solidFill>
            <a:srgbClr val="3CDEFE"/>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8819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Group 51">
            <a:extLst>
              <a:ext uri="{FF2B5EF4-FFF2-40B4-BE49-F238E27FC236}">
                <a16:creationId xmlns:a16="http://schemas.microsoft.com/office/drawing/2014/main" id="{1DF1CF92-4ECB-4F89-8191-C57E421994F2}"/>
              </a:ext>
            </a:extLst>
          </p:cNvPr>
          <p:cNvGrpSpPr>
            <a:grpSpLocks noChangeAspect="1"/>
          </p:cNvGrpSpPr>
          <p:nvPr/>
        </p:nvGrpSpPr>
        <p:grpSpPr bwMode="auto">
          <a:xfrm rot="16200000">
            <a:off x="3467508" y="2583719"/>
            <a:ext cx="5256986" cy="1157975"/>
            <a:chOff x="-9" y="10"/>
            <a:chExt cx="5189" cy="1143"/>
          </a:xfrm>
        </p:grpSpPr>
        <p:sp>
          <p:nvSpPr>
            <p:cNvPr id="73" name="Rectangle 52">
              <a:extLst>
                <a:ext uri="{FF2B5EF4-FFF2-40B4-BE49-F238E27FC236}">
                  <a16:creationId xmlns:a16="http://schemas.microsoft.com/office/drawing/2014/main" id="{3DFE033B-81FC-4F8B-B135-652374B0F1D4}"/>
                </a:ext>
              </a:extLst>
            </p:cNvPr>
            <p:cNvSpPr>
              <a:spLocks noChangeArrowheads="1"/>
            </p:cNvSpPr>
            <p:nvPr/>
          </p:nvSpPr>
          <p:spPr bwMode="auto">
            <a:xfrm>
              <a:off x="3748" y="549"/>
              <a:ext cx="1432" cy="47"/>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53">
              <a:extLst>
                <a:ext uri="{FF2B5EF4-FFF2-40B4-BE49-F238E27FC236}">
                  <a16:creationId xmlns:a16="http://schemas.microsoft.com/office/drawing/2014/main" id="{9C2E7898-2024-48D6-BBB2-4F25CE450F81}"/>
                </a:ext>
              </a:extLst>
            </p:cNvPr>
            <p:cNvSpPr>
              <a:spLocks noChangeArrowheads="1"/>
            </p:cNvSpPr>
            <p:nvPr/>
          </p:nvSpPr>
          <p:spPr bwMode="auto">
            <a:xfrm>
              <a:off x="3748" y="549"/>
              <a:ext cx="1432"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54">
              <a:extLst>
                <a:ext uri="{FF2B5EF4-FFF2-40B4-BE49-F238E27FC236}">
                  <a16:creationId xmlns:a16="http://schemas.microsoft.com/office/drawing/2014/main" id="{A8EB8D91-2479-49A1-8BD6-982B33A46C96}"/>
                </a:ext>
              </a:extLst>
            </p:cNvPr>
            <p:cNvSpPr>
              <a:spLocks noEditPoints="1"/>
            </p:cNvSpPr>
            <p:nvPr/>
          </p:nvSpPr>
          <p:spPr bwMode="auto">
            <a:xfrm>
              <a:off x="958" y="47"/>
              <a:ext cx="2918" cy="1069"/>
            </a:xfrm>
            <a:custGeom>
              <a:avLst/>
              <a:gdLst>
                <a:gd name="T0" fmla="*/ 151 w 320"/>
                <a:gd name="T1" fmla="*/ 111 h 115"/>
                <a:gd name="T2" fmla="*/ 151 w 320"/>
                <a:gd name="T3" fmla="*/ 4 h 115"/>
                <a:gd name="T4" fmla="*/ 276 w 320"/>
                <a:gd name="T5" fmla="*/ 4 h 115"/>
                <a:gd name="T6" fmla="*/ 301 w 320"/>
                <a:gd name="T7" fmla="*/ 29 h 115"/>
                <a:gd name="T8" fmla="*/ 301 w 320"/>
                <a:gd name="T9" fmla="*/ 86 h 115"/>
                <a:gd name="T10" fmla="*/ 276 w 320"/>
                <a:gd name="T11" fmla="*/ 111 h 115"/>
                <a:gd name="T12" fmla="*/ 151 w 320"/>
                <a:gd name="T13" fmla="*/ 111 h 115"/>
                <a:gd name="T14" fmla="*/ 280 w 320"/>
                <a:gd name="T15" fmla="*/ 0 h 115"/>
                <a:gd name="T16" fmla="*/ 0 w 320"/>
                <a:gd name="T17" fmla="*/ 0 h 115"/>
                <a:gd name="T18" fmla="*/ 1 w 320"/>
                <a:gd name="T19" fmla="*/ 4 h 115"/>
                <a:gd name="T20" fmla="*/ 1 w 320"/>
                <a:gd name="T21" fmla="*/ 49 h 115"/>
                <a:gd name="T22" fmla="*/ 141 w 320"/>
                <a:gd name="T23" fmla="*/ 49 h 115"/>
                <a:gd name="T24" fmla="*/ 141 w 320"/>
                <a:gd name="T25" fmla="*/ 66 h 115"/>
                <a:gd name="T26" fmla="*/ 1 w 320"/>
                <a:gd name="T27" fmla="*/ 66 h 115"/>
                <a:gd name="T28" fmla="*/ 1 w 320"/>
                <a:gd name="T29" fmla="*/ 111 h 115"/>
                <a:gd name="T30" fmla="*/ 0 w 320"/>
                <a:gd name="T31" fmla="*/ 115 h 115"/>
                <a:gd name="T32" fmla="*/ 280 w 320"/>
                <a:gd name="T33" fmla="*/ 115 h 115"/>
                <a:gd name="T34" fmla="*/ 306 w 320"/>
                <a:gd name="T35" fmla="*/ 89 h 115"/>
                <a:gd name="T36" fmla="*/ 306 w 320"/>
                <a:gd name="T37" fmla="*/ 82 h 115"/>
                <a:gd name="T38" fmla="*/ 312 w 320"/>
                <a:gd name="T39" fmla="*/ 82 h 115"/>
                <a:gd name="T40" fmla="*/ 320 w 320"/>
                <a:gd name="T41" fmla="*/ 74 h 115"/>
                <a:gd name="T42" fmla="*/ 320 w 320"/>
                <a:gd name="T43" fmla="*/ 59 h 115"/>
                <a:gd name="T44" fmla="*/ 306 w 320"/>
                <a:gd name="T45" fmla="*/ 59 h 115"/>
                <a:gd name="T46" fmla="*/ 306 w 320"/>
                <a:gd name="T47" fmla="*/ 54 h 115"/>
                <a:gd name="T48" fmla="*/ 320 w 320"/>
                <a:gd name="T49" fmla="*/ 54 h 115"/>
                <a:gd name="T50" fmla="*/ 320 w 320"/>
                <a:gd name="T51" fmla="*/ 42 h 115"/>
                <a:gd name="T52" fmla="*/ 312 w 320"/>
                <a:gd name="T53" fmla="*/ 33 h 115"/>
                <a:gd name="T54" fmla="*/ 306 w 320"/>
                <a:gd name="T55" fmla="*/ 33 h 115"/>
                <a:gd name="T56" fmla="*/ 306 w 320"/>
                <a:gd name="T57" fmla="*/ 26 h 115"/>
                <a:gd name="T58" fmla="*/ 280 w 320"/>
                <a:gd name="T5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20" h="115">
                  <a:moveTo>
                    <a:pt x="151" y="111"/>
                  </a:moveTo>
                  <a:cubicBezTo>
                    <a:pt x="151" y="4"/>
                    <a:pt x="151" y="4"/>
                    <a:pt x="151" y="4"/>
                  </a:cubicBezTo>
                  <a:cubicBezTo>
                    <a:pt x="276" y="4"/>
                    <a:pt x="276" y="4"/>
                    <a:pt x="276" y="4"/>
                  </a:cubicBezTo>
                  <a:cubicBezTo>
                    <a:pt x="290" y="4"/>
                    <a:pt x="301" y="16"/>
                    <a:pt x="301" y="29"/>
                  </a:cubicBezTo>
                  <a:cubicBezTo>
                    <a:pt x="301" y="86"/>
                    <a:pt x="301" y="86"/>
                    <a:pt x="301" y="86"/>
                  </a:cubicBezTo>
                  <a:cubicBezTo>
                    <a:pt x="301" y="100"/>
                    <a:pt x="290" y="111"/>
                    <a:pt x="276" y="111"/>
                  </a:cubicBezTo>
                  <a:cubicBezTo>
                    <a:pt x="151" y="111"/>
                    <a:pt x="151" y="111"/>
                    <a:pt x="151" y="111"/>
                  </a:cubicBezTo>
                  <a:moveTo>
                    <a:pt x="280" y="0"/>
                  </a:moveTo>
                  <a:cubicBezTo>
                    <a:pt x="0" y="0"/>
                    <a:pt x="0" y="0"/>
                    <a:pt x="0" y="0"/>
                  </a:cubicBezTo>
                  <a:cubicBezTo>
                    <a:pt x="0" y="1"/>
                    <a:pt x="1" y="2"/>
                    <a:pt x="1" y="4"/>
                  </a:cubicBezTo>
                  <a:cubicBezTo>
                    <a:pt x="1" y="49"/>
                    <a:pt x="1" y="49"/>
                    <a:pt x="1" y="49"/>
                  </a:cubicBezTo>
                  <a:cubicBezTo>
                    <a:pt x="141" y="49"/>
                    <a:pt x="141" y="49"/>
                    <a:pt x="141" y="49"/>
                  </a:cubicBezTo>
                  <a:cubicBezTo>
                    <a:pt x="141" y="66"/>
                    <a:pt x="141" y="66"/>
                    <a:pt x="141" y="66"/>
                  </a:cubicBezTo>
                  <a:cubicBezTo>
                    <a:pt x="1" y="66"/>
                    <a:pt x="1" y="66"/>
                    <a:pt x="1" y="66"/>
                  </a:cubicBezTo>
                  <a:cubicBezTo>
                    <a:pt x="1" y="111"/>
                    <a:pt x="1" y="111"/>
                    <a:pt x="1" y="111"/>
                  </a:cubicBezTo>
                  <a:cubicBezTo>
                    <a:pt x="1" y="113"/>
                    <a:pt x="0" y="114"/>
                    <a:pt x="0" y="115"/>
                  </a:cubicBezTo>
                  <a:cubicBezTo>
                    <a:pt x="280" y="115"/>
                    <a:pt x="280" y="115"/>
                    <a:pt x="280" y="115"/>
                  </a:cubicBezTo>
                  <a:cubicBezTo>
                    <a:pt x="295" y="115"/>
                    <a:pt x="306" y="103"/>
                    <a:pt x="306" y="89"/>
                  </a:cubicBezTo>
                  <a:cubicBezTo>
                    <a:pt x="306" y="82"/>
                    <a:pt x="306" y="82"/>
                    <a:pt x="306" y="82"/>
                  </a:cubicBezTo>
                  <a:cubicBezTo>
                    <a:pt x="312" y="82"/>
                    <a:pt x="312" y="82"/>
                    <a:pt x="312" y="82"/>
                  </a:cubicBezTo>
                  <a:cubicBezTo>
                    <a:pt x="317" y="82"/>
                    <a:pt x="320" y="78"/>
                    <a:pt x="320" y="74"/>
                  </a:cubicBezTo>
                  <a:cubicBezTo>
                    <a:pt x="320" y="59"/>
                    <a:pt x="320" y="59"/>
                    <a:pt x="320" y="59"/>
                  </a:cubicBezTo>
                  <a:cubicBezTo>
                    <a:pt x="306" y="59"/>
                    <a:pt x="306" y="59"/>
                    <a:pt x="306" y="59"/>
                  </a:cubicBezTo>
                  <a:cubicBezTo>
                    <a:pt x="306" y="54"/>
                    <a:pt x="306" y="54"/>
                    <a:pt x="306" y="54"/>
                  </a:cubicBezTo>
                  <a:cubicBezTo>
                    <a:pt x="320" y="54"/>
                    <a:pt x="320" y="54"/>
                    <a:pt x="320" y="54"/>
                  </a:cubicBezTo>
                  <a:cubicBezTo>
                    <a:pt x="320" y="42"/>
                    <a:pt x="320" y="42"/>
                    <a:pt x="320" y="42"/>
                  </a:cubicBezTo>
                  <a:cubicBezTo>
                    <a:pt x="320" y="37"/>
                    <a:pt x="317" y="33"/>
                    <a:pt x="312" y="33"/>
                  </a:cubicBezTo>
                  <a:cubicBezTo>
                    <a:pt x="306" y="33"/>
                    <a:pt x="306" y="33"/>
                    <a:pt x="306" y="33"/>
                  </a:cubicBezTo>
                  <a:cubicBezTo>
                    <a:pt x="306" y="26"/>
                    <a:pt x="306" y="26"/>
                    <a:pt x="306" y="26"/>
                  </a:cubicBezTo>
                  <a:cubicBezTo>
                    <a:pt x="306" y="12"/>
                    <a:pt x="295" y="0"/>
                    <a:pt x="280" y="0"/>
                  </a:cubicBezTo>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55">
              <a:extLst>
                <a:ext uri="{FF2B5EF4-FFF2-40B4-BE49-F238E27FC236}">
                  <a16:creationId xmlns:a16="http://schemas.microsoft.com/office/drawing/2014/main" id="{E69DD8FF-82B3-4248-A26A-E65D601E21E7}"/>
                </a:ext>
              </a:extLst>
            </p:cNvPr>
            <p:cNvSpPr>
              <a:spLocks noChangeArrowheads="1"/>
            </p:cNvSpPr>
            <p:nvPr/>
          </p:nvSpPr>
          <p:spPr bwMode="auto">
            <a:xfrm>
              <a:off x="3748" y="549"/>
              <a:ext cx="128" cy="47"/>
            </a:xfrm>
            <a:prstGeom prst="rect">
              <a:avLst/>
            </a:prstGeom>
            <a:solidFill>
              <a:srgbClr val="BABFC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56">
              <a:extLst>
                <a:ext uri="{FF2B5EF4-FFF2-40B4-BE49-F238E27FC236}">
                  <a16:creationId xmlns:a16="http://schemas.microsoft.com/office/drawing/2014/main" id="{AB0ACF66-F403-4146-A6BC-859B316106D7}"/>
                </a:ext>
              </a:extLst>
            </p:cNvPr>
            <p:cNvSpPr>
              <a:spLocks noChangeArrowheads="1"/>
            </p:cNvSpPr>
            <p:nvPr/>
          </p:nvSpPr>
          <p:spPr bwMode="auto">
            <a:xfrm>
              <a:off x="3748" y="549"/>
              <a:ext cx="12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57">
              <a:extLst>
                <a:ext uri="{FF2B5EF4-FFF2-40B4-BE49-F238E27FC236}">
                  <a16:creationId xmlns:a16="http://schemas.microsoft.com/office/drawing/2014/main" id="{32C5DEA4-07A1-44FF-BB78-F3098B124572}"/>
                </a:ext>
              </a:extLst>
            </p:cNvPr>
            <p:cNvSpPr>
              <a:spLocks/>
            </p:cNvSpPr>
            <p:nvPr/>
          </p:nvSpPr>
          <p:spPr bwMode="auto">
            <a:xfrm>
              <a:off x="3748" y="484"/>
              <a:ext cx="265" cy="186"/>
            </a:xfrm>
            <a:custGeom>
              <a:avLst/>
              <a:gdLst>
                <a:gd name="T0" fmla="*/ 23 w 29"/>
                <a:gd name="T1" fmla="*/ 20 h 20"/>
                <a:gd name="T2" fmla="*/ 0 w 29"/>
                <a:gd name="T3" fmla="*/ 20 h 20"/>
                <a:gd name="T4" fmla="*/ 0 w 29"/>
                <a:gd name="T5" fmla="*/ 0 h 20"/>
                <a:gd name="T6" fmla="*/ 23 w 29"/>
                <a:gd name="T7" fmla="*/ 0 h 20"/>
                <a:gd name="T8" fmla="*/ 29 w 29"/>
                <a:gd name="T9" fmla="*/ 5 h 20"/>
                <a:gd name="T10" fmla="*/ 29 w 29"/>
                <a:gd name="T11" fmla="*/ 14 h 20"/>
                <a:gd name="T12" fmla="*/ 23 w 29"/>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29" h="20">
                  <a:moveTo>
                    <a:pt x="23" y="20"/>
                  </a:moveTo>
                  <a:cubicBezTo>
                    <a:pt x="0" y="20"/>
                    <a:pt x="0" y="20"/>
                    <a:pt x="0" y="20"/>
                  </a:cubicBezTo>
                  <a:cubicBezTo>
                    <a:pt x="0" y="0"/>
                    <a:pt x="0" y="0"/>
                    <a:pt x="0" y="0"/>
                  </a:cubicBezTo>
                  <a:cubicBezTo>
                    <a:pt x="23" y="0"/>
                    <a:pt x="23" y="0"/>
                    <a:pt x="23" y="0"/>
                  </a:cubicBezTo>
                  <a:cubicBezTo>
                    <a:pt x="26" y="0"/>
                    <a:pt x="29" y="2"/>
                    <a:pt x="29" y="5"/>
                  </a:cubicBezTo>
                  <a:cubicBezTo>
                    <a:pt x="29" y="14"/>
                    <a:pt x="29" y="14"/>
                    <a:pt x="29" y="14"/>
                  </a:cubicBezTo>
                  <a:cubicBezTo>
                    <a:pt x="29" y="17"/>
                    <a:pt x="26" y="20"/>
                    <a:pt x="23" y="20"/>
                  </a:cubicBezTo>
                  <a:close/>
                </a:path>
              </a:pathLst>
            </a:custGeom>
            <a:solidFill>
              <a:srgbClr val="427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58">
              <a:extLst>
                <a:ext uri="{FF2B5EF4-FFF2-40B4-BE49-F238E27FC236}">
                  <a16:creationId xmlns:a16="http://schemas.microsoft.com/office/drawing/2014/main" id="{50D53C19-3F21-4787-8B1C-EDBD41BF3935}"/>
                </a:ext>
              </a:extLst>
            </p:cNvPr>
            <p:cNvSpPr>
              <a:spLocks/>
            </p:cNvSpPr>
            <p:nvPr/>
          </p:nvSpPr>
          <p:spPr bwMode="auto">
            <a:xfrm>
              <a:off x="3739" y="373"/>
              <a:ext cx="18" cy="399"/>
            </a:xfrm>
            <a:custGeom>
              <a:avLst/>
              <a:gdLst>
                <a:gd name="T0" fmla="*/ 0 w 2"/>
                <a:gd name="T1" fmla="*/ 2 h 43"/>
                <a:gd name="T2" fmla="*/ 0 w 2"/>
                <a:gd name="T3" fmla="*/ 42 h 43"/>
                <a:gd name="T4" fmla="*/ 1 w 2"/>
                <a:gd name="T5" fmla="*/ 43 h 43"/>
                <a:gd name="T6" fmla="*/ 2 w 2"/>
                <a:gd name="T7" fmla="*/ 42 h 43"/>
                <a:gd name="T8" fmla="*/ 2 w 2"/>
                <a:gd name="T9" fmla="*/ 2 h 43"/>
                <a:gd name="T10" fmla="*/ 1 w 2"/>
                <a:gd name="T11" fmla="*/ 0 h 43"/>
                <a:gd name="T12" fmla="*/ 0 w 2"/>
                <a:gd name="T13" fmla="*/ 2 h 43"/>
              </a:gdLst>
              <a:ahLst/>
              <a:cxnLst>
                <a:cxn ang="0">
                  <a:pos x="T0" y="T1"/>
                </a:cxn>
                <a:cxn ang="0">
                  <a:pos x="T2" y="T3"/>
                </a:cxn>
                <a:cxn ang="0">
                  <a:pos x="T4" y="T5"/>
                </a:cxn>
                <a:cxn ang="0">
                  <a:pos x="T6" y="T7"/>
                </a:cxn>
                <a:cxn ang="0">
                  <a:pos x="T8" y="T9"/>
                </a:cxn>
                <a:cxn ang="0">
                  <a:pos x="T10" y="T11"/>
                </a:cxn>
                <a:cxn ang="0">
                  <a:pos x="T12" y="T13"/>
                </a:cxn>
              </a:cxnLst>
              <a:rect l="0" t="0" r="r" b="b"/>
              <a:pathLst>
                <a:path w="2" h="43">
                  <a:moveTo>
                    <a:pt x="0" y="2"/>
                  </a:moveTo>
                  <a:cubicBezTo>
                    <a:pt x="0" y="42"/>
                    <a:pt x="0" y="42"/>
                    <a:pt x="0" y="42"/>
                  </a:cubicBezTo>
                  <a:cubicBezTo>
                    <a:pt x="0" y="43"/>
                    <a:pt x="0" y="43"/>
                    <a:pt x="1" y="43"/>
                  </a:cubicBezTo>
                  <a:cubicBezTo>
                    <a:pt x="2" y="43"/>
                    <a:pt x="2" y="43"/>
                    <a:pt x="2" y="42"/>
                  </a:cubicBezTo>
                  <a:cubicBezTo>
                    <a:pt x="2" y="2"/>
                    <a:pt x="2" y="2"/>
                    <a:pt x="2" y="2"/>
                  </a:cubicBezTo>
                  <a:cubicBezTo>
                    <a:pt x="2" y="1"/>
                    <a:pt x="2" y="0"/>
                    <a:pt x="1" y="0"/>
                  </a:cubicBezTo>
                  <a:cubicBezTo>
                    <a:pt x="0" y="0"/>
                    <a:pt x="0" y="1"/>
                    <a:pt x="0" y="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59">
              <a:extLst>
                <a:ext uri="{FF2B5EF4-FFF2-40B4-BE49-F238E27FC236}">
                  <a16:creationId xmlns:a16="http://schemas.microsoft.com/office/drawing/2014/main" id="{7400DB6A-EBF7-4292-9BFD-240733F130F5}"/>
                </a:ext>
              </a:extLst>
            </p:cNvPr>
            <p:cNvSpPr>
              <a:spLocks/>
            </p:cNvSpPr>
            <p:nvPr/>
          </p:nvSpPr>
          <p:spPr bwMode="auto">
            <a:xfrm>
              <a:off x="2335" y="84"/>
              <a:ext cx="1367" cy="995"/>
            </a:xfrm>
            <a:custGeom>
              <a:avLst/>
              <a:gdLst>
                <a:gd name="T0" fmla="*/ 125 w 150"/>
                <a:gd name="T1" fmla="*/ 0 h 107"/>
                <a:gd name="T2" fmla="*/ 0 w 150"/>
                <a:gd name="T3" fmla="*/ 0 h 107"/>
                <a:gd name="T4" fmla="*/ 0 w 150"/>
                <a:gd name="T5" fmla="*/ 107 h 107"/>
                <a:gd name="T6" fmla="*/ 125 w 150"/>
                <a:gd name="T7" fmla="*/ 107 h 107"/>
                <a:gd name="T8" fmla="*/ 150 w 150"/>
                <a:gd name="T9" fmla="*/ 82 h 107"/>
                <a:gd name="T10" fmla="*/ 150 w 150"/>
                <a:gd name="T11" fmla="*/ 25 h 107"/>
                <a:gd name="T12" fmla="*/ 125 w 150"/>
                <a:gd name="T13" fmla="*/ 0 h 107"/>
              </a:gdLst>
              <a:ahLst/>
              <a:cxnLst>
                <a:cxn ang="0">
                  <a:pos x="T0" y="T1"/>
                </a:cxn>
                <a:cxn ang="0">
                  <a:pos x="T2" y="T3"/>
                </a:cxn>
                <a:cxn ang="0">
                  <a:pos x="T4" y="T5"/>
                </a:cxn>
                <a:cxn ang="0">
                  <a:pos x="T6" y="T7"/>
                </a:cxn>
                <a:cxn ang="0">
                  <a:pos x="T8" y="T9"/>
                </a:cxn>
                <a:cxn ang="0">
                  <a:pos x="T10" y="T11"/>
                </a:cxn>
                <a:cxn ang="0">
                  <a:pos x="T12" y="T13"/>
                </a:cxn>
              </a:cxnLst>
              <a:rect l="0" t="0" r="r" b="b"/>
              <a:pathLst>
                <a:path w="150" h="107">
                  <a:moveTo>
                    <a:pt x="125" y="0"/>
                  </a:moveTo>
                  <a:cubicBezTo>
                    <a:pt x="0" y="0"/>
                    <a:pt x="0" y="0"/>
                    <a:pt x="0" y="0"/>
                  </a:cubicBezTo>
                  <a:cubicBezTo>
                    <a:pt x="0" y="107"/>
                    <a:pt x="0" y="107"/>
                    <a:pt x="0" y="107"/>
                  </a:cubicBezTo>
                  <a:cubicBezTo>
                    <a:pt x="125" y="107"/>
                    <a:pt x="125" y="107"/>
                    <a:pt x="125" y="107"/>
                  </a:cubicBezTo>
                  <a:cubicBezTo>
                    <a:pt x="139" y="107"/>
                    <a:pt x="150" y="96"/>
                    <a:pt x="150" y="82"/>
                  </a:cubicBezTo>
                  <a:cubicBezTo>
                    <a:pt x="150" y="25"/>
                    <a:pt x="150" y="25"/>
                    <a:pt x="150" y="25"/>
                  </a:cubicBezTo>
                  <a:cubicBezTo>
                    <a:pt x="150" y="12"/>
                    <a:pt x="139" y="0"/>
                    <a:pt x="125" y="0"/>
                  </a:cubicBezTo>
                </a:path>
              </a:pathLst>
            </a:cu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0">
              <a:extLst>
                <a:ext uri="{FF2B5EF4-FFF2-40B4-BE49-F238E27FC236}">
                  <a16:creationId xmlns:a16="http://schemas.microsoft.com/office/drawing/2014/main" id="{A9C5C5F0-9478-494F-88E9-CAD7E1C419B8}"/>
                </a:ext>
              </a:extLst>
            </p:cNvPr>
            <p:cNvSpPr>
              <a:spLocks/>
            </p:cNvSpPr>
            <p:nvPr/>
          </p:nvSpPr>
          <p:spPr bwMode="auto">
            <a:xfrm>
              <a:off x="2471" y="131"/>
              <a:ext cx="92" cy="93"/>
            </a:xfrm>
            <a:custGeom>
              <a:avLst/>
              <a:gdLst>
                <a:gd name="T0" fmla="*/ 9 w 10"/>
                <a:gd name="T1" fmla="*/ 5 h 10"/>
                <a:gd name="T2" fmla="*/ 8 w 10"/>
                <a:gd name="T3" fmla="*/ 5 h 10"/>
                <a:gd name="T4" fmla="*/ 5 w 10"/>
                <a:gd name="T5" fmla="*/ 8 h 10"/>
                <a:gd name="T6" fmla="*/ 1 w 10"/>
                <a:gd name="T7" fmla="*/ 5 h 10"/>
                <a:gd name="T8" fmla="*/ 5 w 10"/>
                <a:gd name="T9" fmla="*/ 1 h 10"/>
                <a:gd name="T10" fmla="*/ 8 w 10"/>
                <a:gd name="T11" fmla="*/ 5 h 10"/>
                <a:gd name="T12" fmla="*/ 9 w 10"/>
                <a:gd name="T13" fmla="*/ 5 h 10"/>
                <a:gd name="T14" fmla="*/ 10 w 10"/>
                <a:gd name="T15" fmla="*/ 5 h 10"/>
                <a:gd name="T16" fmla="*/ 5 w 10"/>
                <a:gd name="T17" fmla="*/ 0 h 10"/>
                <a:gd name="T18" fmla="*/ 0 w 10"/>
                <a:gd name="T19" fmla="*/ 5 h 10"/>
                <a:gd name="T20" fmla="*/ 5 w 10"/>
                <a:gd name="T21" fmla="*/ 10 h 10"/>
                <a:gd name="T22" fmla="*/ 10 w 10"/>
                <a:gd name="T23" fmla="*/ 5 h 10"/>
                <a:gd name="T24" fmla="*/ 9 w 10"/>
                <a:gd name="T25"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10">
                  <a:moveTo>
                    <a:pt x="9" y="5"/>
                  </a:moveTo>
                  <a:cubicBezTo>
                    <a:pt x="8" y="5"/>
                    <a:pt x="8" y="5"/>
                    <a:pt x="8" y="5"/>
                  </a:cubicBezTo>
                  <a:cubicBezTo>
                    <a:pt x="8" y="7"/>
                    <a:pt x="7" y="8"/>
                    <a:pt x="5" y="8"/>
                  </a:cubicBezTo>
                  <a:cubicBezTo>
                    <a:pt x="3" y="8"/>
                    <a:pt x="1" y="7"/>
                    <a:pt x="1" y="5"/>
                  </a:cubicBezTo>
                  <a:cubicBezTo>
                    <a:pt x="1" y="3"/>
                    <a:pt x="3" y="1"/>
                    <a:pt x="5" y="1"/>
                  </a:cubicBezTo>
                  <a:cubicBezTo>
                    <a:pt x="7" y="1"/>
                    <a:pt x="8" y="3"/>
                    <a:pt x="8" y="5"/>
                  </a:cubicBezTo>
                  <a:cubicBezTo>
                    <a:pt x="9" y="5"/>
                    <a:pt x="9" y="5"/>
                    <a:pt x="9" y="5"/>
                  </a:cubicBezTo>
                  <a:cubicBezTo>
                    <a:pt x="10" y="5"/>
                    <a:pt x="10" y="5"/>
                    <a:pt x="10" y="5"/>
                  </a:cubicBezTo>
                  <a:cubicBezTo>
                    <a:pt x="10" y="2"/>
                    <a:pt x="7" y="0"/>
                    <a:pt x="5" y="0"/>
                  </a:cubicBezTo>
                  <a:cubicBezTo>
                    <a:pt x="2" y="0"/>
                    <a:pt x="0" y="2"/>
                    <a:pt x="0" y="5"/>
                  </a:cubicBezTo>
                  <a:cubicBezTo>
                    <a:pt x="0" y="8"/>
                    <a:pt x="2" y="10"/>
                    <a:pt x="5" y="10"/>
                  </a:cubicBezTo>
                  <a:cubicBezTo>
                    <a:pt x="7" y="10"/>
                    <a:pt x="10" y="8"/>
                    <a:pt x="10" y="5"/>
                  </a:cubicBezTo>
                  <a:lnTo>
                    <a:pt x="9"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1">
              <a:extLst>
                <a:ext uri="{FF2B5EF4-FFF2-40B4-BE49-F238E27FC236}">
                  <a16:creationId xmlns:a16="http://schemas.microsoft.com/office/drawing/2014/main" id="{659C23C8-CDDF-4E45-B105-5C0D0862F089}"/>
                </a:ext>
              </a:extLst>
            </p:cNvPr>
            <p:cNvSpPr>
              <a:spLocks/>
            </p:cNvSpPr>
            <p:nvPr/>
          </p:nvSpPr>
          <p:spPr bwMode="auto">
            <a:xfrm>
              <a:off x="2891" y="317"/>
              <a:ext cx="91" cy="93"/>
            </a:xfrm>
            <a:custGeom>
              <a:avLst/>
              <a:gdLst>
                <a:gd name="T0" fmla="*/ 10 w 10"/>
                <a:gd name="T1" fmla="*/ 5 h 10"/>
                <a:gd name="T2" fmla="*/ 9 w 10"/>
                <a:gd name="T3" fmla="*/ 5 h 10"/>
                <a:gd name="T4" fmla="*/ 5 w 10"/>
                <a:gd name="T5" fmla="*/ 9 h 10"/>
                <a:gd name="T6" fmla="*/ 2 w 10"/>
                <a:gd name="T7" fmla="*/ 5 h 10"/>
                <a:gd name="T8" fmla="*/ 5 w 10"/>
                <a:gd name="T9" fmla="*/ 1 h 10"/>
                <a:gd name="T10" fmla="*/ 9 w 10"/>
                <a:gd name="T11" fmla="*/ 5 h 10"/>
                <a:gd name="T12" fmla="*/ 10 w 10"/>
                <a:gd name="T13" fmla="*/ 5 h 10"/>
                <a:gd name="T14" fmla="*/ 10 w 10"/>
                <a:gd name="T15" fmla="*/ 5 h 10"/>
                <a:gd name="T16" fmla="*/ 5 w 10"/>
                <a:gd name="T17" fmla="*/ 0 h 10"/>
                <a:gd name="T18" fmla="*/ 0 w 10"/>
                <a:gd name="T19" fmla="*/ 5 h 10"/>
                <a:gd name="T20" fmla="*/ 5 w 10"/>
                <a:gd name="T21" fmla="*/ 10 h 10"/>
                <a:gd name="T22" fmla="*/ 10 w 10"/>
                <a:gd name="T23"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10">
                  <a:moveTo>
                    <a:pt x="10" y="5"/>
                  </a:moveTo>
                  <a:cubicBezTo>
                    <a:pt x="9" y="5"/>
                    <a:pt x="9" y="5"/>
                    <a:pt x="9" y="5"/>
                  </a:cubicBezTo>
                  <a:cubicBezTo>
                    <a:pt x="9" y="7"/>
                    <a:pt x="7" y="9"/>
                    <a:pt x="5" y="9"/>
                  </a:cubicBezTo>
                  <a:cubicBezTo>
                    <a:pt x="3" y="9"/>
                    <a:pt x="2" y="7"/>
                    <a:pt x="2" y="5"/>
                  </a:cubicBezTo>
                  <a:cubicBezTo>
                    <a:pt x="2" y="3"/>
                    <a:pt x="3" y="1"/>
                    <a:pt x="5" y="1"/>
                  </a:cubicBezTo>
                  <a:cubicBezTo>
                    <a:pt x="7" y="1"/>
                    <a:pt x="9" y="3"/>
                    <a:pt x="9" y="5"/>
                  </a:cubicBezTo>
                  <a:cubicBezTo>
                    <a:pt x="10" y="5"/>
                    <a:pt x="10" y="5"/>
                    <a:pt x="10" y="5"/>
                  </a:cubicBezTo>
                  <a:cubicBezTo>
                    <a:pt x="10" y="5"/>
                    <a:pt x="10" y="5"/>
                    <a:pt x="10" y="5"/>
                  </a:cubicBezTo>
                  <a:cubicBezTo>
                    <a:pt x="10" y="2"/>
                    <a:pt x="8" y="0"/>
                    <a:pt x="5" y="0"/>
                  </a:cubicBezTo>
                  <a:cubicBezTo>
                    <a:pt x="3" y="0"/>
                    <a:pt x="0" y="2"/>
                    <a:pt x="0" y="5"/>
                  </a:cubicBezTo>
                  <a:cubicBezTo>
                    <a:pt x="0" y="8"/>
                    <a:pt x="3" y="10"/>
                    <a:pt x="5" y="10"/>
                  </a:cubicBezTo>
                  <a:cubicBezTo>
                    <a:pt x="8" y="10"/>
                    <a:pt x="10" y="8"/>
                    <a:pt x="10" y="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2">
              <a:extLst>
                <a:ext uri="{FF2B5EF4-FFF2-40B4-BE49-F238E27FC236}">
                  <a16:creationId xmlns:a16="http://schemas.microsoft.com/office/drawing/2014/main" id="{17B1B02D-4089-43B1-BB7B-306561C5BDCC}"/>
                </a:ext>
              </a:extLst>
            </p:cNvPr>
            <p:cNvSpPr>
              <a:spLocks/>
            </p:cNvSpPr>
            <p:nvPr/>
          </p:nvSpPr>
          <p:spPr bwMode="auto">
            <a:xfrm>
              <a:off x="2946" y="865"/>
              <a:ext cx="91" cy="93"/>
            </a:xfrm>
            <a:custGeom>
              <a:avLst/>
              <a:gdLst>
                <a:gd name="T0" fmla="*/ 9 w 10"/>
                <a:gd name="T1" fmla="*/ 5 h 10"/>
                <a:gd name="T2" fmla="*/ 8 w 10"/>
                <a:gd name="T3" fmla="*/ 5 h 10"/>
                <a:gd name="T4" fmla="*/ 5 w 10"/>
                <a:gd name="T5" fmla="*/ 9 h 10"/>
                <a:gd name="T6" fmla="*/ 1 w 10"/>
                <a:gd name="T7" fmla="*/ 5 h 10"/>
                <a:gd name="T8" fmla="*/ 5 w 10"/>
                <a:gd name="T9" fmla="*/ 2 h 10"/>
                <a:gd name="T10" fmla="*/ 8 w 10"/>
                <a:gd name="T11" fmla="*/ 5 h 10"/>
                <a:gd name="T12" fmla="*/ 9 w 10"/>
                <a:gd name="T13" fmla="*/ 5 h 10"/>
                <a:gd name="T14" fmla="*/ 10 w 10"/>
                <a:gd name="T15" fmla="*/ 5 h 10"/>
                <a:gd name="T16" fmla="*/ 5 w 10"/>
                <a:gd name="T17" fmla="*/ 0 h 10"/>
                <a:gd name="T18" fmla="*/ 0 w 10"/>
                <a:gd name="T19" fmla="*/ 5 h 10"/>
                <a:gd name="T20" fmla="*/ 5 w 10"/>
                <a:gd name="T21" fmla="*/ 10 h 10"/>
                <a:gd name="T22" fmla="*/ 10 w 10"/>
                <a:gd name="T23" fmla="*/ 5 h 10"/>
                <a:gd name="T24" fmla="*/ 9 w 10"/>
                <a:gd name="T25" fmla="*/ 5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10">
                  <a:moveTo>
                    <a:pt x="9" y="5"/>
                  </a:moveTo>
                  <a:cubicBezTo>
                    <a:pt x="8" y="5"/>
                    <a:pt x="8" y="5"/>
                    <a:pt x="8" y="5"/>
                  </a:cubicBezTo>
                  <a:cubicBezTo>
                    <a:pt x="8" y="7"/>
                    <a:pt x="7" y="9"/>
                    <a:pt x="5" y="9"/>
                  </a:cubicBezTo>
                  <a:cubicBezTo>
                    <a:pt x="3" y="9"/>
                    <a:pt x="1" y="7"/>
                    <a:pt x="1" y="5"/>
                  </a:cubicBezTo>
                  <a:cubicBezTo>
                    <a:pt x="1" y="3"/>
                    <a:pt x="3" y="2"/>
                    <a:pt x="5" y="2"/>
                  </a:cubicBezTo>
                  <a:cubicBezTo>
                    <a:pt x="7" y="2"/>
                    <a:pt x="8" y="3"/>
                    <a:pt x="8" y="5"/>
                  </a:cubicBezTo>
                  <a:cubicBezTo>
                    <a:pt x="9" y="5"/>
                    <a:pt x="9" y="5"/>
                    <a:pt x="9" y="5"/>
                  </a:cubicBezTo>
                  <a:cubicBezTo>
                    <a:pt x="10" y="5"/>
                    <a:pt x="10" y="5"/>
                    <a:pt x="10" y="5"/>
                  </a:cubicBezTo>
                  <a:cubicBezTo>
                    <a:pt x="10" y="3"/>
                    <a:pt x="7" y="0"/>
                    <a:pt x="5" y="0"/>
                  </a:cubicBezTo>
                  <a:cubicBezTo>
                    <a:pt x="2" y="0"/>
                    <a:pt x="0" y="3"/>
                    <a:pt x="0" y="5"/>
                  </a:cubicBezTo>
                  <a:cubicBezTo>
                    <a:pt x="0" y="8"/>
                    <a:pt x="2" y="10"/>
                    <a:pt x="5" y="10"/>
                  </a:cubicBezTo>
                  <a:cubicBezTo>
                    <a:pt x="7" y="10"/>
                    <a:pt x="10" y="8"/>
                    <a:pt x="10" y="5"/>
                  </a:cubicBezTo>
                  <a:lnTo>
                    <a:pt x="9"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63">
              <a:extLst>
                <a:ext uri="{FF2B5EF4-FFF2-40B4-BE49-F238E27FC236}">
                  <a16:creationId xmlns:a16="http://schemas.microsoft.com/office/drawing/2014/main" id="{D75CAB91-AF13-4368-85F4-65F528D90542}"/>
                </a:ext>
              </a:extLst>
            </p:cNvPr>
            <p:cNvSpPr>
              <a:spLocks/>
            </p:cNvSpPr>
            <p:nvPr/>
          </p:nvSpPr>
          <p:spPr bwMode="auto">
            <a:xfrm>
              <a:off x="2590" y="233"/>
              <a:ext cx="36" cy="37"/>
            </a:xfrm>
            <a:custGeom>
              <a:avLst/>
              <a:gdLst>
                <a:gd name="T0" fmla="*/ 3 w 4"/>
                <a:gd name="T1" fmla="*/ 2 h 4"/>
                <a:gd name="T2" fmla="*/ 3 w 4"/>
                <a:gd name="T3" fmla="*/ 2 h 4"/>
                <a:gd name="T4" fmla="*/ 2 w 4"/>
                <a:gd name="T5" fmla="*/ 3 h 4"/>
                <a:gd name="T6" fmla="*/ 1 w 4"/>
                <a:gd name="T7" fmla="*/ 2 h 4"/>
                <a:gd name="T8" fmla="*/ 2 w 4"/>
                <a:gd name="T9" fmla="*/ 1 h 4"/>
                <a:gd name="T10" fmla="*/ 3 w 4"/>
                <a:gd name="T11" fmla="*/ 2 h 4"/>
                <a:gd name="T12" fmla="*/ 3 w 4"/>
                <a:gd name="T13" fmla="*/ 2 h 4"/>
                <a:gd name="T14" fmla="*/ 4 w 4"/>
                <a:gd name="T15" fmla="*/ 2 h 4"/>
                <a:gd name="T16" fmla="*/ 2 w 4"/>
                <a:gd name="T17" fmla="*/ 0 h 4"/>
                <a:gd name="T18" fmla="*/ 0 w 4"/>
                <a:gd name="T19" fmla="*/ 2 h 4"/>
                <a:gd name="T20" fmla="*/ 2 w 4"/>
                <a:gd name="T21" fmla="*/ 4 h 4"/>
                <a:gd name="T22" fmla="*/ 4 w 4"/>
                <a:gd name="T23" fmla="*/ 2 h 4"/>
                <a:gd name="T24" fmla="*/ 3 w 4"/>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4">
                  <a:moveTo>
                    <a:pt x="3" y="2"/>
                  </a:moveTo>
                  <a:cubicBezTo>
                    <a:pt x="3" y="2"/>
                    <a:pt x="3" y="2"/>
                    <a:pt x="3" y="2"/>
                  </a:cubicBezTo>
                  <a:cubicBezTo>
                    <a:pt x="3" y="3"/>
                    <a:pt x="2" y="3"/>
                    <a:pt x="2" y="3"/>
                  </a:cubicBezTo>
                  <a:cubicBezTo>
                    <a:pt x="1" y="3"/>
                    <a:pt x="1" y="3"/>
                    <a:pt x="1" y="2"/>
                  </a:cubicBezTo>
                  <a:cubicBezTo>
                    <a:pt x="1" y="2"/>
                    <a:pt x="1" y="1"/>
                    <a:pt x="2" y="1"/>
                  </a:cubicBezTo>
                  <a:cubicBezTo>
                    <a:pt x="2" y="1"/>
                    <a:pt x="3" y="2"/>
                    <a:pt x="3" y="2"/>
                  </a:cubicBezTo>
                  <a:cubicBezTo>
                    <a:pt x="3" y="2"/>
                    <a:pt x="3" y="2"/>
                    <a:pt x="3" y="2"/>
                  </a:cubicBezTo>
                  <a:cubicBezTo>
                    <a:pt x="4" y="2"/>
                    <a:pt x="4" y="2"/>
                    <a:pt x="4" y="2"/>
                  </a:cubicBezTo>
                  <a:cubicBezTo>
                    <a:pt x="4" y="1"/>
                    <a:pt x="3" y="0"/>
                    <a:pt x="2" y="0"/>
                  </a:cubicBezTo>
                  <a:cubicBezTo>
                    <a:pt x="0" y="0"/>
                    <a:pt x="0" y="1"/>
                    <a:pt x="0" y="2"/>
                  </a:cubicBezTo>
                  <a:cubicBezTo>
                    <a:pt x="0" y="3"/>
                    <a:pt x="0" y="4"/>
                    <a:pt x="2" y="4"/>
                  </a:cubicBezTo>
                  <a:cubicBezTo>
                    <a:pt x="3" y="4"/>
                    <a:pt x="4" y="3"/>
                    <a:pt x="4" y="2"/>
                  </a:cubicBezTo>
                  <a:lnTo>
                    <a:pt x="3"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64">
              <a:extLst>
                <a:ext uri="{FF2B5EF4-FFF2-40B4-BE49-F238E27FC236}">
                  <a16:creationId xmlns:a16="http://schemas.microsoft.com/office/drawing/2014/main" id="{601A978D-6DAD-4AF9-A5C6-6D7AFC1D0DAC}"/>
                </a:ext>
              </a:extLst>
            </p:cNvPr>
            <p:cNvSpPr>
              <a:spLocks/>
            </p:cNvSpPr>
            <p:nvPr/>
          </p:nvSpPr>
          <p:spPr bwMode="auto">
            <a:xfrm>
              <a:off x="3292" y="159"/>
              <a:ext cx="137" cy="139"/>
            </a:xfrm>
            <a:custGeom>
              <a:avLst/>
              <a:gdLst>
                <a:gd name="T0" fmla="*/ 15 w 15"/>
                <a:gd name="T1" fmla="*/ 8 h 15"/>
                <a:gd name="T2" fmla="*/ 14 w 15"/>
                <a:gd name="T3" fmla="*/ 8 h 15"/>
                <a:gd name="T4" fmla="*/ 7 w 15"/>
                <a:gd name="T5" fmla="*/ 14 h 15"/>
                <a:gd name="T6" fmla="*/ 1 w 15"/>
                <a:gd name="T7" fmla="*/ 8 h 15"/>
                <a:gd name="T8" fmla="*/ 7 w 15"/>
                <a:gd name="T9" fmla="*/ 1 h 15"/>
                <a:gd name="T10" fmla="*/ 14 w 15"/>
                <a:gd name="T11" fmla="*/ 8 h 15"/>
                <a:gd name="T12" fmla="*/ 15 w 15"/>
                <a:gd name="T13" fmla="*/ 8 h 15"/>
                <a:gd name="T14" fmla="*/ 15 w 15"/>
                <a:gd name="T15" fmla="*/ 8 h 15"/>
                <a:gd name="T16" fmla="*/ 7 w 15"/>
                <a:gd name="T17" fmla="*/ 0 h 15"/>
                <a:gd name="T18" fmla="*/ 0 w 15"/>
                <a:gd name="T19" fmla="*/ 8 h 15"/>
                <a:gd name="T20" fmla="*/ 7 w 15"/>
                <a:gd name="T21" fmla="*/ 15 h 15"/>
                <a:gd name="T22" fmla="*/ 15 w 15"/>
                <a:gd name="T23"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 h="15">
                  <a:moveTo>
                    <a:pt x="15" y="8"/>
                  </a:moveTo>
                  <a:cubicBezTo>
                    <a:pt x="14" y="8"/>
                    <a:pt x="14" y="8"/>
                    <a:pt x="14" y="8"/>
                  </a:cubicBezTo>
                  <a:cubicBezTo>
                    <a:pt x="14" y="11"/>
                    <a:pt x="11" y="14"/>
                    <a:pt x="7" y="14"/>
                  </a:cubicBezTo>
                  <a:cubicBezTo>
                    <a:pt x="4" y="14"/>
                    <a:pt x="1" y="11"/>
                    <a:pt x="1" y="8"/>
                  </a:cubicBezTo>
                  <a:cubicBezTo>
                    <a:pt x="1" y="4"/>
                    <a:pt x="4" y="1"/>
                    <a:pt x="7" y="1"/>
                  </a:cubicBezTo>
                  <a:cubicBezTo>
                    <a:pt x="11" y="1"/>
                    <a:pt x="14" y="4"/>
                    <a:pt x="14" y="8"/>
                  </a:cubicBezTo>
                  <a:cubicBezTo>
                    <a:pt x="15" y="8"/>
                    <a:pt x="15" y="8"/>
                    <a:pt x="15" y="8"/>
                  </a:cubicBezTo>
                  <a:cubicBezTo>
                    <a:pt x="15" y="8"/>
                    <a:pt x="15" y="8"/>
                    <a:pt x="15" y="8"/>
                  </a:cubicBezTo>
                  <a:cubicBezTo>
                    <a:pt x="15" y="3"/>
                    <a:pt x="12" y="0"/>
                    <a:pt x="7" y="0"/>
                  </a:cubicBezTo>
                  <a:cubicBezTo>
                    <a:pt x="3" y="0"/>
                    <a:pt x="0" y="3"/>
                    <a:pt x="0" y="8"/>
                  </a:cubicBezTo>
                  <a:cubicBezTo>
                    <a:pt x="0" y="12"/>
                    <a:pt x="3" y="15"/>
                    <a:pt x="7" y="15"/>
                  </a:cubicBezTo>
                  <a:cubicBezTo>
                    <a:pt x="12" y="15"/>
                    <a:pt x="15" y="12"/>
                    <a:pt x="15"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5">
              <a:extLst>
                <a:ext uri="{FF2B5EF4-FFF2-40B4-BE49-F238E27FC236}">
                  <a16:creationId xmlns:a16="http://schemas.microsoft.com/office/drawing/2014/main" id="{435FB4B7-0111-4DF3-92B4-91016EF312C3}"/>
                </a:ext>
              </a:extLst>
            </p:cNvPr>
            <p:cNvSpPr>
              <a:spLocks/>
            </p:cNvSpPr>
            <p:nvPr/>
          </p:nvSpPr>
          <p:spPr bwMode="auto">
            <a:xfrm>
              <a:off x="2690" y="912"/>
              <a:ext cx="37" cy="37"/>
            </a:xfrm>
            <a:custGeom>
              <a:avLst/>
              <a:gdLst>
                <a:gd name="T0" fmla="*/ 4 w 4"/>
                <a:gd name="T1" fmla="*/ 2 h 4"/>
                <a:gd name="T2" fmla="*/ 3 w 4"/>
                <a:gd name="T3" fmla="*/ 2 h 4"/>
                <a:gd name="T4" fmla="*/ 2 w 4"/>
                <a:gd name="T5" fmla="*/ 3 h 4"/>
                <a:gd name="T6" fmla="*/ 1 w 4"/>
                <a:gd name="T7" fmla="*/ 2 h 4"/>
                <a:gd name="T8" fmla="*/ 2 w 4"/>
                <a:gd name="T9" fmla="*/ 1 h 4"/>
                <a:gd name="T10" fmla="*/ 3 w 4"/>
                <a:gd name="T11" fmla="*/ 2 h 4"/>
                <a:gd name="T12" fmla="*/ 4 w 4"/>
                <a:gd name="T13" fmla="*/ 2 h 4"/>
                <a:gd name="T14" fmla="*/ 4 w 4"/>
                <a:gd name="T15" fmla="*/ 2 h 4"/>
                <a:gd name="T16" fmla="*/ 2 w 4"/>
                <a:gd name="T17" fmla="*/ 0 h 4"/>
                <a:gd name="T18" fmla="*/ 0 w 4"/>
                <a:gd name="T19" fmla="*/ 2 h 4"/>
                <a:gd name="T20" fmla="*/ 2 w 4"/>
                <a:gd name="T21" fmla="*/ 4 h 4"/>
                <a:gd name="T22" fmla="*/ 4 w 4"/>
                <a:gd name="T23"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4">
                  <a:moveTo>
                    <a:pt x="4" y="2"/>
                  </a:moveTo>
                  <a:cubicBezTo>
                    <a:pt x="3" y="2"/>
                    <a:pt x="3" y="2"/>
                    <a:pt x="3" y="2"/>
                  </a:cubicBezTo>
                  <a:cubicBezTo>
                    <a:pt x="3" y="3"/>
                    <a:pt x="3" y="3"/>
                    <a:pt x="2" y="3"/>
                  </a:cubicBezTo>
                  <a:cubicBezTo>
                    <a:pt x="1" y="3"/>
                    <a:pt x="1" y="3"/>
                    <a:pt x="1" y="2"/>
                  </a:cubicBezTo>
                  <a:cubicBezTo>
                    <a:pt x="1" y="1"/>
                    <a:pt x="1" y="1"/>
                    <a:pt x="2" y="1"/>
                  </a:cubicBezTo>
                  <a:cubicBezTo>
                    <a:pt x="3" y="1"/>
                    <a:pt x="3" y="1"/>
                    <a:pt x="3" y="2"/>
                  </a:cubicBezTo>
                  <a:cubicBezTo>
                    <a:pt x="4" y="2"/>
                    <a:pt x="4" y="2"/>
                    <a:pt x="4" y="2"/>
                  </a:cubicBezTo>
                  <a:cubicBezTo>
                    <a:pt x="4" y="2"/>
                    <a:pt x="4" y="2"/>
                    <a:pt x="4" y="2"/>
                  </a:cubicBezTo>
                  <a:cubicBezTo>
                    <a:pt x="4" y="1"/>
                    <a:pt x="3" y="0"/>
                    <a:pt x="2" y="0"/>
                  </a:cubicBezTo>
                  <a:cubicBezTo>
                    <a:pt x="1" y="0"/>
                    <a:pt x="0" y="1"/>
                    <a:pt x="0" y="2"/>
                  </a:cubicBezTo>
                  <a:cubicBezTo>
                    <a:pt x="0" y="3"/>
                    <a:pt x="1" y="4"/>
                    <a:pt x="2" y="4"/>
                  </a:cubicBezTo>
                  <a:cubicBezTo>
                    <a:pt x="3" y="4"/>
                    <a:pt x="4" y="3"/>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6">
              <a:extLst>
                <a:ext uri="{FF2B5EF4-FFF2-40B4-BE49-F238E27FC236}">
                  <a16:creationId xmlns:a16="http://schemas.microsoft.com/office/drawing/2014/main" id="{677E5DFE-B9DF-4616-905E-C58B4482B479}"/>
                </a:ext>
              </a:extLst>
            </p:cNvPr>
            <p:cNvSpPr>
              <a:spLocks/>
            </p:cNvSpPr>
            <p:nvPr/>
          </p:nvSpPr>
          <p:spPr bwMode="auto">
            <a:xfrm>
              <a:off x="2599" y="586"/>
              <a:ext cx="46" cy="47"/>
            </a:xfrm>
            <a:custGeom>
              <a:avLst/>
              <a:gdLst>
                <a:gd name="T0" fmla="*/ 4 w 5"/>
                <a:gd name="T1" fmla="*/ 3 h 5"/>
                <a:gd name="T2" fmla="*/ 3 w 5"/>
                <a:gd name="T3" fmla="*/ 3 h 5"/>
                <a:gd name="T4" fmla="*/ 2 w 5"/>
                <a:gd name="T5" fmla="*/ 4 h 5"/>
                <a:gd name="T6" fmla="*/ 1 w 5"/>
                <a:gd name="T7" fmla="*/ 3 h 5"/>
                <a:gd name="T8" fmla="*/ 2 w 5"/>
                <a:gd name="T9" fmla="*/ 2 h 5"/>
                <a:gd name="T10" fmla="*/ 3 w 5"/>
                <a:gd name="T11" fmla="*/ 3 h 5"/>
                <a:gd name="T12" fmla="*/ 4 w 5"/>
                <a:gd name="T13" fmla="*/ 3 h 5"/>
                <a:gd name="T14" fmla="*/ 5 w 5"/>
                <a:gd name="T15" fmla="*/ 3 h 5"/>
                <a:gd name="T16" fmla="*/ 2 w 5"/>
                <a:gd name="T17" fmla="*/ 0 h 5"/>
                <a:gd name="T18" fmla="*/ 0 w 5"/>
                <a:gd name="T19" fmla="*/ 3 h 5"/>
                <a:gd name="T20" fmla="*/ 2 w 5"/>
                <a:gd name="T21" fmla="*/ 5 h 5"/>
                <a:gd name="T22" fmla="*/ 5 w 5"/>
                <a:gd name="T23" fmla="*/ 3 h 5"/>
                <a:gd name="T24" fmla="*/ 4 w 5"/>
                <a:gd name="T2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5">
                  <a:moveTo>
                    <a:pt x="4" y="3"/>
                  </a:moveTo>
                  <a:cubicBezTo>
                    <a:pt x="3" y="3"/>
                    <a:pt x="3" y="3"/>
                    <a:pt x="3" y="3"/>
                  </a:cubicBezTo>
                  <a:cubicBezTo>
                    <a:pt x="3" y="3"/>
                    <a:pt x="3" y="4"/>
                    <a:pt x="2" y="4"/>
                  </a:cubicBezTo>
                  <a:cubicBezTo>
                    <a:pt x="2" y="4"/>
                    <a:pt x="1" y="3"/>
                    <a:pt x="1" y="3"/>
                  </a:cubicBezTo>
                  <a:cubicBezTo>
                    <a:pt x="1" y="2"/>
                    <a:pt x="2" y="2"/>
                    <a:pt x="2" y="2"/>
                  </a:cubicBezTo>
                  <a:cubicBezTo>
                    <a:pt x="3" y="2"/>
                    <a:pt x="3" y="2"/>
                    <a:pt x="3" y="3"/>
                  </a:cubicBezTo>
                  <a:cubicBezTo>
                    <a:pt x="4" y="3"/>
                    <a:pt x="4" y="3"/>
                    <a:pt x="4" y="3"/>
                  </a:cubicBezTo>
                  <a:cubicBezTo>
                    <a:pt x="5" y="3"/>
                    <a:pt x="5" y="3"/>
                    <a:pt x="5" y="3"/>
                  </a:cubicBezTo>
                  <a:cubicBezTo>
                    <a:pt x="5" y="1"/>
                    <a:pt x="3" y="0"/>
                    <a:pt x="2" y="0"/>
                  </a:cubicBezTo>
                  <a:cubicBezTo>
                    <a:pt x="1" y="0"/>
                    <a:pt x="0" y="1"/>
                    <a:pt x="0" y="3"/>
                  </a:cubicBezTo>
                  <a:cubicBezTo>
                    <a:pt x="0" y="4"/>
                    <a:pt x="1" y="5"/>
                    <a:pt x="2" y="5"/>
                  </a:cubicBezTo>
                  <a:cubicBezTo>
                    <a:pt x="3" y="5"/>
                    <a:pt x="5" y="4"/>
                    <a:pt x="5" y="3"/>
                  </a:cubicBezTo>
                  <a:lnTo>
                    <a:pt x="4"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7">
              <a:extLst>
                <a:ext uri="{FF2B5EF4-FFF2-40B4-BE49-F238E27FC236}">
                  <a16:creationId xmlns:a16="http://schemas.microsoft.com/office/drawing/2014/main" id="{68BBEEEF-D395-49F9-AEA4-3A550C645EFC}"/>
                </a:ext>
              </a:extLst>
            </p:cNvPr>
            <p:cNvSpPr>
              <a:spLocks/>
            </p:cNvSpPr>
            <p:nvPr/>
          </p:nvSpPr>
          <p:spPr bwMode="auto">
            <a:xfrm>
              <a:off x="3292" y="252"/>
              <a:ext cx="73" cy="74"/>
            </a:xfrm>
            <a:custGeom>
              <a:avLst/>
              <a:gdLst>
                <a:gd name="T0" fmla="*/ 8 w 8"/>
                <a:gd name="T1" fmla="*/ 4 h 8"/>
                <a:gd name="T2" fmla="*/ 7 w 8"/>
                <a:gd name="T3" fmla="*/ 4 h 8"/>
                <a:gd name="T4" fmla="*/ 4 w 8"/>
                <a:gd name="T5" fmla="*/ 7 h 8"/>
                <a:gd name="T6" fmla="*/ 1 w 8"/>
                <a:gd name="T7" fmla="*/ 4 h 8"/>
                <a:gd name="T8" fmla="*/ 4 w 8"/>
                <a:gd name="T9" fmla="*/ 1 h 8"/>
                <a:gd name="T10" fmla="*/ 7 w 8"/>
                <a:gd name="T11" fmla="*/ 4 h 8"/>
                <a:gd name="T12" fmla="*/ 8 w 8"/>
                <a:gd name="T13" fmla="*/ 4 h 8"/>
                <a:gd name="T14" fmla="*/ 8 w 8"/>
                <a:gd name="T15" fmla="*/ 4 h 8"/>
                <a:gd name="T16" fmla="*/ 4 w 8"/>
                <a:gd name="T17" fmla="*/ 0 h 8"/>
                <a:gd name="T18" fmla="*/ 0 w 8"/>
                <a:gd name="T19" fmla="*/ 4 h 8"/>
                <a:gd name="T20" fmla="*/ 4 w 8"/>
                <a:gd name="T21" fmla="*/ 8 h 8"/>
                <a:gd name="T22" fmla="*/ 8 w 8"/>
                <a:gd name="T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8">
                  <a:moveTo>
                    <a:pt x="8" y="4"/>
                  </a:moveTo>
                  <a:cubicBezTo>
                    <a:pt x="7" y="4"/>
                    <a:pt x="7" y="4"/>
                    <a:pt x="7" y="4"/>
                  </a:cubicBezTo>
                  <a:cubicBezTo>
                    <a:pt x="7" y="6"/>
                    <a:pt x="6" y="7"/>
                    <a:pt x="4" y="7"/>
                  </a:cubicBezTo>
                  <a:cubicBezTo>
                    <a:pt x="2" y="7"/>
                    <a:pt x="1" y="6"/>
                    <a:pt x="1" y="4"/>
                  </a:cubicBezTo>
                  <a:cubicBezTo>
                    <a:pt x="1" y="2"/>
                    <a:pt x="2" y="1"/>
                    <a:pt x="4" y="1"/>
                  </a:cubicBezTo>
                  <a:cubicBezTo>
                    <a:pt x="6" y="1"/>
                    <a:pt x="7" y="2"/>
                    <a:pt x="7" y="4"/>
                  </a:cubicBezTo>
                  <a:cubicBezTo>
                    <a:pt x="8" y="4"/>
                    <a:pt x="8" y="4"/>
                    <a:pt x="8" y="4"/>
                  </a:cubicBezTo>
                  <a:cubicBezTo>
                    <a:pt x="8" y="4"/>
                    <a:pt x="8" y="4"/>
                    <a:pt x="8" y="4"/>
                  </a:cubicBezTo>
                  <a:cubicBezTo>
                    <a:pt x="8" y="1"/>
                    <a:pt x="6" y="0"/>
                    <a:pt x="4" y="0"/>
                  </a:cubicBezTo>
                  <a:cubicBezTo>
                    <a:pt x="1" y="0"/>
                    <a:pt x="0" y="1"/>
                    <a:pt x="0" y="4"/>
                  </a:cubicBezTo>
                  <a:cubicBezTo>
                    <a:pt x="0" y="6"/>
                    <a:pt x="1" y="8"/>
                    <a:pt x="4" y="8"/>
                  </a:cubicBezTo>
                  <a:cubicBezTo>
                    <a:pt x="6" y="8"/>
                    <a:pt x="8" y="6"/>
                    <a:pt x="8"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8">
              <a:extLst>
                <a:ext uri="{FF2B5EF4-FFF2-40B4-BE49-F238E27FC236}">
                  <a16:creationId xmlns:a16="http://schemas.microsoft.com/office/drawing/2014/main" id="{B19781DE-832B-49DF-B90E-7F7D6A0E11B6}"/>
                </a:ext>
              </a:extLst>
            </p:cNvPr>
            <p:cNvSpPr>
              <a:spLocks/>
            </p:cNvSpPr>
            <p:nvPr/>
          </p:nvSpPr>
          <p:spPr bwMode="auto">
            <a:xfrm>
              <a:off x="3475" y="874"/>
              <a:ext cx="72" cy="75"/>
            </a:xfrm>
            <a:custGeom>
              <a:avLst/>
              <a:gdLst>
                <a:gd name="T0" fmla="*/ 7 w 8"/>
                <a:gd name="T1" fmla="*/ 4 h 8"/>
                <a:gd name="T2" fmla="*/ 6 w 8"/>
                <a:gd name="T3" fmla="*/ 4 h 8"/>
                <a:gd name="T4" fmla="*/ 4 w 8"/>
                <a:gd name="T5" fmla="*/ 7 h 8"/>
                <a:gd name="T6" fmla="*/ 1 w 8"/>
                <a:gd name="T7" fmla="*/ 4 h 8"/>
                <a:gd name="T8" fmla="*/ 4 w 8"/>
                <a:gd name="T9" fmla="*/ 2 h 8"/>
                <a:gd name="T10" fmla="*/ 6 w 8"/>
                <a:gd name="T11" fmla="*/ 4 h 8"/>
                <a:gd name="T12" fmla="*/ 7 w 8"/>
                <a:gd name="T13" fmla="*/ 4 h 8"/>
                <a:gd name="T14" fmla="*/ 8 w 8"/>
                <a:gd name="T15" fmla="*/ 4 h 8"/>
                <a:gd name="T16" fmla="*/ 4 w 8"/>
                <a:gd name="T17" fmla="*/ 0 h 8"/>
                <a:gd name="T18" fmla="*/ 0 w 8"/>
                <a:gd name="T19" fmla="*/ 4 h 8"/>
                <a:gd name="T20" fmla="*/ 4 w 8"/>
                <a:gd name="T21" fmla="*/ 8 h 8"/>
                <a:gd name="T22" fmla="*/ 8 w 8"/>
                <a:gd name="T23" fmla="*/ 4 h 8"/>
                <a:gd name="T24" fmla="*/ 7 w 8"/>
                <a:gd name="T25"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8">
                  <a:moveTo>
                    <a:pt x="7" y="4"/>
                  </a:moveTo>
                  <a:cubicBezTo>
                    <a:pt x="6" y="4"/>
                    <a:pt x="6" y="4"/>
                    <a:pt x="6" y="4"/>
                  </a:cubicBezTo>
                  <a:cubicBezTo>
                    <a:pt x="6" y="6"/>
                    <a:pt x="5" y="7"/>
                    <a:pt x="4" y="7"/>
                  </a:cubicBezTo>
                  <a:cubicBezTo>
                    <a:pt x="2" y="7"/>
                    <a:pt x="1" y="6"/>
                    <a:pt x="1" y="4"/>
                  </a:cubicBezTo>
                  <a:cubicBezTo>
                    <a:pt x="1" y="3"/>
                    <a:pt x="2" y="2"/>
                    <a:pt x="4" y="2"/>
                  </a:cubicBezTo>
                  <a:cubicBezTo>
                    <a:pt x="5" y="2"/>
                    <a:pt x="6" y="3"/>
                    <a:pt x="6" y="4"/>
                  </a:cubicBezTo>
                  <a:cubicBezTo>
                    <a:pt x="7" y="4"/>
                    <a:pt x="7" y="4"/>
                    <a:pt x="7" y="4"/>
                  </a:cubicBezTo>
                  <a:cubicBezTo>
                    <a:pt x="8" y="4"/>
                    <a:pt x="8" y="4"/>
                    <a:pt x="8" y="4"/>
                  </a:cubicBezTo>
                  <a:cubicBezTo>
                    <a:pt x="8" y="2"/>
                    <a:pt x="6" y="0"/>
                    <a:pt x="4" y="0"/>
                  </a:cubicBezTo>
                  <a:cubicBezTo>
                    <a:pt x="2" y="0"/>
                    <a:pt x="0" y="2"/>
                    <a:pt x="0" y="4"/>
                  </a:cubicBezTo>
                  <a:cubicBezTo>
                    <a:pt x="0" y="6"/>
                    <a:pt x="2" y="8"/>
                    <a:pt x="4" y="8"/>
                  </a:cubicBezTo>
                  <a:cubicBezTo>
                    <a:pt x="6" y="8"/>
                    <a:pt x="8" y="6"/>
                    <a:pt x="8" y="4"/>
                  </a:cubicBezTo>
                  <a:lnTo>
                    <a:pt x="7"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69">
              <a:extLst>
                <a:ext uri="{FF2B5EF4-FFF2-40B4-BE49-F238E27FC236}">
                  <a16:creationId xmlns:a16="http://schemas.microsoft.com/office/drawing/2014/main" id="{FDF80658-DCD0-4BA4-BD65-60F3CF472C93}"/>
                </a:ext>
              </a:extLst>
            </p:cNvPr>
            <p:cNvSpPr>
              <a:spLocks/>
            </p:cNvSpPr>
            <p:nvPr/>
          </p:nvSpPr>
          <p:spPr bwMode="auto">
            <a:xfrm>
              <a:off x="3183" y="689"/>
              <a:ext cx="54" cy="46"/>
            </a:xfrm>
            <a:custGeom>
              <a:avLst/>
              <a:gdLst>
                <a:gd name="T0" fmla="*/ 5 w 6"/>
                <a:gd name="T1" fmla="*/ 2 h 5"/>
                <a:gd name="T2" fmla="*/ 4 w 6"/>
                <a:gd name="T3" fmla="*/ 2 h 5"/>
                <a:gd name="T4" fmla="*/ 3 w 6"/>
                <a:gd name="T5" fmla="*/ 4 h 5"/>
                <a:gd name="T6" fmla="*/ 1 w 6"/>
                <a:gd name="T7" fmla="*/ 2 h 5"/>
                <a:gd name="T8" fmla="*/ 3 w 6"/>
                <a:gd name="T9" fmla="*/ 1 h 5"/>
                <a:gd name="T10" fmla="*/ 4 w 6"/>
                <a:gd name="T11" fmla="*/ 2 h 5"/>
                <a:gd name="T12" fmla="*/ 5 w 6"/>
                <a:gd name="T13" fmla="*/ 2 h 5"/>
                <a:gd name="T14" fmla="*/ 6 w 6"/>
                <a:gd name="T15" fmla="*/ 2 h 5"/>
                <a:gd name="T16" fmla="*/ 3 w 6"/>
                <a:gd name="T17" fmla="*/ 0 h 5"/>
                <a:gd name="T18" fmla="*/ 0 w 6"/>
                <a:gd name="T19" fmla="*/ 2 h 5"/>
                <a:gd name="T20" fmla="*/ 3 w 6"/>
                <a:gd name="T21" fmla="*/ 5 h 5"/>
                <a:gd name="T22" fmla="*/ 6 w 6"/>
                <a:gd name="T23" fmla="*/ 2 h 5"/>
                <a:gd name="T24" fmla="*/ 5 w 6"/>
                <a:gd name="T25"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5">
                  <a:moveTo>
                    <a:pt x="5" y="2"/>
                  </a:moveTo>
                  <a:cubicBezTo>
                    <a:pt x="4" y="2"/>
                    <a:pt x="4" y="2"/>
                    <a:pt x="4" y="2"/>
                  </a:cubicBezTo>
                  <a:cubicBezTo>
                    <a:pt x="4" y="3"/>
                    <a:pt x="4" y="4"/>
                    <a:pt x="3" y="4"/>
                  </a:cubicBezTo>
                  <a:cubicBezTo>
                    <a:pt x="2" y="4"/>
                    <a:pt x="1" y="3"/>
                    <a:pt x="1" y="2"/>
                  </a:cubicBezTo>
                  <a:cubicBezTo>
                    <a:pt x="1" y="1"/>
                    <a:pt x="2" y="1"/>
                    <a:pt x="3" y="1"/>
                  </a:cubicBezTo>
                  <a:cubicBezTo>
                    <a:pt x="4" y="1"/>
                    <a:pt x="4" y="1"/>
                    <a:pt x="4" y="2"/>
                  </a:cubicBezTo>
                  <a:cubicBezTo>
                    <a:pt x="5" y="2"/>
                    <a:pt x="5" y="2"/>
                    <a:pt x="5" y="2"/>
                  </a:cubicBezTo>
                  <a:cubicBezTo>
                    <a:pt x="6" y="2"/>
                    <a:pt x="6" y="2"/>
                    <a:pt x="6" y="2"/>
                  </a:cubicBezTo>
                  <a:cubicBezTo>
                    <a:pt x="6" y="1"/>
                    <a:pt x="4" y="0"/>
                    <a:pt x="3" y="0"/>
                  </a:cubicBezTo>
                  <a:cubicBezTo>
                    <a:pt x="1" y="0"/>
                    <a:pt x="0" y="1"/>
                    <a:pt x="0" y="2"/>
                  </a:cubicBezTo>
                  <a:cubicBezTo>
                    <a:pt x="0" y="4"/>
                    <a:pt x="1" y="5"/>
                    <a:pt x="3" y="5"/>
                  </a:cubicBezTo>
                  <a:cubicBezTo>
                    <a:pt x="4" y="5"/>
                    <a:pt x="6" y="4"/>
                    <a:pt x="6" y="2"/>
                  </a:cubicBezTo>
                  <a:lnTo>
                    <a:pt x="5"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70">
              <a:extLst>
                <a:ext uri="{FF2B5EF4-FFF2-40B4-BE49-F238E27FC236}">
                  <a16:creationId xmlns:a16="http://schemas.microsoft.com/office/drawing/2014/main" id="{96F3AE69-5905-48EA-8256-DB63F3BFD031}"/>
                </a:ext>
              </a:extLst>
            </p:cNvPr>
            <p:cNvSpPr>
              <a:spLocks/>
            </p:cNvSpPr>
            <p:nvPr/>
          </p:nvSpPr>
          <p:spPr bwMode="auto">
            <a:xfrm>
              <a:off x="3502" y="298"/>
              <a:ext cx="55" cy="56"/>
            </a:xfrm>
            <a:custGeom>
              <a:avLst/>
              <a:gdLst>
                <a:gd name="T0" fmla="*/ 5 w 6"/>
                <a:gd name="T1" fmla="*/ 3 h 6"/>
                <a:gd name="T2" fmla="*/ 5 w 6"/>
                <a:gd name="T3" fmla="*/ 3 h 6"/>
                <a:gd name="T4" fmla="*/ 3 w 6"/>
                <a:gd name="T5" fmla="*/ 4 h 6"/>
                <a:gd name="T6" fmla="*/ 1 w 6"/>
                <a:gd name="T7" fmla="*/ 3 h 6"/>
                <a:gd name="T8" fmla="*/ 3 w 6"/>
                <a:gd name="T9" fmla="*/ 1 h 6"/>
                <a:gd name="T10" fmla="*/ 5 w 6"/>
                <a:gd name="T11" fmla="*/ 3 h 6"/>
                <a:gd name="T12" fmla="*/ 5 w 6"/>
                <a:gd name="T13" fmla="*/ 3 h 6"/>
                <a:gd name="T14" fmla="*/ 6 w 6"/>
                <a:gd name="T15" fmla="*/ 3 h 6"/>
                <a:gd name="T16" fmla="*/ 3 w 6"/>
                <a:gd name="T17" fmla="*/ 0 h 6"/>
                <a:gd name="T18" fmla="*/ 0 w 6"/>
                <a:gd name="T19" fmla="*/ 3 h 6"/>
                <a:gd name="T20" fmla="*/ 3 w 6"/>
                <a:gd name="T21" fmla="*/ 6 h 6"/>
                <a:gd name="T22" fmla="*/ 6 w 6"/>
                <a:gd name="T23" fmla="*/ 3 h 6"/>
                <a:gd name="T24" fmla="*/ 5 w 6"/>
                <a:gd name="T25"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6">
                  <a:moveTo>
                    <a:pt x="5" y="3"/>
                  </a:moveTo>
                  <a:cubicBezTo>
                    <a:pt x="5" y="3"/>
                    <a:pt x="5" y="3"/>
                    <a:pt x="5" y="3"/>
                  </a:cubicBezTo>
                  <a:cubicBezTo>
                    <a:pt x="5" y="4"/>
                    <a:pt x="4" y="4"/>
                    <a:pt x="3" y="4"/>
                  </a:cubicBezTo>
                  <a:cubicBezTo>
                    <a:pt x="2" y="4"/>
                    <a:pt x="1" y="4"/>
                    <a:pt x="1" y="3"/>
                  </a:cubicBezTo>
                  <a:cubicBezTo>
                    <a:pt x="1" y="2"/>
                    <a:pt x="2" y="1"/>
                    <a:pt x="3" y="1"/>
                  </a:cubicBezTo>
                  <a:cubicBezTo>
                    <a:pt x="4" y="1"/>
                    <a:pt x="5" y="2"/>
                    <a:pt x="5" y="3"/>
                  </a:cubicBezTo>
                  <a:cubicBezTo>
                    <a:pt x="5" y="3"/>
                    <a:pt x="5" y="3"/>
                    <a:pt x="5" y="3"/>
                  </a:cubicBezTo>
                  <a:cubicBezTo>
                    <a:pt x="6" y="3"/>
                    <a:pt x="6" y="3"/>
                    <a:pt x="6" y="3"/>
                  </a:cubicBezTo>
                  <a:cubicBezTo>
                    <a:pt x="6" y="1"/>
                    <a:pt x="4" y="0"/>
                    <a:pt x="3" y="0"/>
                  </a:cubicBezTo>
                  <a:cubicBezTo>
                    <a:pt x="1" y="0"/>
                    <a:pt x="0" y="1"/>
                    <a:pt x="0" y="3"/>
                  </a:cubicBezTo>
                  <a:cubicBezTo>
                    <a:pt x="0" y="4"/>
                    <a:pt x="1" y="6"/>
                    <a:pt x="3" y="6"/>
                  </a:cubicBezTo>
                  <a:cubicBezTo>
                    <a:pt x="4" y="6"/>
                    <a:pt x="6" y="4"/>
                    <a:pt x="6" y="3"/>
                  </a:cubicBezTo>
                  <a:lnTo>
                    <a:pt x="5"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Oval 71">
              <a:extLst>
                <a:ext uri="{FF2B5EF4-FFF2-40B4-BE49-F238E27FC236}">
                  <a16:creationId xmlns:a16="http://schemas.microsoft.com/office/drawing/2014/main" id="{3819ABF6-D49C-4E06-BE54-94CDDFB0E181}"/>
                </a:ext>
              </a:extLst>
            </p:cNvPr>
            <p:cNvSpPr>
              <a:spLocks noChangeArrowheads="1"/>
            </p:cNvSpPr>
            <p:nvPr/>
          </p:nvSpPr>
          <p:spPr bwMode="auto">
            <a:xfrm>
              <a:off x="2854" y="596"/>
              <a:ext cx="83" cy="93"/>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Oval 72">
              <a:extLst>
                <a:ext uri="{FF2B5EF4-FFF2-40B4-BE49-F238E27FC236}">
                  <a16:creationId xmlns:a16="http://schemas.microsoft.com/office/drawing/2014/main" id="{30E93883-21D7-423D-9ACB-E43022B46C82}"/>
                </a:ext>
              </a:extLst>
            </p:cNvPr>
            <p:cNvSpPr>
              <a:spLocks noChangeArrowheads="1"/>
            </p:cNvSpPr>
            <p:nvPr/>
          </p:nvSpPr>
          <p:spPr bwMode="auto">
            <a:xfrm>
              <a:off x="3247" y="912"/>
              <a:ext cx="91" cy="93"/>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Oval 73">
              <a:extLst>
                <a:ext uri="{FF2B5EF4-FFF2-40B4-BE49-F238E27FC236}">
                  <a16:creationId xmlns:a16="http://schemas.microsoft.com/office/drawing/2014/main" id="{EE5923D6-2E6E-41DE-AB81-9C8E33769294}"/>
                </a:ext>
              </a:extLst>
            </p:cNvPr>
            <p:cNvSpPr>
              <a:spLocks noChangeArrowheads="1"/>
            </p:cNvSpPr>
            <p:nvPr/>
          </p:nvSpPr>
          <p:spPr bwMode="auto">
            <a:xfrm>
              <a:off x="3073" y="168"/>
              <a:ext cx="91" cy="93"/>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Oval 74">
              <a:extLst>
                <a:ext uri="{FF2B5EF4-FFF2-40B4-BE49-F238E27FC236}">
                  <a16:creationId xmlns:a16="http://schemas.microsoft.com/office/drawing/2014/main" id="{921198DE-AA44-42FD-A64F-4053496752F1}"/>
                </a:ext>
              </a:extLst>
            </p:cNvPr>
            <p:cNvSpPr>
              <a:spLocks noChangeArrowheads="1"/>
            </p:cNvSpPr>
            <p:nvPr/>
          </p:nvSpPr>
          <p:spPr bwMode="auto">
            <a:xfrm>
              <a:off x="2499" y="865"/>
              <a:ext cx="45" cy="47"/>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Oval 75">
              <a:extLst>
                <a:ext uri="{FF2B5EF4-FFF2-40B4-BE49-F238E27FC236}">
                  <a16:creationId xmlns:a16="http://schemas.microsoft.com/office/drawing/2014/main" id="{CF3E8E8C-C77A-4417-8437-31BCB9BF03DE}"/>
                </a:ext>
              </a:extLst>
            </p:cNvPr>
            <p:cNvSpPr>
              <a:spLocks noChangeArrowheads="1"/>
            </p:cNvSpPr>
            <p:nvPr/>
          </p:nvSpPr>
          <p:spPr bwMode="auto">
            <a:xfrm>
              <a:off x="2636" y="447"/>
              <a:ext cx="36" cy="46"/>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Oval 76">
              <a:extLst>
                <a:ext uri="{FF2B5EF4-FFF2-40B4-BE49-F238E27FC236}">
                  <a16:creationId xmlns:a16="http://schemas.microsoft.com/office/drawing/2014/main" id="{F603AF53-A07A-4971-9F43-484B973441A5}"/>
                </a:ext>
              </a:extLst>
            </p:cNvPr>
            <p:cNvSpPr>
              <a:spLocks noChangeArrowheads="1"/>
            </p:cNvSpPr>
            <p:nvPr/>
          </p:nvSpPr>
          <p:spPr bwMode="auto">
            <a:xfrm>
              <a:off x="3529" y="707"/>
              <a:ext cx="46" cy="47"/>
            </a:xfrm>
            <a:prstGeom prst="ellipse">
              <a:avLst/>
            </a:prstGeom>
            <a:solidFill>
              <a:srgbClr val="DB6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77">
              <a:extLst>
                <a:ext uri="{FF2B5EF4-FFF2-40B4-BE49-F238E27FC236}">
                  <a16:creationId xmlns:a16="http://schemas.microsoft.com/office/drawing/2014/main" id="{E29F016F-E271-4F2D-BD0B-3A618D07B4C3}"/>
                </a:ext>
              </a:extLst>
            </p:cNvPr>
            <p:cNvSpPr>
              <a:spLocks/>
            </p:cNvSpPr>
            <p:nvPr/>
          </p:nvSpPr>
          <p:spPr bwMode="auto">
            <a:xfrm>
              <a:off x="611" y="10"/>
              <a:ext cx="356" cy="1143"/>
            </a:xfrm>
            <a:custGeom>
              <a:avLst/>
              <a:gdLst>
                <a:gd name="T0" fmla="*/ 31 w 39"/>
                <a:gd name="T1" fmla="*/ 123 h 123"/>
                <a:gd name="T2" fmla="*/ 8 w 39"/>
                <a:gd name="T3" fmla="*/ 123 h 123"/>
                <a:gd name="T4" fmla="*/ 0 w 39"/>
                <a:gd name="T5" fmla="*/ 115 h 123"/>
                <a:gd name="T6" fmla="*/ 0 w 39"/>
                <a:gd name="T7" fmla="*/ 8 h 123"/>
                <a:gd name="T8" fmla="*/ 8 w 39"/>
                <a:gd name="T9" fmla="*/ 0 h 123"/>
                <a:gd name="T10" fmla="*/ 31 w 39"/>
                <a:gd name="T11" fmla="*/ 0 h 123"/>
                <a:gd name="T12" fmla="*/ 39 w 39"/>
                <a:gd name="T13" fmla="*/ 8 h 123"/>
                <a:gd name="T14" fmla="*/ 39 w 39"/>
                <a:gd name="T15" fmla="*/ 115 h 123"/>
                <a:gd name="T16" fmla="*/ 31 w 39"/>
                <a:gd name="T17"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123">
                  <a:moveTo>
                    <a:pt x="31" y="123"/>
                  </a:moveTo>
                  <a:cubicBezTo>
                    <a:pt x="8" y="123"/>
                    <a:pt x="8" y="123"/>
                    <a:pt x="8" y="123"/>
                  </a:cubicBezTo>
                  <a:cubicBezTo>
                    <a:pt x="3" y="123"/>
                    <a:pt x="0" y="120"/>
                    <a:pt x="0" y="115"/>
                  </a:cubicBezTo>
                  <a:cubicBezTo>
                    <a:pt x="0" y="8"/>
                    <a:pt x="0" y="8"/>
                    <a:pt x="0" y="8"/>
                  </a:cubicBezTo>
                  <a:cubicBezTo>
                    <a:pt x="0" y="3"/>
                    <a:pt x="3" y="0"/>
                    <a:pt x="8" y="0"/>
                  </a:cubicBezTo>
                  <a:cubicBezTo>
                    <a:pt x="31" y="0"/>
                    <a:pt x="31" y="0"/>
                    <a:pt x="31" y="0"/>
                  </a:cubicBezTo>
                  <a:cubicBezTo>
                    <a:pt x="35" y="0"/>
                    <a:pt x="39" y="3"/>
                    <a:pt x="39" y="8"/>
                  </a:cubicBezTo>
                  <a:cubicBezTo>
                    <a:pt x="39" y="115"/>
                    <a:pt x="39" y="115"/>
                    <a:pt x="39" y="115"/>
                  </a:cubicBezTo>
                  <a:cubicBezTo>
                    <a:pt x="39" y="120"/>
                    <a:pt x="35" y="123"/>
                    <a:pt x="31" y="123"/>
                  </a:cubicBezTo>
                </a:path>
              </a:pathLst>
            </a:custGeom>
            <a:solidFill>
              <a:srgbClr val="427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78">
              <a:extLst>
                <a:ext uri="{FF2B5EF4-FFF2-40B4-BE49-F238E27FC236}">
                  <a16:creationId xmlns:a16="http://schemas.microsoft.com/office/drawing/2014/main" id="{2427CFFB-ED3D-4BBE-B676-0CAF7A95233A}"/>
                </a:ext>
              </a:extLst>
            </p:cNvPr>
            <p:cNvSpPr>
              <a:spLocks noChangeArrowheads="1"/>
            </p:cNvSpPr>
            <p:nvPr/>
          </p:nvSpPr>
          <p:spPr bwMode="auto">
            <a:xfrm>
              <a:off x="64" y="503"/>
              <a:ext cx="2179" cy="158"/>
            </a:xfrm>
            <a:prstGeom prst="rect">
              <a:avLst/>
            </a:prstGeom>
            <a:solidFill>
              <a:srgbClr val="427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79">
              <a:extLst>
                <a:ext uri="{FF2B5EF4-FFF2-40B4-BE49-F238E27FC236}">
                  <a16:creationId xmlns:a16="http://schemas.microsoft.com/office/drawing/2014/main" id="{1AAFA06F-54D6-48AA-B3CD-E9CC90AE93A2}"/>
                </a:ext>
              </a:extLst>
            </p:cNvPr>
            <p:cNvSpPr>
              <a:spLocks noChangeArrowheads="1"/>
            </p:cNvSpPr>
            <p:nvPr/>
          </p:nvSpPr>
          <p:spPr bwMode="auto">
            <a:xfrm>
              <a:off x="64" y="503"/>
              <a:ext cx="2179"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80">
              <a:extLst>
                <a:ext uri="{FF2B5EF4-FFF2-40B4-BE49-F238E27FC236}">
                  <a16:creationId xmlns:a16="http://schemas.microsoft.com/office/drawing/2014/main" id="{AD77A050-66A9-43CA-AD9F-0984F97CE622}"/>
                </a:ext>
              </a:extLst>
            </p:cNvPr>
            <p:cNvSpPr>
              <a:spLocks/>
            </p:cNvSpPr>
            <p:nvPr/>
          </p:nvSpPr>
          <p:spPr bwMode="auto">
            <a:xfrm>
              <a:off x="-9" y="177"/>
              <a:ext cx="155" cy="818"/>
            </a:xfrm>
            <a:custGeom>
              <a:avLst/>
              <a:gdLst>
                <a:gd name="T0" fmla="*/ 8 w 17"/>
                <a:gd name="T1" fmla="*/ 0 h 88"/>
                <a:gd name="T2" fmla="*/ 8 w 17"/>
                <a:gd name="T3" fmla="*/ 0 h 88"/>
                <a:gd name="T4" fmla="*/ 0 w 17"/>
                <a:gd name="T5" fmla="*/ 8 h 88"/>
                <a:gd name="T6" fmla="*/ 0 w 17"/>
                <a:gd name="T7" fmla="*/ 79 h 88"/>
                <a:gd name="T8" fmla="*/ 8 w 17"/>
                <a:gd name="T9" fmla="*/ 88 h 88"/>
                <a:gd name="T10" fmla="*/ 17 w 17"/>
                <a:gd name="T11" fmla="*/ 79 h 88"/>
                <a:gd name="T12" fmla="*/ 17 w 17"/>
                <a:gd name="T13" fmla="*/ 8 h 88"/>
                <a:gd name="T14" fmla="*/ 8 w 17"/>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88">
                  <a:moveTo>
                    <a:pt x="8" y="0"/>
                  </a:moveTo>
                  <a:cubicBezTo>
                    <a:pt x="8" y="0"/>
                    <a:pt x="8" y="0"/>
                    <a:pt x="8" y="0"/>
                  </a:cubicBezTo>
                  <a:cubicBezTo>
                    <a:pt x="4" y="0"/>
                    <a:pt x="0" y="3"/>
                    <a:pt x="0" y="8"/>
                  </a:cubicBezTo>
                  <a:cubicBezTo>
                    <a:pt x="0" y="79"/>
                    <a:pt x="0" y="79"/>
                    <a:pt x="0" y="79"/>
                  </a:cubicBezTo>
                  <a:cubicBezTo>
                    <a:pt x="0" y="84"/>
                    <a:pt x="4" y="88"/>
                    <a:pt x="8" y="88"/>
                  </a:cubicBezTo>
                  <a:cubicBezTo>
                    <a:pt x="13" y="88"/>
                    <a:pt x="17" y="84"/>
                    <a:pt x="17" y="79"/>
                  </a:cubicBezTo>
                  <a:cubicBezTo>
                    <a:pt x="17" y="8"/>
                    <a:pt x="17" y="8"/>
                    <a:pt x="17" y="8"/>
                  </a:cubicBezTo>
                  <a:cubicBezTo>
                    <a:pt x="17" y="3"/>
                    <a:pt x="13" y="0"/>
                    <a:pt x="8" y="0"/>
                  </a:cubicBezTo>
                  <a:close/>
                </a:path>
              </a:pathLst>
            </a:custGeom>
            <a:solidFill>
              <a:srgbClr val="427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81">
              <a:extLst>
                <a:ext uri="{FF2B5EF4-FFF2-40B4-BE49-F238E27FC236}">
                  <a16:creationId xmlns:a16="http://schemas.microsoft.com/office/drawing/2014/main" id="{4F8D3729-C4F1-47F8-833D-3911C790BDBF}"/>
                </a:ext>
              </a:extLst>
            </p:cNvPr>
            <p:cNvSpPr>
              <a:spLocks/>
            </p:cNvSpPr>
            <p:nvPr/>
          </p:nvSpPr>
          <p:spPr bwMode="auto">
            <a:xfrm>
              <a:off x="557" y="503"/>
              <a:ext cx="54" cy="158"/>
            </a:xfrm>
            <a:custGeom>
              <a:avLst/>
              <a:gdLst>
                <a:gd name="T0" fmla="*/ 54 w 54"/>
                <a:gd name="T1" fmla="*/ 0 h 158"/>
                <a:gd name="T2" fmla="*/ 54 w 54"/>
                <a:gd name="T3" fmla="*/ 0 h 158"/>
                <a:gd name="T4" fmla="*/ 0 w 54"/>
                <a:gd name="T5" fmla="*/ 158 h 158"/>
                <a:gd name="T6" fmla="*/ 54 w 54"/>
                <a:gd name="T7" fmla="*/ 158 h 158"/>
                <a:gd name="T8" fmla="*/ 54 w 54"/>
                <a:gd name="T9" fmla="*/ 0 h 158"/>
              </a:gdLst>
              <a:ahLst/>
              <a:cxnLst>
                <a:cxn ang="0">
                  <a:pos x="T0" y="T1"/>
                </a:cxn>
                <a:cxn ang="0">
                  <a:pos x="T2" y="T3"/>
                </a:cxn>
                <a:cxn ang="0">
                  <a:pos x="T4" y="T5"/>
                </a:cxn>
                <a:cxn ang="0">
                  <a:pos x="T6" y="T7"/>
                </a:cxn>
                <a:cxn ang="0">
                  <a:pos x="T8" y="T9"/>
                </a:cxn>
              </a:cxnLst>
              <a:rect l="0" t="0" r="r" b="b"/>
              <a:pathLst>
                <a:path w="54" h="158">
                  <a:moveTo>
                    <a:pt x="54" y="0"/>
                  </a:moveTo>
                  <a:lnTo>
                    <a:pt x="54" y="0"/>
                  </a:lnTo>
                  <a:lnTo>
                    <a:pt x="0" y="158"/>
                  </a:lnTo>
                  <a:lnTo>
                    <a:pt x="54" y="158"/>
                  </a:lnTo>
                  <a:lnTo>
                    <a:pt x="54" y="0"/>
                  </a:lnTo>
                  <a:close/>
                </a:path>
              </a:pathLst>
            </a:custGeom>
            <a:solidFill>
              <a:srgbClr val="305A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82">
              <a:extLst>
                <a:ext uri="{FF2B5EF4-FFF2-40B4-BE49-F238E27FC236}">
                  <a16:creationId xmlns:a16="http://schemas.microsoft.com/office/drawing/2014/main" id="{41A238E5-C7EA-49F1-AD9A-D08CFE571E57}"/>
                </a:ext>
              </a:extLst>
            </p:cNvPr>
            <p:cNvSpPr>
              <a:spLocks/>
            </p:cNvSpPr>
            <p:nvPr/>
          </p:nvSpPr>
          <p:spPr bwMode="auto">
            <a:xfrm>
              <a:off x="557" y="503"/>
              <a:ext cx="54" cy="158"/>
            </a:xfrm>
            <a:custGeom>
              <a:avLst/>
              <a:gdLst>
                <a:gd name="T0" fmla="*/ 54 w 54"/>
                <a:gd name="T1" fmla="*/ 0 h 158"/>
                <a:gd name="T2" fmla="*/ 54 w 54"/>
                <a:gd name="T3" fmla="*/ 0 h 158"/>
                <a:gd name="T4" fmla="*/ 0 w 54"/>
                <a:gd name="T5" fmla="*/ 158 h 158"/>
                <a:gd name="T6" fmla="*/ 54 w 54"/>
                <a:gd name="T7" fmla="*/ 158 h 158"/>
                <a:gd name="T8" fmla="*/ 54 w 54"/>
                <a:gd name="T9" fmla="*/ 0 h 158"/>
              </a:gdLst>
              <a:ahLst/>
              <a:cxnLst>
                <a:cxn ang="0">
                  <a:pos x="T0" y="T1"/>
                </a:cxn>
                <a:cxn ang="0">
                  <a:pos x="T2" y="T3"/>
                </a:cxn>
                <a:cxn ang="0">
                  <a:pos x="T4" y="T5"/>
                </a:cxn>
                <a:cxn ang="0">
                  <a:pos x="T6" y="T7"/>
                </a:cxn>
                <a:cxn ang="0">
                  <a:pos x="T8" y="T9"/>
                </a:cxn>
              </a:cxnLst>
              <a:rect l="0" t="0" r="r" b="b"/>
              <a:pathLst>
                <a:path w="54" h="158">
                  <a:moveTo>
                    <a:pt x="54" y="0"/>
                  </a:moveTo>
                  <a:lnTo>
                    <a:pt x="54" y="0"/>
                  </a:lnTo>
                  <a:lnTo>
                    <a:pt x="0" y="158"/>
                  </a:lnTo>
                  <a:lnTo>
                    <a:pt x="54" y="158"/>
                  </a:lnTo>
                  <a:lnTo>
                    <a:pt x="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83">
              <a:extLst>
                <a:ext uri="{FF2B5EF4-FFF2-40B4-BE49-F238E27FC236}">
                  <a16:creationId xmlns:a16="http://schemas.microsoft.com/office/drawing/2014/main" id="{7783EB1A-10C1-4750-95EB-C7FCD4E9A001}"/>
                </a:ext>
              </a:extLst>
            </p:cNvPr>
            <p:cNvSpPr>
              <a:spLocks/>
            </p:cNvSpPr>
            <p:nvPr/>
          </p:nvSpPr>
          <p:spPr bwMode="auto">
            <a:xfrm>
              <a:off x="2189" y="503"/>
              <a:ext cx="54" cy="158"/>
            </a:xfrm>
            <a:custGeom>
              <a:avLst/>
              <a:gdLst>
                <a:gd name="T0" fmla="*/ 54 w 54"/>
                <a:gd name="T1" fmla="*/ 0 h 158"/>
                <a:gd name="T2" fmla="*/ 54 w 54"/>
                <a:gd name="T3" fmla="*/ 0 h 158"/>
                <a:gd name="T4" fmla="*/ 0 w 54"/>
                <a:gd name="T5" fmla="*/ 158 h 158"/>
                <a:gd name="T6" fmla="*/ 54 w 54"/>
                <a:gd name="T7" fmla="*/ 158 h 158"/>
                <a:gd name="T8" fmla="*/ 54 w 54"/>
                <a:gd name="T9" fmla="*/ 0 h 158"/>
              </a:gdLst>
              <a:ahLst/>
              <a:cxnLst>
                <a:cxn ang="0">
                  <a:pos x="T0" y="T1"/>
                </a:cxn>
                <a:cxn ang="0">
                  <a:pos x="T2" y="T3"/>
                </a:cxn>
                <a:cxn ang="0">
                  <a:pos x="T4" y="T5"/>
                </a:cxn>
                <a:cxn ang="0">
                  <a:pos x="T6" y="T7"/>
                </a:cxn>
                <a:cxn ang="0">
                  <a:pos x="T8" y="T9"/>
                </a:cxn>
              </a:cxnLst>
              <a:rect l="0" t="0" r="r" b="b"/>
              <a:pathLst>
                <a:path w="54" h="158">
                  <a:moveTo>
                    <a:pt x="54" y="0"/>
                  </a:moveTo>
                  <a:lnTo>
                    <a:pt x="54" y="0"/>
                  </a:lnTo>
                  <a:lnTo>
                    <a:pt x="0" y="158"/>
                  </a:lnTo>
                  <a:lnTo>
                    <a:pt x="54" y="158"/>
                  </a:lnTo>
                  <a:lnTo>
                    <a:pt x="54" y="0"/>
                  </a:lnTo>
                  <a:close/>
                </a:path>
              </a:pathLst>
            </a:custGeom>
            <a:solidFill>
              <a:srgbClr val="305A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84">
              <a:extLst>
                <a:ext uri="{FF2B5EF4-FFF2-40B4-BE49-F238E27FC236}">
                  <a16:creationId xmlns:a16="http://schemas.microsoft.com/office/drawing/2014/main" id="{F1576686-0EC9-49F3-A2B1-CEC1EFEB5F73}"/>
                </a:ext>
              </a:extLst>
            </p:cNvPr>
            <p:cNvSpPr>
              <a:spLocks/>
            </p:cNvSpPr>
            <p:nvPr/>
          </p:nvSpPr>
          <p:spPr bwMode="auto">
            <a:xfrm>
              <a:off x="2189" y="503"/>
              <a:ext cx="54" cy="158"/>
            </a:xfrm>
            <a:custGeom>
              <a:avLst/>
              <a:gdLst>
                <a:gd name="T0" fmla="*/ 54 w 54"/>
                <a:gd name="T1" fmla="*/ 0 h 158"/>
                <a:gd name="T2" fmla="*/ 54 w 54"/>
                <a:gd name="T3" fmla="*/ 0 h 158"/>
                <a:gd name="T4" fmla="*/ 0 w 54"/>
                <a:gd name="T5" fmla="*/ 158 h 158"/>
                <a:gd name="T6" fmla="*/ 54 w 54"/>
                <a:gd name="T7" fmla="*/ 158 h 158"/>
                <a:gd name="T8" fmla="*/ 54 w 54"/>
                <a:gd name="T9" fmla="*/ 0 h 158"/>
              </a:gdLst>
              <a:ahLst/>
              <a:cxnLst>
                <a:cxn ang="0">
                  <a:pos x="T0" y="T1"/>
                </a:cxn>
                <a:cxn ang="0">
                  <a:pos x="T2" y="T3"/>
                </a:cxn>
                <a:cxn ang="0">
                  <a:pos x="T4" y="T5"/>
                </a:cxn>
                <a:cxn ang="0">
                  <a:pos x="T6" y="T7"/>
                </a:cxn>
                <a:cxn ang="0">
                  <a:pos x="T8" y="T9"/>
                </a:cxn>
              </a:cxnLst>
              <a:rect l="0" t="0" r="r" b="b"/>
              <a:pathLst>
                <a:path w="54" h="158">
                  <a:moveTo>
                    <a:pt x="54" y="0"/>
                  </a:moveTo>
                  <a:lnTo>
                    <a:pt x="54" y="0"/>
                  </a:lnTo>
                  <a:lnTo>
                    <a:pt x="0" y="158"/>
                  </a:lnTo>
                  <a:lnTo>
                    <a:pt x="54" y="158"/>
                  </a:lnTo>
                  <a:lnTo>
                    <a:pt x="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85">
              <a:extLst>
                <a:ext uri="{FF2B5EF4-FFF2-40B4-BE49-F238E27FC236}">
                  <a16:creationId xmlns:a16="http://schemas.microsoft.com/office/drawing/2014/main" id="{C878E36C-1222-46FD-A38B-BB2974EE8542}"/>
                </a:ext>
              </a:extLst>
            </p:cNvPr>
            <p:cNvSpPr>
              <a:spLocks/>
            </p:cNvSpPr>
            <p:nvPr/>
          </p:nvSpPr>
          <p:spPr bwMode="auto">
            <a:xfrm>
              <a:off x="2243" y="84"/>
              <a:ext cx="146" cy="995"/>
            </a:xfrm>
            <a:custGeom>
              <a:avLst/>
              <a:gdLst>
                <a:gd name="T0" fmla="*/ 14 w 16"/>
                <a:gd name="T1" fmla="*/ 0 h 107"/>
                <a:gd name="T2" fmla="*/ 2 w 16"/>
                <a:gd name="T3" fmla="*/ 0 h 107"/>
                <a:gd name="T4" fmla="*/ 0 w 16"/>
                <a:gd name="T5" fmla="*/ 2 h 107"/>
                <a:gd name="T6" fmla="*/ 0 w 16"/>
                <a:gd name="T7" fmla="*/ 105 h 107"/>
                <a:gd name="T8" fmla="*/ 2 w 16"/>
                <a:gd name="T9" fmla="*/ 107 h 107"/>
                <a:gd name="T10" fmla="*/ 14 w 16"/>
                <a:gd name="T11" fmla="*/ 107 h 107"/>
                <a:gd name="T12" fmla="*/ 16 w 16"/>
                <a:gd name="T13" fmla="*/ 105 h 107"/>
                <a:gd name="T14" fmla="*/ 16 w 16"/>
                <a:gd name="T15" fmla="*/ 2 h 107"/>
                <a:gd name="T16" fmla="*/ 14 w 16"/>
                <a:gd name="T17"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07">
                  <a:moveTo>
                    <a:pt x="14" y="0"/>
                  </a:moveTo>
                  <a:cubicBezTo>
                    <a:pt x="2" y="0"/>
                    <a:pt x="2" y="0"/>
                    <a:pt x="2" y="0"/>
                  </a:cubicBezTo>
                  <a:cubicBezTo>
                    <a:pt x="1" y="0"/>
                    <a:pt x="0" y="1"/>
                    <a:pt x="0" y="2"/>
                  </a:cubicBezTo>
                  <a:cubicBezTo>
                    <a:pt x="0" y="105"/>
                    <a:pt x="0" y="105"/>
                    <a:pt x="0" y="105"/>
                  </a:cubicBezTo>
                  <a:cubicBezTo>
                    <a:pt x="0" y="106"/>
                    <a:pt x="1" y="107"/>
                    <a:pt x="2" y="107"/>
                  </a:cubicBezTo>
                  <a:cubicBezTo>
                    <a:pt x="14" y="107"/>
                    <a:pt x="14" y="107"/>
                    <a:pt x="14" y="107"/>
                  </a:cubicBezTo>
                  <a:cubicBezTo>
                    <a:pt x="15" y="107"/>
                    <a:pt x="16" y="106"/>
                    <a:pt x="16" y="105"/>
                  </a:cubicBezTo>
                  <a:cubicBezTo>
                    <a:pt x="16" y="2"/>
                    <a:pt x="16" y="2"/>
                    <a:pt x="16" y="2"/>
                  </a:cubicBezTo>
                  <a:cubicBezTo>
                    <a:pt x="16" y="1"/>
                    <a:pt x="15" y="0"/>
                    <a:pt x="14" y="0"/>
                  </a:cubicBezTo>
                  <a:close/>
                </a:path>
              </a:pathLst>
            </a:custGeom>
            <a:solidFill>
              <a:srgbClr val="427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86">
              <a:extLst>
                <a:ext uri="{FF2B5EF4-FFF2-40B4-BE49-F238E27FC236}">
                  <a16:creationId xmlns:a16="http://schemas.microsoft.com/office/drawing/2014/main" id="{B4575C2F-E06D-41C7-BA24-8BA29EE6F3EE}"/>
                </a:ext>
              </a:extLst>
            </p:cNvPr>
            <p:cNvSpPr>
              <a:spLocks noChangeArrowheads="1"/>
            </p:cNvSpPr>
            <p:nvPr/>
          </p:nvSpPr>
          <p:spPr bwMode="auto">
            <a:xfrm>
              <a:off x="1140" y="382"/>
              <a:ext cx="27" cy="400"/>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87">
              <a:extLst>
                <a:ext uri="{FF2B5EF4-FFF2-40B4-BE49-F238E27FC236}">
                  <a16:creationId xmlns:a16="http://schemas.microsoft.com/office/drawing/2014/main" id="{9DE646F8-7EC2-40AB-A90C-7DC1CE8D13F3}"/>
                </a:ext>
              </a:extLst>
            </p:cNvPr>
            <p:cNvSpPr>
              <a:spLocks/>
            </p:cNvSpPr>
            <p:nvPr/>
          </p:nvSpPr>
          <p:spPr bwMode="auto">
            <a:xfrm>
              <a:off x="1432" y="363"/>
              <a:ext cx="0" cy="409"/>
            </a:xfrm>
            <a:custGeom>
              <a:avLst/>
              <a:gdLst>
                <a:gd name="T0" fmla="*/ 0 h 409"/>
                <a:gd name="T1" fmla="*/ 0 h 409"/>
                <a:gd name="T2" fmla="*/ 409 h 409"/>
                <a:gd name="T3" fmla="*/ 0 h 409"/>
              </a:gdLst>
              <a:ahLst/>
              <a:cxnLst>
                <a:cxn ang="0">
                  <a:pos x="0" y="T0"/>
                </a:cxn>
                <a:cxn ang="0">
                  <a:pos x="0" y="T1"/>
                </a:cxn>
                <a:cxn ang="0">
                  <a:pos x="0" y="T2"/>
                </a:cxn>
                <a:cxn ang="0">
                  <a:pos x="0" y="T3"/>
                </a:cxn>
              </a:cxnLst>
              <a:rect l="0" t="0" r="r" b="b"/>
              <a:pathLst>
                <a:path h="409">
                  <a:moveTo>
                    <a:pt x="0" y="0"/>
                  </a:moveTo>
                  <a:lnTo>
                    <a:pt x="0" y="0"/>
                  </a:lnTo>
                  <a:lnTo>
                    <a:pt x="0" y="409"/>
                  </a:lnTo>
                  <a:lnTo>
                    <a:pt x="0" y="0"/>
                  </a:lnTo>
                  <a:close/>
                </a:path>
              </a:pathLst>
            </a:custGeom>
            <a:solidFill>
              <a:srgbClr val="2937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88">
              <a:extLst>
                <a:ext uri="{FF2B5EF4-FFF2-40B4-BE49-F238E27FC236}">
                  <a16:creationId xmlns:a16="http://schemas.microsoft.com/office/drawing/2014/main" id="{7D451586-F282-4C3E-97CF-322A331DD697}"/>
                </a:ext>
              </a:extLst>
            </p:cNvPr>
            <p:cNvSpPr>
              <a:spLocks noChangeArrowheads="1"/>
            </p:cNvSpPr>
            <p:nvPr/>
          </p:nvSpPr>
          <p:spPr bwMode="auto">
            <a:xfrm>
              <a:off x="1687"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89">
              <a:extLst>
                <a:ext uri="{FF2B5EF4-FFF2-40B4-BE49-F238E27FC236}">
                  <a16:creationId xmlns:a16="http://schemas.microsoft.com/office/drawing/2014/main" id="{8E8AB312-DEDB-477B-B4D6-8B40C1F012E6}"/>
                </a:ext>
              </a:extLst>
            </p:cNvPr>
            <p:cNvSpPr>
              <a:spLocks noChangeArrowheads="1"/>
            </p:cNvSpPr>
            <p:nvPr/>
          </p:nvSpPr>
          <p:spPr bwMode="auto">
            <a:xfrm>
              <a:off x="1979"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90">
              <a:extLst>
                <a:ext uri="{FF2B5EF4-FFF2-40B4-BE49-F238E27FC236}">
                  <a16:creationId xmlns:a16="http://schemas.microsoft.com/office/drawing/2014/main" id="{CB79E8FD-92D1-40FD-8C6E-53D138B0AA53}"/>
                </a:ext>
              </a:extLst>
            </p:cNvPr>
            <p:cNvSpPr>
              <a:spLocks noChangeArrowheads="1"/>
            </p:cNvSpPr>
            <p:nvPr/>
          </p:nvSpPr>
          <p:spPr bwMode="auto">
            <a:xfrm>
              <a:off x="2234"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91">
              <a:extLst>
                <a:ext uri="{FF2B5EF4-FFF2-40B4-BE49-F238E27FC236}">
                  <a16:creationId xmlns:a16="http://schemas.microsoft.com/office/drawing/2014/main" id="{E3207D3A-1F03-4191-A8FE-56AE18A4F0A8}"/>
                </a:ext>
              </a:extLst>
            </p:cNvPr>
            <p:cNvSpPr>
              <a:spLocks noChangeArrowheads="1"/>
            </p:cNvSpPr>
            <p:nvPr/>
          </p:nvSpPr>
          <p:spPr bwMode="auto">
            <a:xfrm>
              <a:off x="2526"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92">
              <a:extLst>
                <a:ext uri="{FF2B5EF4-FFF2-40B4-BE49-F238E27FC236}">
                  <a16:creationId xmlns:a16="http://schemas.microsoft.com/office/drawing/2014/main" id="{5E2DA2B2-C00F-40EE-90FE-3FCEA20697E4}"/>
                </a:ext>
              </a:extLst>
            </p:cNvPr>
            <p:cNvSpPr>
              <a:spLocks noChangeArrowheads="1"/>
            </p:cNvSpPr>
            <p:nvPr/>
          </p:nvSpPr>
          <p:spPr bwMode="auto">
            <a:xfrm>
              <a:off x="2781"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93">
              <a:extLst>
                <a:ext uri="{FF2B5EF4-FFF2-40B4-BE49-F238E27FC236}">
                  <a16:creationId xmlns:a16="http://schemas.microsoft.com/office/drawing/2014/main" id="{E070B161-A299-404B-8FD4-F38FFF13F7D3}"/>
                </a:ext>
              </a:extLst>
            </p:cNvPr>
            <p:cNvSpPr>
              <a:spLocks noChangeArrowheads="1"/>
            </p:cNvSpPr>
            <p:nvPr/>
          </p:nvSpPr>
          <p:spPr bwMode="auto">
            <a:xfrm>
              <a:off x="3073" y="363"/>
              <a:ext cx="37" cy="409"/>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94">
              <a:extLst>
                <a:ext uri="{FF2B5EF4-FFF2-40B4-BE49-F238E27FC236}">
                  <a16:creationId xmlns:a16="http://schemas.microsoft.com/office/drawing/2014/main" id="{E95456D5-380C-466F-A57B-19669BEE15FF}"/>
                </a:ext>
              </a:extLst>
            </p:cNvPr>
            <p:cNvSpPr>
              <a:spLocks/>
            </p:cNvSpPr>
            <p:nvPr/>
          </p:nvSpPr>
          <p:spPr bwMode="auto">
            <a:xfrm>
              <a:off x="3365" y="363"/>
              <a:ext cx="0" cy="409"/>
            </a:xfrm>
            <a:custGeom>
              <a:avLst/>
              <a:gdLst>
                <a:gd name="T0" fmla="*/ 0 h 409"/>
                <a:gd name="T1" fmla="*/ 0 h 409"/>
                <a:gd name="T2" fmla="*/ 409 h 409"/>
                <a:gd name="T3" fmla="*/ 0 h 409"/>
              </a:gdLst>
              <a:ahLst/>
              <a:cxnLst>
                <a:cxn ang="0">
                  <a:pos x="0" y="T0"/>
                </a:cxn>
                <a:cxn ang="0">
                  <a:pos x="0" y="T1"/>
                </a:cxn>
                <a:cxn ang="0">
                  <a:pos x="0" y="T2"/>
                </a:cxn>
                <a:cxn ang="0">
                  <a:pos x="0" y="T3"/>
                </a:cxn>
              </a:cxnLst>
              <a:rect l="0" t="0" r="r" b="b"/>
              <a:pathLst>
                <a:path h="409">
                  <a:moveTo>
                    <a:pt x="0" y="0"/>
                  </a:moveTo>
                  <a:lnTo>
                    <a:pt x="0" y="0"/>
                  </a:lnTo>
                  <a:lnTo>
                    <a:pt x="0" y="409"/>
                  </a:lnTo>
                  <a:lnTo>
                    <a:pt x="0" y="0"/>
                  </a:lnTo>
                  <a:close/>
                </a:path>
              </a:pathLst>
            </a:custGeom>
            <a:solidFill>
              <a:srgbClr val="2937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95">
              <a:extLst>
                <a:ext uri="{FF2B5EF4-FFF2-40B4-BE49-F238E27FC236}">
                  <a16:creationId xmlns:a16="http://schemas.microsoft.com/office/drawing/2014/main" id="{B2704085-4581-4AEB-938F-B3BE5600F4E4}"/>
                </a:ext>
              </a:extLst>
            </p:cNvPr>
            <p:cNvSpPr>
              <a:spLocks noChangeArrowheads="1"/>
            </p:cNvSpPr>
            <p:nvPr/>
          </p:nvSpPr>
          <p:spPr bwMode="auto">
            <a:xfrm>
              <a:off x="3620" y="382"/>
              <a:ext cx="37" cy="400"/>
            </a:xfrm>
            <a:prstGeom prst="rect">
              <a:avLst/>
            </a:prstGeom>
            <a:solidFill>
              <a:srgbClr val="2937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8" name="Group 98">
            <a:extLst>
              <a:ext uri="{FF2B5EF4-FFF2-40B4-BE49-F238E27FC236}">
                <a16:creationId xmlns:a16="http://schemas.microsoft.com/office/drawing/2014/main" id="{9BB986E6-2A7F-4975-B0A7-BD6AE3095412}"/>
              </a:ext>
            </a:extLst>
          </p:cNvPr>
          <p:cNvGrpSpPr>
            <a:grpSpLocks noChangeAspect="1"/>
          </p:cNvGrpSpPr>
          <p:nvPr/>
        </p:nvGrpSpPr>
        <p:grpSpPr bwMode="auto">
          <a:xfrm>
            <a:off x="3701391" y="1663236"/>
            <a:ext cx="1050126" cy="695986"/>
            <a:chOff x="1558" y="839"/>
            <a:chExt cx="854" cy="566"/>
          </a:xfrm>
        </p:grpSpPr>
        <p:sp>
          <p:nvSpPr>
            <p:cNvPr id="120" name="Freeform 99">
              <a:extLst>
                <a:ext uri="{FF2B5EF4-FFF2-40B4-BE49-F238E27FC236}">
                  <a16:creationId xmlns:a16="http://schemas.microsoft.com/office/drawing/2014/main" id="{2FA0555F-6E2A-42A3-8E83-DD8AE9C5D9A5}"/>
                </a:ext>
              </a:extLst>
            </p:cNvPr>
            <p:cNvSpPr>
              <a:spLocks/>
            </p:cNvSpPr>
            <p:nvPr/>
          </p:nvSpPr>
          <p:spPr bwMode="auto">
            <a:xfrm>
              <a:off x="1558" y="839"/>
              <a:ext cx="854" cy="566"/>
            </a:xfrm>
            <a:custGeom>
              <a:avLst/>
              <a:gdLst>
                <a:gd name="T0" fmla="*/ 62 w 123"/>
                <a:gd name="T1" fmla="*/ 29 h 81"/>
                <a:gd name="T2" fmla="*/ 94 w 123"/>
                <a:gd name="T3" fmla="*/ 11 h 81"/>
                <a:gd name="T4" fmla="*/ 62 w 123"/>
                <a:gd name="T5" fmla="*/ 81 h 81"/>
                <a:gd name="T6" fmla="*/ 30 w 123"/>
                <a:gd name="T7" fmla="*/ 11 h 81"/>
                <a:gd name="T8" fmla="*/ 62 w 123"/>
                <a:gd name="T9" fmla="*/ 29 h 81"/>
              </a:gdLst>
              <a:ahLst/>
              <a:cxnLst>
                <a:cxn ang="0">
                  <a:pos x="T0" y="T1"/>
                </a:cxn>
                <a:cxn ang="0">
                  <a:pos x="T2" y="T3"/>
                </a:cxn>
                <a:cxn ang="0">
                  <a:pos x="T4" y="T5"/>
                </a:cxn>
                <a:cxn ang="0">
                  <a:pos x="T6" y="T7"/>
                </a:cxn>
                <a:cxn ang="0">
                  <a:pos x="T8" y="T9"/>
                </a:cxn>
              </a:cxnLst>
              <a:rect l="0" t="0" r="r" b="b"/>
              <a:pathLst>
                <a:path w="123" h="81">
                  <a:moveTo>
                    <a:pt x="62" y="29"/>
                  </a:moveTo>
                  <a:cubicBezTo>
                    <a:pt x="62" y="29"/>
                    <a:pt x="71" y="0"/>
                    <a:pt x="94" y="11"/>
                  </a:cubicBezTo>
                  <a:cubicBezTo>
                    <a:pt x="123" y="26"/>
                    <a:pt x="95" y="74"/>
                    <a:pt x="62" y="81"/>
                  </a:cubicBezTo>
                  <a:cubicBezTo>
                    <a:pt x="28" y="74"/>
                    <a:pt x="0" y="26"/>
                    <a:pt x="30" y="11"/>
                  </a:cubicBezTo>
                  <a:cubicBezTo>
                    <a:pt x="52" y="0"/>
                    <a:pt x="62" y="29"/>
                    <a:pt x="62" y="29"/>
                  </a:cubicBezTo>
                  <a:close/>
                </a:path>
              </a:pathLst>
            </a:cu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00">
              <a:extLst>
                <a:ext uri="{FF2B5EF4-FFF2-40B4-BE49-F238E27FC236}">
                  <a16:creationId xmlns:a16="http://schemas.microsoft.com/office/drawing/2014/main" id="{3DCE6645-20B9-4357-8076-5B7F1DED6D4C}"/>
                </a:ext>
              </a:extLst>
            </p:cNvPr>
            <p:cNvSpPr>
              <a:spLocks/>
            </p:cNvSpPr>
            <p:nvPr/>
          </p:nvSpPr>
          <p:spPr bwMode="auto">
            <a:xfrm>
              <a:off x="1725" y="1077"/>
              <a:ext cx="562" cy="181"/>
            </a:xfrm>
            <a:custGeom>
              <a:avLst/>
              <a:gdLst>
                <a:gd name="T0" fmla="*/ 0 w 562"/>
                <a:gd name="T1" fmla="*/ 90 h 181"/>
                <a:gd name="T2" fmla="*/ 152 w 562"/>
                <a:gd name="T3" fmla="*/ 90 h 181"/>
                <a:gd name="T4" fmla="*/ 194 w 562"/>
                <a:gd name="T5" fmla="*/ 41 h 181"/>
                <a:gd name="T6" fmla="*/ 243 w 562"/>
                <a:gd name="T7" fmla="*/ 118 h 181"/>
                <a:gd name="T8" fmla="*/ 284 w 562"/>
                <a:gd name="T9" fmla="*/ 0 h 181"/>
                <a:gd name="T10" fmla="*/ 305 w 562"/>
                <a:gd name="T11" fmla="*/ 181 h 181"/>
                <a:gd name="T12" fmla="*/ 333 w 562"/>
                <a:gd name="T13" fmla="*/ 69 h 181"/>
                <a:gd name="T14" fmla="*/ 361 w 562"/>
                <a:gd name="T15" fmla="*/ 90 h 181"/>
                <a:gd name="T16" fmla="*/ 562 w 562"/>
                <a:gd name="T1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2" h="181">
                  <a:moveTo>
                    <a:pt x="0" y="90"/>
                  </a:moveTo>
                  <a:lnTo>
                    <a:pt x="152" y="90"/>
                  </a:lnTo>
                  <a:lnTo>
                    <a:pt x="194" y="41"/>
                  </a:lnTo>
                  <a:lnTo>
                    <a:pt x="243" y="118"/>
                  </a:lnTo>
                  <a:lnTo>
                    <a:pt x="284" y="0"/>
                  </a:lnTo>
                  <a:lnTo>
                    <a:pt x="305" y="181"/>
                  </a:lnTo>
                  <a:lnTo>
                    <a:pt x="333" y="69"/>
                  </a:lnTo>
                  <a:lnTo>
                    <a:pt x="361" y="90"/>
                  </a:lnTo>
                  <a:lnTo>
                    <a:pt x="562" y="90"/>
                  </a:lnTo>
                </a:path>
              </a:pathLst>
            </a:custGeom>
            <a:noFill/>
            <a:ln w="3333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24" name="Group 103">
            <a:extLst>
              <a:ext uri="{FF2B5EF4-FFF2-40B4-BE49-F238E27FC236}">
                <a16:creationId xmlns:a16="http://schemas.microsoft.com/office/drawing/2014/main" id="{4E93B8BC-76CA-482C-8775-FE1DCAC55A10}"/>
              </a:ext>
            </a:extLst>
          </p:cNvPr>
          <p:cNvGrpSpPr>
            <a:grpSpLocks noChangeAspect="1"/>
          </p:cNvGrpSpPr>
          <p:nvPr/>
        </p:nvGrpSpPr>
        <p:grpSpPr bwMode="auto">
          <a:xfrm>
            <a:off x="3989738" y="3023256"/>
            <a:ext cx="456527" cy="744575"/>
            <a:chOff x="1481" y="1462"/>
            <a:chExt cx="168" cy="274"/>
          </a:xfrm>
        </p:grpSpPr>
        <p:sp>
          <p:nvSpPr>
            <p:cNvPr id="126" name="Freeform 104">
              <a:extLst>
                <a:ext uri="{FF2B5EF4-FFF2-40B4-BE49-F238E27FC236}">
                  <a16:creationId xmlns:a16="http://schemas.microsoft.com/office/drawing/2014/main" id="{AF33864B-1CDB-415F-B351-1A9143B2EA6D}"/>
                </a:ext>
              </a:extLst>
            </p:cNvPr>
            <p:cNvSpPr>
              <a:spLocks/>
            </p:cNvSpPr>
            <p:nvPr/>
          </p:nvSpPr>
          <p:spPr bwMode="auto">
            <a:xfrm>
              <a:off x="1494" y="1462"/>
              <a:ext cx="140" cy="274"/>
            </a:xfrm>
            <a:custGeom>
              <a:avLst/>
              <a:gdLst>
                <a:gd name="T0" fmla="*/ 57 w 57"/>
                <a:gd name="T1" fmla="*/ 0 h 113"/>
                <a:gd name="T2" fmla="*/ 57 w 57"/>
                <a:gd name="T3" fmla="*/ 28 h 113"/>
                <a:gd name="T4" fmla="*/ 29 w 57"/>
                <a:gd name="T5" fmla="*/ 57 h 113"/>
                <a:gd name="T6" fmla="*/ 29 w 57"/>
                <a:gd name="T7" fmla="*/ 57 h 113"/>
                <a:gd name="T8" fmla="*/ 0 w 57"/>
                <a:gd name="T9" fmla="*/ 85 h 113"/>
                <a:gd name="T10" fmla="*/ 0 w 57"/>
                <a:gd name="T11" fmla="*/ 113 h 113"/>
              </a:gdLst>
              <a:ahLst/>
              <a:cxnLst>
                <a:cxn ang="0">
                  <a:pos x="T0" y="T1"/>
                </a:cxn>
                <a:cxn ang="0">
                  <a:pos x="T2" y="T3"/>
                </a:cxn>
                <a:cxn ang="0">
                  <a:pos x="T4" y="T5"/>
                </a:cxn>
                <a:cxn ang="0">
                  <a:pos x="T6" y="T7"/>
                </a:cxn>
                <a:cxn ang="0">
                  <a:pos x="T8" y="T9"/>
                </a:cxn>
                <a:cxn ang="0">
                  <a:pos x="T10" y="T11"/>
                </a:cxn>
              </a:cxnLst>
              <a:rect l="0" t="0" r="r" b="b"/>
              <a:pathLst>
                <a:path w="57" h="113">
                  <a:moveTo>
                    <a:pt x="57" y="0"/>
                  </a:moveTo>
                  <a:cubicBezTo>
                    <a:pt x="57" y="28"/>
                    <a:pt x="57" y="28"/>
                    <a:pt x="57" y="28"/>
                  </a:cubicBezTo>
                  <a:cubicBezTo>
                    <a:pt x="57" y="44"/>
                    <a:pt x="44" y="57"/>
                    <a:pt x="29" y="57"/>
                  </a:cubicBezTo>
                  <a:cubicBezTo>
                    <a:pt x="29" y="57"/>
                    <a:pt x="29" y="57"/>
                    <a:pt x="29" y="57"/>
                  </a:cubicBezTo>
                  <a:cubicBezTo>
                    <a:pt x="13" y="57"/>
                    <a:pt x="0" y="69"/>
                    <a:pt x="0" y="85"/>
                  </a:cubicBezTo>
                  <a:cubicBezTo>
                    <a:pt x="0" y="113"/>
                    <a:pt x="0" y="113"/>
                    <a:pt x="0" y="113"/>
                  </a:cubicBezTo>
                </a:path>
              </a:pathLst>
            </a:custGeom>
            <a:noFill/>
            <a:ln w="30163" cap="rnd">
              <a:solidFill>
                <a:srgbClr val="4271E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Freeform 105">
              <a:extLst>
                <a:ext uri="{FF2B5EF4-FFF2-40B4-BE49-F238E27FC236}">
                  <a16:creationId xmlns:a16="http://schemas.microsoft.com/office/drawing/2014/main" id="{2460A16F-4C09-46F5-BB68-1E2E2F5BFA45}"/>
                </a:ext>
              </a:extLst>
            </p:cNvPr>
            <p:cNvSpPr>
              <a:spLocks/>
            </p:cNvSpPr>
            <p:nvPr/>
          </p:nvSpPr>
          <p:spPr bwMode="auto">
            <a:xfrm>
              <a:off x="1494" y="1462"/>
              <a:ext cx="140" cy="274"/>
            </a:xfrm>
            <a:custGeom>
              <a:avLst/>
              <a:gdLst>
                <a:gd name="T0" fmla="*/ 0 w 57"/>
                <a:gd name="T1" fmla="*/ 0 h 113"/>
                <a:gd name="T2" fmla="*/ 0 w 57"/>
                <a:gd name="T3" fmla="*/ 28 h 113"/>
                <a:gd name="T4" fmla="*/ 29 w 57"/>
                <a:gd name="T5" fmla="*/ 57 h 113"/>
                <a:gd name="T6" fmla="*/ 29 w 57"/>
                <a:gd name="T7" fmla="*/ 57 h 113"/>
                <a:gd name="T8" fmla="*/ 57 w 57"/>
                <a:gd name="T9" fmla="*/ 85 h 113"/>
                <a:gd name="T10" fmla="*/ 57 w 57"/>
                <a:gd name="T11" fmla="*/ 113 h 113"/>
              </a:gdLst>
              <a:ahLst/>
              <a:cxnLst>
                <a:cxn ang="0">
                  <a:pos x="T0" y="T1"/>
                </a:cxn>
                <a:cxn ang="0">
                  <a:pos x="T2" y="T3"/>
                </a:cxn>
                <a:cxn ang="0">
                  <a:pos x="T4" y="T5"/>
                </a:cxn>
                <a:cxn ang="0">
                  <a:pos x="T6" y="T7"/>
                </a:cxn>
                <a:cxn ang="0">
                  <a:pos x="T8" y="T9"/>
                </a:cxn>
                <a:cxn ang="0">
                  <a:pos x="T10" y="T11"/>
                </a:cxn>
              </a:cxnLst>
              <a:rect l="0" t="0" r="r" b="b"/>
              <a:pathLst>
                <a:path w="57" h="113">
                  <a:moveTo>
                    <a:pt x="0" y="0"/>
                  </a:moveTo>
                  <a:cubicBezTo>
                    <a:pt x="0" y="28"/>
                    <a:pt x="0" y="28"/>
                    <a:pt x="0" y="28"/>
                  </a:cubicBezTo>
                  <a:cubicBezTo>
                    <a:pt x="0" y="44"/>
                    <a:pt x="13" y="57"/>
                    <a:pt x="29" y="57"/>
                  </a:cubicBezTo>
                  <a:cubicBezTo>
                    <a:pt x="29" y="57"/>
                    <a:pt x="29" y="57"/>
                    <a:pt x="29" y="57"/>
                  </a:cubicBezTo>
                  <a:cubicBezTo>
                    <a:pt x="44" y="57"/>
                    <a:pt x="57" y="69"/>
                    <a:pt x="57" y="85"/>
                  </a:cubicBezTo>
                  <a:cubicBezTo>
                    <a:pt x="57" y="113"/>
                    <a:pt x="57" y="113"/>
                    <a:pt x="57" y="113"/>
                  </a:cubicBezTo>
                </a:path>
              </a:pathLst>
            </a:custGeom>
            <a:noFill/>
            <a:ln w="30163" cap="rnd">
              <a:solidFill>
                <a:srgbClr val="4271E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106">
              <a:extLst>
                <a:ext uri="{FF2B5EF4-FFF2-40B4-BE49-F238E27FC236}">
                  <a16:creationId xmlns:a16="http://schemas.microsoft.com/office/drawing/2014/main" id="{5FB6686C-B56F-4FD8-ADF1-90E26F5BB6E6}"/>
                </a:ext>
              </a:extLst>
            </p:cNvPr>
            <p:cNvSpPr>
              <a:spLocks noChangeShapeType="1"/>
            </p:cNvSpPr>
            <p:nvPr/>
          </p:nvSpPr>
          <p:spPr bwMode="auto">
            <a:xfrm>
              <a:off x="1494" y="1486"/>
              <a:ext cx="140" cy="0"/>
            </a:xfrm>
            <a:prstGeom prst="line">
              <a:avLst/>
            </a:prstGeom>
            <a:noFill/>
            <a:ln w="14288" cap="flat">
              <a:solidFill>
                <a:srgbClr val="D4453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107">
              <a:extLst>
                <a:ext uri="{FF2B5EF4-FFF2-40B4-BE49-F238E27FC236}">
                  <a16:creationId xmlns:a16="http://schemas.microsoft.com/office/drawing/2014/main" id="{F286F4AA-EE34-48D7-B8A8-C176FAD8254D}"/>
                </a:ext>
              </a:extLst>
            </p:cNvPr>
            <p:cNvSpPr>
              <a:spLocks noChangeShapeType="1"/>
            </p:cNvSpPr>
            <p:nvPr/>
          </p:nvSpPr>
          <p:spPr bwMode="auto">
            <a:xfrm>
              <a:off x="1494" y="1537"/>
              <a:ext cx="140" cy="0"/>
            </a:xfrm>
            <a:prstGeom prst="line">
              <a:avLst/>
            </a:prstGeom>
            <a:noFill/>
            <a:ln w="14288" cap="flat">
              <a:solidFill>
                <a:srgbClr val="F4901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108">
              <a:extLst>
                <a:ext uri="{FF2B5EF4-FFF2-40B4-BE49-F238E27FC236}">
                  <a16:creationId xmlns:a16="http://schemas.microsoft.com/office/drawing/2014/main" id="{7E17FD62-98A1-4A37-8AF3-78FDD26D2794}"/>
                </a:ext>
              </a:extLst>
            </p:cNvPr>
            <p:cNvSpPr>
              <a:spLocks noChangeShapeType="1"/>
            </p:cNvSpPr>
            <p:nvPr/>
          </p:nvSpPr>
          <p:spPr bwMode="auto">
            <a:xfrm>
              <a:off x="1494" y="1658"/>
              <a:ext cx="140" cy="0"/>
            </a:xfrm>
            <a:prstGeom prst="line">
              <a:avLst/>
            </a:prstGeom>
            <a:noFill/>
            <a:ln w="14288" cap="flat">
              <a:solidFill>
                <a:srgbClr val="D4453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Line 109">
              <a:extLst>
                <a:ext uri="{FF2B5EF4-FFF2-40B4-BE49-F238E27FC236}">
                  <a16:creationId xmlns:a16="http://schemas.microsoft.com/office/drawing/2014/main" id="{37D2C587-D615-4C4E-9387-120F36B78DE1}"/>
                </a:ext>
              </a:extLst>
            </p:cNvPr>
            <p:cNvSpPr>
              <a:spLocks noChangeShapeType="1"/>
            </p:cNvSpPr>
            <p:nvPr/>
          </p:nvSpPr>
          <p:spPr bwMode="auto">
            <a:xfrm>
              <a:off x="1494" y="1709"/>
              <a:ext cx="140" cy="0"/>
            </a:xfrm>
            <a:prstGeom prst="line">
              <a:avLst/>
            </a:prstGeom>
            <a:noFill/>
            <a:ln w="14288" cap="flat">
              <a:solidFill>
                <a:srgbClr val="F4901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Oval 110">
              <a:extLst>
                <a:ext uri="{FF2B5EF4-FFF2-40B4-BE49-F238E27FC236}">
                  <a16:creationId xmlns:a16="http://schemas.microsoft.com/office/drawing/2014/main" id="{9A5D7D27-279F-49BA-AB12-D7C1E414AC44}"/>
                </a:ext>
              </a:extLst>
            </p:cNvPr>
            <p:cNvSpPr>
              <a:spLocks noChangeArrowheads="1"/>
            </p:cNvSpPr>
            <p:nvPr/>
          </p:nvSpPr>
          <p:spPr bwMode="auto">
            <a:xfrm>
              <a:off x="1481" y="1697"/>
              <a:ext cx="28" cy="27"/>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Oval 111">
              <a:extLst>
                <a:ext uri="{FF2B5EF4-FFF2-40B4-BE49-F238E27FC236}">
                  <a16:creationId xmlns:a16="http://schemas.microsoft.com/office/drawing/2014/main" id="{14FFB11C-ED32-4C73-AD7E-8C7AEF59FDF0}"/>
                </a:ext>
              </a:extLst>
            </p:cNvPr>
            <p:cNvSpPr>
              <a:spLocks noChangeArrowheads="1"/>
            </p:cNvSpPr>
            <p:nvPr/>
          </p:nvSpPr>
          <p:spPr bwMode="auto">
            <a:xfrm>
              <a:off x="1481" y="1648"/>
              <a:ext cx="28" cy="27"/>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Oval 112">
              <a:extLst>
                <a:ext uri="{FF2B5EF4-FFF2-40B4-BE49-F238E27FC236}">
                  <a16:creationId xmlns:a16="http://schemas.microsoft.com/office/drawing/2014/main" id="{FDF8FD71-946F-4B18-BBB1-CA2561F97D36}"/>
                </a:ext>
              </a:extLst>
            </p:cNvPr>
            <p:cNvSpPr>
              <a:spLocks noChangeArrowheads="1"/>
            </p:cNvSpPr>
            <p:nvPr/>
          </p:nvSpPr>
          <p:spPr bwMode="auto">
            <a:xfrm>
              <a:off x="1619" y="1697"/>
              <a:ext cx="30" cy="27"/>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Oval 113">
              <a:extLst>
                <a:ext uri="{FF2B5EF4-FFF2-40B4-BE49-F238E27FC236}">
                  <a16:creationId xmlns:a16="http://schemas.microsoft.com/office/drawing/2014/main" id="{4A2F5D36-84BF-4858-B3E4-21439F0580CB}"/>
                </a:ext>
              </a:extLst>
            </p:cNvPr>
            <p:cNvSpPr>
              <a:spLocks noChangeArrowheads="1"/>
            </p:cNvSpPr>
            <p:nvPr/>
          </p:nvSpPr>
          <p:spPr bwMode="auto">
            <a:xfrm>
              <a:off x="1619" y="1648"/>
              <a:ext cx="30" cy="27"/>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Oval 114">
              <a:extLst>
                <a:ext uri="{FF2B5EF4-FFF2-40B4-BE49-F238E27FC236}">
                  <a16:creationId xmlns:a16="http://schemas.microsoft.com/office/drawing/2014/main" id="{56946610-E7DF-4A16-951F-872C056F64D6}"/>
                </a:ext>
              </a:extLst>
            </p:cNvPr>
            <p:cNvSpPr>
              <a:spLocks noChangeArrowheads="1"/>
            </p:cNvSpPr>
            <p:nvPr/>
          </p:nvSpPr>
          <p:spPr bwMode="auto">
            <a:xfrm>
              <a:off x="1481" y="1474"/>
              <a:ext cx="28" cy="26"/>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Oval 115">
              <a:extLst>
                <a:ext uri="{FF2B5EF4-FFF2-40B4-BE49-F238E27FC236}">
                  <a16:creationId xmlns:a16="http://schemas.microsoft.com/office/drawing/2014/main" id="{DF7379FE-3943-4962-AE97-C2774C6133B5}"/>
                </a:ext>
              </a:extLst>
            </p:cNvPr>
            <p:cNvSpPr>
              <a:spLocks noChangeArrowheads="1"/>
            </p:cNvSpPr>
            <p:nvPr/>
          </p:nvSpPr>
          <p:spPr bwMode="auto">
            <a:xfrm>
              <a:off x="1481" y="1525"/>
              <a:ext cx="28" cy="26"/>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Oval 116">
              <a:extLst>
                <a:ext uri="{FF2B5EF4-FFF2-40B4-BE49-F238E27FC236}">
                  <a16:creationId xmlns:a16="http://schemas.microsoft.com/office/drawing/2014/main" id="{F353A24A-C98E-4B3F-B9E7-4D6C0495A684}"/>
                </a:ext>
              </a:extLst>
            </p:cNvPr>
            <p:cNvSpPr>
              <a:spLocks noChangeArrowheads="1"/>
            </p:cNvSpPr>
            <p:nvPr/>
          </p:nvSpPr>
          <p:spPr bwMode="auto">
            <a:xfrm>
              <a:off x="1619" y="1474"/>
              <a:ext cx="30" cy="26"/>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Oval 117">
              <a:extLst>
                <a:ext uri="{FF2B5EF4-FFF2-40B4-BE49-F238E27FC236}">
                  <a16:creationId xmlns:a16="http://schemas.microsoft.com/office/drawing/2014/main" id="{82C5E4C1-CC61-4E2E-81EA-4A991616E868}"/>
                </a:ext>
              </a:extLst>
            </p:cNvPr>
            <p:cNvSpPr>
              <a:spLocks noChangeArrowheads="1"/>
            </p:cNvSpPr>
            <p:nvPr/>
          </p:nvSpPr>
          <p:spPr bwMode="auto">
            <a:xfrm>
              <a:off x="1619" y="1525"/>
              <a:ext cx="30" cy="26"/>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20">
            <a:extLst>
              <a:ext uri="{FF2B5EF4-FFF2-40B4-BE49-F238E27FC236}">
                <a16:creationId xmlns:a16="http://schemas.microsoft.com/office/drawing/2014/main" id="{4C11BADE-3A6A-4310-A367-BF3E931F9B28}"/>
              </a:ext>
            </a:extLst>
          </p:cNvPr>
          <p:cNvGrpSpPr>
            <a:grpSpLocks noChangeAspect="1"/>
          </p:cNvGrpSpPr>
          <p:nvPr/>
        </p:nvGrpSpPr>
        <p:grpSpPr bwMode="auto">
          <a:xfrm>
            <a:off x="3851749" y="4587246"/>
            <a:ext cx="666938" cy="926650"/>
            <a:chOff x="1789" y="2863"/>
            <a:chExt cx="321" cy="446"/>
          </a:xfrm>
        </p:grpSpPr>
        <p:sp>
          <p:nvSpPr>
            <p:cNvPr id="143" name="Freeform 121">
              <a:extLst>
                <a:ext uri="{FF2B5EF4-FFF2-40B4-BE49-F238E27FC236}">
                  <a16:creationId xmlns:a16="http://schemas.microsoft.com/office/drawing/2014/main" id="{88116AE6-49A3-4C8E-B523-B459A8F0FD7D}"/>
                </a:ext>
              </a:extLst>
            </p:cNvPr>
            <p:cNvSpPr>
              <a:spLocks/>
            </p:cNvSpPr>
            <p:nvPr/>
          </p:nvSpPr>
          <p:spPr bwMode="auto">
            <a:xfrm>
              <a:off x="1789" y="2863"/>
              <a:ext cx="321" cy="446"/>
            </a:xfrm>
            <a:custGeom>
              <a:avLst/>
              <a:gdLst>
                <a:gd name="T0" fmla="*/ 66 w 66"/>
                <a:gd name="T1" fmla="*/ 59 h 93"/>
                <a:gd name="T2" fmla="*/ 33 w 66"/>
                <a:gd name="T3" fmla="*/ 93 h 93"/>
                <a:gd name="T4" fmla="*/ 0 w 66"/>
                <a:gd name="T5" fmla="*/ 59 h 93"/>
                <a:gd name="T6" fmla="*/ 33 w 66"/>
                <a:gd name="T7" fmla="*/ 0 h 93"/>
                <a:gd name="T8" fmla="*/ 66 w 66"/>
                <a:gd name="T9" fmla="*/ 59 h 93"/>
              </a:gdLst>
              <a:ahLst/>
              <a:cxnLst>
                <a:cxn ang="0">
                  <a:pos x="T0" y="T1"/>
                </a:cxn>
                <a:cxn ang="0">
                  <a:pos x="T2" y="T3"/>
                </a:cxn>
                <a:cxn ang="0">
                  <a:pos x="T4" y="T5"/>
                </a:cxn>
                <a:cxn ang="0">
                  <a:pos x="T6" y="T7"/>
                </a:cxn>
                <a:cxn ang="0">
                  <a:pos x="T8" y="T9"/>
                </a:cxn>
              </a:cxnLst>
              <a:rect l="0" t="0" r="r" b="b"/>
              <a:pathLst>
                <a:path w="66" h="93">
                  <a:moveTo>
                    <a:pt x="66" y="59"/>
                  </a:moveTo>
                  <a:cubicBezTo>
                    <a:pt x="66" y="78"/>
                    <a:pt x="51" y="93"/>
                    <a:pt x="33" y="93"/>
                  </a:cubicBezTo>
                  <a:cubicBezTo>
                    <a:pt x="15" y="93"/>
                    <a:pt x="0" y="78"/>
                    <a:pt x="0" y="59"/>
                  </a:cubicBezTo>
                  <a:cubicBezTo>
                    <a:pt x="0" y="41"/>
                    <a:pt x="33" y="0"/>
                    <a:pt x="33" y="0"/>
                  </a:cubicBezTo>
                  <a:cubicBezTo>
                    <a:pt x="33" y="0"/>
                    <a:pt x="66" y="41"/>
                    <a:pt x="66" y="59"/>
                  </a:cubicBezTo>
                  <a:close/>
                </a:path>
              </a:pathLst>
            </a:cu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Line 122">
              <a:extLst>
                <a:ext uri="{FF2B5EF4-FFF2-40B4-BE49-F238E27FC236}">
                  <a16:creationId xmlns:a16="http://schemas.microsoft.com/office/drawing/2014/main" id="{C431245A-EA50-4919-B87F-D06E2247743B}"/>
                </a:ext>
              </a:extLst>
            </p:cNvPr>
            <p:cNvSpPr>
              <a:spLocks noChangeShapeType="1"/>
            </p:cNvSpPr>
            <p:nvPr/>
          </p:nvSpPr>
          <p:spPr bwMode="auto">
            <a:xfrm>
              <a:off x="1872" y="3146"/>
              <a:ext cx="160" cy="0"/>
            </a:xfrm>
            <a:prstGeom prst="line">
              <a:avLst/>
            </a:prstGeom>
            <a:noFill/>
            <a:ln w="4603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Line 123">
              <a:extLst>
                <a:ext uri="{FF2B5EF4-FFF2-40B4-BE49-F238E27FC236}">
                  <a16:creationId xmlns:a16="http://schemas.microsoft.com/office/drawing/2014/main" id="{E70E6AC3-F194-42DE-8D33-E978A1124D66}"/>
                </a:ext>
              </a:extLst>
            </p:cNvPr>
            <p:cNvSpPr>
              <a:spLocks noChangeShapeType="1"/>
            </p:cNvSpPr>
            <p:nvPr/>
          </p:nvSpPr>
          <p:spPr bwMode="auto">
            <a:xfrm flipV="1">
              <a:off x="1950" y="3070"/>
              <a:ext cx="0" cy="158"/>
            </a:xfrm>
            <a:prstGeom prst="line">
              <a:avLst/>
            </a:prstGeom>
            <a:noFill/>
            <a:ln w="4603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46" name="Group 98">
            <a:extLst>
              <a:ext uri="{FF2B5EF4-FFF2-40B4-BE49-F238E27FC236}">
                <a16:creationId xmlns:a16="http://schemas.microsoft.com/office/drawing/2014/main" id="{12C735F7-ED8F-4F4E-B313-521761497809}"/>
              </a:ext>
            </a:extLst>
          </p:cNvPr>
          <p:cNvGrpSpPr>
            <a:grpSpLocks noChangeAspect="1"/>
          </p:cNvGrpSpPr>
          <p:nvPr/>
        </p:nvGrpSpPr>
        <p:grpSpPr bwMode="auto">
          <a:xfrm>
            <a:off x="7357264" y="1538213"/>
            <a:ext cx="1050126" cy="695986"/>
            <a:chOff x="1558" y="839"/>
            <a:chExt cx="854" cy="566"/>
          </a:xfrm>
        </p:grpSpPr>
        <p:sp>
          <p:nvSpPr>
            <p:cNvPr id="147" name="Freeform 99">
              <a:extLst>
                <a:ext uri="{FF2B5EF4-FFF2-40B4-BE49-F238E27FC236}">
                  <a16:creationId xmlns:a16="http://schemas.microsoft.com/office/drawing/2014/main" id="{D4692C13-F53C-4ED1-B670-D6B949A451ED}"/>
                </a:ext>
              </a:extLst>
            </p:cNvPr>
            <p:cNvSpPr>
              <a:spLocks/>
            </p:cNvSpPr>
            <p:nvPr/>
          </p:nvSpPr>
          <p:spPr bwMode="auto">
            <a:xfrm>
              <a:off x="1558" y="839"/>
              <a:ext cx="854" cy="566"/>
            </a:xfrm>
            <a:custGeom>
              <a:avLst/>
              <a:gdLst>
                <a:gd name="T0" fmla="*/ 62 w 123"/>
                <a:gd name="T1" fmla="*/ 29 h 81"/>
                <a:gd name="T2" fmla="*/ 94 w 123"/>
                <a:gd name="T3" fmla="*/ 11 h 81"/>
                <a:gd name="T4" fmla="*/ 62 w 123"/>
                <a:gd name="T5" fmla="*/ 81 h 81"/>
                <a:gd name="T6" fmla="*/ 30 w 123"/>
                <a:gd name="T7" fmla="*/ 11 h 81"/>
                <a:gd name="T8" fmla="*/ 62 w 123"/>
                <a:gd name="T9" fmla="*/ 29 h 81"/>
              </a:gdLst>
              <a:ahLst/>
              <a:cxnLst>
                <a:cxn ang="0">
                  <a:pos x="T0" y="T1"/>
                </a:cxn>
                <a:cxn ang="0">
                  <a:pos x="T2" y="T3"/>
                </a:cxn>
                <a:cxn ang="0">
                  <a:pos x="T4" y="T5"/>
                </a:cxn>
                <a:cxn ang="0">
                  <a:pos x="T6" y="T7"/>
                </a:cxn>
                <a:cxn ang="0">
                  <a:pos x="T8" y="T9"/>
                </a:cxn>
              </a:cxnLst>
              <a:rect l="0" t="0" r="r" b="b"/>
              <a:pathLst>
                <a:path w="123" h="81">
                  <a:moveTo>
                    <a:pt x="62" y="29"/>
                  </a:moveTo>
                  <a:cubicBezTo>
                    <a:pt x="62" y="29"/>
                    <a:pt x="71" y="0"/>
                    <a:pt x="94" y="11"/>
                  </a:cubicBezTo>
                  <a:cubicBezTo>
                    <a:pt x="123" y="26"/>
                    <a:pt x="95" y="74"/>
                    <a:pt x="62" y="81"/>
                  </a:cubicBezTo>
                  <a:cubicBezTo>
                    <a:pt x="28" y="74"/>
                    <a:pt x="0" y="26"/>
                    <a:pt x="30" y="11"/>
                  </a:cubicBezTo>
                  <a:cubicBezTo>
                    <a:pt x="52" y="0"/>
                    <a:pt x="62" y="29"/>
                    <a:pt x="62" y="29"/>
                  </a:cubicBezTo>
                  <a:close/>
                </a:path>
              </a:pathLst>
            </a:cu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100">
              <a:extLst>
                <a:ext uri="{FF2B5EF4-FFF2-40B4-BE49-F238E27FC236}">
                  <a16:creationId xmlns:a16="http://schemas.microsoft.com/office/drawing/2014/main" id="{BEB40DFA-D2AC-4DC0-A9D2-A1E394452A6F}"/>
                </a:ext>
              </a:extLst>
            </p:cNvPr>
            <p:cNvSpPr>
              <a:spLocks/>
            </p:cNvSpPr>
            <p:nvPr/>
          </p:nvSpPr>
          <p:spPr bwMode="auto">
            <a:xfrm>
              <a:off x="1725" y="1077"/>
              <a:ext cx="562" cy="181"/>
            </a:xfrm>
            <a:custGeom>
              <a:avLst/>
              <a:gdLst>
                <a:gd name="T0" fmla="*/ 0 w 562"/>
                <a:gd name="T1" fmla="*/ 90 h 181"/>
                <a:gd name="T2" fmla="*/ 152 w 562"/>
                <a:gd name="T3" fmla="*/ 90 h 181"/>
                <a:gd name="T4" fmla="*/ 194 w 562"/>
                <a:gd name="T5" fmla="*/ 41 h 181"/>
                <a:gd name="T6" fmla="*/ 243 w 562"/>
                <a:gd name="T7" fmla="*/ 118 h 181"/>
                <a:gd name="T8" fmla="*/ 284 w 562"/>
                <a:gd name="T9" fmla="*/ 0 h 181"/>
                <a:gd name="T10" fmla="*/ 305 w 562"/>
                <a:gd name="T11" fmla="*/ 181 h 181"/>
                <a:gd name="T12" fmla="*/ 333 w 562"/>
                <a:gd name="T13" fmla="*/ 69 h 181"/>
                <a:gd name="T14" fmla="*/ 361 w 562"/>
                <a:gd name="T15" fmla="*/ 90 h 181"/>
                <a:gd name="T16" fmla="*/ 562 w 562"/>
                <a:gd name="T1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2" h="181">
                  <a:moveTo>
                    <a:pt x="0" y="90"/>
                  </a:moveTo>
                  <a:lnTo>
                    <a:pt x="152" y="90"/>
                  </a:lnTo>
                  <a:lnTo>
                    <a:pt x="194" y="41"/>
                  </a:lnTo>
                  <a:lnTo>
                    <a:pt x="243" y="118"/>
                  </a:lnTo>
                  <a:lnTo>
                    <a:pt x="284" y="0"/>
                  </a:lnTo>
                  <a:lnTo>
                    <a:pt x="305" y="181"/>
                  </a:lnTo>
                  <a:lnTo>
                    <a:pt x="333" y="69"/>
                  </a:lnTo>
                  <a:lnTo>
                    <a:pt x="361" y="90"/>
                  </a:lnTo>
                  <a:lnTo>
                    <a:pt x="562" y="90"/>
                  </a:lnTo>
                </a:path>
              </a:pathLst>
            </a:custGeom>
            <a:noFill/>
            <a:ln w="33338"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49" name="Group 103">
            <a:extLst>
              <a:ext uri="{FF2B5EF4-FFF2-40B4-BE49-F238E27FC236}">
                <a16:creationId xmlns:a16="http://schemas.microsoft.com/office/drawing/2014/main" id="{DF9FAE12-B9EA-44B7-AE50-E63386CADBC5}"/>
              </a:ext>
            </a:extLst>
          </p:cNvPr>
          <p:cNvGrpSpPr>
            <a:grpSpLocks noChangeAspect="1"/>
          </p:cNvGrpSpPr>
          <p:nvPr/>
        </p:nvGrpSpPr>
        <p:grpSpPr bwMode="auto">
          <a:xfrm>
            <a:off x="7645611" y="2898233"/>
            <a:ext cx="456527" cy="744575"/>
            <a:chOff x="1481" y="1462"/>
            <a:chExt cx="168" cy="274"/>
          </a:xfrm>
        </p:grpSpPr>
        <p:sp>
          <p:nvSpPr>
            <p:cNvPr id="150" name="Freeform 104">
              <a:extLst>
                <a:ext uri="{FF2B5EF4-FFF2-40B4-BE49-F238E27FC236}">
                  <a16:creationId xmlns:a16="http://schemas.microsoft.com/office/drawing/2014/main" id="{7A11442E-8A83-4FAB-8557-98D9A97870A9}"/>
                </a:ext>
              </a:extLst>
            </p:cNvPr>
            <p:cNvSpPr>
              <a:spLocks/>
            </p:cNvSpPr>
            <p:nvPr/>
          </p:nvSpPr>
          <p:spPr bwMode="auto">
            <a:xfrm>
              <a:off x="1494" y="1462"/>
              <a:ext cx="140" cy="274"/>
            </a:xfrm>
            <a:custGeom>
              <a:avLst/>
              <a:gdLst>
                <a:gd name="T0" fmla="*/ 57 w 57"/>
                <a:gd name="T1" fmla="*/ 0 h 113"/>
                <a:gd name="T2" fmla="*/ 57 w 57"/>
                <a:gd name="T3" fmla="*/ 28 h 113"/>
                <a:gd name="T4" fmla="*/ 29 w 57"/>
                <a:gd name="T5" fmla="*/ 57 h 113"/>
                <a:gd name="T6" fmla="*/ 29 w 57"/>
                <a:gd name="T7" fmla="*/ 57 h 113"/>
                <a:gd name="T8" fmla="*/ 0 w 57"/>
                <a:gd name="T9" fmla="*/ 85 h 113"/>
                <a:gd name="T10" fmla="*/ 0 w 57"/>
                <a:gd name="T11" fmla="*/ 113 h 113"/>
              </a:gdLst>
              <a:ahLst/>
              <a:cxnLst>
                <a:cxn ang="0">
                  <a:pos x="T0" y="T1"/>
                </a:cxn>
                <a:cxn ang="0">
                  <a:pos x="T2" y="T3"/>
                </a:cxn>
                <a:cxn ang="0">
                  <a:pos x="T4" y="T5"/>
                </a:cxn>
                <a:cxn ang="0">
                  <a:pos x="T6" y="T7"/>
                </a:cxn>
                <a:cxn ang="0">
                  <a:pos x="T8" y="T9"/>
                </a:cxn>
                <a:cxn ang="0">
                  <a:pos x="T10" y="T11"/>
                </a:cxn>
              </a:cxnLst>
              <a:rect l="0" t="0" r="r" b="b"/>
              <a:pathLst>
                <a:path w="57" h="113">
                  <a:moveTo>
                    <a:pt x="57" y="0"/>
                  </a:moveTo>
                  <a:cubicBezTo>
                    <a:pt x="57" y="28"/>
                    <a:pt x="57" y="28"/>
                    <a:pt x="57" y="28"/>
                  </a:cubicBezTo>
                  <a:cubicBezTo>
                    <a:pt x="57" y="44"/>
                    <a:pt x="44" y="57"/>
                    <a:pt x="29" y="57"/>
                  </a:cubicBezTo>
                  <a:cubicBezTo>
                    <a:pt x="29" y="57"/>
                    <a:pt x="29" y="57"/>
                    <a:pt x="29" y="57"/>
                  </a:cubicBezTo>
                  <a:cubicBezTo>
                    <a:pt x="13" y="57"/>
                    <a:pt x="0" y="69"/>
                    <a:pt x="0" y="85"/>
                  </a:cubicBezTo>
                  <a:cubicBezTo>
                    <a:pt x="0" y="113"/>
                    <a:pt x="0" y="113"/>
                    <a:pt x="0" y="113"/>
                  </a:cubicBezTo>
                </a:path>
              </a:pathLst>
            </a:custGeom>
            <a:noFill/>
            <a:ln w="30163" cap="rnd">
              <a:solidFill>
                <a:srgbClr val="4271E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Freeform 105">
              <a:extLst>
                <a:ext uri="{FF2B5EF4-FFF2-40B4-BE49-F238E27FC236}">
                  <a16:creationId xmlns:a16="http://schemas.microsoft.com/office/drawing/2014/main" id="{225232C8-1E51-4139-A7BA-04B9FAA11C65}"/>
                </a:ext>
              </a:extLst>
            </p:cNvPr>
            <p:cNvSpPr>
              <a:spLocks/>
            </p:cNvSpPr>
            <p:nvPr/>
          </p:nvSpPr>
          <p:spPr bwMode="auto">
            <a:xfrm>
              <a:off x="1494" y="1462"/>
              <a:ext cx="140" cy="274"/>
            </a:xfrm>
            <a:custGeom>
              <a:avLst/>
              <a:gdLst>
                <a:gd name="T0" fmla="*/ 0 w 57"/>
                <a:gd name="T1" fmla="*/ 0 h 113"/>
                <a:gd name="T2" fmla="*/ 0 w 57"/>
                <a:gd name="T3" fmla="*/ 28 h 113"/>
                <a:gd name="T4" fmla="*/ 29 w 57"/>
                <a:gd name="T5" fmla="*/ 57 h 113"/>
                <a:gd name="T6" fmla="*/ 29 w 57"/>
                <a:gd name="T7" fmla="*/ 57 h 113"/>
                <a:gd name="T8" fmla="*/ 57 w 57"/>
                <a:gd name="T9" fmla="*/ 85 h 113"/>
                <a:gd name="T10" fmla="*/ 57 w 57"/>
                <a:gd name="T11" fmla="*/ 113 h 113"/>
              </a:gdLst>
              <a:ahLst/>
              <a:cxnLst>
                <a:cxn ang="0">
                  <a:pos x="T0" y="T1"/>
                </a:cxn>
                <a:cxn ang="0">
                  <a:pos x="T2" y="T3"/>
                </a:cxn>
                <a:cxn ang="0">
                  <a:pos x="T4" y="T5"/>
                </a:cxn>
                <a:cxn ang="0">
                  <a:pos x="T6" y="T7"/>
                </a:cxn>
                <a:cxn ang="0">
                  <a:pos x="T8" y="T9"/>
                </a:cxn>
                <a:cxn ang="0">
                  <a:pos x="T10" y="T11"/>
                </a:cxn>
              </a:cxnLst>
              <a:rect l="0" t="0" r="r" b="b"/>
              <a:pathLst>
                <a:path w="57" h="113">
                  <a:moveTo>
                    <a:pt x="0" y="0"/>
                  </a:moveTo>
                  <a:cubicBezTo>
                    <a:pt x="0" y="28"/>
                    <a:pt x="0" y="28"/>
                    <a:pt x="0" y="28"/>
                  </a:cubicBezTo>
                  <a:cubicBezTo>
                    <a:pt x="0" y="44"/>
                    <a:pt x="13" y="57"/>
                    <a:pt x="29" y="57"/>
                  </a:cubicBezTo>
                  <a:cubicBezTo>
                    <a:pt x="29" y="57"/>
                    <a:pt x="29" y="57"/>
                    <a:pt x="29" y="57"/>
                  </a:cubicBezTo>
                  <a:cubicBezTo>
                    <a:pt x="44" y="57"/>
                    <a:pt x="57" y="69"/>
                    <a:pt x="57" y="85"/>
                  </a:cubicBezTo>
                  <a:cubicBezTo>
                    <a:pt x="57" y="113"/>
                    <a:pt x="57" y="113"/>
                    <a:pt x="57" y="113"/>
                  </a:cubicBezTo>
                </a:path>
              </a:pathLst>
            </a:custGeom>
            <a:noFill/>
            <a:ln w="30163" cap="rnd">
              <a:solidFill>
                <a:srgbClr val="4271E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106">
              <a:extLst>
                <a:ext uri="{FF2B5EF4-FFF2-40B4-BE49-F238E27FC236}">
                  <a16:creationId xmlns:a16="http://schemas.microsoft.com/office/drawing/2014/main" id="{F3689DDF-591E-4AC8-AA19-1A725A24352D}"/>
                </a:ext>
              </a:extLst>
            </p:cNvPr>
            <p:cNvSpPr>
              <a:spLocks noChangeShapeType="1"/>
            </p:cNvSpPr>
            <p:nvPr/>
          </p:nvSpPr>
          <p:spPr bwMode="auto">
            <a:xfrm>
              <a:off x="1494" y="1486"/>
              <a:ext cx="140" cy="0"/>
            </a:xfrm>
            <a:prstGeom prst="line">
              <a:avLst/>
            </a:prstGeom>
            <a:noFill/>
            <a:ln w="14288" cap="flat">
              <a:solidFill>
                <a:srgbClr val="D4453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107">
              <a:extLst>
                <a:ext uri="{FF2B5EF4-FFF2-40B4-BE49-F238E27FC236}">
                  <a16:creationId xmlns:a16="http://schemas.microsoft.com/office/drawing/2014/main" id="{637F9E82-1886-47CF-81DB-A83BDCA990E8}"/>
                </a:ext>
              </a:extLst>
            </p:cNvPr>
            <p:cNvSpPr>
              <a:spLocks noChangeShapeType="1"/>
            </p:cNvSpPr>
            <p:nvPr/>
          </p:nvSpPr>
          <p:spPr bwMode="auto">
            <a:xfrm>
              <a:off x="1494" y="1537"/>
              <a:ext cx="140" cy="0"/>
            </a:xfrm>
            <a:prstGeom prst="line">
              <a:avLst/>
            </a:prstGeom>
            <a:noFill/>
            <a:ln w="14288" cap="flat">
              <a:solidFill>
                <a:srgbClr val="F4901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Line 108">
              <a:extLst>
                <a:ext uri="{FF2B5EF4-FFF2-40B4-BE49-F238E27FC236}">
                  <a16:creationId xmlns:a16="http://schemas.microsoft.com/office/drawing/2014/main" id="{D3C3B410-C8F2-4AAE-8785-606480425BC3}"/>
                </a:ext>
              </a:extLst>
            </p:cNvPr>
            <p:cNvSpPr>
              <a:spLocks noChangeShapeType="1"/>
            </p:cNvSpPr>
            <p:nvPr/>
          </p:nvSpPr>
          <p:spPr bwMode="auto">
            <a:xfrm>
              <a:off x="1494" y="1658"/>
              <a:ext cx="140" cy="0"/>
            </a:xfrm>
            <a:prstGeom prst="line">
              <a:avLst/>
            </a:prstGeom>
            <a:noFill/>
            <a:ln w="14288" cap="flat">
              <a:solidFill>
                <a:srgbClr val="D4453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Line 109">
              <a:extLst>
                <a:ext uri="{FF2B5EF4-FFF2-40B4-BE49-F238E27FC236}">
                  <a16:creationId xmlns:a16="http://schemas.microsoft.com/office/drawing/2014/main" id="{5E34CE02-F434-4093-8325-C13AFBBADBF1}"/>
                </a:ext>
              </a:extLst>
            </p:cNvPr>
            <p:cNvSpPr>
              <a:spLocks noChangeShapeType="1"/>
            </p:cNvSpPr>
            <p:nvPr/>
          </p:nvSpPr>
          <p:spPr bwMode="auto">
            <a:xfrm>
              <a:off x="1494" y="1709"/>
              <a:ext cx="140" cy="0"/>
            </a:xfrm>
            <a:prstGeom prst="line">
              <a:avLst/>
            </a:prstGeom>
            <a:noFill/>
            <a:ln w="14288" cap="flat">
              <a:solidFill>
                <a:srgbClr val="F4901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Oval 110">
              <a:extLst>
                <a:ext uri="{FF2B5EF4-FFF2-40B4-BE49-F238E27FC236}">
                  <a16:creationId xmlns:a16="http://schemas.microsoft.com/office/drawing/2014/main" id="{B4D785B5-656C-49E8-BB0F-90F8F367C383}"/>
                </a:ext>
              </a:extLst>
            </p:cNvPr>
            <p:cNvSpPr>
              <a:spLocks noChangeArrowheads="1"/>
            </p:cNvSpPr>
            <p:nvPr/>
          </p:nvSpPr>
          <p:spPr bwMode="auto">
            <a:xfrm>
              <a:off x="1481" y="1697"/>
              <a:ext cx="28" cy="27"/>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Oval 111">
              <a:extLst>
                <a:ext uri="{FF2B5EF4-FFF2-40B4-BE49-F238E27FC236}">
                  <a16:creationId xmlns:a16="http://schemas.microsoft.com/office/drawing/2014/main" id="{EF393BC2-C53F-4D94-A76F-BF0C53119A63}"/>
                </a:ext>
              </a:extLst>
            </p:cNvPr>
            <p:cNvSpPr>
              <a:spLocks noChangeArrowheads="1"/>
            </p:cNvSpPr>
            <p:nvPr/>
          </p:nvSpPr>
          <p:spPr bwMode="auto">
            <a:xfrm>
              <a:off x="1481" y="1648"/>
              <a:ext cx="28" cy="27"/>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Oval 112">
              <a:extLst>
                <a:ext uri="{FF2B5EF4-FFF2-40B4-BE49-F238E27FC236}">
                  <a16:creationId xmlns:a16="http://schemas.microsoft.com/office/drawing/2014/main" id="{93B26314-6637-49AF-9650-8B0E5DD3734F}"/>
                </a:ext>
              </a:extLst>
            </p:cNvPr>
            <p:cNvSpPr>
              <a:spLocks noChangeArrowheads="1"/>
            </p:cNvSpPr>
            <p:nvPr/>
          </p:nvSpPr>
          <p:spPr bwMode="auto">
            <a:xfrm>
              <a:off x="1619" y="1697"/>
              <a:ext cx="30" cy="27"/>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Oval 113">
              <a:extLst>
                <a:ext uri="{FF2B5EF4-FFF2-40B4-BE49-F238E27FC236}">
                  <a16:creationId xmlns:a16="http://schemas.microsoft.com/office/drawing/2014/main" id="{46F26B27-FD71-4EC6-B33D-D2D6E124DE1D}"/>
                </a:ext>
              </a:extLst>
            </p:cNvPr>
            <p:cNvSpPr>
              <a:spLocks noChangeArrowheads="1"/>
            </p:cNvSpPr>
            <p:nvPr/>
          </p:nvSpPr>
          <p:spPr bwMode="auto">
            <a:xfrm>
              <a:off x="1619" y="1648"/>
              <a:ext cx="30" cy="27"/>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Oval 114">
              <a:extLst>
                <a:ext uri="{FF2B5EF4-FFF2-40B4-BE49-F238E27FC236}">
                  <a16:creationId xmlns:a16="http://schemas.microsoft.com/office/drawing/2014/main" id="{4F11806B-F808-44C8-80C5-7A99435DA47F}"/>
                </a:ext>
              </a:extLst>
            </p:cNvPr>
            <p:cNvSpPr>
              <a:spLocks noChangeArrowheads="1"/>
            </p:cNvSpPr>
            <p:nvPr/>
          </p:nvSpPr>
          <p:spPr bwMode="auto">
            <a:xfrm>
              <a:off x="1481" y="1474"/>
              <a:ext cx="28" cy="26"/>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Oval 115">
              <a:extLst>
                <a:ext uri="{FF2B5EF4-FFF2-40B4-BE49-F238E27FC236}">
                  <a16:creationId xmlns:a16="http://schemas.microsoft.com/office/drawing/2014/main" id="{9B93BD4E-40A0-4BBA-AC7F-28EBC8180E16}"/>
                </a:ext>
              </a:extLst>
            </p:cNvPr>
            <p:cNvSpPr>
              <a:spLocks noChangeArrowheads="1"/>
            </p:cNvSpPr>
            <p:nvPr/>
          </p:nvSpPr>
          <p:spPr bwMode="auto">
            <a:xfrm>
              <a:off x="1481" y="1525"/>
              <a:ext cx="28" cy="26"/>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Oval 116">
              <a:extLst>
                <a:ext uri="{FF2B5EF4-FFF2-40B4-BE49-F238E27FC236}">
                  <a16:creationId xmlns:a16="http://schemas.microsoft.com/office/drawing/2014/main" id="{C6E7BEDD-844A-4D9A-A645-90893FCA803E}"/>
                </a:ext>
              </a:extLst>
            </p:cNvPr>
            <p:cNvSpPr>
              <a:spLocks noChangeArrowheads="1"/>
            </p:cNvSpPr>
            <p:nvPr/>
          </p:nvSpPr>
          <p:spPr bwMode="auto">
            <a:xfrm>
              <a:off x="1619" y="1474"/>
              <a:ext cx="30" cy="26"/>
            </a:xfrm>
            <a:prstGeom prst="ellipse">
              <a:avLst/>
            </a:pr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Oval 117">
              <a:extLst>
                <a:ext uri="{FF2B5EF4-FFF2-40B4-BE49-F238E27FC236}">
                  <a16:creationId xmlns:a16="http://schemas.microsoft.com/office/drawing/2014/main" id="{884D6C66-1011-4D70-B5D7-21C226CD1F07}"/>
                </a:ext>
              </a:extLst>
            </p:cNvPr>
            <p:cNvSpPr>
              <a:spLocks noChangeArrowheads="1"/>
            </p:cNvSpPr>
            <p:nvPr/>
          </p:nvSpPr>
          <p:spPr bwMode="auto">
            <a:xfrm>
              <a:off x="1619" y="1525"/>
              <a:ext cx="30" cy="26"/>
            </a:xfrm>
            <a:prstGeom prst="ellipse">
              <a:avLst/>
            </a:prstGeom>
            <a:solidFill>
              <a:srgbClr val="F49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4" name="Group 120">
            <a:extLst>
              <a:ext uri="{FF2B5EF4-FFF2-40B4-BE49-F238E27FC236}">
                <a16:creationId xmlns:a16="http://schemas.microsoft.com/office/drawing/2014/main" id="{63E5E22A-7FE1-4F39-964D-6C2308151C8E}"/>
              </a:ext>
            </a:extLst>
          </p:cNvPr>
          <p:cNvGrpSpPr>
            <a:grpSpLocks noChangeAspect="1"/>
          </p:cNvGrpSpPr>
          <p:nvPr/>
        </p:nvGrpSpPr>
        <p:grpSpPr bwMode="auto">
          <a:xfrm>
            <a:off x="7507622" y="4462223"/>
            <a:ext cx="666938" cy="926650"/>
            <a:chOff x="1789" y="2863"/>
            <a:chExt cx="321" cy="446"/>
          </a:xfrm>
        </p:grpSpPr>
        <p:sp>
          <p:nvSpPr>
            <p:cNvPr id="165" name="Freeform 121">
              <a:extLst>
                <a:ext uri="{FF2B5EF4-FFF2-40B4-BE49-F238E27FC236}">
                  <a16:creationId xmlns:a16="http://schemas.microsoft.com/office/drawing/2014/main" id="{1F28B716-7009-4C5D-8DFB-C70A4AE6FAFB}"/>
                </a:ext>
              </a:extLst>
            </p:cNvPr>
            <p:cNvSpPr>
              <a:spLocks/>
            </p:cNvSpPr>
            <p:nvPr/>
          </p:nvSpPr>
          <p:spPr bwMode="auto">
            <a:xfrm>
              <a:off x="1789" y="2863"/>
              <a:ext cx="321" cy="446"/>
            </a:xfrm>
            <a:custGeom>
              <a:avLst/>
              <a:gdLst>
                <a:gd name="T0" fmla="*/ 66 w 66"/>
                <a:gd name="T1" fmla="*/ 59 h 93"/>
                <a:gd name="T2" fmla="*/ 33 w 66"/>
                <a:gd name="T3" fmla="*/ 93 h 93"/>
                <a:gd name="T4" fmla="*/ 0 w 66"/>
                <a:gd name="T5" fmla="*/ 59 h 93"/>
                <a:gd name="T6" fmla="*/ 33 w 66"/>
                <a:gd name="T7" fmla="*/ 0 h 93"/>
                <a:gd name="T8" fmla="*/ 66 w 66"/>
                <a:gd name="T9" fmla="*/ 59 h 93"/>
              </a:gdLst>
              <a:ahLst/>
              <a:cxnLst>
                <a:cxn ang="0">
                  <a:pos x="T0" y="T1"/>
                </a:cxn>
                <a:cxn ang="0">
                  <a:pos x="T2" y="T3"/>
                </a:cxn>
                <a:cxn ang="0">
                  <a:pos x="T4" y="T5"/>
                </a:cxn>
                <a:cxn ang="0">
                  <a:pos x="T6" y="T7"/>
                </a:cxn>
                <a:cxn ang="0">
                  <a:pos x="T8" y="T9"/>
                </a:cxn>
              </a:cxnLst>
              <a:rect l="0" t="0" r="r" b="b"/>
              <a:pathLst>
                <a:path w="66" h="93">
                  <a:moveTo>
                    <a:pt x="66" y="59"/>
                  </a:moveTo>
                  <a:cubicBezTo>
                    <a:pt x="66" y="78"/>
                    <a:pt x="51" y="93"/>
                    <a:pt x="33" y="93"/>
                  </a:cubicBezTo>
                  <a:cubicBezTo>
                    <a:pt x="15" y="93"/>
                    <a:pt x="0" y="78"/>
                    <a:pt x="0" y="59"/>
                  </a:cubicBezTo>
                  <a:cubicBezTo>
                    <a:pt x="0" y="41"/>
                    <a:pt x="33" y="0"/>
                    <a:pt x="33" y="0"/>
                  </a:cubicBezTo>
                  <a:cubicBezTo>
                    <a:pt x="33" y="0"/>
                    <a:pt x="66" y="41"/>
                    <a:pt x="66" y="59"/>
                  </a:cubicBezTo>
                  <a:close/>
                </a:path>
              </a:pathLst>
            </a:custGeom>
            <a:solidFill>
              <a:srgbClr val="D445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Line 122">
              <a:extLst>
                <a:ext uri="{FF2B5EF4-FFF2-40B4-BE49-F238E27FC236}">
                  <a16:creationId xmlns:a16="http://schemas.microsoft.com/office/drawing/2014/main" id="{79720E88-13D9-43F7-909D-45E35D85354D}"/>
                </a:ext>
              </a:extLst>
            </p:cNvPr>
            <p:cNvSpPr>
              <a:spLocks noChangeShapeType="1"/>
            </p:cNvSpPr>
            <p:nvPr/>
          </p:nvSpPr>
          <p:spPr bwMode="auto">
            <a:xfrm>
              <a:off x="1872" y="3146"/>
              <a:ext cx="160" cy="0"/>
            </a:xfrm>
            <a:prstGeom prst="line">
              <a:avLst/>
            </a:prstGeom>
            <a:noFill/>
            <a:ln w="4603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Line 123">
              <a:extLst>
                <a:ext uri="{FF2B5EF4-FFF2-40B4-BE49-F238E27FC236}">
                  <a16:creationId xmlns:a16="http://schemas.microsoft.com/office/drawing/2014/main" id="{B6DD1A5B-4EB7-4578-8C65-B4032CC9CF63}"/>
                </a:ext>
              </a:extLst>
            </p:cNvPr>
            <p:cNvSpPr>
              <a:spLocks noChangeShapeType="1"/>
            </p:cNvSpPr>
            <p:nvPr/>
          </p:nvSpPr>
          <p:spPr bwMode="auto">
            <a:xfrm flipV="1">
              <a:off x="1950" y="3070"/>
              <a:ext cx="0" cy="158"/>
            </a:xfrm>
            <a:prstGeom prst="line">
              <a:avLst/>
            </a:prstGeom>
            <a:noFill/>
            <a:ln w="46038"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68" name="Rectángulo 63">
            <a:extLst>
              <a:ext uri="{FF2B5EF4-FFF2-40B4-BE49-F238E27FC236}">
                <a16:creationId xmlns:a16="http://schemas.microsoft.com/office/drawing/2014/main" id="{147EAD2E-EC00-45EB-98F1-3B3772038A68}"/>
              </a:ext>
            </a:extLst>
          </p:cNvPr>
          <p:cNvSpPr/>
          <p:nvPr/>
        </p:nvSpPr>
        <p:spPr>
          <a:xfrm>
            <a:off x="8550449" y="1845839"/>
            <a:ext cx="2100967" cy="584775"/>
          </a:xfrm>
          <a:prstGeom prst="rect">
            <a:avLst/>
          </a:prstGeom>
        </p:spPr>
        <p:txBody>
          <a:bodyPr wrap="square">
            <a:spAutoFit/>
          </a:bodyPr>
          <a:lstStyle/>
          <a:p>
            <a:r>
              <a:rPr lang="en-US" sz="1600" dirty="0"/>
              <a:t>Donec fringilla est orci. Orci varius natoque</a:t>
            </a:r>
          </a:p>
        </p:txBody>
      </p:sp>
      <p:sp>
        <p:nvSpPr>
          <p:cNvPr id="169" name="CuadroTexto 64">
            <a:extLst>
              <a:ext uri="{FF2B5EF4-FFF2-40B4-BE49-F238E27FC236}">
                <a16:creationId xmlns:a16="http://schemas.microsoft.com/office/drawing/2014/main" id="{337D2EF4-6B0A-409F-BD77-A3D8EB8AEE70}"/>
              </a:ext>
            </a:extLst>
          </p:cNvPr>
          <p:cNvSpPr txBox="1"/>
          <p:nvPr/>
        </p:nvSpPr>
        <p:spPr>
          <a:xfrm>
            <a:off x="8550449" y="1052527"/>
            <a:ext cx="1379492" cy="923330"/>
          </a:xfrm>
          <a:prstGeom prst="rect">
            <a:avLst/>
          </a:prstGeom>
          <a:noFill/>
        </p:spPr>
        <p:txBody>
          <a:bodyPr wrap="square" rtlCol="0">
            <a:spAutoFit/>
          </a:bodyPr>
          <a:lstStyle/>
          <a:p>
            <a:r>
              <a:rPr lang="en-US" sz="5400" b="1" dirty="0">
                <a:solidFill>
                  <a:srgbClr val="930A25"/>
                </a:solidFill>
              </a:rPr>
              <a:t>22%</a:t>
            </a:r>
          </a:p>
        </p:txBody>
      </p:sp>
      <p:sp>
        <p:nvSpPr>
          <p:cNvPr id="170" name="Rectángulo 63">
            <a:extLst>
              <a:ext uri="{FF2B5EF4-FFF2-40B4-BE49-F238E27FC236}">
                <a16:creationId xmlns:a16="http://schemas.microsoft.com/office/drawing/2014/main" id="{573E2FE0-8394-445C-B97D-2933A7157388}"/>
              </a:ext>
            </a:extLst>
          </p:cNvPr>
          <p:cNvSpPr/>
          <p:nvPr/>
        </p:nvSpPr>
        <p:spPr>
          <a:xfrm>
            <a:off x="8621885" y="3350420"/>
            <a:ext cx="2100967" cy="584775"/>
          </a:xfrm>
          <a:prstGeom prst="rect">
            <a:avLst/>
          </a:prstGeom>
        </p:spPr>
        <p:txBody>
          <a:bodyPr wrap="square">
            <a:spAutoFit/>
          </a:bodyPr>
          <a:lstStyle/>
          <a:p>
            <a:r>
              <a:rPr lang="en-US" sz="1600" dirty="0"/>
              <a:t>Donec fringilla est orci. Orci varius natoque</a:t>
            </a:r>
          </a:p>
        </p:txBody>
      </p:sp>
      <p:sp>
        <p:nvSpPr>
          <p:cNvPr id="171" name="CuadroTexto 64">
            <a:extLst>
              <a:ext uri="{FF2B5EF4-FFF2-40B4-BE49-F238E27FC236}">
                <a16:creationId xmlns:a16="http://schemas.microsoft.com/office/drawing/2014/main" id="{32E8C36F-87E6-42C3-961E-14FBDBC97CFF}"/>
              </a:ext>
            </a:extLst>
          </p:cNvPr>
          <p:cNvSpPr txBox="1"/>
          <p:nvPr/>
        </p:nvSpPr>
        <p:spPr>
          <a:xfrm>
            <a:off x="8621885" y="2557108"/>
            <a:ext cx="1379492" cy="923330"/>
          </a:xfrm>
          <a:prstGeom prst="rect">
            <a:avLst/>
          </a:prstGeom>
          <a:noFill/>
        </p:spPr>
        <p:txBody>
          <a:bodyPr wrap="square" rtlCol="0">
            <a:spAutoFit/>
          </a:bodyPr>
          <a:lstStyle/>
          <a:p>
            <a:r>
              <a:rPr lang="en-US" sz="5400" b="1" dirty="0">
                <a:solidFill>
                  <a:srgbClr val="930A25"/>
                </a:solidFill>
              </a:rPr>
              <a:t>22%</a:t>
            </a:r>
          </a:p>
        </p:txBody>
      </p:sp>
      <p:sp>
        <p:nvSpPr>
          <p:cNvPr id="172" name="Rectángulo 63">
            <a:extLst>
              <a:ext uri="{FF2B5EF4-FFF2-40B4-BE49-F238E27FC236}">
                <a16:creationId xmlns:a16="http://schemas.microsoft.com/office/drawing/2014/main" id="{435F9158-01AB-4691-925E-752A44D9FDC9}"/>
              </a:ext>
            </a:extLst>
          </p:cNvPr>
          <p:cNvSpPr/>
          <p:nvPr/>
        </p:nvSpPr>
        <p:spPr>
          <a:xfrm>
            <a:off x="8621885" y="5017328"/>
            <a:ext cx="2100967" cy="584775"/>
          </a:xfrm>
          <a:prstGeom prst="rect">
            <a:avLst/>
          </a:prstGeom>
        </p:spPr>
        <p:txBody>
          <a:bodyPr wrap="square">
            <a:spAutoFit/>
          </a:bodyPr>
          <a:lstStyle/>
          <a:p>
            <a:r>
              <a:rPr lang="en-US" sz="1600" dirty="0"/>
              <a:t>Donec fringilla est orci. Orci varius natoque</a:t>
            </a:r>
          </a:p>
        </p:txBody>
      </p:sp>
      <p:sp>
        <p:nvSpPr>
          <p:cNvPr id="173" name="CuadroTexto 64">
            <a:extLst>
              <a:ext uri="{FF2B5EF4-FFF2-40B4-BE49-F238E27FC236}">
                <a16:creationId xmlns:a16="http://schemas.microsoft.com/office/drawing/2014/main" id="{E3088ED2-3F76-45D2-BD47-987F4C952198}"/>
              </a:ext>
            </a:extLst>
          </p:cNvPr>
          <p:cNvSpPr txBox="1"/>
          <p:nvPr/>
        </p:nvSpPr>
        <p:spPr>
          <a:xfrm>
            <a:off x="8621885" y="4224016"/>
            <a:ext cx="1379492" cy="923330"/>
          </a:xfrm>
          <a:prstGeom prst="rect">
            <a:avLst/>
          </a:prstGeom>
          <a:noFill/>
        </p:spPr>
        <p:txBody>
          <a:bodyPr wrap="square" rtlCol="0">
            <a:spAutoFit/>
          </a:bodyPr>
          <a:lstStyle/>
          <a:p>
            <a:r>
              <a:rPr lang="en-US" sz="5400" b="1" dirty="0">
                <a:solidFill>
                  <a:srgbClr val="930A25"/>
                </a:solidFill>
              </a:rPr>
              <a:t>22%</a:t>
            </a:r>
          </a:p>
        </p:txBody>
      </p:sp>
      <p:sp>
        <p:nvSpPr>
          <p:cNvPr id="174" name="Rectángulo 63">
            <a:extLst>
              <a:ext uri="{FF2B5EF4-FFF2-40B4-BE49-F238E27FC236}">
                <a16:creationId xmlns:a16="http://schemas.microsoft.com/office/drawing/2014/main" id="{E2C21511-7C81-4ED2-833F-D4612560BBBC}"/>
              </a:ext>
            </a:extLst>
          </p:cNvPr>
          <p:cNvSpPr/>
          <p:nvPr/>
        </p:nvSpPr>
        <p:spPr>
          <a:xfrm>
            <a:off x="1618809" y="1830871"/>
            <a:ext cx="2100967" cy="584775"/>
          </a:xfrm>
          <a:prstGeom prst="rect">
            <a:avLst/>
          </a:prstGeom>
        </p:spPr>
        <p:txBody>
          <a:bodyPr wrap="square">
            <a:spAutoFit/>
          </a:bodyPr>
          <a:lstStyle/>
          <a:p>
            <a:pPr algn="r"/>
            <a:r>
              <a:rPr lang="en-US" sz="1600" dirty="0"/>
              <a:t>Donec fringilla est orci. Orci varius natoque</a:t>
            </a:r>
          </a:p>
        </p:txBody>
      </p:sp>
      <p:sp>
        <p:nvSpPr>
          <p:cNvPr id="175" name="CuadroTexto 64">
            <a:extLst>
              <a:ext uri="{FF2B5EF4-FFF2-40B4-BE49-F238E27FC236}">
                <a16:creationId xmlns:a16="http://schemas.microsoft.com/office/drawing/2014/main" id="{51884E6C-2081-4DEB-A775-2541D1875796}"/>
              </a:ext>
            </a:extLst>
          </p:cNvPr>
          <p:cNvSpPr txBox="1"/>
          <p:nvPr/>
        </p:nvSpPr>
        <p:spPr>
          <a:xfrm>
            <a:off x="2344099" y="1037559"/>
            <a:ext cx="1379492" cy="923330"/>
          </a:xfrm>
          <a:prstGeom prst="rect">
            <a:avLst/>
          </a:prstGeom>
          <a:noFill/>
        </p:spPr>
        <p:txBody>
          <a:bodyPr wrap="square" rtlCol="0">
            <a:spAutoFit/>
          </a:bodyPr>
          <a:lstStyle/>
          <a:p>
            <a:pPr algn="r"/>
            <a:r>
              <a:rPr lang="en-US" sz="5400" b="1" dirty="0">
                <a:solidFill>
                  <a:srgbClr val="930A25"/>
                </a:solidFill>
              </a:rPr>
              <a:t>22%</a:t>
            </a:r>
          </a:p>
        </p:txBody>
      </p:sp>
      <p:sp>
        <p:nvSpPr>
          <p:cNvPr id="182" name="Rectángulo 63">
            <a:extLst>
              <a:ext uri="{FF2B5EF4-FFF2-40B4-BE49-F238E27FC236}">
                <a16:creationId xmlns:a16="http://schemas.microsoft.com/office/drawing/2014/main" id="{243CC107-A300-409F-8C58-530FC442A84D}"/>
              </a:ext>
            </a:extLst>
          </p:cNvPr>
          <p:cNvSpPr/>
          <p:nvPr/>
        </p:nvSpPr>
        <p:spPr>
          <a:xfrm>
            <a:off x="1561456" y="3317811"/>
            <a:ext cx="2100967" cy="584775"/>
          </a:xfrm>
          <a:prstGeom prst="rect">
            <a:avLst/>
          </a:prstGeom>
        </p:spPr>
        <p:txBody>
          <a:bodyPr wrap="square">
            <a:spAutoFit/>
          </a:bodyPr>
          <a:lstStyle/>
          <a:p>
            <a:pPr algn="r"/>
            <a:r>
              <a:rPr lang="en-US" sz="1600" dirty="0"/>
              <a:t>Donec fringilla est orci. Orci varius natoque</a:t>
            </a:r>
          </a:p>
        </p:txBody>
      </p:sp>
      <p:sp>
        <p:nvSpPr>
          <p:cNvPr id="183" name="CuadroTexto 64">
            <a:extLst>
              <a:ext uri="{FF2B5EF4-FFF2-40B4-BE49-F238E27FC236}">
                <a16:creationId xmlns:a16="http://schemas.microsoft.com/office/drawing/2014/main" id="{71B58DFD-1683-4BA0-8002-C9DBF9D61783}"/>
              </a:ext>
            </a:extLst>
          </p:cNvPr>
          <p:cNvSpPr txBox="1"/>
          <p:nvPr/>
        </p:nvSpPr>
        <p:spPr>
          <a:xfrm>
            <a:off x="2286746" y="2524499"/>
            <a:ext cx="1379492" cy="923330"/>
          </a:xfrm>
          <a:prstGeom prst="rect">
            <a:avLst/>
          </a:prstGeom>
          <a:noFill/>
        </p:spPr>
        <p:txBody>
          <a:bodyPr wrap="square" rtlCol="0">
            <a:spAutoFit/>
          </a:bodyPr>
          <a:lstStyle/>
          <a:p>
            <a:pPr algn="r"/>
            <a:r>
              <a:rPr lang="en-US" sz="5400" b="1" dirty="0">
                <a:solidFill>
                  <a:srgbClr val="930A25"/>
                </a:solidFill>
              </a:rPr>
              <a:t>22%</a:t>
            </a:r>
          </a:p>
        </p:txBody>
      </p:sp>
      <p:sp>
        <p:nvSpPr>
          <p:cNvPr id="184" name="Rectángulo 63">
            <a:extLst>
              <a:ext uri="{FF2B5EF4-FFF2-40B4-BE49-F238E27FC236}">
                <a16:creationId xmlns:a16="http://schemas.microsoft.com/office/drawing/2014/main" id="{0637508F-F6D8-4B1C-BE9E-1651CC3FACFF}"/>
              </a:ext>
            </a:extLst>
          </p:cNvPr>
          <p:cNvSpPr/>
          <p:nvPr/>
        </p:nvSpPr>
        <p:spPr>
          <a:xfrm>
            <a:off x="1508885" y="4854958"/>
            <a:ext cx="2100967" cy="584775"/>
          </a:xfrm>
          <a:prstGeom prst="rect">
            <a:avLst/>
          </a:prstGeom>
        </p:spPr>
        <p:txBody>
          <a:bodyPr wrap="square">
            <a:spAutoFit/>
          </a:bodyPr>
          <a:lstStyle/>
          <a:p>
            <a:pPr algn="r"/>
            <a:r>
              <a:rPr lang="en-US" sz="1600" dirty="0"/>
              <a:t>Donec fringilla est orci. Orci varius natoque</a:t>
            </a:r>
          </a:p>
        </p:txBody>
      </p:sp>
      <p:sp>
        <p:nvSpPr>
          <p:cNvPr id="185" name="CuadroTexto 64">
            <a:extLst>
              <a:ext uri="{FF2B5EF4-FFF2-40B4-BE49-F238E27FC236}">
                <a16:creationId xmlns:a16="http://schemas.microsoft.com/office/drawing/2014/main" id="{FB8EC86F-C21C-4E8A-B9DC-9F20757AEF4A}"/>
              </a:ext>
            </a:extLst>
          </p:cNvPr>
          <p:cNvSpPr txBox="1"/>
          <p:nvPr/>
        </p:nvSpPr>
        <p:spPr>
          <a:xfrm>
            <a:off x="2234175" y="4061646"/>
            <a:ext cx="1379492" cy="923330"/>
          </a:xfrm>
          <a:prstGeom prst="rect">
            <a:avLst/>
          </a:prstGeom>
          <a:noFill/>
        </p:spPr>
        <p:txBody>
          <a:bodyPr wrap="square" rtlCol="0">
            <a:spAutoFit/>
          </a:bodyPr>
          <a:lstStyle/>
          <a:p>
            <a:pPr algn="r"/>
            <a:r>
              <a:rPr lang="en-US" sz="5400" b="1" dirty="0">
                <a:solidFill>
                  <a:srgbClr val="930A25"/>
                </a:solidFill>
              </a:rPr>
              <a:t>22%</a:t>
            </a:r>
          </a:p>
        </p:txBody>
      </p:sp>
      <p:cxnSp>
        <p:nvCxnSpPr>
          <p:cNvPr id="186" name="Straight Connector 12">
            <a:extLst>
              <a:ext uri="{FF2B5EF4-FFF2-40B4-BE49-F238E27FC236}">
                <a16:creationId xmlns:a16="http://schemas.microsoft.com/office/drawing/2014/main" id="{6894C5EE-F937-4A5A-9E35-BA82A2B7157D}"/>
              </a:ext>
            </a:extLst>
          </p:cNvPr>
          <p:cNvCxnSpPr/>
          <p:nvPr/>
        </p:nvCxnSpPr>
        <p:spPr>
          <a:xfrm flipH="1">
            <a:off x="4670415" y="1955894"/>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87" name="Straight Connector 12">
            <a:extLst>
              <a:ext uri="{FF2B5EF4-FFF2-40B4-BE49-F238E27FC236}">
                <a16:creationId xmlns:a16="http://schemas.microsoft.com/office/drawing/2014/main" id="{31DD7CF5-4DD9-47A9-8CDB-5F3B76378941}"/>
              </a:ext>
            </a:extLst>
          </p:cNvPr>
          <p:cNvCxnSpPr/>
          <p:nvPr/>
        </p:nvCxnSpPr>
        <p:spPr>
          <a:xfrm flipH="1">
            <a:off x="4518687" y="340787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88" name="Straight Connector 12">
            <a:extLst>
              <a:ext uri="{FF2B5EF4-FFF2-40B4-BE49-F238E27FC236}">
                <a16:creationId xmlns:a16="http://schemas.microsoft.com/office/drawing/2014/main" id="{BD6027E2-1144-4AF9-81FF-C2B64026ED5A}"/>
              </a:ext>
            </a:extLst>
          </p:cNvPr>
          <p:cNvCxnSpPr/>
          <p:nvPr/>
        </p:nvCxnSpPr>
        <p:spPr>
          <a:xfrm flipH="1">
            <a:off x="4632930" y="5196661"/>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89" name="Straight Connector 188">
            <a:extLst>
              <a:ext uri="{FF2B5EF4-FFF2-40B4-BE49-F238E27FC236}">
                <a16:creationId xmlns:a16="http://schemas.microsoft.com/office/drawing/2014/main" id="{7F3618F4-6B92-4260-AA2F-1B5D505D0A11}"/>
              </a:ext>
            </a:extLst>
          </p:cNvPr>
          <p:cNvCxnSpPr/>
          <p:nvPr/>
        </p:nvCxnSpPr>
        <p:spPr>
          <a:xfrm>
            <a:off x="6525049" y="1975857"/>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90" name="Straight Connector 189">
            <a:extLst>
              <a:ext uri="{FF2B5EF4-FFF2-40B4-BE49-F238E27FC236}">
                <a16:creationId xmlns:a16="http://schemas.microsoft.com/office/drawing/2014/main" id="{D02397CB-B352-44AC-9DB2-CA66BE2CE632}"/>
              </a:ext>
            </a:extLst>
          </p:cNvPr>
          <p:cNvCxnSpPr/>
          <p:nvPr/>
        </p:nvCxnSpPr>
        <p:spPr>
          <a:xfrm>
            <a:off x="6637503" y="3401601"/>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91" name="Straight Connector 190">
            <a:extLst>
              <a:ext uri="{FF2B5EF4-FFF2-40B4-BE49-F238E27FC236}">
                <a16:creationId xmlns:a16="http://schemas.microsoft.com/office/drawing/2014/main" id="{FCD4C133-A043-4394-82B6-5410D8AA3462}"/>
              </a:ext>
            </a:extLst>
          </p:cNvPr>
          <p:cNvCxnSpPr/>
          <p:nvPr/>
        </p:nvCxnSpPr>
        <p:spPr>
          <a:xfrm>
            <a:off x="6525049" y="5232688"/>
            <a:ext cx="88408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307071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4749</TotalTime>
  <Words>753</Words>
  <Application>Microsoft Office PowerPoint</Application>
  <PresentationFormat>Widescreen</PresentationFormat>
  <Paragraphs>110</Paragraphs>
  <Slides>14</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 Black</vt:lpstr>
      <vt:lpstr>Calibri</vt:lpstr>
      <vt:lpstr>Calibri Light</vt:lpstr>
      <vt:lpstr>Gill Sans</vt:lpstr>
      <vt:lpstr>Lato</vt:lpstr>
      <vt:lpstr>Lato Black</vt:lpstr>
      <vt:lpstr>Lato Light</vt:lpstr>
      <vt:lpstr>Source Sans Pro</vt:lpstr>
      <vt:lpstr>Tema de Office</vt:lpstr>
      <vt:lpstr>PowerPoint Presentation</vt:lpstr>
      <vt:lpstr>PowerPoint Presentation</vt:lpstr>
      <vt:lpstr>Title </vt:lpstr>
      <vt:lpstr>Title</vt:lpstr>
      <vt:lpstr>Click To Add Title</vt:lpstr>
      <vt:lpstr>PowerPoint Presentation</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336</cp:revision>
  <dcterms:created xsi:type="dcterms:W3CDTF">2020-03-21T22:03:23Z</dcterms:created>
  <dcterms:modified xsi:type="dcterms:W3CDTF">2025-06-09T15:36:48Z</dcterms:modified>
</cp:coreProperties>
</file>