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1795" r:id="rId2"/>
    <p:sldId id="1796" r:id="rId3"/>
    <p:sldId id="1806" r:id="rId4"/>
    <p:sldId id="1797" r:id="rId5"/>
    <p:sldId id="1808" r:id="rId6"/>
    <p:sldId id="1816" r:id="rId7"/>
    <p:sldId id="1817" r:id="rId8"/>
    <p:sldId id="1818" r:id="rId9"/>
    <p:sldId id="1815" r:id="rId10"/>
    <p:sldId id="1821" r:id="rId11"/>
    <p:sldId id="1819" r:id="rId12"/>
    <p:sldId id="1825" r:id="rId13"/>
    <p:sldId id="1826" r:id="rId14"/>
    <p:sldId id="1827" r:id="rId15"/>
    <p:sldId id="1828" r:id="rId16"/>
    <p:sldId id="1829" r:id="rId17"/>
    <p:sldId id="1830" r:id="rId18"/>
    <p:sldId id="1831" r:id="rId19"/>
    <p:sldId id="1832" r:id="rId20"/>
    <p:sldId id="17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19"/>
    <a:srgbClr val="031828"/>
    <a:srgbClr val="000B49"/>
    <a:srgbClr val="3E1B59"/>
    <a:srgbClr val="8CC026"/>
    <a:srgbClr val="EC6315"/>
    <a:srgbClr val="14AFE7"/>
    <a:srgbClr val="E71D2A"/>
    <a:srgbClr val="FFE23D"/>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B7E4F6-4321-4C3B-B52C-671E691B4416}" v="2" dt="2025-04-26T18:50:39.9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17" autoAdjust="0"/>
    <p:restoredTop sz="94660"/>
  </p:normalViewPr>
  <p:slideViewPr>
    <p:cSldViewPr snapToGrid="0">
      <p:cViewPr varScale="1">
        <p:scale>
          <a:sx n="112" d="100"/>
          <a:sy n="112" d="100"/>
        </p:scale>
        <p:origin x="618" y="10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2" d="100"/>
          <a:sy n="52" d="100"/>
        </p:scale>
        <p:origin x="201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BCB7E4F6-4321-4C3B-B52C-671E691B4416}"/>
    <pc:docChg chg="undo custSel addSld delSld modSld">
      <pc:chgData name="Jolie Serrano Delgado" userId="d52b4219-5c60-4a0c-87ad-b1ec335c0c37" providerId="ADAL" clId="{BCB7E4F6-4321-4C3B-B52C-671E691B4416}" dt="2025-04-26T18:50:39.959" v="6"/>
      <pc:docMkLst>
        <pc:docMk/>
      </pc:docMkLst>
      <pc:sldChg chg="del">
        <pc:chgData name="Jolie Serrano Delgado" userId="d52b4219-5c60-4a0c-87ad-b1ec335c0c37" providerId="ADAL" clId="{BCB7E4F6-4321-4C3B-B52C-671E691B4416}" dt="2025-04-26T18:50:28.615" v="3" actId="47"/>
        <pc:sldMkLst>
          <pc:docMk/>
          <pc:sldMk cId="0" sldId="1420"/>
        </pc:sldMkLst>
      </pc:sldChg>
      <pc:sldChg chg="add">
        <pc:chgData name="Jolie Serrano Delgado" userId="d52b4219-5c60-4a0c-87ad-b1ec335c0c37" providerId="ADAL" clId="{BCB7E4F6-4321-4C3B-B52C-671E691B4416}" dt="2025-04-26T18:50:39.959" v="6"/>
        <pc:sldMkLst>
          <pc:docMk/>
          <pc:sldMk cId="3104945146" sldId="1780"/>
        </pc:sldMkLst>
      </pc:sldChg>
      <pc:sldChg chg="del">
        <pc:chgData name="Jolie Serrano Delgado" userId="d52b4219-5c60-4a0c-87ad-b1ec335c0c37" providerId="ADAL" clId="{BCB7E4F6-4321-4C3B-B52C-671E691B4416}" dt="2025-04-26T18:50:35.064" v="5" actId="47"/>
        <pc:sldMkLst>
          <pc:docMk/>
          <pc:sldMk cId="1656187330" sldId="1794"/>
        </pc:sldMkLst>
      </pc:sldChg>
      <pc:sldChg chg="modSp add mod">
        <pc:chgData name="Jolie Serrano Delgado" userId="d52b4219-5c60-4a0c-87ad-b1ec335c0c37" providerId="ADAL" clId="{BCB7E4F6-4321-4C3B-B52C-671E691B4416}" dt="2025-04-26T18:50:31.812" v="4" actId="207"/>
        <pc:sldMkLst>
          <pc:docMk/>
          <pc:sldMk cId="0" sldId="1795"/>
        </pc:sldMkLst>
        <pc:spChg chg="mod">
          <ac:chgData name="Jolie Serrano Delgado" userId="d52b4219-5c60-4a0c-87ad-b1ec335c0c37" providerId="ADAL" clId="{BCB7E4F6-4321-4C3B-B52C-671E691B4416}" dt="2025-04-26T18:50:31.812" v="4" actId="207"/>
          <ac:spMkLst>
            <pc:docMk/>
            <pc:sldMk cId="0" sldId="1795"/>
            <ac:spMk id="18" creationId="{8F5F15BF-00E8-0146-9639-0FB07145B42A}"/>
          </ac:spMkLst>
        </pc:spChg>
      </pc:sldChg>
      <pc:sldChg chg="modSp mod">
        <pc:chgData name="Jolie Serrano Delgado" userId="d52b4219-5c60-4a0c-87ad-b1ec335c0c37" providerId="ADAL" clId="{BCB7E4F6-4321-4C3B-B52C-671E691B4416}" dt="2025-04-26T18:49:52.164" v="1" actId="1076"/>
        <pc:sldMkLst>
          <pc:docMk/>
          <pc:sldMk cId="1809692959" sldId="1806"/>
        </pc:sldMkLst>
        <pc:picChg chg="mod">
          <ac:chgData name="Jolie Serrano Delgado" userId="d52b4219-5c60-4a0c-87ad-b1ec335c0c37" providerId="ADAL" clId="{BCB7E4F6-4321-4C3B-B52C-671E691B4416}" dt="2025-04-26T18:49:52.164" v="1" actId="1076"/>
          <ac:picMkLst>
            <pc:docMk/>
            <pc:sldMk cId="1809692959" sldId="1806"/>
            <ac:picMk id="49" creationId="{11A79FF8-7A39-8C37-BE73-62E63447995B}"/>
          </ac:picMkLst>
        </pc:picChg>
      </pc:sldChg>
      <pc:sldMasterChg chg="delSldLayout">
        <pc:chgData name="Jolie Serrano Delgado" userId="d52b4219-5c60-4a0c-87ad-b1ec335c0c37" providerId="ADAL" clId="{BCB7E4F6-4321-4C3B-B52C-671E691B4416}" dt="2025-04-26T18:50:35.064" v="5" actId="47"/>
        <pc:sldMasterMkLst>
          <pc:docMk/>
          <pc:sldMasterMk cId="2916016287" sldId="2147483648"/>
        </pc:sldMasterMkLst>
        <pc:sldLayoutChg chg="del">
          <pc:chgData name="Jolie Serrano Delgado" userId="d52b4219-5c60-4a0c-87ad-b1ec335c0c37" providerId="ADAL" clId="{BCB7E4F6-4321-4C3B-B52C-671E691B4416}" dt="2025-04-26T18:50:28.615" v="3" actId="47"/>
          <pc:sldLayoutMkLst>
            <pc:docMk/>
            <pc:sldMasterMk cId="2916016287" sldId="2147483648"/>
            <pc:sldLayoutMk cId="550958053" sldId="2147483668"/>
          </pc:sldLayoutMkLst>
        </pc:sldLayoutChg>
        <pc:sldLayoutChg chg="del">
          <pc:chgData name="Jolie Serrano Delgado" userId="d52b4219-5c60-4a0c-87ad-b1ec335c0c37" providerId="ADAL" clId="{BCB7E4F6-4321-4C3B-B52C-671E691B4416}" dt="2025-04-26T18:50:35.064" v="5" actId="47"/>
          <pc:sldLayoutMkLst>
            <pc:docMk/>
            <pc:sldMasterMk cId="2916016287" sldId="2147483648"/>
            <pc:sldLayoutMk cId="2006771967" sldId="2147483669"/>
          </pc:sldLayoutMkLst>
        </pc:sldLayoutChg>
      </pc:sldMasterChg>
    </pc:docChg>
  </pc:docChgLst>
  <pc:docChgLst>
    <pc:chgData name="Jolie Serrano Delgado" userId="d52b4219-5c60-4a0c-87ad-b1ec335c0c37" providerId="ADAL" clId="{C7DCF976-DC25-4CB9-969A-F581887FD931}"/>
    <pc:docChg chg="undo custSel modSld">
      <pc:chgData name="Jolie Serrano Delgado" userId="d52b4219-5c60-4a0c-87ad-b1ec335c0c37" providerId="ADAL" clId="{C7DCF976-DC25-4CB9-969A-F581887FD931}" dt="2023-04-23T22:34:08.152" v="29" actId="478"/>
      <pc:docMkLst>
        <pc:docMk/>
      </pc:docMkLst>
      <pc:sldChg chg="addSp delSp modSp mod delAnim modAnim">
        <pc:chgData name="Jolie Serrano Delgado" userId="d52b4219-5c60-4a0c-87ad-b1ec335c0c37" providerId="ADAL" clId="{C7DCF976-DC25-4CB9-969A-F581887FD931}" dt="2023-04-23T22:28:28.335" v="2" actId="478"/>
        <pc:sldMkLst>
          <pc:docMk/>
          <pc:sldMk cId="0" sldId="1420"/>
        </pc:sldMkLst>
      </pc:sldChg>
      <pc:sldChg chg="addSp delSp modSp mod delAnim modAnim">
        <pc:chgData name="Jolie Serrano Delgado" userId="d52b4219-5c60-4a0c-87ad-b1ec335c0c37" providerId="ADAL" clId="{C7DCF976-DC25-4CB9-969A-F581887FD931}" dt="2023-04-23T22:34:08.152" v="29" actId="478"/>
        <pc:sldMkLst>
          <pc:docMk/>
          <pc:sldMk cId="3993534392" sldId="1796"/>
        </pc:sldMkLst>
      </pc:sldChg>
      <pc:sldChg chg="modSp mod">
        <pc:chgData name="Jolie Serrano Delgado" userId="d52b4219-5c60-4a0c-87ad-b1ec335c0c37" providerId="ADAL" clId="{C7DCF976-DC25-4CB9-969A-F581887FD931}" dt="2023-04-23T22:28:40.762" v="5" actId="1076"/>
        <pc:sldMkLst>
          <pc:docMk/>
          <pc:sldMk cId="2589571562" sldId="1808"/>
        </pc:sldMkLst>
      </pc:sldChg>
      <pc:sldChg chg="modSp">
        <pc:chgData name="Jolie Serrano Delgado" userId="d52b4219-5c60-4a0c-87ad-b1ec335c0c37" providerId="ADAL" clId="{C7DCF976-DC25-4CB9-969A-F581887FD931}" dt="2023-04-23T22:28:45.435" v="6" actId="1076"/>
        <pc:sldMkLst>
          <pc:docMk/>
          <pc:sldMk cId="1625308614" sldId="1816"/>
        </pc:sldMkLst>
      </pc:sldChg>
      <pc:sldChg chg="modSp">
        <pc:chgData name="Jolie Serrano Delgado" userId="d52b4219-5c60-4a0c-87ad-b1ec335c0c37" providerId="ADAL" clId="{C7DCF976-DC25-4CB9-969A-F581887FD931}" dt="2023-04-23T22:29:07.357" v="10" actId="1076"/>
        <pc:sldMkLst>
          <pc:docMk/>
          <pc:sldMk cId="1846676826" sldId="1817"/>
        </pc:sldMkLst>
      </pc:sldChg>
      <pc:sldChg chg="modSp">
        <pc:chgData name="Jolie Serrano Delgado" userId="d52b4219-5c60-4a0c-87ad-b1ec335c0c37" providerId="ADAL" clId="{C7DCF976-DC25-4CB9-969A-F581887FD931}" dt="2023-04-23T22:29:14.709" v="11" actId="1076"/>
        <pc:sldMkLst>
          <pc:docMk/>
          <pc:sldMk cId="2730151159" sldId="1818"/>
        </pc:sldMkLst>
      </pc:sldChg>
      <pc:sldChg chg="addSp delSp modSp mod delAnim modAnim">
        <pc:chgData name="Jolie Serrano Delgado" userId="d52b4219-5c60-4a0c-87ad-b1ec335c0c37" providerId="ADAL" clId="{C7DCF976-DC25-4CB9-969A-F581887FD931}" dt="2023-04-23T22:31:58.780" v="27" actId="478"/>
        <pc:sldMkLst>
          <pc:docMk/>
          <pc:sldMk cId="94075903" sldId="1825"/>
        </pc:sldMkLst>
      </pc:sldChg>
      <pc:sldChg chg="delSp modSp mod">
        <pc:chgData name="Jolie Serrano Delgado" userId="d52b4219-5c60-4a0c-87ad-b1ec335c0c37" providerId="ADAL" clId="{C7DCF976-DC25-4CB9-969A-F581887FD931}" dt="2023-04-23T22:29:49.143" v="18" actId="478"/>
        <pc:sldMkLst>
          <pc:docMk/>
          <pc:sldMk cId="2195371901" sldId="1826"/>
        </pc:sldMkLst>
      </pc:sldChg>
      <pc:sldChg chg="delSp modSp mod">
        <pc:chgData name="Jolie Serrano Delgado" userId="d52b4219-5c60-4a0c-87ad-b1ec335c0c37" providerId="ADAL" clId="{C7DCF976-DC25-4CB9-969A-F581887FD931}" dt="2023-04-23T22:29:40.991" v="15" actId="478"/>
        <pc:sldMkLst>
          <pc:docMk/>
          <pc:sldMk cId="2483770080" sldId="1827"/>
        </pc:sldMkLst>
      </pc:sldChg>
      <pc:sldChg chg="modSp mod">
        <pc:chgData name="Jolie Serrano Delgado" userId="d52b4219-5c60-4a0c-87ad-b1ec335c0c37" providerId="ADAL" clId="{C7DCF976-DC25-4CB9-969A-F581887FD931}" dt="2023-04-23T22:29:33.404" v="12" actId="1076"/>
        <pc:sldMkLst>
          <pc:docMk/>
          <pc:sldMk cId="466741884" sldId="1828"/>
        </pc:sldMkLst>
      </pc:sldChg>
      <pc:sldChg chg="modSp mod">
        <pc:chgData name="Jolie Serrano Delgado" userId="d52b4219-5c60-4a0c-87ad-b1ec335c0c37" providerId="ADAL" clId="{C7DCF976-DC25-4CB9-969A-F581887FD931}" dt="2023-04-23T22:31:42.165" v="25" actId="1076"/>
        <pc:sldMkLst>
          <pc:docMk/>
          <pc:sldMk cId="2660668414" sldId="183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5F7126-B822-41AE-892A-5785A88118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C9FC90-499A-4ED1-BDAE-456DC3E3FD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387B3B-DE26-4C93-8722-1BA7A82C69F3}" type="datetimeFigureOut">
              <a:rPr lang="en-US" smtClean="0"/>
              <a:t>4/26/2025</a:t>
            </a:fld>
            <a:endParaRPr lang="en-US"/>
          </a:p>
        </p:txBody>
      </p:sp>
      <p:sp>
        <p:nvSpPr>
          <p:cNvPr id="4" name="Footer Placeholder 3">
            <a:extLst>
              <a:ext uri="{FF2B5EF4-FFF2-40B4-BE49-F238E27FC236}">
                <a16:creationId xmlns:a16="http://schemas.microsoft.com/office/drawing/2014/main" id="{D6835687-B789-44CD-BDCB-64F27E5144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8C9B16-5263-468F-9A66-0471384068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8DF30F-227B-4DE2-B37C-EF4C37970A5E}" type="slidenum">
              <a:rPr lang="en-US" smtClean="0"/>
              <a:t>‹#›</a:t>
            </a:fld>
            <a:endParaRPr lang="en-US"/>
          </a:p>
        </p:txBody>
      </p:sp>
    </p:spTree>
    <p:extLst>
      <p:ext uri="{BB962C8B-B14F-4D97-AF65-F5344CB8AC3E}">
        <p14:creationId xmlns:p14="http://schemas.microsoft.com/office/powerpoint/2010/main" val="2123231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44844-CAE8-461C-85F6-688C358CA0ED}" type="datetimeFigureOut">
              <a:rPr lang="en-US" smtClean="0"/>
              <a:t>4/26/2025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C9200-E78B-43A9-8F44-FFDBE80EA668}" type="slidenum">
              <a:rPr lang="en-US" smtClean="0"/>
              <a:t>‹#›</a:t>
            </a:fld>
            <a:endParaRPr lang="en-US"/>
          </a:p>
        </p:txBody>
      </p:sp>
    </p:spTree>
    <p:extLst>
      <p:ext uri="{BB962C8B-B14F-4D97-AF65-F5344CB8AC3E}">
        <p14:creationId xmlns:p14="http://schemas.microsoft.com/office/powerpoint/2010/main" val="241086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A8E5D21-F1FF-4340-BED0-26D65B74E3B1}"/>
              </a:ext>
            </a:extLst>
          </p:cNvPr>
          <p:cNvSpPr>
            <a:spLocks noGrp="1"/>
          </p:cNvSpPr>
          <p:nvPr>
            <p:ph type="pic" sz="quarter" idx="10"/>
          </p:nvPr>
        </p:nvSpPr>
        <p:spPr>
          <a:xfrm>
            <a:off x="3886200" y="1267557"/>
            <a:ext cx="8305800" cy="3425898"/>
          </a:xfrm>
          <a:custGeom>
            <a:avLst/>
            <a:gdLst>
              <a:gd name="connsiteX0" fmla="*/ 0 w 4991100"/>
              <a:gd name="connsiteY0" fmla="*/ 0 h 3425898"/>
              <a:gd name="connsiteX1" fmla="*/ 4991100 w 4991100"/>
              <a:gd name="connsiteY1" fmla="*/ 0 h 3425898"/>
              <a:gd name="connsiteX2" fmla="*/ 4991100 w 4991100"/>
              <a:gd name="connsiteY2" fmla="*/ 3425898 h 3425898"/>
              <a:gd name="connsiteX3" fmla="*/ 0 w 4991100"/>
              <a:gd name="connsiteY3" fmla="*/ 3425898 h 3425898"/>
              <a:gd name="connsiteX4" fmla="*/ 0 w 4991100"/>
              <a:gd name="connsiteY4" fmla="*/ 0 h 3425898"/>
              <a:gd name="connsiteX0" fmla="*/ 3086100 w 8077200"/>
              <a:gd name="connsiteY0" fmla="*/ 0 h 3425898"/>
              <a:gd name="connsiteX1" fmla="*/ 8077200 w 8077200"/>
              <a:gd name="connsiteY1" fmla="*/ 0 h 3425898"/>
              <a:gd name="connsiteX2" fmla="*/ 8077200 w 8077200"/>
              <a:gd name="connsiteY2" fmla="*/ 3425898 h 3425898"/>
              <a:gd name="connsiteX3" fmla="*/ 0 w 8077200"/>
              <a:gd name="connsiteY3" fmla="*/ 3425898 h 3425898"/>
              <a:gd name="connsiteX4" fmla="*/ 3086100 w 8077200"/>
              <a:gd name="connsiteY4" fmla="*/ 0 h 3425898"/>
              <a:gd name="connsiteX0" fmla="*/ 3314700 w 8305800"/>
              <a:gd name="connsiteY0" fmla="*/ 0 h 3425898"/>
              <a:gd name="connsiteX1" fmla="*/ 8305800 w 8305800"/>
              <a:gd name="connsiteY1" fmla="*/ 0 h 3425898"/>
              <a:gd name="connsiteX2" fmla="*/ 8305800 w 8305800"/>
              <a:gd name="connsiteY2" fmla="*/ 3425898 h 3425898"/>
              <a:gd name="connsiteX3" fmla="*/ 0 w 8305800"/>
              <a:gd name="connsiteY3" fmla="*/ 3425898 h 3425898"/>
              <a:gd name="connsiteX4" fmla="*/ 3314700 w 8305800"/>
              <a:gd name="connsiteY4" fmla="*/ 0 h 342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3425898">
                <a:moveTo>
                  <a:pt x="3314700" y="0"/>
                </a:moveTo>
                <a:lnTo>
                  <a:pt x="8305800" y="0"/>
                </a:lnTo>
                <a:lnTo>
                  <a:pt x="8305800" y="3425898"/>
                </a:lnTo>
                <a:lnTo>
                  <a:pt x="0" y="3425898"/>
                </a:lnTo>
                <a:lnTo>
                  <a:pt x="3314700" y="0"/>
                </a:lnTo>
                <a:close/>
              </a:path>
            </a:pathLst>
          </a:custGeom>
        </p:spPr>
        <p:txBody>
          <a:bodyPr/>
          <a:lstStyle/>
          <a:p>
            <a:endParaRPr lang="en-US" dirty="0"/>
          </a:p>
        </p:txBody>
      </p:sp>
    </p:spTree>
    <p:extLst>
      <p:ext uri="{BB962C8B-B14F-4D97-AF65-F5344CB8AC3E}">
        <p14:creationId xmlns:p14="http://schemas.microsoft.com/office/powerpoint/2010/main" val="53998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Meet the Team">
    <p:spTree>
      <p:nvGrpSpPr>
        <p:cNvPr id="1" name=""/>
        <p:cNvGrpSpPr/>
        <p:nvPr/>
      </p:nvGrpSpPr>
      <p:grpSpPr>
        <a:xfrm>
          <a:off x="0" y="0"/>
          <a:ext cx="0" cy="0"/>
          <a:chOff x="0" y="0"/>
          <a:chExt cx="0" cy="0"/>
        </a:xfrm>
      </p:grpSpPr>
      <p:sp>
        <p:nvSpPr>
          <p:cNvPr id="70" name="Picture Placeholder 13"/>
          <p:cNvSpPr>
            <a:spLocks noGrp="1"/>
          </p:cNvSpPr>
          <p:nvPr>
            <p:ph type="pic" sz="quarter" idx="11"/>
          </p:nvPr>
        </p:nvSpPr>
        <p:spPr>
          <a:xfrm>
            <a:off x="1728662" y="1872316"/>
            <a:ext cx="2652423" cy="2650043"/>
          </a:xfrm>
          <a:prstGeom prst="ellipse">
            <a:avLst/>
          </a:prstGeom>
        </p:spPr>
        <p:txBody>
          <a:bodyPr rtlCol="0">
            <a:normAutofit/>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Raleway Regular"/>
                <a:cs typeface="Raleway Regular"/>
              </a:defRPr>
            </a:lvl1pPr>
          </a:lstStyle>
          <a:p>
            <a:pPr lvl="0"/>
            <a:endParaRPr lang="en-US" noProof="0" dirty="0"/>
          </a:p>
        </p:txBody>
      </p:sp>
    </p:spTree>
    <p:extLst>
      <p:ext uri="{BB962C8B-B14F-4D97-AF65-F5344CB8AC3E}">
        <p14:creationId xmlns:p14="http://schemas.microsoft.com/office/powerpoint/2010/main" val="1710117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538616"/>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114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04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5ED7-AC1B-4EFC-A2F5-F8CCDD9900F3}"/>
              </a:ext>
            </a:extLst>
          </p:cNvPr>
          <p:cNvSpPr>
            <a:spLocks noGrp="1"/>
          </p:cNvSpPr>
          <p:nvPr>
            <p:ph type="title"/>
          </p:nvPr>
        </p:nvSpPr>
        <p:spPr>
          <a:xfrm>
            <a:off x="838200" y="365126"/>
            <a:ext cx="10515600" cy="781504"/>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93269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B7CF-24E5-41A7-B7C5-EA47FAFE72AE}"/>
              </a:ext>
            </a:extLst>
          </p:cNvPr>
          <p:cNvSpPr>
            <a:spLocks noGrp="1"/>
          </p:cNvSpPr>
          <p:nvPr>
            <p:ph type="title"/>
          </p:nvPr>
        </p:nvSpPr>
        <p:spPr>
          <a:xfrm>
            <a:off x="723900" y="355600"/>
            <a:ext cx="4962525" cy="11969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5690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9656C5-9EBA-45D4-8DCC-4D18137C7ED7}"/>
              </a:ext>
            </a:extLst>
          </p:cNvPr>
          <p:cNvSpPr>
            <a:spLocks noGrp="1"/>
          </p:cNvSpPr>
          <p:nvPr>
            <p:ph type="title"/>
          </p:nvPr>
        </p:nvSpPr>
        <p:spPr>
          <a:xfrm>
            <a:off x="838200" y="365126"/>
            <a:ext cx="10515600" cy="679904"/>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95565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BEF5E8-2EB2-43CC-99D3-000E119C3F42}"/>
              </a:ext>
            </a:extLst>
          </p:cNvPr>
          <p:cNvSpPr>
            <a:spLocks noGrp="1"/>
          </p:cNvSpPr>
          <p:nvPr>
            <p:ph type="title"/>
          </p:nvPr>
        </p:nvSpPr>
        <p:spPr>
          <a:xfrm>
            <a:off x="5613400" y="1555289"/>
            <a:ext cx="57658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5963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222F94C-C739-46D6-A244-D2632C9CA66E}"/>
              </a:ext>
            </a:extLst>
          </p:cNvPr>
          <p:cNvSpPr>
            <a:spLocks noGrp="1"/>
          </p:cNvSpPr>
          <p:nvPr>
            <p:ph type="pic" sz="quarter" idx="10"/>
          </p:nvPr>
        </p:nvSpPr>
        <p:spPr>
          <a:xfrm>
            <a:off x="1393825" y="1736725"/>
            <a:ext cx="2190750" cy="2190750"/>
          </a:xfrm>
          <a:prstGeom prst="ellipse">
            <a:avLst/>
          </a:prstGeom>
        </p:spPr>
        <p:txBody>
          <a:bodyPr/>
          <a:lstStyle/>
          <a:p>
            <a:endParaRPr lang="en-US"/>
          </a:p>
        </p:txBody>
      </p:sp>
      <p:sp>
        <p:nvSpPr>
          <p:cNvPr id="6" name="Picture Placeholder 2">
            <a:extLst>
              <a:ext uri="{FF2B5EF4-FFF2-40B4-BE49-F238E27FC236}">
                <a16:creationId xmlns:a16="http://schemas.microsoft.com/office/drawing/2014/main" id="{4904F02C-CF31-4DF5-9967-00860C966147}"/>
              </a:ext>
            </a:extLst>
          </p:cNvPr>
          <p:cNvSpPr>
            <a:spLocks noGrp="1"/>
          </p:cNvSpPr>
          <p:nvPr>
            <p:ph type="pic" sz="quarter" idx="11"/>
          </p:nvPr>
        </p:nvSpPr>
        <p:spPr>
          <a:xfrm>
            <a:off x="3926568" y="1736725"/>
            <a:ext cx="2190750" cy="2190750"/>
          </a:xfrm>
          <a:prstGeom prst="ellipse">
            <a:avLst/>
          </a:prstGeom>
        </p:spPr>
        <p:txBody>
          <a:bodyPr/>
          <a:lstStyle/>
          <a:p>
            <a:endParaRPr lang="en-US"/>
          </a:p>
        </p:txBody>
      </p:sp>
      <p:sp>
        <p:nvSpPr>
          <p:cNvPr id="7" name="Picture Placeholder 2">
            <a:extLst>
              <a:ext uri="{FF2B5EF4-FFF2-40B4-BE49-F238E27FC236}">
                <a16:creationId xmlns:a16="http://schemas.microsoft.com/office/drawing/2014/main" id="{40D730EF-B019-4AC3-80DF-EC6B8BB08171}"/>
              </a:ext>
            </a:extLst>
          </p:cNvPr>
          <p:cNvSpPr>
            <a:spLocks noGrp="1"/>
          </p:cNvSpPr>
          <p:nvPr>
            <p:ph type="pic" sz="quarter" idx="12"/>
          </p:nvPr>
        </p:nvSpPr>
        <p:spPr>
          <a:xfrm>
            <a:off x="6437994" y="1736725"/>
            <a:ext cx="2190750" cy="2190750"/>
          </a:xfrm>
          <a:prstGeom prst="ellipse">
            <a:avLst/>
          </a:prstGeom>
        </p:spPr>
        <p:txBody>
          <a:bodyPr/>
          <a:lstStyle/>
          <a:p>
            <a:endParaRPr lang="en-US"/>
          </a:p>
        </p:txBody>
      </p:sp>
      <p:sp>
        <p:nvSpPr>
          <p:cNvPr id="8" name="Picture Placeholder 2">
            <a:extLst>
              <a:ext uri="{FF2B5EF4-FFF2-40B4-BE49-F238E27FC236}">
                <a16:creationId xmlns:a16="http://schemas.microsoft.com/office/drawing/2014/main" id="{01178D9A-1A52-41EF-8CFA-53A54E9D423C}"/>
              </a:ext>
            </a:extLst>
          </p:cNvPr>
          <p:cNvSpPr>
            <a:spLocks noGrp="1"/>
          </p:cNvSpPr>
          <p:nvPr>
            <p:ph type="pic" sz="quarter" idx="13"/>
          </p:nvPr>
        </p:nvSpPr>
        <p:spPr>
          <a:xfrm>
            <a:off x="8949420" y="1736725"/>
            <a:ext cx="2190750" cy="2190750"/>
          </a:xfrm>
          <a:prstGeom prst="ellipse">
            <a:avLst/>
          </a:prstGeom>
        </p:spPr>
        <p:txBody>
          <a:bodyPr/>
          <a:lstStyle/>
          <a:p>
            <a:endParaRPr lang="en-US"/>
          </a:p>
        </p:txBody>
      </p:sp>
      <p:sp>
        <p:nvSpPr>
          <p:cNvPr id="4" name="Title 3">
            <a:extLst>
              <a:ext uri="{FF2B5EF4-FFF2-40B4-BE49-F238E27FC236}">
                <a16:creationId xmlns:a16="http://schemas.microsoft.com/office/drawing/2014/main" id="{8FDDF920-69F1-4A5A-9B25-937589019735}"/>
              </a:ext>
            </a:extLst>
          </p:cNvPr>
          <p:cNvSpPr>
            <a:spLocks noGrp="1"/>
          </p:cNvSpPr>
          <p:nvPr>
            <p:ph type="title"/>
          </p:nvPr>
        </p:nvSpPr>
        <p:spPr>
          <a:xfrm>
            <a:off x="838200" y="365125"/>
            <a:ext cx="10515600" cy="638175"/>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418786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FE189A0-F882-485F-ACE3-8D1A70E03A7D}"/>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05233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64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998A-C9B4-4FCD-8202-1E67E9FE16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9844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slidesgratis.com/"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free-powerpoint-templates-download.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74982DB-3B5F-8728-0C2B-E72C0DD66CE2}"/>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2">
            <a:extLst>
              <a:ext uri="{FF2B5EF4-FFF2-40B4-BE49-F238E27FC236}">
                <a16:creationId xmlns:a16="http://schemas.microsoft.com/office/drawing/2014/main" id="{F2ECE205-1427-77DB-6399-06B4B41A22C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5">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4" name="Imagen 3">
            <a:extLst>
              <a:ext uri="{FF2B5EF4-FFF2-40B4-BE49-F238E27FC236}">
                <a16:creationId xmlns:a16="http://schemas.microsoft.com/office/drawing/2014/main" id="{58B93F9D-9573-60AC-FBED-248E9108815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5" name="CuadroTexto 4">
            <a:extLst>
              <a:ext uri="{FF2B5EF4-FFF2-40B4-BE49-F238E27FC236}">
                <a16:creationId xmlns:a16="http://schemas.microsoft.com/office/drawing/2014/main" id="{B6612077-6BA8-F16D-095D-39573C9FBA39}"/>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7">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6" name="Imagen 5">
            <a:extLst>
              <a:ext uri="{FF2B5EF4-FFF2-40B4-BE49-F238E27FC236}">
                <a16:creationId xmlns:a16="http://schemas.microsoft.com/office/drawing/2014/main" id="{C550BA74-1957-771A-34A6-991840DB4173}"/>
              </a:ext>
            </a:extLst>
          </p:cNvPr>
          <p:cNvPicPr>
            <a:picLocks noChangeAspect="1"/>
          </p:cNvPicPr>
          <p:nvPr userDrawn="1"/>
        </p:nvPicPr>
        <p:blipFill rotWithShape="1">
          <a:blip r:embed="rId18"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9" r:id="rId8"/>
    <p:sldLayoutId id="2147483665" r:id="rId9"/>
    <p:sldLayoutId id="2147483666" r:id="rId10"/>
    <p:sldLayoutId id="2147483667"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Poppins" TargetMode="External"/><Relationship Id="rId2" Type="http://schemas.openxmlformats.org/officeDocument/2006/relationships/hyperlink" Target="https://fonts.google.com/specimen/Montserrat" TargetMode="External"/><Relationship Id="rId1" Type="http://schemas.openxmlformats.org/officeDocument/2006/relationships/slideLayout" Target="../slideLayouts/slideLayout12.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5.jpg"/><Relationship Id="rId7" Type="http://schemas.openxmlformats.org/officeDocument/2006/relationships/slide" Target="slide12.xml"/><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image" Target="../media/image9.jpg"/><Relationship Id="rId16" Type="http://schemas.openxmlformats.org/officeDocument/2006/relationships/image" Target="../media/image17.svg"/><Relationship Id="rId1" Type="http://schemas.openxmlformats.org/officeDocument/2006/relationships/slideLayout" Target="../slideLayouts/slideLayout8.xml"/><Relationship Id="rId6" Type="http://schemas.openxmlformats.org/officeDocument/2006/relationships/image" Target="../media/image8.sv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6.jpg"/><Relationship Id="rId9" Type="http://schemas.openxmlformats.org/officeDocument/2006/relationships/image" Target="../media/image10.png"/><Relationship Id="rId14"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jpg"/><Relationship Id="rId3" Type="http://schemas.openxmlformats.org/officeDocument/2006/relationships/image" Target="../media/image9.jp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6.jpg"/><Relationship Id="rId16"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slide" Target="slide13.xml"/><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slide" Target="slide12.xml"/><Relationship Id="rId9" Type="http://schemas.openxmlformats.org/officeDocument/2006/relationships/image" Target="../media/image13.sv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slide" Target="slide18.xml"/><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jpg"/><Relationship Id="rId2" Type="http://schemas.openxmlformats.org/officeDocument/2006/relationships/image" Target="../media/image9.jpg"/><Relationship Id="rId16" Type="http://schemas.openxmlformats.org/officeDocument/2006/relationships/image" Target="../media/image21.svg"/><Relationship Id="rId1" Type="http://schemas.openxmlformats.org/officeDocument/2006/relationships/slideLayout" Target="../slideLayouts/slideLayout8.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slide" Target="slide19.xml"/><Relationship Id="rId9" Type="http://schemas.openxmlformats.org/officeDocument/2006/relationships/image" Target="../media/image14.png"/><Relationship Id="rId14" Type="http://schemas.openxmlformats.org/officeDocument/2006/relationships/image" Target="../media/image19.svg"/></Relationships>
</file>

<file path=ppt/slides/_rels/slide1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slide" Target="slide19.xml"/><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jpg"/><Relationship Id="rId2" Type="http://schemas.openxmlformats.org/officeDocument/2006/relationships/image" Target="../media/image9.jpg"/><Relationship Id="rId16" Type="http://schemas.openxmlformats.org/officeDocument/2006/relationships/image" Target="../media/image21.svg"/><Relationship Id="rId1" Type="http://schemas.openxmlformats.org/officeDocument/2006/relationships/slideLayout" Target="../slideLayouts/slideLayout8.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slide" Target="slide20.xml"/><Relationship Id="rId9" Type="http://schemas.openxmlformats.org/officeDocument/2006/relationships/image" Target="../media/image14.png"/><Relationship Id="rId14" Type="http://schemas.openxmlformats.org/officeDocument/2006/relationships/image" Target="../media/image19.svg"/></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slide" Target="slide12.xml"/><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jpg"/><Relationship Id="rId2" Type="http://schemas.openxmlformats.org/officeDocument/2006/relationships/image" Target="../media/image9.jpg"/><Relationship Id="rId16" Type="http://schemas.openxmlformats.org/officeDocument/2006/relationships/image" Target="../media/image21.svg"/><Relationship Id="rId1" Type="http://schemas.openxmlformats.org/officeDocument/2006/relationships/slideLayout" Target="../slideLayouts/slideLayout8.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slide" Target="slide13.xml"/><Relationship Id="rId9" Type="http://schemas.openxmlformats.org/officeDocument/2006/relationships/image" Target="../media/image14.png"/><Relationship Id="rId14" Type="http://schemas.openxmlformats.org/officeDocument/2006/relationships/image" Target="../media/image19.svg"/></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slide" Target="slide12.xml"/><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jpg"/><Relationship Id="rId2" Type="http://schemas.openxmlformats.org/officeDocument/2006/relationships/image" Target="../media/image9.jpg"/><Relationship Id="rId16" Type="http://schemas.openxmlformats.org/officeDocument/2006/relationships/image" Target="../media/image21.svg"/><Relationship Id="rId1" Type="http://schemas.openxmlformats.org/officeDocument/2006/relationships/slideLayout" Target="../slideLayouts/slideLayout8.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slide" Target="slide13.xml"/><Relationship Id="rId9" Type="http://schemas.openxmlformats.org/officeDocument/2006/relationships/image" Target="../media/image14.png"/><Relationship Id="rId14" Type="http://schemas.openxmlformats.org/officeDocument/2006/relationships/image" Target="../media/image19.sv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22.jp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4.svg"/><Relationship Id="rId2" Type="http://schemas.openxmlformats.org/officeDocument/2006/relationships/image" Target="../media/image9.jpg"/><Relationship Id="rId16"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slide" Target="slide13.xml"/><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slide" Target="slide12.xml"/><Relationship Id="rId9" Type="http://schemas.openxmlformats.org/officeDocument/2006/relationships/image" Target="../media/image13.svg"/><Relationship Id="rId1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8.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8.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8.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3.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accent5">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79183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809951"/>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826480"/>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89" y="2012997"/>
            <a:ext cx="7321229" cy="80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t>
            </a:r>
            <a:r>
              <a:rPr lang="en-US" sz="1400" dirty="0">
                <a:solidFill>
                  <a:schemeClr val="accent3"/>
                </a:solidFill>
                <a:latin typeface="Lato Light" panose="020F0302020204030203" pitchFamily="34" charset="77"/>
                <a:hlinkClick r:id="rId2">
                  <a:extLst>
                    <a:ext uri="{A12FA001-AC4F-418D-AE19-62706E023703}">
                      <ahyp:hlinkClr xmlns:ahyp="http://schemas.microsoft.com/office/drawing/2018/hyperlinkcolor" val="tx"/>
                    </a:ext>
                  </a:extLst>
                </a:hlinkClick>
              </a:rPr>
              <a:t>Monserrat</a:t>
            </a:r>
            <a:r>
              <a:rPr lang="en-US" sz="1400" dirty="0">
                <a:solidFill>
                  <a:schemeClr val="bg1"/>
                </a:solidFill>
                <a:latin typeface="Lato Light" panose="020F0302020204030203" pitchFamily="34" charset="77"/>
              </a:rPr>
              <a:t>  and </a:t>
            </a:r>
            <a:r>
              <a:rPr lang="en-US" sz="1400" b="1" dirty="0">
                <a:solidFill>
                  <a:schemeClr val="bg1"/>
                </a:solidFill>
                <a:hlinkClick r:id="rId3">
                  <a:extLst>
                    <a:ext uri="{A12FA001-AC4F-418D-AE19-62706E023703}">
                      <ahyp:hlinkClr xmlns:ahyp="http://schemas.microsoft.com/office/drawing/2018/hyperlinkcolor" val="tx"/>
                    </a:ext>
                  </a:extLst>
                </a:hlinkClick>
              </a:rPr>
              <a:t> Poppins</a:t>
            </a:r>
            <a:r>
              <a:rPr lang="en-US" sz="1400" dirty="0">
                <a:solidFill>
                  <a:schemeClr val="bg1"/>
                </a:solidFill>
                <a:latin typeface="Lato Light" panose="020F0302020204030203" pitchFamily="34" charset="77"/>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4908084"/>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89" y="3925740"/>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3"/>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2926589" y="2941899"/>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09AAC51-0440-EFB8-FB5A-16A795946B0A}"/>
              </a:ext>
            </a:extLst>
          </p:cNvPr>
          <p:cNvGrpSpPr/>
          <p:nvPr/>
        </p:nvGrpSpPr>
        <p:grpSpPr>
          <a:xfrm>
            <a:off x="12150698" y="-127577"/>
            <a:ext cx="12273144" cy="6985577"/>
            <a:chOff x="12150698" y="-127577"/>
            <a:chExt cx="12273144" cy="6985577"/>
          </a:xfrm>
        </p:grpSpPr>
        <p:pic>
          <p:nvPicPr>
            <p:cNvPr id="51" name="Picture 50">
              <a:extLst>
                <a:ext uri="{FF2B5EF4-FFF2-40B4-BE49-F238E27FC236}">
                  <a16:creationId xmlns:a16="http://schemas.microsoft.com/office/drawing/2014/main" id="{78993AD5-1943-6388-5340-7917EB340C7F}"/>
                </a:ext>
              </a:extLst>
            </p:cNvPr>
            <p:cNvPicPr>
              <a:picLocks noChangeAspect="1"/>
            </p:cNvPicPr>
            <p:nvPr/>
          </p:nvPicPr>
          <p:blipFill rotWithShape="1">
            <a:blip r:embed="rId2">
              <a:extLst>
                <a:ext uri="{28A0092B-C50C-407E-A947-70E740481C1C}">
                  <a14:useLocalDpi xmlns:a14="http://schemas.microsoft.com/office/drawing/2010/main" val="0"/>
                </a:ext>
              </a:extLst>
            </a:blip>
            <a:srcRect l="12" t="9062" r="-12" b="8051"/>
            <a:stretch/>
          </p:blipFill>
          <p:spPr>
            <a:xfrm>
              <a:off x="12155287" y="-120676"/>
              <a:ext cx="12268555" cy="6978676"/>
            </a:xfrm>
            <a:prstGeom prst="rect">
              <a:avLst/>
            </a:prstGeom>
          </p:spPr>
        </p:pic>
        <p:sp>
          <p:nvSpPr>
            <p:cNvPr id="54" name="Rectangle 53">
              <a:extLst>
                <a:ext uri="{FF2B5EF4-FFF2-40B4-BE49-F238E27FC236}">
                  <a16:creationId xmlns:a16="http://schemas.microsoft.com/office/drawing/2014/main" id="{AE10030B-541B-0B28-0B68-62C018CD3120}"/>
                </a:ext>
              </a:extLst>
            </p:cNvPr>
            <p:cNvSpPr/>
            <p:nvPr/>
          </p:nvSpPr>
          <p:spPr>
            <a:xfrm>
              <a:off x="12150698" y="-127577"/>
              <a:ext cx="12268555" cy="6978675"/>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D9877844-F657-DA59-277D-356BF86A3C9C}"/>
              </a:ext>
            </a:extLst>
          </p:cNvPr>
          <p:cNvGrpSpPr/>
          <p:nvPr/>
        </p:nvGrpSpPr>
        <p:grpSpPr>
          <a:xfrm>
            <a:off x="-10754874" y="-47092"/>
            <a:ext cx="10468624" cy="6873610"/>
            <a:chOff x="12192000" y="-47092"/>
            <a:chExt cx="10468624" cy="6873610"/>
          </a:xfrm>
        </p:grpSpPr>
        <p:pic>
          <p:nvPicPr>
            <p:cNvPr id="10" name="Picture 9">
              <a:extLst>
                <a:ext uri="{FF2B5EF4-FFF2-40B4-BE49-F238E27FC236}">
                  <a16:creationId xmlns:a16="http://schemas.microsoft.com/office/drawing/2014/main" id="{94E03518-775A-26B9-DCE3-9A64CF0A0552}"/>
                </a:ext>
              </a:extLst>
            </p:cNvPr>
            <p:cNvPicPr>
              <a:picLocks noChangeAspect="1"/>
            </p:cNvPicPr>
            <p:nvPr/>
          </p:nvPicPr>
          <p:blipFill rotWithShape="1">
            <a:blip r:embed="rId3">
              <a:extLst>
                <a:ext uri="{28A0092B-C50C-407E-A947-70E740481C1C}">
                  <a14:useLocalDpi xmlns:a14="http://schemas.microsoft.com/office/drawing/2010/main" val="0"/>
                </a:ext>
              </a:extLst>
            </a:blip>
            <a:srcRect b="1841"/>
            <a:stretch/>
          </p:blipFill>
          <p:spPr>
            <a:xfrm>
              <a:off x="12192000" y="-20064"/>
              <a:ext cx="10452120" cy="6846582"/>
            </a:xfrm>
            <a:prstGeom prst="rect">
              <a:avLst/>
            </a:prstGeom>
          </p:spPr>
        </p:pic>
        <p:sp>
          <p:nvSpPr>
            <p:cNvPr id="12" name="Rectangle 11">
              <a:extLst>
                <a:ext uri="{FF2B5EF4-FFF2-40B4-BE49-F238E27FC236}">
                  <a16:creationId xmlns:a16="http://schemas.microsoft.com/office/drawing/2014/main" id="{E0C7B5DB-73EF-6A1B-36FD-3BA26485FD85}"/>
                </a:ext>
              </a:extLst>
            </p:cNvPr>
            <p:cNvSpPr/>
            <p:nvPr/>
          </p:nvSpPr>
          <p:spPr>
            <a:xfrm>
              <a:off x="12211904" y="-47092"/>
              <a:ext cx="10448720" cy="6846582"/>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67A7D8C-1490-E3BC-3828-71DD91F93E51}"/>
              </a:ext>
            </a:extLst>
          </p:cNvPr>
          <p:cNvGrpSpPr/>
          <p:nvPr/>
        </p:nvGrpSpPr>
        <p:grpSpPr>
          <a:xfrm>
            <a:off x="-295654" y="-41680"/>
            <a:ext cx="12494478" cy="6906581"/>
            <a:chOff x="12191999" y="-41680"/>
            <a:chExt cx="12494478" cy="6906581"/>
          </a:xfrm>
        </p:grpSpPr>
        <p:pic>
          <p:nvPicPr>
            <p:cNvPr id="2" name="Picture 1">
              <a:extLst>
                <a:ext uri="{FF2B5EF4-FFF2-40B4-BE49-F238E27FC236}">
                  <a16:creationId xmlns:a16="http://schemas.microsoft.com/office/drawing/2014/main" id="{C8ED8B70-92DA-49CA-3727-AACE35BC4AE1}"/>
                </a:ext>
              </a:extLst>
            </p:cNvPr>
            <p:cNvPicPr>
              <a:picLocks noChangeAspect="1"/>
            </p:cNvPicPr>
            <p:nvPr/>
          </p:nvPicPr>
          <p:blipFill rotWithShape="1">
            <a:blip r:embed="rId4">
              <a:extLst>
                <a:ext uri="{28A0092B-C50C-407E-A947-70E740481C1C}">
                  <a14:useLocalDpi xmlns:a14="http://schemas.microsoft.com/office/drawing/2010/main" val="0"/>
                </a:ext>
              </a:extLst>
            </a:blip>
            <a:srcRect r="12463"/>
            <a:stretch/>
          </p:blipFill>
          <p:spPr>
            <a:xfrm flipH="1">
              <a:off x="12198681" y="-41680"/>
              <a:ext cx="12487796" cy="6889814"/>
            </a:xfrm>
            <a:prstGeom prst="rect">
              <a:avLst/>
            </a:prstGeom>
          </p:spPr>
        </p:pic>
        <p:sp>
          <p:nvSpPr>
            <p:cNvPr id="6" name="Rectangle 5">
              <a:extLst>
                <a:ext uri="{FF2B5EF4-FFF2-40B4-BE49-F238E27FC236}">
                  <a16:creationId xmlns:a16="http://schemas.microsoft.com/office/drawing/2014/main" id="{55786E32-7D13-C5C9-890C-C84D82A4198A}"/>
                </a:ext>
              </a:extLst>
            </p:cNvPr>
            <p:cNvSpPr/>
            <p:nvPr/>
          </p:nvSpPr>
          <p:spPr>
            <a:xfrm>
              <a:off x="12191999" y="-31814"/>
              <a:ext cx="12494478" cy="6896715"/>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89267B40-11C9-9153-A29F-F65DF623C2F2}"/>
              </a:ext>
            </a:extLst>
          </p:cNvPr>
          <p:cNvSpPr/>
          <p:nvPr/>
        </p:nvSpPr>
        <p:spPr>
          <a:xfrm>
            <a:off x="-9257" y="-31814"/>
            <a:ext cx="1749113" cy="684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02B77373-4031-140B-C0A4-3140D943CF61}"/>
              </a:ext>
            </a:extLst>
          </p:cNvPr>
          <p:cNvGrpSpPr/>
          <p:nvPr/>
        </p:nvGrpSpPr>
        <p:grpSpPr>
          <a:xfrm>
            <a:off x="12759918" y="5352526"/>
            <a:ext cx="5915279" cy="1158715"/>
            <a:chOff x="601975" y="1239906"/>
            <a:chExt cx="7027661" cy="1158715"/>
          </a:xfrm>
        </p:grpSpPr>
        <p:sp>
          <p:nvSpPr>
            <p:cNvPr id="19" name="TextBox 18">
              <a:extLst>
                <a:ext uri="{FF2B5EF4-FFF2-40B4-BE49-F238E27FC236}">
                  <a16:creationId xmlns:a16="http://schemas.microsoft.com/office/drawing/2014/main" id="{6D9AE19B-7085-C186-A16C-1E3F3ECE20D4}"/>
                </a:ext>
              </a:extLst>
            </p:cNvPr>
            <p:cNvSpPr txBox="1">
              <a:spLocks noChangeArrowheads="1"/>
            </p:cNvSpPr>
            <p:nvPr/>
          </p:nvSpPr>
          <p:spPr bwMode="auto">
            <a:xfrm>
              <a:off x="2263385" y="1239906"/>
              <a:ext cx="3696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r>
                <a:rPr lang="en-US" b="1" dirty="0">
                  <a:solidFill>
                    <a:schemeClr val="bg1"/>
                  </a:solidFill>
                  <a:latin typeface="Montserrat-Bold" panose="00000800000000000000" pitchFamily="50" charset="0"/>
                </a:rPr>
                <a:t>STYLES OF LEADERSHIP</a:t>
              </a:r>
              <a:endParaRPr lang="ru-RU" b="1" dirty="0">
                <a:solidFill>
                  <a:schemeClr val="bg1"/>
                </a:solidFill>
                <a:latin typeface="Montserrat-Bold" panose="00000800000000000000" pitchFamily="50" charset="0"/>
              </a:endParaRPr>
            </a:p>
          </p:txBody>
        </p:sp>
        <p:sp>
          <p:nvSpPr>
            <p:cNvPr id="20" name="TextBox 19">
              <a:extLst>
                <a:ext uri="{FF2B5EF4-FFF2-40B4-BE49-F238E27FC236}">
                  <a16:creationId xmlns:a16="http://schemas.microsoft.com/office/drawing/2014/main" id="{758BECD2-07FE-F89D-303C-7A0856347892}"/>
                </a:ext>
              </a:extLst>
            </p:cNvPr>
            <p:cNvSpPr txBox="1">
              <a:spLocks noChangeArrowheads="1"/>
            </p:cNvSpPr>
            <p:nvPr/>
          </p:nvSpPr>
          <p:spPr bwMode="auto">
            <a:xfrm>
              <a:off x="601975" y="1609238"/>
              <a:ext cx="7027661" cy="78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p:txBody>
        </p:sp>
      </p:grpSp>
      <p:sp>
        <p:nvSpPr>
          <p:cNvPr id="53" name="TextBox 52">
            <a:extLst>
              <a:ext uri="{FF2B5EF4-FFF2-40B4-BE49-F238E27FC236}">
                <a16:creationId xmlns:a16="http://schemas.microsoft.com/office/drawing/2014/main" id="{82434AAD-6276-EC0A-31ED-589DD1285475}"/>
              </a:ext>
            </a:extLst>
          </p:cNvPr>
          <p:cNvSpPr txBox="1"/>
          <p:nvPr/>
        </p:nvSpPr>
        <p:spPr>
          <a:xfrm>
            <a:off x="6611134" y="6421241"/>
            <a:ext cx="5587690" cy="369332"/>
          </a:xfrm>
          <a:prstGeom prst="rect">
            <a:avLst/>
          </a:prstGeom>
          <a:noFill/>
        </p:spPr>
        <p:txBody>
          <a:bodyPr wrap="square" rtlCol="0">
            <a:spAutoFit/>
          </a:bodyPr>
          <a:lstStyle/>
          <a:p>
            <a:pPr algn="r"/>
            <a:r>
              <a:rPr lang="en-US" spc="600" dirty="0">
                <a:solidFill>
                  <a:schemeClr val="bg1"/>
                </a:solidFill>
                <a:latin typeface="Montserrat Light" pitchFamily="2" charset="77"/>
              </a:rPr>
              <a:t>WWW.PPTHEMES.COM </a:t>
            </a:r>
          </a:p>
        </p:txBody>
      </p:sp>
      <p:sp>
        <p:nvSpPr>
          <p:cNvPr id="42" name="Diamond 41">
            <a:extLst>
              <a:ext uri="{FF2B5EF4-FFF2-40B4-BE49-F238E27FC236}">
                <a16:creationId xmlns:a16="http://schemas.microsoft.com/office/drawing/2014/main" id="{C5FAAB6C-C6DE-4C3E-CF7B-5C55128EE02D}"/>
              </a:ext>
            </a:extLst>
          </p:cNvPr>
          <p:cNvSpPr/>
          <p:nvPr/>
        </p:nvSpPr>
        <p:spPr>
          <a:xfrm>
            <a:off x="4379977" y="3167946"/>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465FE290-8C8A-A662-17CB-264E51057509}"/>
              </a:ext>
            </a:extLst>
          </p:cNvPr>
          <p:cNvSpPr/>
          <p:nvPr/>
        </p:nvSpPr>
        <p:spPr>
          <a:xfrm>
            <a:off x="5736000" y="3167946"/>
            <a:ext cx="360000" cy="3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C6D828EB-E7EA-5773-9652-AE53FB5D669F}"/>
              </a:ext>
            </a:extLst>
          </p:cNvPr>
          <p:cNvSpPr/>
          <p:nvPr/>
        </p:nvSpPr>
        <p:spPr>
          <a:xfrm>
            <a:off x="5298257" y="3167946"/>
            <a:ext cx="360000" cy="360000"/>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21DFFB8E-C406-CF59-4CA2-EACEAF0C708E}"/>
              </a:ext>
            </a:extLst>
          </p:cNvPr>
          <p:cNvSpPr/>
          <p:nvPr/>
        </p:nvSpPr>
        <p:spPr>
          <a:xfrm>
            <a:off x="4839117" y="3167946"/>
            <a:ext cx="360000" cy="3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3C663A5-0996-8893-E730-E5C86AEB7C2A}"/>
              </a:ext>
            </a:extLst>
          </p:cNvPr>
          <p:cNvSpPr/>
          <p:nvPr/>
        </p:nvSpPr>
        <p:spPr>
          <a:xfrm>
            <a:off x="6180804" y="3167946"/>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0A53FDB5-8B45-2506-A392-9D328D5A3EC3}"/>
              </a:ext>
            </a:extLst>
          </p:cNvPr>
          <p:cNvSpPr/>
          <p:nvPr/>
        </p:nvSpPr>
        <p:spPr>
          <a:xfrm rot="5400000">
            <a:off x="648800" y="187326"/>
            <a:ext cx="2160000" cy="21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516647C1-AC26-B8BD-B6BD-784002349759}"/>
              </a:ext>
            </a:extLst>
          </p:cNvPr>
          <p:cNvSpPr/>
          <p:nvPr/>
        </p:nvSpPr>
        <p:spPr>
          <a:xfrm rot="5400000">
            <a:off x="-493219" y="1361374"/>
            <a:ext cx="2160000" cy="2160000"/>
          </a:xfrm>
          <a:prstGeom prst="diamond">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93A02406-42C1-74E2-EBD6-21A9CF95386A}"/>
              </a:ext>
            </a:extLst>
          </p:cNvPr>
          <p:cNvSpPr/>
          <p:nvPr/>
        </p:nvSpPr>
        <p:spPr>
          <a:xfrm rot="5400000">
            <a:off x="1829004" y="1321668"/>
            <a:ext cx="2160000" cy="21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12C0E848-C645-0759-55B9-7047D013FA57}"/>
              </a:ext>
            </a:extLst>
          </p:cNvPr>
          <p:cNvSpPr/>
          <p:nvPr/>
        </p:nvSpPr>
        <p:spPr>
          <a:xfrm rot="5400000">
            <a:off x="661354" y="2472083"/>
            <a:ext cx="2160000" cy="21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4" name="Graphic 23" descr="Group success">
            <a:extLst>
              <a:ext uri="{FF2B5EF4-FFF2-40B4-BE49-F238E27FC236}">
                <a16:creationId xmlns:a16="http://schemas.microsoft.com/office/drawing/2014/main" id="{5278CD3D-BD10-EE78-D853-A20D3DA697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66192" y="1918705"/>
            <a:ext cx="1120720" cy="1120720"/>
          </a:xfrm>
          <a:prstGeom prst="rect">
            <a:avLst/>
          </a:prstGeom>
        </p:spPr>
      </p:pic>
      <p:sp>
        <p:nvSpPr>
          <p:cNvPr id="3" name="TextBox 2">
            <a:extLst>
              <a:ext uri="{FF2B5EF4-FFF2-40B4-BE49-F238E27FC236}">
                <a16:creationId xmlns:a16="http://schemas.microsoft.com/office/drawing/2014/main" id="{60BA15C9-D3B2-0BB3-6A65-D6D17A9DF129}"/>
              </a:ext>
            </a:extLst>
          </p:cNvPr>
          <p:cNvSpPr txBox="1"/>
          <p:nvPr/>
        </p:nvSpPr>
        <p:spPr>
          <a:xfrm>
            <a:off x="4287280" y="1692968"/>
            <a:ext cx="5844168" cy="1446550"/>
          </a:xfrm>
          <a:prstGeom prst="rect">
            <a:avLst/>
          </a:prstGeom>
          <a:noFill/>
        </p:spPr>
        <p:txBody>
          <a:bodyPr wrap="square" rtlCol="0">
            <a:spAutoFit/>
          </a:bodyPr>
          <a:lstStyle/>
          <a:p>
            <a:r>
              <a:rPr lang="en-US" sz="4400" b="1" dirty="0">
                <a:solidFill>
                  <a:schemeClr val="bg1"/>
                </a:solidFill>
                <a:latin typeface="Montserrat" pitchFamily="2" charset="77"/>
              </a:rPr>
              <a:t>WHO</a:t>
            </a:r>
            <a:r>
              <a:rPr lang="en-US" sz="4400" dirty="0">
                <a:solidFill>
                  <a:schemeClr val="bg1"/>
                </a:solidFill>
                <a:latin typeface="Montserrat" pitchFamily="2" charset="77"/>
              </a:rPr>
              <a:t> IS A </a:t>
            </a:r>
          </a:p>
          <a:p>
            <a:r>
              <a:rPr lang="en-US" sz="4400" dirty="0">
                <a:solidFill>
                  <a:schemeClr val="bg1"/>
                </a:solidFill>
                <a:latin typeface="Montserrat" pitchFamily="2" charset="77"/>
              </a:rPr>
              <a:t>LIDER</a:t>
            </a:r>
          </a:p>
        </p:txBody>
      </p:sp>
      <p:grpSp>
        <p:nvGrpSpPr>
          <p:cNvPr id="4" name="Group 3">
            <a:extLst>
              <a:ext uri="{FF2B5EF4-FFF2-40B4-BE49-F238E27FC236}">
                <a16:creationId xmlns:a16="http://schemas.microsoft.com/office/drawing/2014/main" id="{D8CA77F0-C127-818B-C641-D504B4601E39}"/>
              </a:ext>
            </a:extLst>
          </p:cNvPr>
          <p:cNvGrpSpPr/>
          <p:nvPr/>
        </p:nvGrpSpPr>
        <p:grpSpPr>
          <a:xfrm>
            <a:off x="4287280" y="3718483"/>
            <a:ext cx="5921959" cy="2576208"/>
            <a:chOff x="594039" y="1299676"/>
            <a:chExt cx="7035597" cy="2576208"/>
          </a:xfrm>
        </p:grpSpPr>
        <p:sp>
          <p:nvSpPr>
            <p:cNvPr id="5" name="TextBox 4">
              <a:extLst>
                <a:ext uri="{FF2B5EF4-FFF2-40B4-BE49-F238E27FC236}">
                  <a16:creationId xmlns:a16="http://schemas.microsoft.com/office/drawing/2014/main" id="{BF611C0D-F546-58AA-403E-67D4931B07F6}"/>
                </a:ext>
              </a:extLst>
            </p:cNvPr>
            <p:cNvSpPr txBox="1">
              <a:spLocks noChangeArrowheads="1"/>
            </p:cNvSpPr>
            <p:nvPr/>
          </p:nvSpPr>
          <p:spPr bwMode="auto">
            <a:xfrm>
              <a:off x="594039" y="1299676"/>
              <a:ext cx="1682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bg1"/>
                  </a:solidFill>
                  <a:latin typeface="Montserrat-Bold" panose="00000800000000000000" pitchFamily="50" charset="0"/>
                </a:rPr>
                <a:t>Investment</a:t>
              </a:r>
              <a:endParaRPr lang="ru-RU" b="1" dirty="0">
                <a:solidFill>
                  <a:schemeClr val="bg1"/>
                </a:solidFill>
                <a:latin typeface="Montserrat-Bold" panose="00000800000000000000" pitchFamily="50" charset="0"/>
              </a:endParaRPr>
            </a:p>
          </p:txBody>
        </p:sp>
        <p:sp>
          <p:nvSpPr>
            <p:cNvPr id="13" name="TextBox 12">
              <a:extLst>
                <a:ext uri="{FF2B5EF4-FFF2-40B4-BE49-F238E27FC236}">
                  <a16:creationId xmlns:a16="http://schemas.microsoft.com/office/drawing/2014/main" id="{FE9F4B0B-BF52-125F-C988-0BFDB30A6854}"/>
                </a:ext>
              </a:extLst>
            </p:cNvPr>
            <p:cNvSpPr txBox="1">
              <a:spLocks noChangeArrowheads="1"/>
            </p:cNvSpPr>
            <p:nvPr/>
          </p:nvSpPr>
          <p:spPr bwMode="auto">
            <a:xfrm>
              <a:off x="601975" y="1609238"/>
              <a:ext cx="7027661" cy="226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a:p>
              <a:pPr eaLnBrk="1" hangingPunct="1">
                <a:lnSpc>
                  <a:spcPct val="150000"/>
                </a:lnSpc>
              </a:pPr>
              <a:endParaRPr lang="en-US" sz="1600" dirty="0">
                <a:solidFill>
                  <a:schemeClr val="bg1"/>
                </a:solidFill>
                <a:latin typeface="Montserrat Light" panose="00000400000000000000" pitchFamily="50" charset="0"/>
              </a:endParaRPr>
            </a:p>
            <a:p>
              <a:pPr>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endParaRPr lang="ru-RU" sz="1600" dirty="0">
                <a:solidFill>
                  <a:schemeClr val="bg1"/>
                </a:solidFill>
                <a:latin typeface="Montserrat Light" panose="00000400000000000000" pitchFamily="50" charset="0"/>
              </a:endParaRPr>
            </a:p>
            <a:p>
              <a:pPr eaLnBrk="1" hangingPunct="1">
                <a:lnSpc>
                  <a:spcPct val="150000"/>
                </a:lnSpc>
              </a:pPr>
              <a:endParaRPr lang="ru-RU" sz="1600" dirty="0">
                <a:solidFill>
                  <a:schemeClr val="bg1"/>
                </a:solidFill>
                <a:latin typeface="Montserrat Light" panose="00000400000000000000" pitchFamily="50" charset="0"/>
              </a:endParaRPr>
            </a:p>
          </p:txBody>
        </p:sp>
      </p:grpSp>
      <p:sp>
        <p:nvSpPr>
          <p:cNvPr id="14" name="Rectángulo: esquinas redondeadas 95">
            <a:extLst>
              <a:ext uri="{FF2B5EF4-FFF2-40B4-BE49-F238E27FC236}">
                <a16:creationId xmlns:a16="http://schemas.microsoft.com/office/drawing/2014/main" id="{17F5F8F2-70CE-2EC1-2113-FE7A4E7E3E7E}"/>
              </a:ext>
            </a:extLst>
          </p:cNvPr>
          <p:cNvSpPr/>
          <p:nvPr/>
        </p:nvSpPr>
        <p:spPr>
          <a:xfrm rot="16200000">
            <a:off x="5509198" y="8054026"/>
            <a:ext cx="1057509" cy="127338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
          </a:p>
        </p:txBody>
      </p:sp>
      <p:sp>
        <p:nvSpPr>
          <p:cNvPr id="22" name="Rectángulo: esquinas redondeadas 92">
            <a:extLst>
              <a:ext uri="{FF2B5EF4-FFF2-40B4-BE49-F238E27FC236}">
                <a16:creationId xmlns:a16="http://schemas.microsoft.com/office/drawing/2014/main" id="{98EFE75A-DED2-48DC-6AD4-C143DF8A3BB7}"/>
              </a:ext>
            </a:extLst>
          </p:cNvPr>
          <p:cNvSpPr/>
          <p:nvPr/>
        </p:nvSpPr>
        <p:spPr>
          <a:xfrm rot="10800000">
            <a:off x="5618527" y="8639439"/>
            <a:ext cx="1057509" cy="127338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
          </a:p>
        </p:txBody>
      </p:sp>
      <p:sp>
        <p:nvSpPr>
          <p:cNvPr id="23" name="Rectángulo: esquinas redondeadas 89">
            <a:extLst>
              <a:ext uri="{FF2B5EF4-FFF2-40B4-BE49-F238E27FC236}">
                <a16:creationId xmlns:a16="http://schemas.microsoft.com/office/drawing/2014/main" id="{60927E48-342A-1E64-AF66-D25B4B7709AC}"/>
              </a:ext>
            </a:extLst>
          </p:cNvPr>
          <p:cNvSpPr/>
          <p:nvPr/>
        </p:nvSpPr>
        <p:spPr>
          <a:xfrm rot="5400000">
            <a:off x="6203940" y="8531500"/>
            <a:ext cx="1057509" cy="127338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
          </a:p>
        </p:txBody>
      </p:sp>
      <p:sp>
        <p:nvSpPr>
          <p:cNvPr id="25" name="Rectángulo: esquinas redondeadas 80">
            <a:extLst>
              <a:ext uri="{FF2B5EF4-FFF2-40B4-BE49-F238E27FC236}">
                <a16:creationId xmlns:a16="http://schemas.microsoft.com/office/drawing/2014/main" id="{7877A098-A597-F13E-0286-8AD62F0E9269}"/>
              </a:ext>
            </a:extLst>
          </p:cNvPr>
          <p:cNvSpPr/>
          <p:nvPr/>
        </p:nvSpPr>
        <p:spPr>
          <a:xfrm>
            <a:off x="6096000" y="7946087"/>
            <a:ext cx="1057509" cy="127338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
          </a:p>
        </p:txBody>
      </p:sp>
      <p:sp>
        <p:nvSpPr>
          <p:cNvPr id="26" name="Forma libre: forma 83">
            <a:hlinkClick r:id="rId7" action="ppaction://hlinksldjump"/>
            <a:extLst>
              <a:ext uri="{FF2B5EF4-FFF2-40B4-BE49-F238E27FC236}">
                <a16:creationId xmlns:a16="http://schemas.microsoft.com/office/drawing/2014/main" id="{FFAA5E8F-942D-5B0B-1EF6-082CA1E287FD}"/>
              </a:ext>
            </a:extLst>
          </p:cNvPr>
          <p:cNvSpPr/>
          <p:nvPr/>
        </p:nvSpPr>
        <p:spPr>
          <a:xfrm>
            <a:off x="6096000" y="7946087"/>
            <a:ext cx="315346" cy="127338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00"/>
          </a:p>
        </p:txBody>
      </p:sp>
      <p:sp>
        <p:nvSpPr>
          <p:cNvPr id="27" name="Forma libre: forma 90">
            <a:hlinkClick r:id="rId8" action="ppaction://hlinksldjump"/>
            <a:extLst>
              <a:ext uri="{FF2B5EF4-FFF2-40B4-BE49-F238E27FC236}">
                <a16:creationId xmlns:a16="http://schemas.microsoft.com/office/drawing/2014/main" id="{F08DF724-B1BD-5F5C-B873-F372DC848162}"/>
              </a:ext>
            </a:extLst>
          </p:cNvPr>
          <p:cNvSpPr/>
          <p:nvPr/>
        </p:nvSpPr>
        <p:spPr>
          <a:xfrm rot="5400000">
            <a:off x="6575022" y="8160418"/>
            <a:ext cx="315346" cy="127338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00"/>
          </a:p>
        </p:txBody>
      </p:sp>
      <p:sp>
        <p:nvSpPr>
          <p:cNvPr id="28" name="Forma libre: forma 93">
            <a:extLst>
              <a:ext uri="{FF2B5EF4-FFF2-40B4-BE49-F238E27FC236}">
                <a16:creationId xmlns:a16="http://schemas.microsoft.com/office/drawing/2014/main" id="{8FBBE074-EFEC-3B8C-A0EA-EB3408B31521}"/>
              </a:ext>
            </a:extLst>
          </p:cNvPr>
          <p:cNvSpPr/>
          <p:nvPr/>
        </p:nvSpPr>
        <p:spPr>
          <a:xfrm rot="10800000">
            <a:off x="6360690" y="8639439"/>
            <a:ext cx="315346" cy="127338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00"/>
          </a:p>
        </p:txBody>
      </p:sp>
      <p:sp>
        <p:nvSpPr>
          <p:cNvPr id="29" name="Forma libre: forma 96">
            <a:extLst>
              <a:ext uri="{FF2B5EF4-FFF2-40B4-BE49-F238E27FC236}">
                <a16:creationId xmlns:a16="http://schemas.microsoft.com/office/drawing/2014/main" id="{565AF8AC-AFE6-3B43-FAB5-0AF13D5C639B}"/>
              </a:ext>
            </a:extLst>
          </p:cNvPr>
          <p:cNvSpPr/>
          <p:nvPr/>
        </p:nvSpPr>
        <p:spPr>
          <a:xfrm rot="16200000">
            <a:off x="5880279" y="8425108"/>
            <a:ext cx="315346" cy="127338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00"/>
          </a:p>
        </p:txBody>
      </p:sp>
      <p:pic>
        <p:nvPicPr>
          <p:cNvPr id="30" name="Gráfico 116" descr="Aula de clases con relleno sólido">
            <a:extLst>
              <a:ext uri="{FF2B5EF4-FFF2-40B4-BE49-F238E27FC236}">
                <a16:creationId xmlns:a16="http://schemas.microsoft.com/office/drawing/2014/main" id="{8E7A2E18-19C4-CC50-A0E8-C204F824E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41802" y="8904129"/>
            <a:ext cx="281235" cy="281235"/>
          </a:xfrm>
          <a:prstGeom prst="rect">
            <a:avLst/>
          </a:prstGeom>
        </p:spPr>
      </p:pic>
      <p:pic>
        <p:nvPicPr>
          <p:cNvPr id="31" name="Gráfico 117" descr="Rollo de diplomas con relleno sólido">
            <a:extLst>
              <a:ext uri="{FF2B5EF4-FFF2-40B4-BE49-F238E27FC236}">
                <a16:creationId xmlns:a16="http://schemas.microsoft.com/office/drawing/2014/main" id="{BC5C4EA3-C59E-8B50-2E1C-69DAD30AB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77746" y="9510900"/>
            <a:ext cx="281235" cy="281235"/>
          </a:xfrm>
          <a:prstGeom prst="rect">
            <a:avLst/>
          </a:prstGeom>
        </p:spPr>
      </p:pic>
      <p:pic>
        <p:nvPicPr>
          <p:cNvPr id="32" name="Gráfico 118" descr="Libro abierto con relleno sólido">
            <a:extLst>
              <a:ext uri="{FF2B5EF4-FFF2-40B4-BE49-F238E27FC236}">
                <a16:creationId xmlns:a16="http://schemas.microsoft.com/office/drawing/2014/main" id="{05D41E34-B643-870F-A8F0-4E30B096E00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78957" y="8673626"/>
            <a:ext cx="281235" cy="281235"/>
          </a:xfrm>
          <a:prstGeom prst="rect">
            <a:avLst/>
          </a:prstGeom>
        </p:spPr>
      </p:pic>
      <p:pic>
        <p:nvPicPr>
          <p:cNvPr id="33" name="Gráfico 119" descr="Círculos con flechas con relleno sólido">
            <a:extLst>
              <a:ext uri="{FF2B5EF4-FFF2-40B4-BE49-F238E27FC236}">
                <a16:creationId xmlns:a16="http://schemas.microsoft.com/office/drawing/2014/main" id="{AD49F4F7-91C2-AA65-A23C-5A53E797226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121143" y="8051159"/>
            <a:ext cx="281235" cy="281235"/>
          </a:xfrm>
          <a:prstGeom prst="rect">
            <a:avLst/>
          </a:prstGeom>
        </p:spPr>
      </p:pic>
      <p:sp>
        <p:nvSpPr>
          <p:cNvPr id="34" name="CuadroTexto 120">
            <a:extLst>
              <a:ext uri="{FF2B5EF4-FFF2-40B4-BE49-F238E27FC236}">
                <a16:creationId xmlns:a16="http://schemas.microsoft.com/office/drawing/2014/main" id="{5A8EB7D0-1877-1D1B-6F5E-D7F81344CFBA}"/>
              </a:ext>
            </a:extLst>
          </p:cNvPr>
          <p:cNvSpPr txBox="1"/>
          <p:nvPr/>
        </p:nvSpPr>
        <p:spPr>
          <a:xfrm>
            <a:off x="6535593" y="8125227"/>
            <a:ext cx="519419" cy="461665"/>
          </a:xfrm>
          <a:prstGeom prst="rect">
            <a:avLst/>
          </a:prstGeom>
          <a:noFill/>
        </p:spPr>
        <p:txBody>
          <a:bodyPr wrap="square" rtlCol="0">
            <a:spAutoFit/>
          </a:bodyPr>
          <a:lstStyle/>
          <a:p>
            <a:pPr algn="ctr"/>
            <a:r>
              <a:rPr lang="es-ES" sz="1000" dirty="0">
                <a:solidFill>
                  <a:schemeClr val="accent5"/>
                </a:solidFill>
                <a:latin typeface="Montserrat Black" panose="00000A00000000000000" pitchFamily="50" charset="0"/>
              </a:rPr>
              <a:t>1</a:t>
            </a:r>
          </a:p>
          <a:p>
            <a:pPr algn="ctr"/>
            <a:r>
              <a:rPr lang="es-ES" sz="900" dirty="0">
                <a:solidFill>
                  <a:schemeClr val="tx2"/>
                </a:solidFill>
                <a:latin typeface="Lato" panose="020F0502020204030203" pitchFamily="34" charset="0"/>
              </a:rPr>
              <a:t>TITLE</a:t>
            </a:r>
          </a:p>
          <a:p>
            <a:pPr algn="ctr"/>
            <a:r>
              <a:rPr lang="es-ES" sz="500" dirty="0">
                <a:solidFill>
                  <a:schemeClr val="tx2"/>
                </a:solidFill>
                <a:latin typeface="Lato" panose="020F0502020204030203" pitchFamily="34" charset="0"/>
              </a:rPr>
              <a:t>HERE</a:t>
            </a:r>
            <a:endParaRPr lang="es-CO" sz="700" dirty="0">
              <a:solidFill>
                <a:schemeClr val="tx2"/>
              </a:solidFill>
              <a:latin typeface="Lato" panose="020F0502020204030203" pitchFamily="34" charset="0"/>
            </a:endParaRPr>
          </a:p>
        </p:txBody>
      </p:sp>
      <p:sp>
        <p:nvSpPr>
          <p:cNvPr id="35" name="CuadroTexto 121">
            <a:extLst>
              <a:ext uri="{FF2B5EF4-FFF2-40B4-BE49-F238E27FC236}">
                <a16:creationId xmlns:a16="http://schemas.microsoft.com/office/drawing/2014/main" id="{83CEDC34-F042-7F6D-B0CB-0F3EBE1F265B}"/>
              </a:ext>
            </a:extLst>
          </p:cNvPr>
          <p:cNvSpPr txBox="1"/>
          <p:nvPr/>
        </p:nvSpPr>
        <p:spPr>
          <a:xfrm>
            <a:off x="6785550" y="9131147"/>
            <a:ext cx="519419" cy="654025"/>
          </a:xfrm>
          <a:prstGeom prst="rect">
            <a:avLst/>
          </a:prstGeom>
          <a:noFill/>
        </p:spPr>
        <p:txBody>
          <a:bodyPr wrap="square" rtlCol="0">
            <a:spAutoFit/>
          </a:bodyPr>
          <a:lstStyle/>
          <a:p>
            <a:pPr algn="ctr"/>
            <a:r>
              <a:rPr lang="es-ES" sz="1000" dirty="0">
                <a:solidFill>
                  <a:schemeClr val="accent2"/>
                </a:solidFill>
                <a:latin typeface="Montserrat Black" panose="00000A00000000000000" pitchFamily="50" charset="0"/>
              </a:rPr>
              <a:t>2</a:t>
            </a:r>
          </a:p>
          <a:p>
            <a:pPr algn="ctr"/>
            <a:r>
              <a:rPr lang="es-ES" sz="1000" dirty="0">
                <a:solidFill>
                  <a:schemeClr val="tx2"/>
                </a:solidFill>
                <a:latin typeface="Lato" panose="020F0502020204030203" pitchFamily="34" charset="0"/>
              </a:rPr>
              <a:t>TITLE</a:t>
            </a:r>
          </a:p>
          <a:p>
            <a:pPr algn="ctr"/>
            <a:r>
              <a:rPr lang="es-ES" sz="500" dirty="0">
                <a:solidFill>
                  <a:schemeClr val="tx2"/>
                </a:solidFill>
                <a:latin typeface="Lato" panose="020F0502020204030203" pitchFamily="34" charset="0"/>
              </a:rPr>
              <a:t>HERE</a:t>
            </a:r>
            <a:endParaRPr lang="es-CO" sz="500" dirty="0">
              <a:solidFill>
                <a:schemeClr val="tx2"/>
              </a:solidFill>
              <a:latin typeface="Lato" panose="020F0502020204030203" pitchFamily="34" charset="0"/>
            </a:endParaRPr>
          </a:p>
          <a:p>
            <a:pPr algn="ctr"/>
            <a:endParaRPr lang="es-CO" sz="1000" dirty="0">
              <a:solidFill>
                <a:schemeClr val="tx2"/>
              </a:solidFill>
              <a:latin typeface="Lato" panose="020F0502020204030203" pitchFamily="34" charset="0"/>
            </a:endParaRPr>
          </a:p>
        </p:txBody>
      </p:sp>
      <p:sp>
        <p:nvSpPr>
          <p:cNvPr id="36" name="CuadroTexto 122">
            <a:extLst>
              <a:ext uri="{FF2B5EF4-FFF2-40B4-BE49-F238E27FC236}">
                <a16:creationId xmlns:a16="http://schemas.microsoft.com/office/drawing/2014/main" id="{BF5CD835-F13E-8172-B373-1C4889840EB1}"/>
              </a:ext>
            </a:extLst>
          </p:cNvPr>
          <p:cNvSpPr txBox="1"/>
          <p:nvPr/>
        </p:nvSpPr>
        <p:spPr>
          <a:xfrm>
            <a:off x="5775842" y="9317594"/>
            <a:ext cx="519419" cy="492443"/>
          </a:xfrm>
          <a:prstGeom prst="rect">
            <a:avLst/>
          </a:prstGeom>
          <a:noFill/>
        </p:spPr>
        <p:txBody>
          <a:bodyPr wrap="square" rtlCol="0">
            <a:spAutoFit/>
          </a:bodyPr>
          <a:lstStyle/>
          <a:p>
            <a:pPr algn="ctr"/>
            <a:r>
              <a:rPr lang="es-ES" sz="1000" dirty="0">
                <a:solidFill>
                  <a:schemeClr val="accent3"/>
                </a:solidFill>
                <a:latin typeface="Montserrat Black" panose="00000A00000000000000" pitchFamily="50" charset="0"/>
              </a:rPr>
              <a:t>3</a:t>
            </a:r>
          </a:p>
          <a:p>
            <a:pPr algn="ctr"/>
            <a:r>
              <a:rPr lang="es-ES" sz="1000" dirty="0">
                <a:solidFill>
                  <a:schemeClr val="tx2"/>
                </a:solidFill>
                <a:latin typeface="Lato" panose="020F0502020204030203" pitchFamily="34" charset="0"/>
              </a:rPr>
              <a:t>TITLE</a:t>
            </a:r>
          </a:p>
          <a:p>
            <a:pPr algn="ctr"/>
            <a:r>
              <a:rPr lang="es-ES" sz="500" dirty="0">
                <a:solidFill>
                  <a:schemeClr val="tx2"/>
                </a:solidFill>
                <a:latin typeface="Lato" panose="020F0502020204030203" pitchFamily="34" charset="0"/>
              </a:rPr>
              <a:t>HERE</a:t>
            </a:r>
            <a:endParaRPr lang="es-CO" sz="500" dirty="0">
              <a:solidFill>
                <a:schemeClr val="tx2"/>
              </a:solidFill>
              <a:latin typeface="Lato" panose="020F0502020204030203" pitchFamily="34" charset="0"/>
            </a:endParaRPr>
          </a:p>
        </p:txBody>
      </p:sp>
      <p:sp>
        <p:nvSpPr>
          <p:cNvPr id="37" name="CuadroTexto 123">
            <a:extLst>
              <a:ext uri="{FF2B5EF4-FFF2-40B4-BE49-F238E27FC236}">
                <a16:creationId xmlns:a16="http://schemas.microsoft.com/office/drawing/2014/main" id="{F669E504-39FF-463F-2852-525A7E30D259}"/>
              </a:ext>
            </a:extLst>
          </p:cNvPr>
          <p:cNvSpPr txBox="1"/>
          <p:nvPr/>
        </p:nvSpPr>
        <p:spPr>
          <a:xfrm>
            <a:off x="5529667" y="8404308"/>
            <a:ext cx="519419" cy="492443"/>
          </a:xfrm>
          <a:prstGeom prst="rect">
            <a:avLst/>
          </a:prstGeom>
          <a:noFill/>
        </p:spPr>
        <p:txBody>
          <a:bodyPr wrap="square" rtlCol="0">
            <a:spAutoFit/>
          </a:bodyPr>
          <a:lstStyle/>
          <a:p>
            <a:pPr algn="ctr"/>
            <a:r>
              <a:rPr lang="es-ES" sz="1000" dirty="0">
                <a:solidFill>
                  <a:schemeClr val="accent4"/>
                </a:solidFill>
                <a:latin typeface="Montserrat Black" panose="00000A00000000000000" pitchFamily="50" charset="0"/>
              </a:rPr>
              <a:t>4</a:t>
            </a:r>
          </a:p>
          <a:p>
            <a:pPr algn="ctr"/>
            <a:r>
              <a:rPr lang="es-ES" sz="1000" dirty="0">
                <a:solidFill>
                  <a:schemeClr val="tx2"/>
                </a:solidFill>
                <a:latin typeface="Lato" panose="020F0502020204030203" pitchFamily="34" charset="0"/>
              </a:rPr>
              <a:t>TITLE</a:t>
            </a:r>
          </a:p>
          <a:p>
            <a:pPr algn="ctr"/>
            <a:r>
              <a:rPr lang="es-ES" sz="500" dirty="0">
                <a:solidFill>
                  <a:schemeClr val="tx2"/>
                </a:solidFill>
                <a:latin typeface="Lato" panose="020F0502020204030203" pitchFamily="34" charset="0"/>
              </a:rPr>
              <a:t>HERE</a:t>
            </a:r>
            <a:endParaRPr lang="es-CO" sz="500" dirty="0">
              <a:solidFill>
                <a:schemeClr val="tx2"/>
              </a:solidFill>
              <a:latin typeface="Lato" panose="020F0502020204030203" pitchFamily="34" charset="0"/>
            </a:endParaRPr>
          </a:p>
        </p:txBody>
      </p:sp>
      <p:grpSp>
        <p:nvGrpSpPr>
          <p:cNvPr id="38" name="Grupo 79">
            <a:extLst>
              <a:ext uri="{FF2B5EF4-FFF2-40B4-BE49-F238E27FC236}">
                <a16:creationId xmlns:a16="http://schemas.microsoft.com/office/drawing/2014/main" id="{D410638F-D74E-4D14-35A1-7500B436C515}"/>
              </a:ext>
            </a:extLst>
          </p:cNvPr>
          <p:cNvGrpSpPr/>
          <p:nvPr/>
        </p:nvGrpSpPr>
        <p:grpSpPr>
          <a:xfrm>
            <a:off x="6096000" y="8635062"/>
            <a:ext cx="580036" cy="580036"/>
            <a:chOff x="9095873" y="4745254"/>
            <a:chExt cx="2550695" cy="2550695"/>
          </a:xfrm>
        </p:grpSpPr>
        <p:sp>
          <p:nvSpPr>
            <p:cNvPr id="40" name="Elipse 78">
              <a:extLst>
                <a:ext uri="{FF2B5EF4-FFF2-40B4-BE49-F238E27FC236}">
                  <a16:creationId xmlns:a16="http://schemas.microsoft.com/office/drawing/2014/main" id="{9AC3B03C-81BD-3A01-363F-F36FBBBED4BE}"/>
                </a:ext>
              </a:extLst>
            </p:cNvPr>
            <p:cNvSpPr/>
            <p:nvPr/>
          </p:nvSpPr>
          <p:spPr>
            <a:xfrm>
              <a:off x="9095873" y="4745254"/>
              <a:ext cx="2550695" cy="25506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
            </a:p>
          </p:txBody>
        </p:sp>
        <p:sp>
          <p:nvSpPr>
            <p:cNvPr id="41" name="Elipse 77">
              <a:extLst>
                <a:ext uri="{FF2B5EF4-FFF2-40B4-BE49-F238E27FC236}">
                  <a16:creationId xmlns:a16="http://schemas.microsoft.com/office/drawing/2014/main" id="{F1036ED8-0E3D-966A-F01A-A2832E289587}"/>
                </a:ext>
              </a:extLst>
            </p:cNvPr>
            <p:cNvSpPr/>
            <p:nvPr/>
          </p:nvSpPr>
          <p:spPr>
            <a:xfrm>
              <a:off x="9432758" y="5101389"/>
              <a:ext cx="1876926" cy="1876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
            </a:p>
          </p:txBody>
        </p:sp>
      </p:grpSp>
      <p:pic>
        <p:nvPicPr>
          <p:cNvPr id="48" name="Gráfico 115" descr="Libros en una estantería con relleno sólido">
            <a:extLst>
              <a:ext uri="{FF2B5EF4-FFF2-40B4-BE49-F238E27FC236}">
                <a16:creationId xmlns:a16="http://schemas.microsoft.com/office/drawing/2014/main" id="{E6A465F8-CD34-0C5A-C66D-3CE81C023B3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237128" y="8771669"/>
            <a:ext cx="281235" cy="281235"/>
          </a:xfrm>
          <a:prstGeom prst="rect">
            <a:avLst/>
          </a:prstGeom>
        </p:spPr>
      </p:pic>
    </p:spTree>
    <p:extLst>
      <p:ext uri="{BB962C8B-B14F-4D97-AF65-F5344CB8AC3E}">
        <p14:creationId xmlns:p14="http://schemas.microsoft.com/office/powerpoint/2010/main" val="282321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1F565243-9681-B2E3-763B-A2D94F96796E}"/>
              </a:ext>
            </a:extLst>
          </p:cNvPr>
          <p:cNvGrpSpPr/>
          <p:nvPr/>
        </p:nvGrpSpPr>
        <p:grpSpPr>
          <a:xfrm>
            <a:off x="-12556257" y="-47092"/>
            <a:ext cx="12494478" cy="6911993"/>
            <a:chOff x="12191999" y="-47092"/>
            <a:chExt cx="12494478" cy="6911993"/>
          </a:xfrm>
        </p:grpSpPr>
        <p:pic>
          <p:nvPicPr>
            <p:cNvPr id="76" name="Picture 75">
              <a:extLst>
                <a:ext uri="{FF2B5EF4-FFF2-40B4-BE49-F238E27FC236}">
                  <a16:creationId xmlns:a16="http://schemas.microsoft.com/office/drawing/2014/main" id="{2981E7A3-935D-48D3-B795-8A14F20A4876}"/>
                </a:ext>
              </a:extLst>
            </p:cNvPr>
            <p:cNvPicPr>
              <a:picLocks noChangeAspect="1"/>
            </p:cNvPicPr>
            <p:nvPr/>
          </p:nvPicPr>
          <p:blipFill rotWithShape="1">
            <a:blip r:embed="rId2">
              <a:extLst>
                <a:ext uri="{28A0092B-C50C-407E-A947-70E740481C1C}">
                  <a14:useLocalDpi xmlns:a14="http://schemas.microsoft.com/office/drawing/2010/main" val="0"/>
                </a:ext>
              </a:extLst>
            </a:blip>
            <a:srcRect r="12463"/>
            <a:stretch/>
          </p:blipFill>
          <p:spPr>
            <a:xfrm flipH="1">
              <a:off x="12198681" y="-41680"/>
              <a:ext cx="12487796" cy="6889814"/>
            </a:xfrm>
            <a:prstGeom prst="rect">
              <a:avLst/>
            </a:prstGeom>
          </p:spPr>
        </p:pic>
        <p:sp>
          <p:nvSpPr>
            <p:cNvPr id="77" name="Rectangle 76">
              <a:extLst>
                <a:ext uri="{FF2B5EF4-FFF2-40B4-BE49-F238E27FC236}">
                  <a16:creationId xmlns:a16="http://schemas.microsoft.com/office/drawing/2014/main" id="{8AA6FC20-0C95-1644-6322-6D889AD83837}"/>
                </a:ext>
              </a:extLst>
            </p:cNvPr>
            <p:cNvSpPr/>
            <p:nvPr/>
          </p:nvSpPr>
          <p:spPr>
            <a:xfrm>
              <a:off x="12191999" y="-47092"/>
              <a:ext cx="12494478" cy="6911993"/>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84988345-E809-C211-070D-E3F769B71849}"/>
              </a:ext>
            </a:extLst>
          </p:cNvPr>
          <p:cNvGrpSpPr/>
          <p:nvPr/>
        </p:nvGrpSpPr>
        <p:grpSpPr>
          <a:xfrm>
            <a:off x="-74320" y="-127577"/>
            <a:ext cx="12273144" cy="6985577"/>
            <a:chOff x="12150698" y="-127577"/>
            <a:chExt cx="12273144" cy="6985577"/>
          </a:xfrm>
        </p:grpSpPr>
        <p:pic>
          <p:nvPicPr>
            <p:cNvPr id="79" name="Picture 78">
              <a:extLst>
                <a:ext uri="{FF2B5EF4-FFF2-40B4-BE49-F238E27FC236}">
                  <a16:creationId xmlns:a16="http://schemas.microsoft.com/office/drawing/2014/main" id="{02C587CC-86BA-A9F9-7E34-259A7A24A69A}"/>
                </a:ext>
              </a:extLst>
            </p:cNvPr>
            <p:cNvPicPr>
              <a:picLocks noChangeAspect="1"/>
            </p:cNvPicPr>
            <p:nvPr/>
          </p:nvPicPr>
          <p:blipFill rotWithShape="1">
            <a:blip r:embed="rId3">
              <a:extLst>
                <a:ext uri="{28A0092B-C50C-407E-A947-70E740481C1C}">
                  <a14:useLocalDpi xmlns:a14="http://schemas.microsoft.com/office/drawing/2010/main" val="0"/>
                </a:ext>
              </a:extLst>
            </a:blip>
            <a:srcRect l="12" t="9062" r="-12" b="8051"/>
            <a:stretch/>
          </p:blipFill>
          <p:spPr>
            <a:xfrm>
              <a:off x="12155287" y="-120676"/>
              <a:ext cx="12268555" cy="6978676"/>
            </a:xfrm>
            <a:prstGeom prst="rect">
              <a:avLst/>
            </a:prstGeom>
          </p:spPr>
        </p:pic>
        <p:sp>
          <p:nvSpPr>
            <p:cNvPr id="80" name="Rectangle 79">
              <a:extLst>
                <a:ext uri="{FF2B5EF4-FFF2-40B4-BE49-F238E27FC236}">
                  <a16:creationId xmlns:a16="http://schemas.microsoft.com/office/drawing/2014/main" id="{1FAE76A5-FFA0-C8E2-6969-E923A09F36B4}"/>
                </a:ext>
              </a:extLst>
            </p:cNvPr>
            <p:cNvSpPr/>
            <p:nvPr/>
          </p:nvSpPr>
          <p:spPr>
            <a:xfrm>
              <a:off x="12150698" y="-127577"/>
              <a:ext cx="12268555" cy="6978675"/>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82434AAD-6276-EC0A-31ED-589DD1285475}"/>
              </a:ext>
            </a:extLst>
          </p:cNvPr>
          <p:cNvSpPr txBox="1"/>
          <p:nvPr/>
        </p:nvSpPr>
        <p:spPr>
          <a:xfrm>
            <a:off x="3642075" y="7258068"/>
            <a:ext cx="5587690" cy="276999"/>
          </a:xfrm>
          <a:prstGeom prst="rect">
            <a:avLst/>
          </a:prstGeom>
          <a:noFill/>
        </p:spPr>
        <p:txBody>
          <a:bodyPr wrap="square" rtlCol="0">
            <a:spAutoFit/>
          </a:bodyPr>
          <a:lstStyle/>
          <a:p>
            <a:pPr algn="ctr"/>
            <a:r>
              <a:rPr lang="en-US" sz="1200" spc="600" dirty="0">
                <a:solidFill>
                  <a:schemeClr val="bg1"/>
                </a:solidFill>
                <a:latin typeface="Montserrat Light" pitchFamily="2" charset="77"/>
              </a:rPr>
              <a:t>WWW.PPTHEMES.COM </a:t>
            </a:r>
          </a:p>
        </p:txBody>
      </p:sp>
      <p:sp>
        <p:nvSpPr>
          <p:cNvPr id="42" name="Diamond 41">
            <a:extLst>
              <a:ext uri="{FF2B5EF4-FFF2-40B4-BE49-F238E27FC236}">
                <a16:creationId xmlns:a16="http://schemas.microsoft.com/office/drawing/2014/main" id="{C5FAAB6C-C6DE-4C3E-CF7B-5C55128EE02D}"/>
              </a:ext>
            </a:extLst>
          </p:cNvPr>
          <p:cNvSpPr/>
          <p:nvPr/>
        </p:nvSpPr>
        <p:spPr>
          <a:xfrm rot="10172173">
            <a:off x="5327203" y="471270"/>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465FE290-8C8A-A662-17CB-264E51057509}"/>
              </a:ext>
            </a:extLst>
          </p:cNvPr>
          <p:cNvSpPr/>
          <p:nvPr/>
        </p:nvSpPr>
        <p:spPr>
          <a:xfrm rot="10172173">
            <a:off x="6683226" y="471270"/>
            <a:ext cx="360000" cy="3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C6D828EB-E7EA-5773-9652-AE53FB5D669F}"/>
              </a:ext>
            </a:extLst>
          </p:cNvPr>
          <p:cNvSpPr/>
          <p:nvPr/>
        </p:nvSpPr>
        <p:spPr>
          <a:xfrm rot="10172173">
            <a:off x="6245483" y="471270"/>
            <a:ext cx="360000" cy="360000"/>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21DFFB8E-C406-CF59-4CA2-EACEAF0C708E}"/>
              </a:ext>
            </a:extLst>
          </p:cNvPr>
          <p:cNvSpPr/>
          <p:nvPr/>
        </p:nvSpPr>
        <p:spPr>
          <a:xfrm rot="10172173">
            <a:off x="5786343" y="471270"/>
            <a:ext cx="360000" cy="3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3C663A5-0996-8893-E730-E5C86AEB7C2A}"/>
              </a:ext>
            </a:extLst>
          </p:cNvPr>
          <p:cNvSpPr/>
          <p:nvPr/>
        </p:nvSpPr>
        <p:spPr>
          <a:xfrm rot="10172173">
            <a:off x="7128030" y="471270"/>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5F5EEFC-97BA-E025-2DD1-0863FB7E0BFA}"/>
              </a:ext>
            </a:extLst>
          </p:cNvPr>
          <p:cNvGrpSpPr/>
          <p:nvPr/>
        </p:nvGrpSpPr>
        <p:grpSpPr>
          <a:xfrm>
            <a:off x="13030228" y="3718483"/>
            <a:ext cx="5921959" cy="2576208"/>
            <a:chOff x="594039" y="1299676"/>
            <a:chExt cx="7035597" cy="2576208"/>
          </a:xfrm>
        </p:grpSpPr>
        <p:sp>
          <p:nvSpPr>
            <p:cNvPr id="16" name="TextBox 15">
              <a:extLst>
                <a:ext uri="{FF2B5EF4-FFF2-40B4-BE49-F238E27FC236}">
                  <a16:creationId xmlns:a16="http://schemas.microsoft.com/office/drawing/2014/main" id="{C0D8A5DA-2CE6-3F64-7E91-ACA95B5D06E7}"/>
                </a:ext>
              </a:extLst>
            </p:cNvPr>
            <p:cNvSpPr txBox="1">
              <a:spLocks noChangeArrowheads="1"/>
            </p:cNvSpPr>
            <p:nvPr/>
          </p:nvSpPr>
          <p:spPr bwMode="auto">
            <a:xfrm>
              <a:off x="594039" y="1299676"/>
              <a:ext cx="1682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bg1"/>
                  </a:solidFill>
                  <a:latin typeface="Montserrat-Bold" panose="00000800000000000000" pitchFamily="50" charset="0"/>
                </a:rPr>
                <a:t>Investment</a:t>
              </a:r>
              <a:endParaRPr lang="ru-RU" b="1" dirty="0">
                <a:solidFill>
                  <a:schemeClr val="bg1"/>
                </a:solidFill>
                <a:latin typeface="Montserrat-Bold" panose="00000800000000000000" pitchFamily="50" charset="0"/>
              </a:endParaRPr>
            </a:p>
          </p:txBody>
        </p:sp>
        <p:sp>
          <p:nvSpPr>
            <p:cNvPr id="17" name="TextBox 16">
              <a:extLst>
                <a:ext uri="{FF2B5EF4-FFF2-40B4-BE49-F238E27FC236}">
                  <a16:creationId xmlns:a16="http://schemas.microsoft.com/office/drawing/2014/main" id="{1EBFC41E-5DDA-04C1-4066-7217A5BDA3E6}"/>
                </a:ext>
              </a:extLst>
            </p:cNvPr>
            <p:cNvSpPr txBox="1">
              <a:spLocks noChangeArrowheads="1"/>
            </p:cNvSpPr>
            <p:nvPr/>
          </p:nvSpPr>
          <p:spPr bwMode="auto">
            <a:xfrm>
              <a:off x="601975" y="1609238"/>
              <a:ext cx="7027661" cy="226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a:p>
              <a:pPr eaLnBrk="1" hangingPunct="1">
                <a:lnSpc>
                  <a:spcPct val="150000"/>
                </a:lnSpc>
              </a:pPr>
              <a:endParaRPr lang="en-US" sz="1600" dirty="0">
                <a:solidFill>
                  <a:schemeClr val="bg1"/>
                </a:solidFill>
                <a:latin typeface="Montserrat Light" panose="00000400000000000000" pitchFamily="50" charset="0"/>
              </a:endParaRPr>
            </a:p>
            <a:p>
              <a:pPr>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endParaRPr lang="ru-RU" sz="1600" dirty="0">
                <a:solidFill>
                  <a:schemeClr val="bg1"/>
                </a:solidFill>
                <a:latin typeface="Montserrat Light" panose="00000400000000000000" pitchFamily="50" charset="0"/>
              </a:endParaRPr>
            </a:p>
            <a:p>
              <a:pPr eaLnBrk="1" hangingPunct="1">
                <a:lnSpc>
                  <a:spcPct val="150000"/>
                </a:lnSpc>
              </a:pPr>
              <a:endParaRPr lang="ru-RU" sz="1600" dirty="0">
                <a:solidFill>
                  <a:schemeClr val="bg1"/>
                </a:solidFill>
                <a:latin typeface="Montserrat Light" panose="00000400000000000000" pitchFamily="50" charset="0"/>
              </a:endParaRPr>
            </a:p>
          </p:txBody>
        </p:sp>
      </p:grpSp>
      <p:sp>
        <p:nvSpPr>
          <p:cNvPr id="48" name="Rectángulo: esquinas redondeadas 95">
            <a:extLst>
              <a:ext uri="{FF2B5EF4-FFF2-40B4-BE49-F238E27FC236}">
                <a16:creationId xmlns:a16="http://schemas.microsoft.com/office/drawing/2014/main" id="{F143FCCF-844C-6FBA-C53A-229E5264410E}"/>
              </a:ext>
            </a:extLst>
          </p:cNvPr>
          <p:cNvSpPr/>
          <p:nvPr/>
        </p:nvSpPr>
        <p:spPr>
          <a:xfrm rot="16200000">
            <a:off x="5428802" y="1560496"/>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49" name="Rectángulo: esquinas redondeadas 92">
            <a:extLst>
              <a:ext uri="{FF2B5EF4-FFF2-40B4-BE49-F238E27FC236}">
                <a16:creationId xmlns:a16="http://schemas.microsoft.com/office/drawing/2014/main" id="{EB369193-D374-720B-2A8B-2ED6BA849A11}"/>
              </a:ext>
            </a:extLst>
          </p:cNvPr>
          <p:cNvSpPr/>
          <p:nvPr/>
        </p:nvSpPr>
        <p:spPr>
          <a:xfrm rot="10800000">
            <a:off x="5669188" y="2847667"/>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50" name="Rectángulo: esquinas redondeadas 89">
            <a:extLst>
              <a:ext uri="{FF2B5EF4-FFF2-40B4-BE49-F238E27FC236}">
                <a16:creationId xmlns:a16="http://schemas.microsoft.com/office/drawing/2014/main" id="{67E37CEB-75F6-8038-9C44-EFEF0AA823E8}"/>
              </a:ext>
            </a:extLst>
          </p:cNvPr>
          <p:cNvSpPr/>
          <p:nvPr/>
        </p:nvSpPr>
        <p:spPr>
          <a:xfrm rot="5400000">
            <a:off x="6956358" y="2610337"/>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51" name="Rectángulo: esquinas redondeadas 80">
            <a:extLst>
              <a:ext uri="{FF2B5EF4-FFF2-40B4-BE49-F238E27FC236}">
                <a16:creationId xmlns:a16="http://schemas.microsoft.com/office/drawing/2014/main" id="{CB25E3F7-C921-213D-6BE3-F1C9E6611905}"/>
              </a:ext>
            </a:extLst>
          </p:cNvPr>
          <p:cNvSpPr/>
          <p:nvPr/>
        </p:nvSpPr>
        <p:spPr>
          <a:xfrm>
            <a:off x="6719027" y="1323166"/>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54" name="Forma libre: forma 83">
            <a:hlinkClick r:id="rId4" action="ppaction://hlinksldjump"/>
            <a:extLst>
              <a:ext uri="{FF2B5EF4-FFF2-40B4-BE49-F238E27FC236}">
                <a16:creationId xmlns:a16="http://schemas.microsoft.com/office/drawing/2014/main" id="{9423E9A2-8600-F78A-4482-66897FAF6FDF}"/>
              </a:ext>
            </a:extLst>
          </p:cNvPr>
          <p:cNvSpPr/>
          <p:nvPr/>
        </p:nvSpPr>
        <p:spPr>
          <a:xfrm>
            <a:off x="6719027" y="1323166"/>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sp>
        <p:nvSpPr>
          <p:cNvPr id="55" name="Forma libre: forma 90">
            <a:hlinkClick r:id="rId5" action="ppaction://hlinksldjump"/>
            <a:extLst>
              <a:ext uri="{FF2B5EF4-FFF2-40B4-BE49-F238E27FC236}">
                <a16:creationId xmlns:a16="http://schemas.microsoft.com/office/drawing/2014/main" id="{565E8740-9568-381E-4CBF-D28F1EE82394}"/>
              </a:ext>
            </a:extLst>
          </p:cNvPr>
          <p:cNvSpPr/>
          <p:nvPr/>
        </p:nvSpPr>
        <p:spPr>
          <a:xfrm rot="5400000">
            <a:off x="7772271" y="1794425"/>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sp>
        <p:nvSpPr>
          <p:cNvPr id="56" name="Forma libre: forma 93">
            <a:extLst>
              <a:ext uri="{FF2B5EF4-FFF2-40B4-BE49-F238E27FC236}">
                <a16:creationId xmlns:a16="http://schemas.microsoft.com/office/drawing/2014/main" id="{2FA1FF17-ACB8-4C9B-703B-3BFD14450726}"/>
              </a:ext>
            </a:extLst>
          </p:cNvPr>
          <p:cNvSpPr/>
          <p:nvPr/>
        </p:nvSpPr>
        <p:spPr>
          <a:xfrm rot="10800000">
            <a:off x="7301012" y="2847667"/>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sp>
        <p:nvSpPr>
          <p:cNvPr id="57" name="Forma libre: forma 96">
            <a:extLst>
              <a:ext uri="{FF2B5EF4-FFF2-40B4-BE49-F238E27FC236}">
                <a16:creationId xmlns:a16="http://schemas.microsoft.com/office/drawing/2014/main" id="{151D9F2D-B898-054B-BE4F-1AF17192A10A}"/>
              </a:ext>
            </a:extLst>
          </p:cNvPr>
          <p:cNvSpPr/>
          <p:nvPr/>
        </p:nvSpPr>
        <p:spPr>
          <a:xfrm rot="16200000">
            <a:off x="6244714" y="2376408"/>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pic>
        <p:nvPicPr>
          <p:cNvPr id="58" name="Gráfico 116" descr="Aula de clases con relleno sólido">
            <a:extLst>
              <a:ext uri="{FF2B5EF4-FFF2-40B4-BE49-F238E27FC236}">
                <a16:creationId xmlns:a16="http://schemas.microsoft.com/office/drawing/2014/main" id="{6CD7C831-4AD7-16EF-389B-D75CDE0B13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00491" y="3429651"/>
            <a:ext cx="618363" cy="618363"/>
          </a:xfrm>
          <a:prstGeom prst="rect">
            <a:avLst/>
          </a:prstGeom>
        </p:spPr>
      </p:pic>
      <p:pic>
        <p:nvPicPr>
          <p:cNvPr id="59" name="Gráfico 117" descr="Rollo de diplomas con relleno sólido">
            <a:extLst>
              <a:ext uri="{FF2B5EF4-FFF2-40B4-BE49-F238E27FC236}">
                <a16:creationId xmlns:a16="http://schemas.microsoft.com/office/drawing/2014/main" id="{BF6E0A96-E5CA-A5EA-F2C7-B7CB0C45B6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8512" y="4763781"/>
            <a:ext cx="618363" cy="618363"/>
          </a:xfrm>
          <a:prstGeom prst="rect">
            <a:avLst/>
          </a:prstGeom>
        </p:spPr>
      </p:pic>
      <p:pic>
        <p:nvPicPr>
          <p:cNvPr id="60" name="Gráfico 118" descr="Libro abierto con relleno sólido">
            <a:extLst>
              <a:ext uri="{FF2B5EF4-FFF2-40B4-BE49-F238E27FC236}">
                <a16:creationId xmlns:a16="http://schemas.microsoft.com/office/drawing/2014/main" id="{94979502-95F1-81B0-EAE6-A392F863A2E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60418" y="2922834"/>
            <a:ext cx="618363" cy="618363"/>
          </a:xfrm>
          <a:prstGeom prst="rect">
            <a:avLst/>
          </a:prstGeom>
        </p:spPr>
      </p:pic>
      <p:pic>
        <p:nvPicPr>
          <p:cNvPr id="61" name="Gráfico 119" descr="Círculos con flechas con relleno sólido">
            <a:extLst>
              <a:ext uri="{FF2B5EF4-FFF2-40B4-BE49-F238E27FC236}">
                <a16:creationId xmlns:a16="http://schemas.microsoft.com/office/drawing/2014/main" id="{A4B28701-F830-58A6-FBB3-9CA96158E9E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74310" y="1554191"/>
            <a:ext cx="618363" cy="618363"/>
          </a:xfrm>
          <a:prstGeom prst="rect">
            <a:avLst/>
          </a:prstGeom>
        </p:spPr>
      </p:pic>
      <p:sp>
        <p:nvSpPr>
          <p:cNvPr id="62" name="CuadroTexto 120">
            <a:extLst>
              <a:ext uri="{FF2B5EF4-FFF2-40B4-BE49-F238E27FC236}">
                <a16:creationId xmlns:a16="http://schemas.microsoft.com/office/drawing/2014/main" id="{3F96636D-1E4C-CDC3-A333-C01DC4754658}"/>
              </a:ext>
            </a:extLst>
          </p:cNvPr>
          <p:cNvSpPr txBox="1"/>
          <p:nvPr/>
        </p:nvSpPr>
        <p:spPr>
          <a:xfrm>
            <a:off x="7685578" y="1717047"/>
            <a:ext cx="1142067" cy="954107"/>
          </a:xfrm>
          <a:prstGeom prst="rect">
            <a:avLst/>
          </a:prstGeom>
          <a:noFill/>
        </p:spPr>
        <p:txBody>
          <a:bodyPr wrap="square" rtlCol="0">
            <a:spAutoFit/>
          </a:bodyPr>
          <a:lstStyle/>
          <a:p>
            <a:pPr algn="ctr"/>
            <a:r>
              <a:rPr lang="es-ES" sz="2400" dirty="0">
                <a:solidFill>
                  <a:schemeClr val="accent5"/>
                </a:solidFill>
                <a:latin typeface="Montserrat Black" panose="00000A00000000000000" pitchFamily="50" charset="0"/>
              </a:rPr>
              <a:t>1</a:t>
            </a:r>
          </a:p>
          <a:p>
            <a:pPr algn="ctr"/>
            <a:r>
              <a:rPr lang="es-ES" sz="1600" dirty="0">
                <a:solidFill>
                  <a:schemeClr val="tx2"/>
                </a:solidFill>
                <a:latin typeface="Lato" panose="020F0502020204030203" pitchFamily="34" charset="0"/>
              </a:rPr>
              <a:t>A LEADER</a:t>
            </a:r>
          </a:p>
          <a:p>
            <a:pPr algn="ctr"/>
            <a:r>
              <a:rPr lang="es-ES" sz="1600" dirty="0">
                <a:solidFill>
                  <a:schemeClr val="tx2"/>
                </a:solidFill>
                <a:latin typeface="Lato" panose="020F0502020204030203" pitchFamily="34" charset="0"/>
              </a:rPr>
              <a:t>IS</a:t>
            </a:r>
            <a:endParaRPr lang="es-CO" sz="2000" dirty="0">
              <a:solidFill>
                <a:schemeClr val="tx2"/>
              </a:solidFill>
              <a:latin typeface="Lato" panose="020F0502020204030203" pitchFamily="34" charset="0"/>
            </a:endParaRPr>
          </a:p>
        </p:txBody>
      </p:sp>
      <p:sp>
        <p:nvSpPr>
          <p:cNvPr id="63" name="CuadroTexto 121">
            <a:extLst>
              <a:ext uri="{FF2B5EF4-FFF2-40B4-BE49-F238E27FC236}">
                <a16:creationId xmlns:a16="http://schemas.microsoft.com/office/drawing/2014/main" id="{CB1C02FD-A69C-F033-3600-CAA6F13FD521}"/>
              </a:ext>
            </a:extLst>
          </p:cNvPr>
          <p:cNvSpPr txBox="1"/>
          <p:nvPr/>
        </p:nvSpPr>
        <p:spPr>
          <a:xfrm>
            <a:off x="8094472" y="3928804"/>
            <a:ext cx="1282764" cy="1323439"/>
          </a:xfrm>
          <a:prstGeom prst="rect">
            <a:avLst/>
          </a:prstGeom>
          <a:noFill/>
        </p:spPr>
        <p:txBody>
          <a:bodyPr wrap="square" rtlCol="0">
            <a:spAutoFit/>
          </a:bodyPr>
          <a:lstStyle/>
          <a:p>
            <a:pPr algn="ctr"/>
            <a:r>
              <a:rPr lang="es-ES" sz="2400" dirty="0">
                <a:solidFill>
                  <a:schemeClr val="accent2"/>
                </a:solidFill>
                <a:latin typeface="Montserrat Black" panose="00000A00000000000000" pitchFamily="50" charset="0"/>
              </a:rPr>
              <a:t>2</a:t>
            </a:r>
          </a:p>
          <a:p>
            <a:pPr algn="ctr"/>
            <a:r>
              <a:rPr lang="es-ES" sz="1400" dirty="0">
                <a:solidFill>
                  <a:schemeClr val="tx2"/>
                </a:solidFill>
                <a:latin typeface="Lato" panose="020F0502020204030203" pitchFamily="34" charset="0"/>
              </a:rPr>
              <a:t>A MANAGER </a:t>
            </a:r>
          </a:p>
          <a:p>
            <a:pPr algn="ctr"/>
            <a:r>
              <a:rPr lang="es-ES" dirty="0">
                <a:solidFill>
                  <a:schemeClr val="tx2"/>
                </a:solidFill>
                <a:latin typeface="Lato" panose="020F0502020204030203" pitchFamily="34" charset="0"/>
              </a:rPr>
              <a:t>IS</a:t>
            </a:r>
            <a:endParaRPr lang="es-CO" dirty="0">
              <a:solidFill>
                <a:schemeClr val="tx2"/>
              </a:solidFill>
              <a:latin typeface="Lato" panose="020F0502020204030203" pitchFamily="34" charset="0"/>
            </a:endParaRPr>
          </a:p>
          <a:p>
            <a:pPr algn="ctr"/>
            <a:endParaRPr lang="es-CO" sz="2400" dirty="0">
              <a:solidFill>
                <a:schemeClr val="tx2"/>
              </a:solidFill>
              <a:latin typeface="Lato" panose="020F0502020204030203" pitchFamily="34" charset="0"/>
            </a:endParaRPr>
          </a:p>
        </p:txBody>
      </p:sp>
      <p:sp>
        <p:nvSpPr>
          <p:cNvPr id="64" name="CuadroTexto 122">
            <a:extLst>
              <a:ext uri="{FF2B5EF4-FFF2-40B4-BE49-F238E27FC236}">
                <a16:creationId xmlns:a16="http://schemas.microsoft.com/office/drawing/2014/main" id="{53937A46-EFC4-D48C-31CF-30041DB2E320}"/>
              </a:ext>
            </a:extLst>
          </p:cNvPr>
          <p:cNvSpPr txBox="1"/>
          <p:nvPr/>
        </p:nvSpPr>
        <p:spPr>
          <a:xfrm>
            <a:off x="6015084" y="4338751"/>
            <a:ext cx="1142067" cy="984885"/>
          </a:xfrm>
          <a:prstGeom prst="rect">
            <a:avLst/>
          </a:prstGeom>
          <a:noFill/>
        </p:spPr>
        <p:txBody>
          <a:bodyPr wrap="square" rtlCol="0">
            <a:spAutoFit/>
          </a:bodyPr>
          <a:lstStyle/>
          <a:p>
            <a:pPr algn="ctr"/>
            <a:r>
              <a:rPr lang="es-ES" sz="2400" dirty="0">
                <a:solidFill>
                  <a:schemeClr val="accent3"/>
                </a:solidFill>
                <a:latin typeface="Montserrat Black" panose="00000A00000000000000" pitchFamily="50"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A LEADER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IS</a:t>
            </a:r>
            <a:endParaRPr lang="es-CO" dirty="0">
              <a:solidFill>
                <a:schemeClr val="tx2"/>
              </a:solidFill>
              <a:latin typeface="Lato" panose="020F0502020204030203" pitchFamily="34" charset="0"/>
            </a:endParaRPr>
          </a:p>
        </p:txBody>
      </p:sp>
      <p:sp>
        <p:nvSpPr>
          <p:cNvPr id="65" name="CuadroTexto 123">
            <a:extLst>
              <a:ext uri="{FF2B5EF4-FFF2-40B4-BE49-F238E27FC236}">
                <a16:creationId xmlns:a16="http://schemas.microsoft.com/office/drawing/2014/main" id="{CC38C022-1785-34A0-254B-E713811BECF3}"/>
              </a:ext>
            </a:extLst>
          </p:cNvPr>
          <p:cNvSpPr txBox="1"/>
          <p:nvPr/>
        </p:nvSpPr>
        <p:spPr>
          <a:xfrm>
            <a:off x="5473730" y="2086378"/>
            <a:ext cx="1142067" cy="1169551"/>
          </a:xfrm>
          <a:prstGeom prst="rect">
            <a:avLst/>
          </a:prstGeom>
          <a:noFill/>
        </p:spPr>
        <p:txBody>
          <a:bodyPr wrap="square" rtlCol="0">
            <a:spAutoFit/>
          </a:bodyPr>
          <a:lstStyle/>
          <a:p>
            <a:pPr algn="ctr"/>
            <a:r>
              <a:rPr lang="es-ES" sz="2400" dirty="0">
                <a:solidFill>
                  <a:schemeClr val="accent4"/>
                </a:solidFill>
                <a:latin typeface="Montserrat Black" panose="00000A00000000000000" pitchFamily="50"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A MANAGER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IS</a:t>
            </a:r>
            <a:endParaRPr kumimoji="0" lang="es-CO" sz="1800" b="0" i="0" u="none" strike="noStrike" kern="1200" cap="none" spc="0" normalizeH="0" baseline="0" noProof="0" dirty="0">
              <a:ln>
                <a:noFill/>
              </a:ln>
              <a:solidFill>
                <a:srgbClr val="212745"/>
              </a:solidFill>
              <a:effectLst/>
              <a:uLnTx/>
              <a:uFillTx/>
              <a:latin typeface="Lato" panose="020F0502020204030203" pitchFamily="34" charset="0"/>
              <a:ea typeface="+mn-ea"/>
              <a:cs typeface="+mn-cs"/>
            </a:endParaRPr>
          </a:p>
        </p:txBody>
      </p:sp>
      <p:grpSp>
        <p:nvGrpSpPr>
          <p:cNvPr id="66" name="Grupo 79">
            <a:extLst>
              <a:ext uri="{FF2B5EF4-FFF2-40B4-BE49-F238E27FC236}">
                <a16:creationId xmlns:a16="http://schemas.microsoft.com/office/drawing/2014/main" id="{932B9389-E17E-D310-8F84-7C433D88A7CB}"/>
              </a:ext>
            </a:extLst>
          </p:cNvPr>
          <p:cNvGrpSpPr/>
          <p:nvPr/>
        </p:nvGrpSpPr>
        <p:grpSpPr>
          <a:xfrm>
            <a:off x="6719027" y="2838042"/>
            <a:ext cx="1275348" cy="1275348"/>
            <a:chOff x="9095873" y="4745254"/>
            <a:chExt cx="2550695" cy="2550695"/>
          </a:xfrm>
        </p:grpSpPr>
        <p:sp>
          <p:nvSpPr>
            <p:cNvPr id="67" name="Elipse 78">
              <a:extLst>
                <a:ext uri="{FF2B5EF4-FFF2-40B4-BE49-F238E27FC236}">
                  <a16:creationId xmlns:a16="http://schemas.microsoft.com/office/drawing/2014/main" id="{295FFC8C-44F1-A874-8766-6D52947DC9CD}"/>
                </a:ext>
              </a:extLst>
            </p:cNvPr>
            <p:cNvSpPr/>
            <p:nvPr/>
          </p:nvSpPr>
          <p:spPr>
            <a:xfrm>
              <a:off x="9095873" y="4745254"/>
              <a:ext cx="2550695" cy="25506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68" name="Elipse 77">
              <a:extLst>
                <a:ext uri="{FF2B5EF4-FFF2-40B4-BE49-F238E27FC236}">
                  <a16:creationId xmlns:a16="http://schemas.microsoft.com/office/drawing/2014/main" id="{C4B04818-C0A1-BA13-DD0D-7DC1EBA2527C}"/>
                </a:ext>
              </a:extLst>
            </p:cNvPr>
            <p:cNvSpPr/>
            <p:nvPr/>
          </p:nvSpPr>
          <p:spPr>
            <a:xfrm>
              <a:off x="9432758" y="5101389"/>
              <a:ext cx="1876926" cy="1876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grpSp>
      <p:pic>
        <p:nvPicPr>
          <p:cNvPr id="69" name="Gráfico 115" descr="Libros en una estantería con relleno sólido">
            <a:extLst>
              <a:ext uri="{FF2B5EF4-FFF2-40B4-BE49-F238E27FC236}">
                <a16:creationId xmlns:a16="http://schemas.microsoft.com/office/drawing/2014/main" id="{8512958B-0354-4B46-9BBA-BE1177D874D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29330" y="3138405"/>
            <a:ext cx="618363" cy="618363"/>
          </a:xfrm>
          <a:prstGeom prst="rect">
            <a:avLst/>
          </a:prstGeom>
        </p:spPr>
      </p:pic>
      <p:sp>
        <p:nvSpPr>
          <p:cNvPr id="74" name="Rectangle 73">
            <a:extLst>
              <a:ext uri="{FF2B5EF4-FFF2-40B4-BE49-F238E27FC236}">
                <a16:creationId xmlns:a16="http://schemas.microsoft.com/office/drawing/2014/main" id="{F53714C4-D0B0-696A-2886-56DEAF052418}"/>
              </a:ext>
            </a:extLst>
          </p:cNvPr>
          <p:cNvSpPr/>
          <p:nvPr/>
        </p:nvSpPr>
        <p:spPr>
          <a:xfrm>
            <a:off x="-9257" y="-120679"/>
            <a:ext cx="1749113" cy="6876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iamond 38">
            <a:extLst>
              <a:ext uri="{FF2B5EF4-FFF2-40B4-BE49-F238E27FC236}">
                <a16:creationId xmlns:a16="http://schemas.microsoft.com/office/drawing/2014/main" id="{0A53FDB5-8B45-2506-A392-9D328D5A3EC3}"/>
              </a:ext>
            </a:extLst>
          </p:cNvPr>
          <p:cNvSpPr/>
          <p:nvPr/>
        </p:nvSpPr>
        <p:spPr>
          <a:xfrm rot="10800000">
            <a:off x="1810271" y="1310612"/>
            <a:ext cx="2160000" cy="21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516647C1-AC26-B8BD-B6BD-784002349759}"/>
              </a:ext>
            </a:extLst>
          </p:cNvPr>
          <p:cNvSpPr/>
          <p:nvPr/>
        </p:nvSpPr>
        <p:spPr>
          <a:xfrm rot="10800000">
            <a:off x="636223" y="168593"/>
            <a:ext cx="2160000" cy="2160000"/>
          </a:xfrm>
          <a:prstGeom prst="diamond">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93A02406-42C1-74E2-EBD6-21A9CF95386A}"/>
              </a:ext>
            </a:extLst>
          </p:cNvPr>
          <p:cNvSpPr/>
          <p:nvPr/>
        </p:nvSpPr>
        <p:spPr>
          <a:xfrm rot="10800000">
            <a:off x="675929" y="2490816"/>
            <a:ext cx="2160000" cy="21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12C0E848-C645-0759-55B9-7047D013FA57}"/>
              </a:ext>
            </a:extLst>
          </p:cNvPr>
          <p:cNvSpPr/>
          <p:nvPr/>
        </p:nvSpPr>
        <p:spPr>
          <a:xfrm rot="10800000">
            <a:off x="-474486" y="1323166"/>
            <a:ext cx="2160000" cy="21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3" name="Graphic 72" descr="Venn diagram">
            <a:extLst>
              <a:ext uri="{FF2B5EF4-FFF2-40B4-BE49-F238E27FC236}">
                <a16:creationId xmlns:a16="http://schemas.microsoft.com/office/drawing/2014/main" id="{B9B7C76E-38FB-A90F-9AE7-41F06848E68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282596" y="1785637"/>
            <a:ext cx="1116018" cy="1116018"/>
          </a:xfrm>
          <a:prstGeom prst="rect">
            <a:avLst/>
          </a:prstGeom>
        </p:spPr>
      </p:pic>
      <p:grpSp>
        <p:nvGrpSpPr>
          <p:cNvPr id="83" name="Group 82">
            <a:extLst>
              <a:ext uri="{FF2B5EF4-FFF2-40B4-BE49-F238E27FC236}">
                <a16:creationId xmlns:a16="http://schemas.microsoft.com/office/drawing/2014/main" id="{F3678745-9AF2-BB77-7593-F0AE6B6727FE}"/>
              </a:ext>
            </a:extLst>
          </p:cNvPr>
          <p:cNvGrpSpPr/>
          <p:nvPr/>
        </p:nvGrpSpPr>
        <p:grpSpPr>
          <a:xfrm>
            <a:off x="12179837" y="-27415"/>
            <a:ext cx="12295230" cy="7021885"/>
            <a:chOff x="12179837" y="-27415"/>
            <a:chExt cx="12295230" cy="7021885"/>
          </a:xfrm>
        </p:grpSpPr>
        <p:pic>
          <p:nvPicPr>
            <p:cNvPr id="81" name="Picture 80">
              <a:extLst>
                <a:ext uri="{FF2B5EF4-FFF2-40B4-BE49-F238E27FC236}">
                  <a16:creationId xmlns:a16="http://schemas.microsoft.com/office/drawing/2014/main" id="{6418733D-D1B2-F747-7069-67D7059788BE}"/>
                </a:ext>
              </a:extLst>
            </p:cNvPr>
            <p:cNvPicPr>
              <a:picLocks noChangeAspect="1"/>
            </p:cNvPicPr>
            <p:nvPr/>
          </p:nvPicPr>
          <p:blipFill rotWithShape="1">
            <a:blip r:embed="rId18">
              <a:extLst>
                <a:ext uri="{28A0092B-C50C-407E-A947-70E740481C1C}">
                  <a14:useLocalDpi xmlns:a14="http://schemas.microsoft.com/office/drawing/2010/main" val="0"/>
                </a:ext>
              </a:extLst>
            </a:blip>
            <a:srcRect t="6477" b="368"/>
            <a:stretch/>
          </p:blipFill>
          <p:spPr>
            <a:xfrm>
              <a:off x="12179837" y="-27415"/>
              <a:ext cx="12192000" cy="6885415"/>
            </a:xfrm>
            <a:prstGeom prst="rect">
              <a:avLst/>
            </a:prstGeom>
          </p:spPr>
        </p:pic>
        <p:sp>
          <p:nvSpPr>
            <p:cNvPr id="82" name="Rectangle 81">
              <a:extLst>
                <a:ext uri="{FF2B5EF4-FFF2-40B4-BE49-F238E27FC236}">
                  <a16:creationId xmlns:a16="http://schemas.microsoft.com/office/drawing/2014/main" id="{1C17F809-3CC2-13F4-3B10-CFC3995CA323}"/>
                </a:ext>
              </a:extLst>
            </p:cNvPr>
            <p:cNvSpPr/>
            <p:nvPr/>
          </p:nvSpPr>
          <p:spPr>
            <a:xfrm>
              <a:off x="12206512" y="15795"/>
              <a:ext cx="12268555" cy="6978675"/>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89507A28-5E48-4E7F-430F-1B1B21073D16}"/>
              </a:ext>
            </a:extLst>
          </p:cNvPr>
          <p:cNvSpPr txBox="1"/>
          <p:nvPr/>
        </p:nvSpPr>
        <p:spPr>
          <a:xfrm>
            <a:off x="2718899" y="101937"/>
            <a:ext cx="8052403" cy="369332"/>
          </a:xfrm>
          <a:prstGeom prst="rect">
            <a:avLst/>
          </a:prstGeom>
          <a:noFill/>
        </p:spPr>
        <p:txBody>
          <a:bodyPr wrap="square" rtlCol="0">
            <a:spAutoFit/>
          </a:bodyPr>
          <a:lstStyle/>
          <a:p>
            <a:pPr algn="ctr"/>
            <a:r>
              <a:rPr lang="en-US" b="1" dirty="0">
                <a:solidFill>
                  <a:schemeClr val="bg1"/>
                </a:solidFill>
                <a:latin typeface="Montserrat" pitchFamily="2" charset="77"/>
              </a:rPr>
              <a:t>DIFFERENCE</a:t>
            </a:r>
            <a:r>
              <a:rPr lang="en-US" dirty="0">
                <a:solidFill>
                  <a:schemeClr val="bg1"/>
                </a:solidFill>
                <a:latin typeface="Montserrat" pitchFamily="2" charset="77"/>
              </a:rPr>
              <a:t> BETWEEN MANAGERS &amp; LEADERS</a:t>
            </a:r>
          </a:p>
        </p:txBody>
      </p:sp>
    </p:spTree>
    <p:extLst>
      <p:ext uri="{BB962C8B-B14F-4D97-AF65-F5344CB8AC3E}">
        <p14:creationId xmlns:p14="http://schemas.microsoft.com/office/powerpoint/2010/main" val="335355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84988345-E809-C211-070D-E3F769B71849}"/>
              </a:ext>
            </a:extLst>
          </p:cNvPr>
          <p:cNvGrpSpPr/>
          <p:nvPr/>
        </p:nvGrpSpPr>
        <p:grpSpPr>
          <a:xfrm>
            <a:off x="-74320" y="-127577"/>
            <a:ext cx="12273144" cy="6985577"/>
            <a:chOff x="12150698" y="-127577"/>
            <a:chExt cx="12273144" cy="6985577"/>
          </a:xfrm>
        </p:grpSpPr>
        <p:pic>
          <p:nvPicPr>
            <p:cNvPr id="79" name="Picture 78">
              <a:extLst>
                <a:ext uri="{FF2B5EF4-FFF2-40B4-BE49-F238E27FC236}">
                  <a16:creationId xmlns:a16="http://schemas.microsoft.com/office/drawing/2014/main" id="{02C587CC-86BA-A9F9-7E34-259A7A24A69A}"/>
                </a:ext>
              </a:extLst>
            </p:cNvPr>
            <p:cNvPicPr>
              <a:picLocks noChangeAspect="1"/>
            </p:cNvPicPr>
            <p:nvPr/>
          </p:nvPicPr>
          <p:blipFill rotWithShape="1">
            <a:blip r:embed="rId2">
              <a:extLst>
                <a:ext uri="{28A0092B-C50C-407E-A947-70E740481C1C}">
                  <a14:useLocalDpi xmlns:a14="http://schemas.microsoft.com/office/drawing/2010/main" val="0"/>
                </a:ext>
              </a:extLst>
            </a:blip>
            <a:srcRect l="12" t="9062" r="-12" b="8051"/>
            <a:stretch/>
          </p:blipFill>
          <p:spPr>
            <a:xfrm>
              <a:off x="12155287" y="-120676"/>
              <a:ext cx="12268555" cy="6978676"/>
            </a:xfrm>
            <a:prstGeom prst="rect">
              <a:avLst/>
            </a:prstGeom>
          </p:spPr>
        </p:pic>
        <p:sp>
          <p:nvSpPr>
            <p:cNvPr id="80" name="Rectangle 79">
              <a:extLst>
                <a:ext uri="{FF2B5EF4-FFF2-40B4-BE49-F238E27FC236}">
                  <a16:creationId xmlns:a16="http://schemas.microsoft.com/office/drawing/2014/main" id="{1FAE76A5-FFA0-C8E2-6969-E923A09F36B4}"/>
                </a:ext>
              </a:extLst>
            </p:cNvPr>
            <p:cNvSpPr/>
            <p:nvPr/>
          </p:nvSpPr>
          <p:spPr>
            <a:xfrm>
              <a:off x="12150698" y="-127577"/>
              <a:ext cx="12268555" cy="6978675"/>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82434AAD-6276-EC0A-31ED-589DD1285475}"/>
              </a:ext>
            </a:extLst>
          </p:cNvPr>
          <p:cNvSpPr txBox="1"/>
          <p:nvPr/>
        </p:nvSpPr>
        <p:spPr>
          <a:xfrm>
            <a:off x="3642075" y="7258068"/>
            <a:ext cx="5587690" cy="276999"/>
          </a:xfrm>
          <a:prstGeom prst="rect">
            <a:avLst/>
          </a:prstGeom>
          <a:noFill/>
        </p:spPr>
        <p:txBody>
          <a:bodyPr wrap="square" rtlCol="0">
            <a:spAutoFit/>
          </a:bodyPr>
          <a:lstStyle/>
          <a:p>
            <a:pPr algn="ctr"/>
            <a:r>
              <a:rPr lang="en-US" sz="1200" spc="600" dirty="0">
                <a:solidFill>
                  <a:schemeClr val="bg1"/>
                </a:solidFill>
                <a:latin typeface="Montserrat Light" pitchFamily="2" charset="77"/>
              </a:rPr>
              <a:t>WWW.PPTHEMES.COM </a:t>
            </a:r>
          </a:p>
        </p:txBody>
      </p:sp>
      <p:grpSp>
        <p:nvGrpSpPr>
          <p:cNvPr id="15" name="Group 14">
            <a:extLst>
              <a:ext uri="{FF2B5EF4-FFF2-40B4-BE49-F238E27FC236}">
                <a16:creationId xmlns:a16="http://schemas.microsoft.com/office/drawing/2014/main" id="{35F5EEFC-97BA-E025-2DD1-0863FB7E0BFA}"/>
              </a:ext>
            </a:extLst>
          </p:cNvPr>
          <p:cNvGrpSpPr/>
          <p:nvPr/>
        </p:nvGrpSpPr>
        <p:grpSpPr>
          <a:xfrm>
            <a:off x="13030228" y="3718483"/>
            <a:ext cx="5921959" cy="2576208"/>
            <a:chOff x="594039" y="1299676"/>
            <a:chExt cx="7035597" cy="2576208"/>
          </a:xfrm>
        </p:grpSpPr>
        <p:sp>
          <p:nvSpPr>
            <p:cNvPr id="16" name="TextBox 15">
              <a:extLst>
                <a:ext uri="{FF2B5EF4-FFF2-40B4-BE49-F238E27FC236}">
                  <a16:creationId xmlns:a16="http://schemas.microsoft.com/office/drawing/2014/main" id="{C0D8A5DA-2CE6-3F64-7E91-ACA95B5D06E7}"/>
                </a:ext>
              </a:extLst>
            </p:cNvPr>
            <p:cNvSpPr txBox="1">
              <a:spLocks noChangeArrowheads="1"/>
            </p:cNvSpPr>
            <p:nvPr/>
          </p:nvSpPr>
          <p:spPr bwMode="auto">
            <a:xfrm>
              <a:off x="594039" y="1299676"/>
              <a:ext cx="1682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bg1"/>
                  </a:solidFill>
                  <a:latin typeface="Montserrat-Bold" panose="00000800000000000000" pitchFamily="50" charset="0"/>
                </a:rPr>
                <a:t>Investment</a:t>
              </a:r>
              <a:endParaRPr lang="ru-RU" b="1" dirty="0">
                <a:solidFill>
                  <a:schemeClr val="bg1"/>
                </a:solidFill>
                <a:latin typeface="Montserrat-Bold" panose="00000800000000000000" pitchFamily="50" charset="0"/>
              </a:endParaRPr>
            </a:p>
          </p:txBody>
        </p:sp>
        <p:sp>
          <p:nvSpPr>
            <p:cNvPr id="17" name="TextBox 16">
              <a:extLst>
                <a:ext uri="{FF2B5EF4-FFF2-40B4-BE49-F238E27FC236}">
                  <a16:creationId xmlns:a16="http://schemas.microsoft.com/office/drawing/2014/main" id="{1EBFC41E-5DDA-04C1-4066-7217A5BDA3E6}"/>
                </a:ext>
              </a:extLst>
            </p:cNvPr>
            <p:cNvSpPr txBox="1">
              <a:spLocks noChangeArrowheads="1"/>
            </p:cNvSpPr>
            <p:nvPr/>
          </p:nvSpPr>
          <p:spPr bwMode="auto">
            <a:xfrm>
              <a:off x="601975" y="1609238"/>
              <a:ext cx="7027661" cy="226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a:p>
              <a:pPr eaLnBrk="1" hangingPunct="1">
                <a:lnSpc>
                  <a:spcPct val="150000"/>
                </a:lnSpc>
              </a:pPr>
              <a:endParaRPr lang="en-US" sz="1600" dirty="0">
                <a:solidFill>
                  <a:schemeClr val="bg1"/>
                </a:solidFill>
                <a:latin typeface="Montserrat Light" panose="00000400000000000000" pitchFamily="50" charset="0"/>
              </a:endParaRPr>
            </a:p>
            <a:p>
              <a:pPr>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endParaRPr lang="ru-RU" sz="1600" dirty="0">
                <a:solidFill>
                  <a:schemeClr val="bg1"/>
                </a:solidFill>
                <a:latin typeface="Montserrat Light" panose="00000400000000000000" pitchFamily="50" charset="0"/>
              </a:endParaRPr>
            </a:p>
            <a:p>
              <a:pPr eaLnBrk="1" hangingPunct="1">
                <a:lnSpc>
                  <a:spcPct val="150000"/>
                </a:lnSpc>
              </a:pPr>
              <a:endParaRPr lang="ru-RU" sz="1600" dirty="0">
                <a:solidFill>
                  <a:schemeClr val="bg1"/>
                </a:solidFill>
                <a:latin typeface="Montserrat Light" panose="00000400000000000000" pitchFamily="50" charset="0"/>
              </a:endParaRPr>
            </a:p>
          </p:txBody>
        </p:sp>
      </p:grpSp>
      <p:sp>
        <p:nvSpPr>
          <p:cNvPr id="48" name="Rectángulo: esquinas redondeadas 95">
            <a:extLst>
              <a:ext uri="{FF2B5EF4-FFF2-40B4-BE49-F238E27FC236}">
                <a16:creationId xmlns:a16="http://schemas.microsoft.com/office/drawing/2014/main" id="{F143FCCF-844C-6FBA-C53A-229E5264410E}"/>
              </a:ext>
            </a:extLst>
          </p:cNvPr>
          <p:cNvSpPr/>
          <p:nvPr/>
        </p:nvSpPr>
        <p:spPr>
          <a:xfrm rot="16200000">
            <a:off x="5428802" y="1560496"/>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49" name="Rectángulo: esquinas redondeadas 92">
            <a:extLst>
              <a:ext uri="{FF2B5EF4-FFF2-40B4-BE49-F238E27FC236}">
                <a16:creationId xmlns:a16="http://schemas.microsoft.com/office/drawing/2014/main" id="{EB369193-D374-720B-2A8B-2ED6BA849A11}"/>
              </a:ext>
            </a:extLst>
          </p:cNvPr>
          <p:cNvSpPr/>
          <p:nvPr/>
        </p:nvSpPr>
        <p:spPr>
          <a:xfrm rot="10800000">
            <a:off x="5669188" y="2847667"/>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50" name="Rectángulo: esquinas redondeadas 89">
            <a:extLst>
              <a:ext uri="{FF2B5EF4-FFF2-40B4-BE49-F238E27FC236}">
                <a16:creationId xmlns:a16="http://schemas.microsoft.com/office/drawing/2014/main" id="{67E37CEB-75F6-8038-9C44-EFEF0AA823E8}"/>
              </a:ext>
            </a:extLst>
          </p:cNvPr>
          <p:cNvSpPr/>
          <p:nvPr/>
        </p:nvSpPr>
        <p:spPr>
          <a:xfrm rot="5400000">
            <a:off x="6956358" y="2610337"/>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51" name="Rectángulo: esquinas redondeadas 80">
            <a:extLst>
              <a:ext uri="{FF2B5EF4-FFF2-40B4-BE49-F238E27FC236}">
                <a16:creationId xmlns:a16="http://schemas.microsoft.com/office/drawing/2014/main" id="{CB25E3F7-C921-213D-6BE3-F1C9E6611905}"/>
              </a:ext>
            </a:extLst>
          </p:cNvPr>
          <p:cNvSpPr/>
          <p:nvPr/>
        </p:nvSpPr>
        <p:spPr>
          <a:xfrm>
            <a:off x="6719026" y="478171"/>
            <a:ext cx="4679523" cy="3050566"/>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54" name="Forma libre: forma 83">
            <a:hlinkClick r:id="rId3" action="ppaction://hlinksldjump"/>
            <a:extLst>
              <a:ext uri="{FF2B5EF4-FFF2-40B4-BE49-F238E27FC236}">
                <a16:creationId xmlns:a16="http://schemas.microsoft.com/office/drawing/2014/main" id="{9423E9A2-8600-F78A-4482-66897FAF6FDF}"/>
              </a:ext>
            </a:extLst>
          </p:cNvPr>
          <p:cNvSpPr/>
          <p:nvPr/>
        </p:nvSpPr>
        <p:spPr>
          <a:xfrm>
            <a:off x="6719027" y="478170"/>
            <a:ext cx="808362" cy="3644845"/>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sp>
        <p:nvSpPr>
          <p:cNvPr id="55" name="Forma libre: forma 90">
            <a:hlinkClick r:id="rId4" action="ppaction://hlinksldjump"/>
            <a:extLst>
              <a:ext uri="{FF2B5EF4-FFF2-40B4-BE49-F238E27FC236}">
                <a16:creationId xmlns:a16="http://schemas.microsoft.com/office/drawing/2014/main" id="{565E8740-9568-381E-4CBF-D28F1EE82394}"/>
              </a:ext>
            </a:extLst>
          </p:cNvPr>
          <p:cNvSpPr/>
          <p:nvPr/>
        </p:nvSpPr>
        <p:spPr>
          <a:xfrm rot="5400000">
            <a:off x="7772271" y="1794425"/>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sp>
        <p:nvSpPr>
          <p:cNvPr id="56" name="Forma libre: forma 93">
            <a:extLst>
              <a:ext uri="{FF2B5EF4-FFF2-40B4-BE49-F238E27FC236}">
                <a16:creationId xmlns:a16="http://schemas.microsoft.com/office/drawing/2014/main" id="{2FA1FF17-ACB8-4C9B-703B-3BFD14450726}"/>
              </a:ext>
            </a:extLst>
          </p:cNvPr>
          <p:cNvSpPr/>
          <p:nvPr/>
        </p:nvSpPr>
        <p:spPr>
          <a:xfrm rot="10800000">
            <a:off x="7301012" y="2847667"/>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sp>
        <p:nvSpPr>
          <p:cNvPr id="57" name="Forma libre: forma 96">
            <a:extLst>
              <a:ext uri="{FF2B5EF4-FFF2-40B4-BE49-F238E27FC236}">
                <a16:creationId xmlns:a16="http://schemas.microsoft.com/office/drawing/2014/main" id="{151D9F2D-B898-054B-BE4F-1AF17192A10A}"/>
              </a:ext>
            </a:extLst>
          </p:cNvPr>
          <p:cNvSpPr/>
          <p:nvPr/>
        </p:nvSpPr>
        <p:spPr>
          <a:xfrm rot="16200000">
            <a:off x="6244714" y="2376408"/>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pic>
        <p:nvPicPr>
          <p:cNvPr id="58" name="Gráfico 116" descr="Aula de clases con relleno sólido">
            <a:extLst>
              <a:ext uri="{FF2B5EF4-FFF2-40B4-BE49-F238E27FC236}">
                <a16:creationId xmlns:a16="http://schemas.microsoft.com/office/drawing/2014/main" id="{6CD7C831-4AD7-16EF-389B-D75CDE0B13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00491" y="3429651"/>
            <a:ext cx="618363" cy="618363"/>
          </a:xfrm>
          <a:prstGeom prst="rect">
            <a:avLst/>
          </a:prstGeom>
        </p:spPr>
      </p:pic>
      <p:pic>
        <p:nvPicPr>
          <p:cNvPr id="59" name="Gráfico 117" descr="Rollo de diplomas con relleno sólido">
            <a:extLst>
              <a:ext uri="{FF2B5EF4-FFF2-40B4-BE49-F238E27FC236}">
                <a16:creationId xmlns:a16="http://schemas.microsoft.com/office/drawing/2014/main" id="{BF6E0A96-E5CA-A5EA-F2C7-B7CB0C45B6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8512" y="4763781"/>
            <a:ext cx="618363" cy="618363"/>
          </a:xfrm>
          <a:prstGeom prst="rect">
            <a:avLst/>
          </a:prstGeom>
        </p:spPr>
      </p:pic>
      <p:pic>
        <p:nvPicPr>
          <p:cNvPr id="60" name="Gráfico 118" descr="Libro abierto con relleno sólido">
            <a:extLst>
              <a:ext uri="{FF2B5EF4-FFF2-40B4-BE49-F238E27FC236}">
                <a16:creationId xmlns:a16="http://schemas.microsoft.com/office/drawing/2014/main" id="{94979502-95F1-81B0-EAE6-A392F863A2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60418" y="2922834"/>
            <a:ext cx="618363" cy="618363"/>
          </a:xfrm>
          <a:prstGeom prst="rect">
            <a:avLst/>
          </a:prstGeom>
        </p:spPr>
      </p:pic>
      <p:pic>
        <p:nvPicPr>
          <p:cNvPr id="61" name="Gráfico 119" descr="Círculos con flechas con relleno sólido">
            <a:extLst>
              <a:ext uri="{FF2B5EF4-FFF2-40B4-BE49-F238E27FC236}">
                <a16:creationId xmlns:a16="http://schemas.microsoft.com/office/drawing/2014/main" id="{A4B28701-F830-58A6-FBB3-9CA96158E9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74310" y="1554191"/>
            <a:ext cx="618363" cy="618363"/>
          </a:xfrm>
          <a:prstGeom prst="rect">
            <a:avLst/>
          </a:prstGeom>
        </p:spPr>
      </p:pic>
      <p:grpSp>
        <p:nvGrpSpPr>
          <p:cNvPr id="66" name="Grupo 79">
            <a:extLst>
              <a:ext uri="{FF2B5EF4-FFF2-40B4-BE49-F238E27FC236}">
                <a16:creationId xmlns:a16="http://schemas.microsoft.com/office/drawing/2014/main" id="{932B9389-E17E-D310-8F84-7C433D88A7CB}"/>
              </a:ext>
            </a:extLst>
          </p:cNvPr>
          <p:cNvGrpSpPr/>
          <p:nvPr/>
        </p:nvGrpSpPr>
        <p:grpSpPr>
          <a:xfrm>
            <a:off x="6719027" y="2838042"/>
            <a:ext cx="1275348" cy="1275348"/>
            <a:chOff x="9095873" y="4745254"/>
            <a:chExt cx="2550695" cy="2550695"/>
          </a:xfrm>
        </p:grpSpPr>
        <p:sp>
          <p:nvSpPr>
            <p:cNvPr id="67" name="Elipse 78">
              <a:extLst>
                <a:ext uri="{FF2B5EF4-FFF2-40B4-BE49-F238E27FC236}">
                  <a16:creationId xmlns:a16="http://schemas.microsoft.com/office/drawing/2014/main" id="{295FFC8C-44F1-A874-8766-6D52947DC9CD}"/>
                </a:ext>
              </a:extLst>
            </p:cNvPr>
            <p:cNvSpPr/>
            <p:nvPr/>
          </p:nvSpPr>
          <p:spPr>
            <a:xfrm>
              <a:off x="9095873" y="4745254"/>
              <a:ext cx="2550695" cy="25506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68" name="Elipse 77">
              <a:extLst>
                <a:ext uri="{FF2B5EF4-FFF2-40B4-BE49-F238E27FC236}">
                  <a16:creationId xmlns:a16="http://schemas.microsoft.com/office/drawing/2014/main" id="{C4B04818-C0A1-BA13-DD0D-7DC1EBA2527C}"/>
                </a:ext>
              </a:extLst>
            </p:cNvPr>
            <p:cNvSpPr/>
            <p:nvPr/>
          </p:nvSpPr>
          <p:spPr>
            <a:xfrm>
              <a:off x="9432758" y="5101389"/>
              <a:ext cx="1876926" cy="1876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grpSp>
      <p:pic>
        <p:nvPicPr>
          <p:cNvPr id="69" name="Gráfico 115" descr="Libros en una estantería con relleno sólido">
            <a:extLst>
              <a:ext uri="{FF2B5EF4-FFF2-40B4-BE49-F238E27FC236}">
                <a16:creationId xmlns:a16="http://schemas.microsoft.com/office/drawing/2014/main" id="{8512958B-0354-4B46-9BBA-BE1177D874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29330" y="3138405"/>
            <a:ext cx="618363" cy="618363"/>
          </a:xfrm>
          <a:prstGeom prst="rect">
            <a:avLst/>
          </a:prstGeom>
        </p:spPr>
      </p:pic>
      <p:sp>
        <p:nvSpPr>
          <p:cNvPr id="74" name="Rectangle 73">
            <a:extLst>
              <a:ext uri="{FF2B5EF4-FFF2-40B4-BE49-F238E27FC236}">
                <a16:creationId xmlns:a16="http://schemas.microsoft.com/office/drawing/2014/main" id="{F53714C4-D0B0-696A-2886-56DEAF052418}"/>
              </a:ext>
            </a:extLst>
          </p:cNvPr>
          <p:cNvSpPr/>
          <p:nvPr/>
        </p:nvSpPr>
        <p:spPr>
          <a:xfrm>
            <a:off x="-9257" y="-120679"/>
            <a:ext cx="1749113" cy="6876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iamond 38">
            <a:extLst>
              <a:ext uri="{FF2B5EF4-FFF2-40B4-BE49-F238E27FC236}">
                <a16:creationId xmlns:a16="http://schemas.microsoft.com/office/drawing/2014/main" id="{0A53FDB5-8B45-2506-A392-9D328D5A3EC3}"/>
              </a:ext>
            </a:extLst>
          </p:cNvPr>
          <p:cNvSpPr/>
          <p:nvPr/>
        </p:nvSpPr>
        <p:spPr>
          <a:xfrm rot="10800000">
            <a:off x="1810271" y="1310612"/>
            <a:ext cx="2160000" cy="21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516647C1-AC26-B8BD-B6BD-784002349759}"/>
              </a:ext>
            </a:extLst>
          </p:cNvPr>
          <p:cNvSpPr/>
          <p:nvPr/>
        </p:nvSpPr>
        <p:spPr>
          <a:xfrm rot="10800000">
            <a:off x="636223" y="168593"/>
            <a:ext cx="2160000" cy="2160000"/>
          </a:xfrm>
          <a:prstGeom prst="diamond">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93A02406-42C1-74E2-EBD6-21A9CF95386A}"/>
              </a:ext>
            </a:extLst>
          </p:cNvPr>
          <p:cNvSpPr/>
          <p:nvPr/>
        </p:nvSpPr>
        <p:spPr>
          <a:xfrm rot="10800000">
            <a:off x="675929" y="2490816"/>
            <a:ext cx="2160000" cy="21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12C0E848-C645-0759-55B9-7047D013FA57}"/>
              </a:ext>
            </a:extLst>
          </p:cNvPr>
          <p:cNvSpPr/>
          <p:nvPr/>
        </p:nvSpPr>
        <p:spPr>
          <a:xfrm rot="10800000">
            <a:off x="-474486" y="1323166"/>
            <a:ext cx="2160000" cy="21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3" name="Graphic 72" descr="Venn diagram">
            <a:extLst>
              <a:ext uri="{FF2B5EF4-FFF2-40B4-BE49-F238E27FC236}">
                <a16:creationId xmlns:a16="http://schemas.microsoft.com/office/drawing/2014/main" id="{B9B7C76E-38FB-A90F-9AE7-41F06848E68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282596" y="1785637"/>
            <a:ext cx="1116018" cy="1116018"/>
          </a:xfrm>
          <a:prstGeom prst="rect">
            <a:avLst/>
          </a:prstGeom>
        </p:spPr>
      </p:pic>
      <p:grpSp>
        <p:nvGrpSpPr>
          <p:cNvPr id="83" name="Group 82">
            <a:extLst>
              <a:ext uri="{FF2B5EF4-FFF2-40B4-BE49-F238E27FC236}">
                <a16:creationId xmlns:a16="http://schemas.microsoft.com/office/drawing/2014/main" id="{F3678745-9AF2-BB77-7593-F0AE6B6727FE}"/>
              </a:ext>
            </a:extLst>
          </p:cNvPr>
          <p:cNvGrpSpPr/>
          <p:nvPr/>
        </p:nvGrpSpPr>
        <p:grpSpPr>
          <a:xfrm>
            <a:off x="12179837" y="-27415"/>
            <a:ext cx="12295230" cy="7021885"/>
            <a:chOff x="12179837" y="-27415"/>
            <a:chExt cx="12295230" cy="7021885"/>
          </a:xfrm>
        </p:grpSpPr>
        <p:pic>
          <p:nvPicPr>
            <p:cNvPr id="81" name="Picture 80">
              <a:extLst>
                <a:ext uri="{FF2B5EF4-FFF2-40B4-BE49-F238E27FC236}">
                  <a16:creationId xmlns:a16="http://schemas.microsoft.com/office/drawing/2014/main" id="{6418733D-D1B2-F747-7069-67D7059788BE}"/>
                </a:ext>
              </a:extLst>
            </p:cNvPr>
            <p:cNvPicPr>
              <a:picLocks noChangeAspect="1"/>
            </p:cNvPicPr>
            <p:nvPr/>
          </p:nvPicPr>
          <p:blipFill rotWithShape="1">
            <a:blip r:embed="rId17">
              <a:extLst>
                <a:ext uri="{28A0092B-C50C-407E-A947-70E740481C1C}">
                  <a14:useLocalDpi xmlns:a14="http://schemas.microsoft.com/office/drawing/2010/main" val="0"/>
                </a:ext>
              </a:extLst>
            </a:blip>
            <a:srcRect t="6477" b="368"/>
            <a:stretch/>
          </p:blipFill>
          <p:spPr>
            <a:xfrm>
              <a:off x="12179837" y="-27415"/>
              <a:ext cx="12192000" cy="6885415"/>
            </a:xfrm>
            <a:prstGeom prst="rect">
              <a:avLst/>
            </a:prstGeom>
          </p:spPr>
        </p:pic>
        <p:sp>
          <p:nvSpPr>
            <p:cNvPr id="82" name="Rectangle 81">
              <a:extLst>
                <a:ext uri="{FF2B5EF4-FFF2-40B4-BE49-F238E27FC236}">
                  <a16:creationId xmlns:a16="http://schemas.microsoft.com/office/drawing/2014/main" id="{1C17F809-3CC2-13F4-3B10-CFC3995CA323}"/>
                </a:ext>
              </a:extLst>
            </p:cNvPr>
            <p:cNvSpPr/>
            <p:nvPr/>
          </p:nvSpPr>
          <p:spPr>
            <a:xfrm>
              <a:off x="12206512" y="15795"/>
              <a:ext cx="12268555" cy="6978675"/>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89507A28-5E48-4E7F-430F-1B1B21073D16}"/>
              </a:ext>
            </a:extLst>
          </p:cNvPr>
          <p:cNvSpPr txBox="1"/>
          <p:nvPr/>
        </p:nvSpPr>
        <p:spPr>
          <a:xfrm>
            <a:off x="2718899" y="101937"/>
            <a:ext cx="8052403" cy="369332"/>
          </a:xfrm>
          <a:prstGeom prst="rect">
            <a:avLst/>
          </a:prstGeom>
          <a:noFill/>
        </p:spPr>
        <p:txBody>
          <a:bodyPr wrap="square" rtlCol="0">
            <a:spAutoFit/>
          </a:bodyPr>
          <a:lstStyle/>
          <a:p>
            <a:pPr algn="ctr"/>
            <a:r>
              <a:rPr lang="en-US" b="1" dirty="0">
                <a:solidFill>
                  <a:schemeClr val="bg1"/>
                </a:solidFill>
                <a:latin typeface="Montserrat" pitchFamily="2" charset="77"/>
              </a:rPr>
              <a:t>DIFFERENCE</a:t>
            </a:r>
            <a:r>
              <a:rPr lang="en-US" dirty="0">
                <a:solidFill>
                  <a:schemeClr val="bg1"/>
                </a:solidFill>
                <a:latin typeface="Montserrat" pitchFamily="2" charset="77"/>
              </a:rPr>
              <a:t> BETWEEN MANAGERS &amp; LEADERS</a:t>
            </a:r>
          </a:p>
        </p:txBody>
      </p:sp>
      <p:grpSp>
        <p:nvGrpSpPr>
          <p:cNvPr id="2" name="Group 21">
            <a:extLst>
              <a:ext uri="{FF2B5EF4-FFF2-40B4-BE49-F238E27FC236}">
                <a16:creationId xmlns:a16="http://schemas.microsoft.com/office/drawing/2014/main" id="{FA59E4F2-1DD3-0CBF-D48A-9A5E4BAC4877}"/>
              </a:ext>
            </a:extLst>
          </p:cNvPr>
          <p:cNvGrpSpPr/>
          <p:nvPr/>
        </p:nvGrpSpPr>
        <p:grpSpPr>
          <a:xfrm>
            <a:off x="8756519" y="855544"/>
            <a:ext cx="2435095" cy="1445048"/>
            <a:chOff x="594039" y="1299676"/>
            <a:chExt cx="6670470" cy="2890094"/>
          </a:xfrm>
        </p:grpSpPr>
        <p:sp>
          <p:nvSpPr>
            <p:cNvPr id="3" name="TextBox 22">
              <a:extLst>
                <a:ext uri="{FF2B5EF4-FFF2-40B4-BE49-F238E27FC236}">
                  <a16:creationId xmlns:a16="http://schemas.microsoft.com/office/drawing/2014/main" id="{683BCE80-849D-38FC-AB1E-7C5D62CDE440}"/>
                </a:ext>
              </a:extLst>
            </p:cNvPr>
            <p:cNvSpPr txBox="1">
              <a:spLocks noChangeArrowheads="1"/>
            </p:cNvSpPr>
            <p:nvPr/>
          </p:nvSpPr>
          <p:spPr bwMode="auto">
            <a:xfrm>
              <a:off x="594039" y="1299676"/>
              <a:ext cx="1876699"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sz="900" b="1" dirty="0">
                  <a:solidFill>
                    <a:schemeClr val="tx2"/>
                  </a:solidFill>
                  <a:latin typeface="Montserrat-Bold" panose="00000800000000000000" pitchFamily="50" charset="0"/>
                </a:rPr>
                <a:t>Investment</a:t>
              </a:r>
              <a:endParaRPr lang="ru-RU" sz="900" b="1" dirty="0">
                <a:solidFill>
                  <a:schemeClr val="tx2"/>
                </a:solidFill>
                <a:latin typeface="Montserrat-Bold" panose="00000800000000000000" pitchFamily="50" charset="0"/>
              </a:endParaRPr>
            </a:p>
          </p:txBody>
        </p:sp>
        <p:sp>
          <p:nvSpPr>
            <p:cNvPr id="4" name="TextBox 23">
              <a:extLst>
                <a:ext uri="{FF2B5EF4-FFF2-40B4-BE49-F238E27FC236}">
                  <a16:creationId xmlns:a16="http://schemas.microsoft.com/office/drawing/2014/main" id="{479761F6-4170-C517-CCB3-9CF3414651BE}"/>
                </a:ext>
              </a:extLst>
            </p:cNvPr>
            <p:cNvSpPr txBox="1">
              <a:spLocks noChangeArrowheads="1"/>
            </p:cNvSpPr>
            <p:nvPr/>
          </p:nvSpPr>
          <p:spPr bwMode="auto">
            <a:xfrm>
              <a:off x="601975" y="1974550"/>
              <a:ext cx="6662534" cy="221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900" dirty="0">
                  <a:solidFill>
                    <a:schemeClr val="tx2"/>
                  </a:solidFill>
                  <a:latin typeface="Montserrat Light" panose="00000400000000000000" pitchFamily="50" charset="0"/>
                </a:rPr>
                <a:t>Lorem ipsum dolor sit </a:t>
              </a:r>
              <a:r>
                <a:rPr lang="en-US" sz="900" dirty="0" err="1">
                  <a:solidFill>
                    <a:schemeClr val="tx2"/>
                  </a:solidFill>
                  <a:latin typeface="Montserrat Light" panose="00000400000000000000" pitchFamily="50" charset="0"/>
                </a:rPr>
                <a:t>amet</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consectetur</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adipiscing</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elit</a:t>
              </a:r>
              <a:r>
                <a:rPr lang="en-US" sz="900" dirty="0">
                  <a:solidFill>
                    <a:schemeClr val="tx2"/>
                  </a:solidFill>
                  <a:latin typeface="Montserrat Light" panose="00000400000000000000" pitchFamily="50" charset="0"/>
                </a:rPr>
                <a:t>, sed do </a:t>
              </a:r>
              <a:r>
                <a:rPr lang="en-US" sz="900" dirty="0" err="1">
                  <a:solidFill>
                    <a:schemeClr val="tx2"/>
                  </a:solidFill>
                  <a:latin typeface="Montserrat Light" panose="00000400000000000000" pitchFamily="50" charset="0"/>
                </a:rPr>
                <a:t>eiusmod</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tempor</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incididunt</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ut</a:t>
              </a:r>
              <a:r>
                <a:rPr lang="en-US" sz="900" dirty="0">
                  <a:solidFill>
                    <a:schemeClr val="tx2"/>
                  </a:solidFill>
                  <a:latin typeface="Montserrat Light" panose="00000400000000000000" pitchFamily="50" charset="0"/>
                </a:rPr>
                <a:t> labore Lorem ipsum dolor sit </a:t>
              </a:r>
              <a:r>
                <a:rPr lang="en-US" sz="900" dirty="0" err="1">
                  <a:solidFill>
                    <a:schemeClr val="tx2"/>
                  </a:solidFill>
                  <a:latin typeface="Montserrat Light" panose="00000400000000000000" pitchFamily="50" charset="0"/>
                </a:rPr>
                <a:t>amet</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consectetur</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adipiscing</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elit</a:t>
              </a:r>
              <a:r>
                <a:rPr lang="en-US" sz="900" dirty="0">
                  <a:solidFill>
                    <a:schemeClr val="tx2"/>
                  </a:solidFill>
                  <a:latin typeface="Montserrat Light" panose="00000400000000000000" pitchFamily="50" charset="0"/>
                </a:rPr>
                <a:t>, sed do </a:t>
              </a:r>
              <a:r>
                <a:rPr lang="en-US" sz="900" dirty="0" err="1">
                  <a:solidFill>
                    <a:schemeClr val="tx2"/>
                  </a:solidFill>
                  <a:latin typeface="Montserrat Light" panose="00000400000000000000" pitchFamily="50" charset="0"/>
                </a:rPr>
                <a:t>eiusmod</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tempor</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incididunt</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ut</a:t>
              </a:r>
              <a:r>
                <a:rPr lang="en-US" sz="900" dirty="0">
                  <a:solidFill>
                    <a:schemeClr val="tx2"/>
                  </a:solidFill>
                  <a:latin typeface="Montserrat Light" panose="00000400000000000000" pitchFamily="50" charset="0"/>
                </a:rPr>
                <a:t> labore</a:t>
              </a:r>
              <a:endParaRPr lang="ru-RU" sz="900" dirty="0">
                <a:solidFill>
                  <a:schemeClr val="tx2"/>
                </a:solidFill>
                <a:latin typeface="Montserrat Light" panose="00000400000000000000" pitchFamily="50" charset="0"/>
              </a:endParaRPr>
            </a:p>
            <a:p>
              <a:pPr eaLnBrk="1" hangingPunct="1">
                <a:lnSpc>
                  <a:spcPct val="150000"/>
                </a:lnSpc>
              </a:pPr>
              <a:endParaRPr lang="ru-RU" sz="900" dirty="0">
                <a:solidFill>
                  <a:schemeClr val="tx2"/>
                </a:solidFill>
                <a:latin typeface="Montserrat Light" panose="00000400000000000000" pitchFamily="50" charset="0"/>
              </a:endParaRPr>
            </a:p>
          </p:txBody>
        </p:sp>
      </p:grpSp>
      <p:sp>
        <p:nvSpPr>
          <p:cNvPr id="5" name="CuadroTexto 120">
            <a:extLst>
              <a:ext uri="{FF2B5EF4-FFF2-40B4-BE49-F238E27FC236}">
                <a16:creationId xmlns:a16="http://schemas.microsoft.com/office/drawing/2014/main" id="{B34FA4EE-F5DA-89B5-987C-77D4747028E4}"/>
              </a:ext>
            </a:extLst>
          </p:cNvPr>
          <p:cNvSpPr txBox="1"/>
          <p:nvPr/>
        </p:nvSpPr>
        <p:spPr>
          <a:xfrm>
            <a:off x="7523438" y="1158091"/>
            <a:ext cx="1142067" cy="954107"/>
          </a:xfrm>
          <a:prstGeom prst="rect">
            <a:avLst/>
          </a:prstGeom>
          <a:noFill/>
        </p:spPr>
        <p:txBody>
          <a:bodyPr wrap="square" rtlCol="0">
            <a:spAutoFit/>
          </a:bodyPr>
          <a:lstStyle/>
          <a:p>
            <a:pPr algn="ctr"/>
            <a:r>
              <a:rPr lang="es-ES" sz="2400" dirty="0">
                <a:solidFill>
                  <a:schemeClr val="accent5"/>
                </a:solidFill>
                <a:latin typeface="Montserrat Black" panose="00000A00000000000000" pitchFamily="50" charset="0"/>
              </a:rPr>
              <a:t>1</a:t>
            </a:r>
          </a:p>
          <a:p>
            <a:pPr algn="ctr"/>
            <a:r>
              <a:rPr lang="es-ES" sz="1600" dirty="0">
                <a:solidFill>
                  <a:schemeClr val="tx2"/>
                </a:solidFill>
                <a:latin typeface="Lato" panose="020F0502020204030203" pitchFamily="34" charset="0"/>
              </a:rPr>
              <a:t>A LEADER</a:t>
            </a:r>
          </a:p>
          <a:p>
            <a:pPr algn="ctr"/>
            <a:r>
              <a:rPr lang="es-ES" sz="1600" dirty="0">
                <a:solidFill>
                  <a:schemeClr val="tx2"/>
                </a:solidFill>
                <a:latin typeface="Lato" panose="020F0502020204030203" pitchFamily="34" charset="0"/>
              </a:rPr>
              <a:t>IS</a:t>
            </a:r>
            <a:endParaRPr lang="es-CO" sz="2000" dirty="0">
              <a:solidFill>
                <a:schemeClr val="tx2"/>
              </a:solidFill>
              <a:latin typeface="Lato" panose="020F0502020204030203" pitchFamily="34" charset="0"/>
            </a:endParaRPr>
          </a:p>
        </p:txBody>
      </p:sp>
      <p:sp>
        <p:nvSpPr>
          <p:cNvPr id="6" name="CuadroTexto 121">
            <a:extLst>
              <a:ext uri="{FF2B5EF4-FFF2-40B4-BE49-F238E27FC236}">
                <a16:creationId xmlns:a16="http://schemas.microsoft.com/office/drawing/2014/main" id="{7DDC1F71-FF03-68B1-EEF9-601ACB699768}"/>
              </a:ext>
            </a:extLst>
          </p:cNvPr>
          <p:cNvSpPr txBox="1"/>
          <p:nvPr/>
        </p:nvSpPr>
        <p:spPr>
          <a:xfrm>
            <a:off x="8094472" y="3928804"/>
            <a:ext cx="1282764" cy="1323439"/>
          </a:xfrm>
          <a:prstGeom prst="rect">
            <a:avLst/>
          </a:prstGeom>
          <a:noFill/>
        </p:spPr>
        <p:txBody>
          <a:bodyPr wrap="square" rtlCol="0">
            <a:spAutoFit/>
          </a:bodyPr>
          <a:lstStyle/>
          <a:p>
            <a:pPr algn="ctr"/>
            <a:r>
              <a:rPr lang="es-ES" sz="2400" dirty="0">
                <a:solidFill>
                  <a:schemeClr val="accent2"/>
                </a:solidFill>
                <a:latin typeface="Montserrat Black" panose="00000A00000000000000" pitchFamily="50" charset="0"/>
              </a:rPr>
              <a:t>2</a:t>
            </a:r>
          </a:p>
          <a:p>
            <a:pPr algn="ctr"/>
            <a:r>
              <a:rPr lang="es-ES" sz="1400" dirty="0">
                <a:solidFill>
                  <a:schemeClr val="tx2"/>
                </a:solidFill>
                <a:latin typeface="Lato" panose="020F0502020204030203" pitchFamily="34" charset="0"/>
              </a:rPr>
              <a:t>A MANAGER </a:t>
            </a:r>
          </a:p>
          <a:p>
            <a:pPr algn="ctr"/>
            <a:r>
              <a:rPr lang="es-ES" dirty="0">
                <a:solidFill>
                  <a:schemeClr val="tx2"/>
                </a:solidFill>
                <a:latin typeface="Lato" panose="020F0502020204030203" pitchFamily="34" charset="0"/>
              </a:rPr>
              <a:t>IS</a:t>
            </a:r>
            <a:endParaRPr lang="es-CO" dirty="0">
              <a:solidFill>
                <a:schemeClr val="tx2"/>
              </a:solidFill>
              <a:latin typeface="Lato" panose="020F0502020204030203" pitchFamily="34" charset="0"/>
            </a:endParaRPr>
          </a:p>
          <a:p>
            <a:pPr algn="ctr"/>
            <a:endParaRPr lang="es-CO" sz="2400" dirty="0">
              <a:solidFill>
                <a:schemeClr val="tx2"/>
              </a:solidFill>
              <a:latin typeface="Lato" panose="020F0502020204030203" pitchFamily="34" charset="0"/>
            </a:endParaRPr>
          </a:p>
        </p:txBody>
      </p:sp>
      <p:sp>
        <p:nvSpPr>
          <p:cNvPr id="7" name="CuadroTexto 122">
            <a:extLst>
              <a:ext uri="{FF2B5EF4-FFF2-40B4-BE49-F238E27FC236}">
                <a16:creationId xmlns:a16="http://schemas.microsoft.com/office/drawing/2014/main" id="{F2111486-E0E1-A02C-5760-A2B42D6D6423}"/>
              </a:ext>
            </a:extLst>
          </p:cNvPr>
          <p:cNvSpPr txBox="1"/>
          <p:nvPr/>
        </p:nvSpPr>
        <p:spPr>
          <a:xfrm>
            <a:off x="6015084" y="4338751"/>
            <a:ext cx="1142067" cy="984885"/>
          </a:xfrm>
          <a:prstGeom prst="rect">
            <a:avLst/>
          </a:prstGeom>
          <a:noFill/>
        </p:spPr>
        <p:txBody>
          <a:bodyPr wrap="square" rtlCol="0">
            <a:spAutoFit/>
          </a:bodyPr>
          <a:lstStyle/>
          <a:p>
            <a:pPr algn="ctr"/>
            <a:r>
              <a:rPr lang="es-ES" sz="2400" dirty="0">
                <a:solidFill>
                  <a:schemeClr val="accent3"/>
                </a:solidFill>
                <a:latin typeface="Montserrat Black" panose="00000A00000000000000" pitchFamily="50"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A LEADER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IS</a:t>
            </a:r>
            <a:endParaRPr lang="es-CO" dirty="0">
              <a:solidFill>
                <a:schemeClr val="tx2"/>
              </a:solidFill>
              <a:latin typeface="Lato" panose="020F0502020204030203" pitchFamily="34" charset="0"/>
            </a:endParaRPr>
          </a:p>
        </p:txBody>
      </p:sp>
      <p:sp>
        <p:nvSpPr>
          <p:cNvPr id="10" name="CuadroTexto 123">
            <a:extLst>
              <a:ext uri="{FF2B5EF4-FFF2-40B4-BE49-F238E27FC236}">
                <a16:creationId xmlns:a16="http://schemas.microsoft.com/office/drawing/2014/main" id="{0B20CE4D-FC5A-E553-3229-2CF595A8ED11}"/>
              </a:ext>
            </a:extLst>
          </p:cNvPr>
          <p:cNvSpPr txBox="1"/>
          <p:nvPr/>
        </p:nvSpPr>
        <p:spPr>
          <a:xfrm>
            <a:off x="5473730" y="2086378"/>
            <a:ext cx="1142067" cy="1169551"/>
          </a:xfrm>
          <a:prstGeom prst="rect">
            <a:avLst/>
          </a:prstGeom>
          <a:noFill/>
        </p:spPr>
        <p:txBody>
          <a:bodyPr wrap="square" rtlCol="0">
            <a:spAutoFit/>
          </a:bodyPr>
          <a:lstStyle/>
          <a:p>
            <a:pPr algn="ctr"/>
            <a:r>
              <a:rPr lang="es-ES" sz="2400" dirty="0">
                <a:solidFill>
                  <a:schemeClr val="accent4"/>
                </a:solidFill>
                <a:latin typeface="Montserrat Black" panose="00000A00000000000000" pitchFamily="50"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A MANAGER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IS</a:t>
            </a:r>
            <a:endParaRPr kumimoji="0" lang="es-CO" sz="1800" b="0" i="0" u="none" strike="noStrike" kern="1200" cap="none" spc="0" normalizeH="0" baseline="0" noProof="0" dirty="0">
              <a:ln>
                <a:noFill/>
              </a:ln>
              <a:solidFill>
                <a:srgbClr val="212745"/>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94075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84988345-E809-C211-070D-E3F769B71849}"/>
              </a:ext>
            </a:extLst>
          </p:cNvPr>
          <p:cNvGrpSpPr/>
          <p:nvPr/>
        </p:nvGrpSpPr>
        <p:grpSpPr>
          <a:xfrm>
            <a:off x="-74320" y="-127577"/>
            <a:ext cx="12273144" cy="6985577"/>
            <a:chOff x="12150698" y="-127577"/>
            <a:chExt cx="12273144" cy="6985577"/>
          </a:xfrm>
        </p:grpSpPr>
        <p:pic>
          <p:nvPicPr>
            <p:cNvPr id="79" name="Picture 78">
              <a:extLst>
                <a:ext uri="{FF2B5EF4-FFF2-40B4-BE49-F238E27FC236}">
                  <a16:creationId xmlns:a16="http://schemas.microsoft.com/office/drawing/2014/main" id="{02C587CC-86BA-A9F9-7E34-259A7A24A69A}"/>
                </a:ext>
              </a:extLst>
            </p:cNvPr>
            <p:cNvPicPr>
              <a:picLocks noChangeAspect="1"/>
            </p:cNvPicPr>
            <p:nvPr/>
          </p:nvPicPr>
          <p:blipFill rotWithShape="1">
            <a:blip r:embed="rId2">
              <a:extLst>
                <a:ext uri="{28A0092B-C50C-407E-A947-70E740481C1C}">
                  <a14:useLocalDpi xmlns:a14="http://schemas.microsoft.com/office/drawing/2010/main" val="0"/>
                </a:ext>
              </a:extLst>
            </a:blip>
            <a:srcRect l="12" t="9062" r="-12" b="8051"/>
            <a:stretch/>
          </p:blipFill>
          <p:spPr>
            <a:xfrm>
              <a:off x="12155287" y="-120676"/>
              <a:ext cx="12268555" cy="6978676"/>
            </a:xfrm>
            <a:prstGeom prst="rect">
              <a:avLst/>
            </a:prstGeom>
          </p:spPr>
        </p:pic>
        <p:sp>
          <p:nvSpPr>
            <p:cNvPr id="80" name="Rectangle 79">
              <a:extLst>
                <a:ext uri="{FF2B5EF4-FFF2-40B4-BE49-F238E27FC236}">
                  <a16:creationId xmlns:a16="http://schemas.microsoft.com/office/drawing/2014/main" id="{1FAE76A5-FFA0-C8E2-6969-E923A09F36B4}"/>
                </a:ext>
              </a:extLst>
            </p:cNvPr>
            <p:cNvSpPr/>
            <p:nvPr/>
          </p:nvSpPr>
          <p:spPr>
            <a:xfrm>
              <a:off x="12150698" y="-127577"/>
              <a:ext cx="12268555" cy="6978675"/>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82434AAD-6276-EC0A-31ED-589DD1285475}"/>
              </a:ext>
            </a:extLst>
          </p:cNvPr>
          <p:cNvSpPr txBox="1"/>
          <p:nvPr/>
        </p:nvSpPr>
        <p:spPr>
          <a:xfrm>
            <a:off x="3642075" y="7258068"/>
            <a:ext cx="5587690" cy="276999"/>
          </a:xfrm>
          <a:prstGeom prst="rect">
            <a:avLst/>
          </a:prstGeom>
          <a:noFill/>
        </p:spPr>
        <p:txBody>
          <a:bodyPr wrap="square" rtlCol="0">
            <a:spAutoFit/>
          </a:bodyPr>
          <a:lstStyle/>
          <a:p>
            <a:pPr algn="ctr"/>
            <a:r>
              <a:rPr lang="en-US" sz="1200" spc="600" dirty="0">
                <a:solidFill>
                  <a:schemeClr val="bg1"/>
                </a:solidFill>
                <a:latin typeface="Montserrat Light" pitchFamily="2" charset="77"/>
              </a:rPr>
              <a:t>WWW.PPTHEMES.COM </a:t>
            </a:r>
          </a:p>
        </p:txBody>
      </p:sp>
      <p:grpSp>
        <p:nvGrpSpPr>
          <p:cNvPr id="15" name="Group 14">
            <a:extLst>
              <a:ext uri="{FF2B5EF4-FFF2-40B4-BE49-F238E27FC236}">
                <a16:creationId xmlns:a16="http://schemas.microsoft.com/office/drawing/2014/main" id="{35F5EEFC-97BA-E025-2DD1-0863FB7E0BFA}"/>
              </a:ext>
            </a:extLst>
          </p:cNvPr>
          <p:cNvGrpSpPr/>
          <p:nvPr/>
        </p:nvGrpSpPr>
        <p:grpSpPr>
          <a:xfrm>
            <a:off x="13030228" y="3718483"/>
            <a:ext cx="5921959" cy="2576208"/>
            <a:chOff x="594039" y="1299676"/>
            <a:chExt cx="7035597" cy="2576208"/>
          </a:xfrm>
        </p:grpSpPr>
        <p:sp>
          <p:nvSpPr>
            <p:cNvPr id="16" name="TextBox 15">
              <a:extLst>
                <a:ext uri="{FF2B5EF4-FFF2-40B4-BE49-F238E27FC236}">
                  <a16:creationId xmlns:a16="http://schemas.microsoft.com/office/drawing/2014/main" id="{C0D8A5DA-2CE6-3F64-7E91-ACA95B5D06E7}"/>
                </a:ext>
              </a:extLst>
            </p:cNvPr>
            <p:cNvSpPr txBox="1">
              <a:spLocks noChangeArrowheads="1"/>
            </p:cNvSpPr>
            <p:nvPr/>
          </p:nvSpPr>
          <p:spPr bwMode="auto">
            <a:xfrm>
              <a:off x="594039" y="1299676"/>
              <a:ext cx="1682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bg1"/>
                  </a:solidFill>
                  <a:latin typeface="Montserrat-Bold" panose="00000800000000000000" pitchFamily="50" charset="0"/>
                </a:rPr>
                <a:t>Investment</a:t>
              </a:r>
              <a:endParaRPr lang="ru-RU" b="1" dirty="0">
                <a:solidFill>
                  <a:schemeClr val="bg1"/>
                </a:solidFill>
                <a:latin typeface="Montserrat-Bold" panose="00000800000000000000" pitchFamily="50" charset="0"/>
              </a:endParaRPr>
            </a:p>
          </p:txBody>
        </p:sp>
        <p:sp>
          <p:nvSpPr>
            <p:cNvPr id="17" name="TextBox 16">
              <a:extLst>
                <a:ext uri="{FF2B5EF4-FFF2-40B4-BE49-F238E27FC236}">
                  <a16:creationId xmlns:a16="http://schemas.microsoft.com/office/drawing/2014/main" id="{1EBFC41E-5DDA-04C1-4066-7217A5BDA3E6}"/>
                </a:ext>
              </a:extLst>
            </p:cNvPr>
            <p:cNvSpPr txBox="1">
              <a:spLocks noChangeArrowheads="1"/>
            </p:cNvSpPr>
            <p:nvPr/>
          </p:nvSpPr>
          <p:spPr bwMode="auto">
            <a:xfrm>
              <a:off x="601975" y="1609238"/>
              <a:ext cx="7027661" cy="226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a:p>
              <a:pPr eaLnBrk="1" hangingPunct="1">
                <a:lnSpc>
                  <a:spcPct val="150000"/>
                </a:lnSpc>
              </a:pPr>
              <a:endParaRPr lang="en-US" sz="1600" dirty="0">
                <a:solidFill>
                  <a:schemeClr val="bg1"/>
                </a:solidFill>
                <a:latin typeface="Montserrat Light" panose="00000400000000000000" pitchFamily="50" charset="0"/>
              </a:endParaRPr>
            </a:p>
            <a:p>
              <a:pPr>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endParaRPr lang="ru-RU" sz="1600" dirty="0">
                <a:solidFill>
                  <a:schemeClr val="bg1"/>
                </a:solidFill>
                <a:latin typeface="Montserrat Light" panose="00000400000000000000" pitchFamily="50" charset="0"/>
              </a:endParaRPr>
            </a:p>
            <a:p>
              <a:pPr eaLnBrk="1" hangingPunct="1">
                <a:lnSpc>
                  <a:spcPct val="150000"/>
                </a:lnSpc>
              </a:pPr>
              <a:endParaRPr lang="ru-RU" sz="1600" dirty="0">
                <a:solidFill>
                  <a:schemeClr val="bg1"/>
                </a:solidFill>
                <a:latin typeface="Montserrat Light" panose="00000400000000000000" pitchFamily="50" charset="0"/>
              </a:endParaRPr>
            </a:p>
          </p:txBody>
        </p:sp>
      </p:grpSp>
      <p:sp>
        <p:nvSpPr>
          <p:cNvPr id="48" name="Rectángulo: esquinas redondeadas 95">
            <a:extLst>
              <a:ext uri="{FF2B5EF4-FFF2-40B4-BE49-F238E27FC236}">
                <a16:creationId xmlns:a16="http://schemas.microsoft.com/office/drawing/2014/main" id="{F143FCCF-844C-6FBA-C53A-229E5264410E}"/>
              </a:ext>
            </a:extLst>
          </p:cNvPr>
          <p:cNvSpPr/>
          <p:nvPr/>
        </p:nvSpPr>
        <p:spPr>
          <a:xfrm rot="16200000">
            <a:off x="5428802" y="1560496"/>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49" name="Rectángulo: esquinas redondeadas 92">
            <a:extLst>
              <a:ext uri="{FF2B5EF4-FFF2-40B4-BE49-F238E27FC236}">
                <a16:creationId xmlns:a16="http://schemas.microsoft.com/office/drawing/2014/main" id="{EB369193-D374-720B-2A8B-2ED6BA849A11}"/>
              </a:ext>
            </a:extLst>
          </p:cNvPr>
          <p:cNvSpPr/>
          <p:nvPr/>
        </p:nvSpPr>
        <p:spPr>
          <a:xfrm rot="10800000">
            <a:off x="5669188" y="2847667"/>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50" name="Rectángulo: esquinas redondeadas 89">
            <a:extLst>
              <a:ext uri="{FF2B5EF4-FFF2-40B4-BE49-F238E27FC236}">
                <a16:creationId xmlns:a16="http://schemas.microsoft.com/office/drawing/2014/main" id="{67E37CEB-75F6-8038-9C44-EFEF0AA823E8}"/>
              </a:ext>
            </a:extLst>
          </p:cNvPr>
          <p:cNvSpPr/>
          <p:nvPr/>
        </p:nvSpPr>
        <p:spPr>
          <a:xfrm rot="5400000">
            <a:off x="7515293" y="2631386"/>
            <a:ext cx="3651746" cy="4084311"/>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51" name="Rectángulo: esquinas redondeadas 80">
            <a:extLst>
              <a:ext uri="{FF2B5EF4-FFF2-40B4-BE49-F238E27FC236}">
                <a16:creationId xmlns:a16="http://schemas.microsoft.com/office/drawing/2014/main" id="{CB25E3F7-C921-213D-6BE3-F1C9E6611905}"/>
              </a:ext>
            </a:extLst>
          </p:cNvPr>
          <p:cNvSpPr/>
          <p:nvPr/>
        </p:nvSpPr>
        <p:spPr>
          <a:xfrm>
            <a:off x="6719027" y="1323166"/>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54" name="Forma libre: forma 83">
            <a:hlinkClick r:id="rId3" action="ppaction://hlinksldjump"/>
            <a:extLst>
              <a:ext uri="{FF2B5EF4-FFF2-40B4-BE49-F238E27FC236}">
                <a16:creationId xmlns:a16="http://schemas.microsoft.com/office/drawing/2014/main" id="{9423E9A2-8600-F78A-4482-66897FAF6FDF}"/>
              </a:ext>
            </a:extLst>
          </p:cNvPr>
          <p:cNvSpPr/>
          <p:nvPr/>
        </p:nvSpPr>
        <p:spPr>
          <a:xfrm>
            <a:off x="6719027" y="1323166"/>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sp>
        <p:nvSpPr>
          <p:cNvPr id="55" name="Forma libre: forma 90">
            <a:hlinkClick r:id="rId4" action="ppaction://hlinksldjump"/>
            <a:extLst>
              <a:ext uri="{FF2B5EF4-FFF2-40B4-BE49-F238E27FC236}">
                <a16:creationId xmlns:a16="http://schemas.microsoft.com/office/drawing/2014/main" id="{565E8740-9568-381E-4CBF-D28F1EE82394}"/>
              </a:ext>
            </a:extLst>
          </p:cNvPr>
          <p:cNvSpPr/>
          <p:nvPr/>
        </p:nvSpPr>
        <p:spPr>
          <a:xfrm rot="5400000">
            <a:off x="8643292" y="923403"/>
            <a:ext cx="815764" cy="4664295"/>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sp>
        <p:nvSpPr>
          <p:cNvPr id="56" name="Forma libre: forma 93">
            <a:extLst>
              <a:ext uri="{FF2B5EF4-FFF2-40B4-BE49-F238E27FC236}">
                <a16:creationId xmlns:a16="http://schemas.microsoft.com/office/drawing/2014/main" id="{2FA1FF17-ACB8-4C9B-703B-3BFD14450726}"/>
              </a:ext>
            </a:extLst>
          </p:cNvPr>
          <p:cNvSpPr/>
          <p:nvPr/>
        </p:nvSpPr>
        <p:spPr>
          <a:xfrm rot="10800000">
            <a:off x="7301012" y="2847667"/>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sp>
        <p:nvSpPr>
          <p:cNvPr id="57" name="Forma libre: forma 96">
            <a:extLst>
              <a:ext uri="{FF2B5EF4-FFF2-40B4-BE49-F238E27FC236}">
                <a16:creationId xmlns:a16="http://schemas.microsoft.com/office/drawing/2014/main" id="{151D9F2D-B898-054B-BE4F-1AF17192A10A}"/>
              </a:ext>
            </a:extLst>
          </p:cNvPr>
          <p:cNvSpPr/>
          <p:nvPr/>
        </p:nvSpPr>
        <p:spPr>
          <a:xfrm rot="16200000">
            <a:off x="6244714" y="2376408"/>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pic>
        <p:nvPicPr>
          <p:cNvPr id="58" name="Gráfico 116" descr="Aula de clases con relleno sólido">
            <a:extLst>
              <a:ext uri="{FF2B5EF4-FFF2-40B4-BE49-F238E27FC236}">
                <a16:creationId xmlns:a16="http://schemas.microsoft.com/office/drawing/2014/main" id="{6CD7C831-4AD7-16EF-389B-D75CDE0B13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00491" y="3429651"/>
            <a:ext cx="618363" cy="618363"/>
          </a:xfrm>
          <a:prstGeom prst="rect">
            <a:avLst/>
          </a:prstGeom>
        </p:spPr>
      </p:pic>
      <p:pic>
        <p:nvPicPr>
          <p:cNvPr id="59" name="Gráfico 117" descr="Rollo de diplomas con relleno sólido">
            <a:extLst>
              <a:ext uri="{FF2B5EF4-FFF2-40B4-BE49-F238E27FC236}">
                <a16:creationId xmlns:a16="http://schemas.microsoft.com/office/drawing/2014/main" id="{BF6E0A96-E5CA-A5EA-F2C7-B7CB0C45B6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8512" y="4763781"/>
            <a:ext cx="618363" cy="618363"/>
          </a:xfrm>
          <a:prstGeom prst="rect">
            <a:avLst/>
          </a:prstGeom>
        </p:spPr>
      </p:pic>
      <p:pic>
        <p:nvPicPr>
          <p:cNvPr id="60" name="Gráfico 118" descr="Libro abierto con relleno sólido">
            <a:extLst>
              <a:ext uri="{FF2B5EF4-FFF2-40B4-BE49-F238E27FC236}">
                <a16:creationId xmlns:a16="http://schemas.microsoft.com/office/drawing/2014/main" id="{94979502-95F1-81B0-EAE6-A392F863A2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36025" y="2928843"/>
            <a:ext cx="618363" cy="618363"/>
          </a:xfrm>
          <a:prstGeom prst="rect">
            <a:avLst/>
          </a:prstGeom>
        </p:spPr>
      </p:pic>
      <p:pic>
        <p:nvPicPr>
          <p:cNvPr id="61" name="Gráfico 119" descr="Círculos con flechas con relleno sólido">
            <a:extLst>
              <a:ext uri="{FF2B5EF4-FFF2-40B4-BE49-F238E27FC236}">
                <a16:creationId xmlns:a16="http://schemas.microsoft.com/office/drawing/2014/main" id="{A4B28701-F830-58A6-FBB3-9CA96158E9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74310" y="1554191"/>
            <a:ext cx="618363" cy="618363"/>
          </a:xfrm>
          <a:prstGeom prst="rect">
            <a:avLst/>
          </a:prstGeom>
        </p:spPr>
      </p:pic>
      <p:grpSp>
        <p:nvGrpSpPr>
          <p:cNvPr id="66" name="Grupo 79">
            <a:extLst>
              <a:ext uri="{FF2B5EF4-FFF2-40B4-BE49-F238E27FC236}">
                <a16:creationId xmlns:a16="http://schemas.microsoft.com/office/drawing/2014/main" id="{932B9389-E17E-D310-8F84-7C433D88A7CB}"/>
              </a:ext>
            </a:extLst>
          </p:cNvPr>
          <p:cNvGrpSpPr/>
          <p:nvPr/>
        </p:nvGrpSpPr>
        <p:grpSpPr>
          <a:xfrm>
            <a:off x="6719027" y="2838042"/>
            <a:ext cx="1275348" cy="1275348"/>
            <a:chOff x="9095873" y="4745254"/>
            <a:chExt cx="2550695" cy="2550695"/>
          </a:xfrm>
        </p:grpSpPr>
        <p:sp>
          <p:nvSpPr>
            <p:cNvPr id="67" name="Elipse 78">
              <a:extLst>
                <a:ext uri="{FF2B5EF4-FFF2-40B4-BE49-F238E27FC236}">
                  <a16:creationId xmlns:a16="http://schemas.microsoft.com/office/drawing/2014/main" id="{295FFC8C-44F1-A874-8766-6D52947DC9CD}"/>
                </a:ext>
              </a:extLst>
            </p:cNvPr>
            <p:cNvSpPr/>
            <p:nvPr/>
          </p:nvSpPr>
          <p:spPr>
            <a:xfrm>
              <a:off x="9095873" y="4745254"/>
              <a:ext cx="2550695" cy="25506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68" name="Elipse 77">
              <a:extLst>
                <a:ext uri="{FF2B5EF4-FFF2-40B4-BE49-F238E27FC236}">
                  <a16:creationId xmlns:a16="http://schemas.microsoft.com/office/drawing/2014/main" id="{C4B04818-C0A1-BA13-DD0D-7DC1EBA2527C}"/>
                </a:ext>
              </a:extLst>
            </p:cNvPr>
            <p:cNvSpPr/>
            <p:nvPr/>
          </p:nvSpPr>
          <p:spPr>
            <a:xfrm>
              <a:off x="9432758" y="5101389"/>
              <a:ext cx="1876926" cy="1876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grpSp>
      <p:pic>
        <p:nvPicPr>
          <p:cNvPr id="69" name="Gráfico 115" descr="Libros en una estantería con relleno sólido">
            <a:extLst>
              <a:ext uri="{FF2B5EF4-FFF2-40B4-BE49-F238E27FC236}">
                <a16:creationId xmlns:a16="http://schemas.microsoft.com/office/drawing/2014/main" id="{8512958B-0354-4B46-9BBA-BE1177D874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29330" y="3138405"/>
            <a:ext cx="618363" cy="618363"/>
          </a:xfrm>
          <a:prstGeom prst="rect">
            <a:avLst/>
          </a:prstGeom>
        </p:spPr>
      </p:pic>
      <p:sp>
        <p:nvSpPr>
          <p:cNvPr id="74" name="Rectangle 73">
            <a:extLst>
              <a:ext uri="{FF2B5EF4-FFF2-40B4-BE49-F238E27FC236}">
                <a16:creationId xmlns:a16="http://schemas.microsoft.com/office/drawing/2014/main" id="{F53714C4-D0B0-696A-2886-56DEAF052418}"/>
              </a:ext>
            </a:extLst>
          </p:cNvPr>
          <p:cNvSpPr/>
          <p:nvPr/>
        </p:nvSpPr>
        <p:spPr>
          <a:xfrm>
            <a:off x="-9257" y="-120679"/>
            <a:ext cx="1749113" cy="6876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iamond 38">
            <a:extLst>
              <a:ext uri="{FF2B5EF4-FFF2-40B4-BE49-F238E27FC236}">
                <a16:creationId xmlns:a16="http://schemas.microsoft.com/office/drawing/2014/main" id="{0A53FDB5-8B45-2506-A392-9D328D5A3EC3}"/>
              </a:ext>
            </a:extLst>
          </p:cNvPr>
          <p:cNvSpPr/>
          <p:nvPr/>
        </p:nvSpPr>
        <p:spPr>
          <a:xfrm rot="10800000">
            <a:off x="1810271" y="1310612"/>
            <a:ext cx="2160000" cy="21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516647C1-AC26-B8BD-B6BD-784002349759}"/>
              </a:ext>
            </a:extLst>
          </p:cNvPr>
          <p:cNvSpPr/>
          <p:nvPr/>
        </p:nvSpPr>
        <p:spPr>
          <a:xfrm rot="10800000">
            <a:off x="636223" y="168593"/>
            <a:ext cx="2160000" cy="2160000"/>
          </a:xfrm>
          <a:prstGeom prst="diamond">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93A02406-42C1-74E2-EBD6-21A9CF95386A}"/>
              </a:ext>
            </a:extLst>
          </p:cNvPr>
          <p:cNvSpPr/>
          <p:nvPr/>
        </p:nvSpPr>
        <p:spPr>
          <a:xfrm rot="10800000">
            <a:off x="675929" y="2490816"/>
            <a:ext cx="2160000" cy="21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12C0E848-C645-0759-55B9-7047D013FA57}"/>
              </a:ext>
            </a:extLst>
          </p:cNvPr>
          <p:cNvSpPr/>
          <p:nvPr/>
        </p:nvSpPr>
        <p:spPr>
          <a:xfrm rot="10800000">
            <a:off x="-474486" y="1323166"/>
            <a:ext cx="2160000" cy="21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3" name="Graphic 72" descr="Venn diagram">
            <a:extLst>
              <a:ext uri="{FF2B5EF4-FFF2-40B4-BE49-F238E27FC236}">
                <a16:creationId xmlns:a16="http://schemas.microsoft.com/office/drawing/2014/main" id="{B9B7C76E-38FB-A90F-9AE7-41F06848E68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282596" y="1785637"/>
            <a:ext cx="1116018" cy="1116018"/>
          </a:xfrm>
          <a:prstGeom prst="rect">
            <a:avLst/>
          </a:prstGeom>
        </p:spPr>
      </p:pic>
      <p:grpSp>
        <p:nvGrpSpPr>
          <p:cNvPr id="83" name="Group 82">
            <a:extLst>
              <a:ext uri="{FF2B5EF4-FFF2-40B4-BE49-F238E27FC236}">
                <a16:creationId xmlns:a16="http://schemas.microsoft.com/office/drawing/2014/main" id="{F3678745-9AF2-BB77-7593-F0AE6B6727FE}"/>
              </a:ext>
            </a:extLst>
          </p:cNvPr>
          <p:cNvGrpSpPr/>
          <p:nvPr/>
        </p:nvGrpSpPr>
        <p:grpSpPr>
          <a:xfrm>
            <a:off x="12179837" y="-27415"/>
            <a:ext cx="12295230" cy="7021885"/>
            <a:chOff x="12179837" y="-27415"/>
            <a:chExt cx="12295230" cy="7021885"/>
          </a:xfrm>
        </p:grpSpPr>
        <p:pic>
          <p:nvPicPr>
            <p:cNvPr id="81" name="Picture 80">
              <a:extLst>
                <a:ext uri="{FF2B5EF4-FFF2-40B4-BE49-F238E27FC236}">
                  <a16:creationId xmlns:a16="http://schemas.microsoft.com/office/drawing/2014/main" id="{6418733D-D1B2-F747-7069-67D7059788BE}"/>
                </a:ext>
              </a:extLst>
            </p:cNvPr>
            <p:cNvPicPr>
              <a:picLocks noChangeAspect="1"/>
            </p:cNvPicPr>
            <p:nvPr/>
          </p:nvPicPr>
          <p:blipFill rotWithShape="1">
            <a:blip r:embed="rId17">
              <a:extLst>
                <a:ext uri="{28A0092B-C50C-407E-A947-70E740481C1C}">
                  <a14:useLocalDpi xmlns:a14="http://schemas.microsoft.com/office/drawing/2010/main" val="0"/>
                </a:ext>
              </a:extLst>
            </a:blip>
            <a:srcRect t="6477" b="368"/>
            <a:stretch/>
          </p:blipFill>
          <p:spPr>
            <a:xfrm>
              <a:off x="12179837" y="-27415"/>
              <a:ext cx="12192000" cy="6885415"/>
            </a:xfrm>
            <a:prstGeom prst="rect">
              <a:avLst/>
            </a:prstGeom>
          </p:spPr>
        </p:pic>
        <p:sp>
          <p:nvSpPr>
            <p:cNvPr id="82" name="Rectangle 81">
              <a:extLst>
                <a:ext uri="{FF2B5EF4-FFF2-40B4-BE49-F238E27FC236}">
                  <a16:creationId xmlns:a16="http://schemas.microsoft.com/office/drawing/2014/main" id="{1C17F809-3CC2-13F4-3B10-CFC3995CA323}"/>
                </a:ext>
              </a:extLst>
            </p:cNvPr>
            <p:cNvSpPr/>
            <p:nvPr/>
          </p:nvSpPr>
          <p:spPr>
            <a:xfrm>
              <a:off x="12206512" y="15795"/>
              <a:ext cx="12268555" cy="6978675"/>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89507A28-5E48-4E7F-430F-1B1B21073D16}"/>
              </a:ext>
            </a:extLst>
          </p:cNvPr>
          <p:cNvSpPr txBox="1"/>
          <p:nvPr/>
        </p:nvSpPr>
        <p:spPr>
          <a:xfrm>
            <a:off x="2718899" y="101937"/>
            <a:ext cx="8052403" cy="369332"/>
          </a:xfrm>
          <a:prstGeom prst="rect">
            <a:avLst/>
          </a:prstGeom>
          <a:noFill/>
        </p:spPr>
        <p:txBody>
          <a:bodyPr wrap="square" rtlCol="0">
            <a:spAutoFit/>
          </a:bodyPr>
          <a:lstStyle/>
          <a:p>
            <a:pPr algn="ctr"/>
            <a:r>
              <a:rPr lang="en-US" b="1" dirty="0">
                <a:solidFill>
                  <a:schemeClr val="bg1"/>
                </a:solidFill>
                <a:latin typeface="Montserrat" pitchFamily="2" charset="77"/>
              </a:rPr>
              <a:t>DIFFERENCE</a:t>
            </a:r>
            <a:r>
              <a:rPr lang="en-US" dirty="0">
                <a:solidFill>
                  <a:schemeClr val="bg1"/>
                </a:solidFill>
                <a:latin typeface="Montserrat" pitchFamily="2" charset="77"/>
              </a:rPr>
              <a:t> BETWEEN MANAGERS &amp; LEADERS</a:t>
            </a:r>
          </a:p>
        </p:txBody>
      </p:sp>
      <p:grpSp>
        <p:nvGrpSpPr>
          <p:cNvPr id="2" name="Group 21">
            <a:extLst>
              <a:ext uri="{FF2B5EF4-FFF2-40B4-BE49-F238E27FC236}">
                <a16:creationId xmlns:a16="http://schemas.microsoft.com/office/drawing/2014/main" id="{4A8E0BFD-3715-D42D-7A22-CD5C86602043}"/>
              </a:ext>
            </a:extLst>
          </p:cNvPr>
          <p:cNvGrpSpPr/>
          <p:nvPr/>
        </p:nvGrpSpPr>
        <p:grpSpPr>
          <a:xfrm>
            <a:off x="9116609" y="3929989"/>
            <a:ext cx="1842020" cy="2276045"/>
            <a:chOff x="594039" y="1299676"/>
            <a:chExt cx="3933827" cy="4552088"/>
          </a:xfrm>
        </p:grpSpPr>
        <p:sp>
          <p:nvSpPr>
            <p:cNvPr id="3" name="TextBox 22">
              <a:extLst>
                <a:ext uri="{FF2B5EF4-FFF2-40B4-BE49-F238E27FC236}">
                  <a16:creationId xmlns:a16="http://schemas.microsoft.com/office/drawing/2014/main" id="{EF203D31-0505-6B8A-3909-21905F57A5DD}"/>
                </a:ext>
              </a:extLst>
            </p:cNvPr>
            <p:cNvSpPr txBox="1">
              <a:spLocks noChangeArrowheads="1"/>
            </p:cNvSpPr>
            <p:nvPr/>
          </p:nvSpPr>
          <p:spPr bwMode="auto">
            <a:xfrm>
              <a:off x="594039" y="1299676"/>
              <a:ext cx="1876699"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sz="900" b="1" dirty="0">
                  <a:solidFill>
                    <a:schemeClr val="tx2"/>
                  </a:solidFill>
                  <a:latin typeface="Montserrat-Bold" panose="00000800000000000000" pitchFamily="50" charset="0"/>
                </a:rPr>
                <a:t>Investment</a:t>
              </a:r>
              <a:endParaRPr lang="ru-RU" sz="900" b="1" dirty="0">
                <a:solidFill>
                  <a:schemeClr val="tx2"/>
                </a:solidFill>
                <a:latin typeface="Montserrat-Bold" panose="00000800000000000000" pitchFamily="50" charset="0"/>
              </a:endParaRPr>
            </a:p>
          </p:txBody>
        </p:sp>
        <p:sp>
          <p:nvSpPr>
            <p:cNvPr id="4" name="TextBox 23">
              <a:extLst>
                <a:ext uri="{FF2B5EF4-FFF2-40B4-BE49-F238E27FC236}">
                  <a16:creationId xmlns:a16="http://schemas.microsoft.com/office/drawing/2014/main" id="{35660031-E811-9CDC-CFB5-2FAA8C4F678D}"/>
                </a:ext>
              </a:extLst>
            </p:cNvPr>
            <p:cNvSpPr txBox="1">
              <a:spLocks noChangeArrowheads="1"/>
            </p:cNvSpPr>
            <p:nvPr/>
          </p:nvSpPr>
          <p:spPr bwMode="auto">
            <a:xfrm>
              <a:off x="601975" y="1974550"/>
              <a:ext cx="3925891" cy="38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900" dirty="0">
                  <a:solidFill>
                    <a:schemeClr val="tx2"/>
                  </a:solidFill>
                  <a:latin typeface="Montserrat Light" panose="00000400000000000000" pitchFamily="50" charset="0"/>
                </a:rPr>
                <a:t>Lorem ipsum dolor sit </a:t>
              </a:r>
              <a:r>
                <a:rPr lang="en-US" sz="900" dirty="0" err="1">
                  <a:solidFill>
                    <a:schemeClr val="tx2"/>
                  </a:solidFill>
                  <a:latin typeface="Montserrat Light" panose="00000400000000000000" pitchFamily="50" charset="0"/>
                </a:rPr>
                <a:t>amet</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consectetur</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adipiscing</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elit</a:t>
              </a:r>
              <a:r>
                <a:rPr lang="en-US" sz="900" dirty="0">
                  <a:solidFill>
                    <a:schemeClr val="tx2"/>
                  </a:solidFill>
                  <a:latin typeface="Montserrat Light" panose="00000400000000000000" pitchFamily="50" charset="0"/>
                </a:rPr>
                <a:t>, sed do </a:t>
              </a:r>
              <a:r>
                <a:rPr lang="en-US" sz="900" dirty="0" err="1">
                  <a:solidFill>
                    <a:schemeClr val="tx2"/>
                  </a:solidFill>
                  <a:latin typeface="Montserrat Light" panose="00000400000000000000" pitchFamily="50" charset="0"/>
                </a:rPr>
                <a:t>eiusmod</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tempor</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incididunt</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ut</a:t>
              </a:r>
              <a:r>
                <a:rPr lang="en-US" sz="900" dirty="0">
                  <a:solidFill>
                    <a:schemeClr val="tx2"/>
                  </a:solidFill>
                  <a:latin typeface="Montserrat Light" panose="00000400000000000000" pitchFamily="50" charset="0"/>
                </a:rPr>
                <a:t> labore Lorem ipsum dolor sit </a:t>
              </a:r>
              <a:r>
                <a:rPr lang="en-US" sz="900" dirty="0" err="1">
                  <a:solidFill>
                    <a:schemeClr val="tx2"/>
                  </a:solidFill>
                  <a:latin typeface="Montserrat Light" panose="00000400000000000000" pitchFamily="50" charset="0"/>
                </a:rPr>
                <a:t>amet</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consectetur</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adipiscing</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elit</a:t>
              </a:r>
              <a:r>
                <a:rPr lang="en-US" sz="900" dirty="0">
                  <a:solidFill>
                    <a:schemeClr val="tx2"/>
                  </a:solidFill>
                  <a:latin typeface="Montserrat Light" panose="00000400000000000000" pitchFamily="50" charset="0"/>
                </a:rPr>
                <a:t>, sed do </a:t>
              </a:r>
              <a:r>
                <a:rPr lang="en-US" sz="900" dirty="0" err="1">
                  <a:solidFill>
                    <a:schemeClr val="tx2"/>
                  </a:solidFill>
                  <a:latin typeface="Montserrat Light" panose="00000400000000000000" pitchFamily="50" charset="0"/>
                </a:rPr>
                <a:t>eiusmod</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tempor</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incididunt</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ut</a:t>
              </a:r>
              <a:r>
                <a:rPr lang="en-US" sz="900" dirty="0">
                  <a:solidFill>
                    <a:schemeClr val="tx2"/>
                  </a:solidFill>
                  <a:latin typeface="Montserrat Light" panose="00000400000000000000" pitchFamily="50" charset="0"/>
                </a:rPr>
                <a:t> labore</a:t>
              </a:r>
              <a:endParaRPr lang="ru-RU" sz="900" dirty="0">
                <a:solidFill>
                  <a:schemeClr val="tx2"/>
                </a:solidFill>
                <a:latin typeface="Montserrat Light" panose="00000400000000000000" pitchFamily="50" charset="0"/>
              </a:endParaRPr>
            </a:p>
            <a:p>
              <a:pPr eaLnBrk="1" hangingPunct="1">
                <a:lnSpc>
                  <a:spcPct val="150000"/>
                </a:lnSpc>
              </a:pPr>
              <a:endParaRPr lang="ru-RU" sz="900" dirty="0">
                <a:solidFill>
                  <a:schemeClr val="tx2"/>
                </a:solidFill>
                <a:latin typeface="Montserrat Light" panose="00000400000000000000" pitchFamily="50" charset="0"/>
              </a:endParaRPr>
            </a:p>
          </p:txBody>
        </p:sp>
      </p:grpSp>
      <p:sp>
        <p:nvSpPr>
          <p:cNvPr id="5" name="CuadroTexto 120">
            <a:extLst>
              <a:ext uri="{FF2B5EF4-FFF2-40B4-BE49-F238E27FC236}">
                <a16:creationId xmlns:a16="http://schemas.microsoft.com/office/drawing/2014/main" id="{1F2307E3-76BC-24F6-D72F-08D818533170}"/>
              </a:ext>
            </a:extLst>
          </p:cNvPr>
          <p:cNvSpPr txBox="1"/>
          <p:nvPr/>
        </p:nvSpPr>
        <p:spPr>
          <a:xfrm>
            <a:off x="7685578" y="1717047"/>
            <a:ext cx="1142067" cy="954107"/>
          </a:xfrm>
          <a:prstGeom prst="rect">
            <a:avLst/>
          </a:prstGeom>
          <a:noFill/>
        </p:spPr>
        <p:txBody>
          <a:bodyPr wrap="square" rtlCol="0">
            <a:spAutoFit/>
          </a:bodyPr>
          <a:lstStyle/>
          <a:p>
            <a:pPr algn="ctr"/>
            <a:r>
              <a:rPr lang="es-ES" sz="2400" dirty="0">
                <a:solidFill>
                  <a:schemeClr val="accent5"/>
                </a:solidFill>
                <a:latin typeface="Montserrat Black" panose="00000A00000000000000" pitchFamily="50" charset="0"/>
              </a:rPr>
              <a:t>1</a:t>
            </a:r>
          </a:p>
          <a:p>
            <a:pPr algn="ctr"/>
            <a:r>
              <a:rPr lang="es-ES" sz="1600" dirty="0">
                <a:solidFill>
                  <a:schemeClr val="tx2"/>
                </a:solidFill>
                <a:latin typeface="Lato" panose="020F0502020204030203" pitchFamily="34" charset="0"/>
              </a:rPr>
              <a:t>A LEADER</a:t>
            </a:r>
          </a:p>
          <a:p>
            <a:pPr algn="ctr"/>
            <a:r>
              <a:rPr lang="es-ES" sz="1600" dirty="0">
                <a:solidFill>
                  <a:schemeClr val="tx2"/>
                </a:solidFill>
                <a:latin typeface="Lato" panose="020F0502020204030203" pitchFamily="34" charset="0"/>
              </a:rPr>
              <a:t>IS</a:t>
            </a:r>
            <a:endParaRPr lang="es-CO" sz="2000" dirty="0">
              <a:solidFill>
                <a:schemeClr val="tx2"/>
              </a:solidFill>
              <a:latin typeface="Lato" panose="020F0502020204030203" pitchFamily="34" charset="0"/>
            </a:endParaRPr>
          </a:p>
        </p:txBody>
      </p:sp>
      <p:sp>
        <p:nvSpPr>
          <p:cNvPr id="6" name="CuadroTexto 121">
            <a:extLst>
              <a:ext uri="{FF2B5EF4-FFF2-40B4-BE49-F238E27FC236}">
                <a16:creationId xmlns:a16="http://schemas.microsoft.com/office/drawing/2014/main" id="{74E1BEB0-5E22-D988-A712-2A6C436B3FD0}"/>
              </a:ext>
            </a:extLst>
          </p:cNvPr>
          <p:cNvSpPr txBox="1"/>
          <p:nvPr/>
        </p:nvSpPr>
        <p:spPr>
          <a:xfrm>
            <a:off x="7987547" y="4000197"/>
            <a:ext cx="1282764" cy="1323439"/>
          </a:xfrm>
          <a:prstGeom prst="rect">
            <a:avLst/>
          </a:prstGeom>
          <a:noFill/>
        </p:spPr>
        <p:txBody>
          <a:bodyPr wrap="square" rtlCol="0">
            <a:spAutoFit/>
          </a:bodyPr>
          <a:lstStyle/>
          <a:p>
            <a:pPr algn="ctr"/>
            <a:r>
              <a:rPr lang="es-ES" sz="2400" dirty="0">
                <a:solidFill>
                  <a:schemeClr val="accent2"/>
                </a:solidFill>
                <a:latin typeface="Montserrat Black" panose="00000A00000000000000" pitchFamily="50" charset="0"/>
              </a:rPr>
              <a:t>2</a:t>
            </a:r>
          </a:p>
          <a:p>
            <a:pPr algn="ctr"/>
            <a:r>
              <a:rPr lang="es-ES" sz="1400" dirty="0">
                <a:solidFill>
                  <a:schemeClr val="tx2"/>
                </a:solidFill>
                <a:latin typeface="Lato" panose="020F0502020204030203" pitchFamily="34" charset="0"/>
              </a:rPr>
              <a:t>A MANAGER </a:t>
            </a:r>
          </a:p>
          <a:p>
            <a:pPr algn="ctr"/>
            <a:r>
              <a:rPr lang="es-ES" dirty="0">
                <a:solidFill>
                  <a:schemeClr val="tx2"/>
                </a:solidFill>
                <a:latin typeface="Lato" panose="020F0502020204030203" pitchFamily="34" charset="0"/>
              </a:rPr>
              <a:t>IS</a:t>
            </a:r>
            <a:endParaRPr lang="es-CO" dirty="0">
              <a:solidFill>
                <a:schemeClr val="tx2"/>
              </a:solidFill>
              <a:latin typeface="Lato" panose="020F0502020204030203" pitchFamily="34" charset="0"/>
            </a:endParaRPr>
          </a:p>
          <a:p>
            <a:pPr algn="ctr"/>
            <a:endParaRPr lang="es-CO" sz="2400" dirty="0">
              <a:solidFill>
                <a:schemeClr val="tx2"/>
              </a:solidFill>
              <a:latin typeface="Lato" panose="020F0502020204030203" pitchFamily="34" charset="0"/>
            </a:endParaRPr>
          </a:p>
        </p:txBody>
      </p:sp>
      <p:sp>
        <p:nvSpPr>
          <p:cNvPr id="7" name="CuadroTexto 122">
            <a:extLst>
              <a:ext uri="{FF2B5EF4-FFF2-40B4-BE49-F238E27FC236}">
                <a16:creationId xmlns:a16="http://schemas.microsoft.com/office/drawing/2014/main" id="{32D5A787-59E1-B963-30AC-1178654E2FFF}"/>
              </a:ext>
            </a:extLst>
          </p:cNvPr>
          <p:cNvSpPr txBox="1"/>
          <p:nvPr/>
        </p:nvSpPr>
        <p:spPr>
          <a:xfrm>
            <a:off x="6015084" y="4338751"/>
            <a:ext cx="1142067" cy="984885"/>
          </a:xfrm>
          <a:prstGeom prst="rect">
            <a:avLst/>
          </a:prstGeom>
          <a:noFill/>
        </p:spPr>
        <p:txBody>
          <a:bodyPr wrap="square" rtlCol="0">
            <a:spAutoFit/>
          </a:bodyPr>
          <a:lstStyle/>
          <a:p>
            <a:pPr algn="ctr"/>
            <a:r>
              <a:rPr lang="es-ES" sz="2400" dirty="0">
                <a:solidFill>
                  <a:schemeClr val="accent3"/>
                </a:solidFill>
                <a:latin typeface="Montserrat Black" panose="00000A00000000000000" pitchFamily="50"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A LEADER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IS</a:t>
            </a:r>
            <a:endParaRPr lang="es-CO" dirty="0">
              <a:solidFill>
                <a:schemeClr val="tx2"/>
              </a:solidFill>
              <a:latin typeface="Lato" panose="020F0502020204030203" pitchFamily="34" charset="0"/>
            </a:endParaRPr>
          </a:p>
        </p:txBody>
      </p:sp>
      <p:sp>
        <p:nvSpPr>
          <p:cNvPr id="10" name="CuadroTexto 123">
            <a:extLst>
              <a:ext uri="{FF2B5EF4-FFF2-40B4-BE49-F238E27FC236}">
                <a16:creationId xmlns:a16="http://schemas.microsoft.com/office/drawing/2014/main" id="{55AA1744-B707-B451-569F-364B27A36CC9}"/>
              </a:ext>
            </a:extLst>
          </p:cNvPr>
          <p:cNvSpPr txBox="1"/>
          <p:nvPr/>
        </p:nvSpPr>
        <p:spPr>
          <a:xfrm>
            <a:off x="5473730" y="2086378"/>
            <a:ext cx="1142067" cy="1169551"/>
          </a:xfrm>
          <a:prstGeom prst="rect">
            <a:avLst/>
          </a:prstGeom>
          <a:noFill/>
        </p:spPr>
        <p:txBody>
          <a:bodyPr wrap="square" rtlCol="0">
            <a:spAutoFit/>
          </a:bodyPr>
          <a:lstStyle/>
          <a:p>
            <a:pPr algn="ctr"/>
            <a:r>
              <a:rPr lang="es-ES" sz="2400" dirty="0">
                <a:solidFill>
                  <a:schemeClr val="accent4"/>
                </a:solidFill>
                <a:latin typeface="Montserrat Black" panose="00000A00000000000000" pitchFamily="50"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A MANAGER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IS</a:t>
            </a:r>
            <a:endParaRPr kumimoji="0" lang="es-CO" sz="1800" b="0" i="0" u="none" strike="noStrike" kern="1200" cap="none" spc="0" normalizeH="0" baseline="0" noProof="0" dirty="0">
              <a:ln>
                <a:noFill/>
              </a:ln>
              <a:solidFill>
                <a:srgbClr val="212745"/>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2195371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84988345-E809-C211-070D-E3F769B71849}"/>
              </a:ext>
            </a:extLst>
          </p:cNvPr>
          <p:cNvGrpSpPr/>
          <p:nvPr/>
        </p:nvGrpSpPr>
        <p:grpSpPr>
          <a:xfrm>
            <a:off x="-74320" y="-127577"/>
            <a:ext cx="12273144" cy="6985577"/>
            <a:chOff x="12150698" y="-127577"/>
            <a:chExt cx="12273144" cy="6985577"/>
          </a:xfrm>
        </p:grpSpPr>
        <p:pic>
          <p:nvPicPr>
            <p:cNvPr id="79" name="Picture 78">
              <a:extLst>
                <a:ext uri="{FF2B5EF4-FFF2-40B4-BE49-F238E27FC236}">
                  <a16:creationId xmlns:a16="http://schemas.microsoft.com/office/drawing/2014/main" id="{02C587CC-86BA-A9F9-7E34-259A7A24A69A}"/>
                </a:ext>
              </a:extLst>
            </p:cNvPr>
            <p:cNvPicPr>
              <a:picLocks noChangeAspect="1"/>
            </p:cNvPicPr>
            <p:nvPr/>
          </p:nvPicPr>
          <p:blipFill rotWithShape="1">
            <a:blip r:embed="rId2">
              <a:extLst>
                <a:ext uri="{28A0092B-C50C-407E-A947-70E740481C1C}">
                  <a14:useLocalDpi xmlns:a14="http://schemas.microsoft.com/office/drawing/2010/main" val="0"/>
                </a:ext>
              </a:extLst>
            </a:blip>
            <a:srcRect l="12" t="9062" r="-12" b="8051"/>
            <a:stretch/>
          </p:blipFill>
          <p:spPr>
            <a:xfrm>
              <a:off x="12155287" y="-120676"/>
              <a:ext cx="12268555" cy="6978676"/>
            </a:xfrm>
            <a:prstGeom prst="rect">
              <a:avLst/>
            </a:prstGeom>
          </p:spPr>
        </p:pic>
        <p:sp>
          <p:nvSpPr>
            <p:cNvPr id="80" name="Rectangle 79">
              <a:extLst>
                <a:ext uri="{FF2B5EF4-FFF2-40B4-BE49-F238E27FC236}">
                  <a16:creationId xmlns:a16="http://schemas.microsoft.com/office/drawing/2014/main" id="{1FAE76A5-FFA0-C8E2-6969-E923A09F36B4}"/>
                </a:ext>
              </a:extLst>
            </p:cNvPr>
            <p:cNvSpPr/>
            <p:nvPr/>
          </p:nvSpPr>
          <p:spPr>
            <a:xfrm>
              <a:off x="12150698" y="-127577"/>
              <a:ext cx="12268555" cy="6978675"/>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82434AAD-6276-EC0A-31ED-589DD1285475}"/>
              </a:ext>
            </a:extLst>
          </p:cNvPr>
          <p:cNvSpPr txBox="1"/>
          <p:nvPr/>
        </p:nvSpPr>
        <p:spPr>
          <a:xfrm>
            <a:off x="3642075" y="7258068"/>
            <a:ext cx="5587690" cy="276999"/>
          </a:xfrm>
          <a:prstGeom prst="rect">
            <a:avLst/>
          </a:prstGeom>
          <a:noFill/>
        </p:spPr>
        <p:txBody>
          <a:bodyPr wrap="square" rtlCol="0">
            <a:spAutoFit/>
          </a:bodyPr>
          <a:lstStyle/>
          <a:p>
            <a:pPr algn="ctr"/>
            <a:r>
              <a:rPr lang="en-US" sz="1200" spc="600" dirty="0">
                <a:solidFill>
                  <a:schemeClr val="bg1"/>
                </a:solidFill>
                <a:latin typeface="Montserrat Light" pitchFamily="2" charset="77"/>
              </a:rPr>
              <a:t>WWW.PPTHEMES.COM </a:t>
            </a:r>
          </a:p>
        </p:txBody>
      </p:sp>
      <p:grpSp>
        <p:nvGrpSpPr>
          <p:cNvPr id="15" name="Group 14">
            <a:extLst>
              <a:ext uri="{FF2B5EF4-FFF2-40B4-BE49-F238E27FC236}">
                <a16:creationId xmlns:a16="http://schemas.microsoft.com/office/drawing/2014/main" id="{35F5EEFC-97BA-E025-2DD1-0863FB7E0BFA}"/>
              </a:ext>
            </a:extLst>
          </p:cNvPr>
          <p:cNvGrpSpPr/>
          <p:nvPr/>
        </p:nvGrpSpPr>
        <p:grpSpPr>
          <a:xfrm>
            <a:off x="13030228" y="3718483"/>
            <a:ext cx="5921959" cy="2576208"/>
            <a:chOff x="594039" y="1299676"/>
            <a:chExt cx="7035597" cy="2576208"/>
          </a:xfrm>
        </p:grpSpPr>
        <p:sp>
          <p:nvSpPr>
            <p:cNvPr id="16" name="TextBox 15">
              <a:extLst>
                <a:ext uri="{FF2B5EF4-FFF2-40B4-BE49-F238E27FC236}">
                  <a16:creationId xmlns:a16="http://schemas.microsoft.com/office/drawing/2014/main" id="{C0D8A5DA-2CE6-3F64-7E91-ACA95B5D06E7}"/>
                </a:ext>
              </a:extLst>
            </p:cNvPr>
            <p:cNvSpPr txBox="1">
              <a:spLocks noChangeArrowheads="1"/>
            </p:cNvSpPr>
            <p:nvPr/>
          </p:nvSpPr>
          <p:spPr bwMode="auto">
            <a:xfrm>
              <a:off x="594039" y="1299676"/>
              <a:ext cx="1682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bg1"/>
                  </a:solidFill>
                  <a:latin typeface="Montserrat-Bold" panose="00000800000000000000" pitchFamily="50" charset="0"/>
                </a:rPr>
                <a:t>Investment</a:t>
              </a:r>
              <a:endParaRPr lang="ru-RU" b="1" dirty="0">
                <a:solidFill>
                  <a:schemeClr val="bg1"/>
                </a:solidFill>
                <a:latin typeface="Montserrat-Bold" panose="00000800000000000000" pitchFamily="50" charset="0"/>
              </a:endParaRPr>
            </a:p>
          </p:txBody>
        </p:sp>
        <p:sp>
          <p:nvSpPr>
            <p:cNvPr id="17" name="TextBox 16">
              <a:extLst>
                <a:ext uri="{FF2B5EF4-FFF2-40B4-BE49-F238E27FC236}">
                  <a16:creationId xmlns:a16="http://schemas.microsoft.com/office/drawing/2014/main" id="{1EBFC41E-5DDA-04C1-4066-7217A5BDA3E6}"/>
                </a:ext>
              </a:extLst>
            </p:cNvPr>
            <p:cNvSpPr txBox="1">
              <a:spLocks noChangeArrowheads="1"/>
            </p:cNvSpPr>
            <p:nvPr/>
          </p:nvSpPr>
          <p:spPr bwMode="auto">
            <a:xfrm>
              <a:off x="601975" y="1609238"/>
              <a:ext cx="7027661" cy="226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a:p>
              <a:pPr eaLnBrk="1" hangingPunct="1">
                <a:lnSpc>
                  <a:spcPct val="150000"/>
                </a:lnSpc>
              </a:pPr>
              <a:endParaRPr lang="en-US" sz="1600" dirty="0">
                <a:solidFill>
                  <a:schemeClr val="bg1"/>
                </a:solidFill>
                <a:latin typeface="Montserrat Light" panose="00000400000000000000" pitchFamily="50" charset="0"/>
              </a:endParaRPr>
            </a:p>
            <a:p>
              <a:pPr>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endParaRPr lang="ru-RU" sz="1600" dirty="0">
                <a:solidFill>
                  <a:schemeClr val="bg1"/>
                </a:solidFill>
                <a:latin typeface="Montserrat Light" panose="00000400000000000000" pitchFamily="50" charset="0"/>
              </a:endParaRPr>
            </a:p>
            <a:p>
              <a:pPr eaLnBrk="1" hangingPunct="1">
                <a:lnSpc>
                  <a:spcPct val="150000"/>
                </a:lnSpc>
              </a:pPr>
              <a:endParaRPr lang="ru-RU" sz="1600" dirty="0">
                <a:solidFill>
                  <a:schemeClr val="bg1"/>
                </a:solidFill>
                <a:latin typeface="Montserrat Light" panose="00000400000000000000" pitchFamily="50" charset="0"/>
              </a:endParaRPr>
            </a:p>
          </p:txBody>
        </p:sp>
      </p:grpSp>
      <p:sp>
        <p:nvSpPr>
          <p:cNvPr id="48" name="Rectángulo: esquinas redondeadas 95">
            <a:extLst>
              <a:ext uri="{FF2B5EF4-FFF2-40B4-BE49-F238E27FC236}">
                <a16:creationId xmlns:a16="http://schemas.microsoft.com/office/drawing/2014/main" id="{F143FCCF-844C-6FBA-C53A-229E5264410E}"/>
              </a:ext>
            </a:extLst>
          </p:cNvPr>
          <p:cNvSpPr/>
          <p:nvPr/>
        </p:nvSpPr>
        <p:spPr>
          <a:xfrm rot="16200000">
            <a:off x="5428802" y="1560496"/>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49" name="Rectángulo: esquinas redondeadas 92">
            <a:extLst>
              <a:ext uri="{FF2B5EF4-FFF2-40B4-BE49-F238E27FC236}">
                <a16:creationId xmlns:a16="http://schemas.microsoft.com/office/drawing/2014/main" id="{EB369193-D374-720B-2A8B-2ED6BA849A11}"/>
              </a:ext>
            </a:extLst>
          </p:cNvPr>
          <p:cNvSpPr/>
          <p:nvPr/>
        </p:nvSpPr>
        <p:spPr>
          <a:xfrm rot="10800000">
            <a:off x="3148391" y="3428998"/>
            <a:ext cx="4845984" cy="3070413"/>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50" name="Rectángulo: esquinas redondeadas 89">
            <a:extLst>
              <a:ext uri="{FF2B5EF4-FFF2-40B4-BE49-F238E27FC236}">
                <a16:creationId xmlns:a16="http://schemas.microsoft.com/office/drawing/2014/main" id="{67E37CEB-75F6-8038-9C44-EFEF0AA823E8}"/>
              </a:ext>
            </a:extLst>
          </p:cNvPr>
          <p:cNvSpPr/>
          <p:nvPr/>
        </p:nvSpPr>
        <p:spPr>
          <a:xfrm rot="5400000">
            <a:off x="6956358" y="2610337"/>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51" name="Rectángulo: esquinas redondeadas 80">
            <a:extLst>
              <a:ext uri="{FF2B5EF4-FFF2-40B4-BE49-F238E27FC236}">
                <a16:creationId xmlns:a16="http://schemas.microsoft.com/office/drawing/2014/main" id="{CB25E3F7-C921-213D-6BE3-F1C9E6611905}"/>
              </a:ext>
            </a:extLst>
          </p:cNvPr>
          <p:cNvSpPr/>
          <p:nvPr/>
        </p:nvSpPr>
        <p:spPr>
          <a:xfrm>
            <a:off x="6719027" y="1323166"/>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54" name="Forma libre: forma 83">
            <a:hlinkClick r:id="rId3" action="ppaction://hlinksldjump"/>
            <a:extLst>
              <a:ext uri="{FF2B5EF4-FFF2-40B4-BE49-F238E27FC236}">
                <a16:creationId xmlns:a16="http://schemas.microsoft.com/office/drawing/2014/main" id="{9423E9A2-8600-F78A-4482-66897FAF6FDF}"/>
              </a:ext>
            </a:extLst>
          </p:cNvPr>
          <p:cNvSpPr/>
          <p:nvPr/>
        </p:nvSpPr>
        <p:spPr>
          <a:xfrm>
            <a:off x="6719027" y="1323166"/>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sp>
        <p:nvSpPr>
          <p:cNvPr id="55" name="Forma libre: forma 90">
            <a:hlinkClick r:id="rId4" action="ppaction://hlinksldjump"/>
            <a:extLst>
              <a:ext uri="{FF2B5EF4-FFF2-40B4-BE49-F238E27FC236}">
                <a16:creationId xmlns:a16="http://schemas.microsoft.com/office/drawing/2014/main" id="{565E8740-9568-381E-4CBF-D28F1EE82394}"/>
              </a:ext>
            </a:extLst>
          </p:cNvPr>
          <p:cNvSpPr/>
          <p:nvPr/>
        </p:nvSpPr>
        <p:spPr>
          <a:xfrm rot="5400000">
            <a:off x="7772271" y="1794425"/>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sp>
        <p:nvSpPr>
          <p:cNvPr id="56" name="Forma libre: forma 93">
            <a:extLst>
              <a:ext uri="{FF2B5EF4-FFF2-40B4-BE49-F238E27FC236}">
                <a16:creationId xmlns:a16="http://schemas.microsoft.com/office/drawing/2014/main" id="{2FA1FF17-ACB8-4C9B-703B-3BFD14450726}"/>
              </a:ext>
            </a:extLst>
          </p:cNvPr>
          <p:cNvSpPr/>
          <p:nvPr/>
        </p:nvSpPr>
        <p:spPr>
          <a:xfrm rot="10800000">
            <a:off x="7301011" y="2847666"/>
            <a:ext cx="693363" cy="3651747"/>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sp>
        <p:nvSpPr>
          <p:cNvPr id="57" name="Forma libre: forma 96">
            <a:extLst>
              <a:ext uri="{FF2B5EF4-FFF2-40B4-BE49-F238E27FC236}">
                <a16:creationId xmlns:a16="http://schemas.microsoft.com/office/drawing/2014/main" id="{151D9F2D-B898-054B-BE4F-1AF17192A10A}"/>
              </a:ext>
            </a:extLst>
          </p:cNvPr>
          <p:cNvSpPr/>
          <p:nvPr/>
        </p:nvSpPr>
        <p:spPr>
          <a:xfrm rot="16200000">
            <a:off x="6244714" y="2376408"/>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pic>
        <p:nvPicPr>
          <p:cNvPr id="58" name="Gráfico 116" descr="Aula de clases con relleno sólido">
            <a:extLst>
              <a:ext uri="{FF2B5EF4-FFF2-40B4-BE49-F238E27FC236}">
                <a16:creationId xmlns:a16="http://schemas.microsoft.com/office/drawing/2014/main" id="{6CD7C831-4AD7-16EF-389B-D75CDE0B13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00491" y="3429651"/>
            <a:ext cx="618363" cy="618363"/>
          </a:xfrm>
          <a:prstGeom prst="rect">
            <a:avLst/>
          </a:prstGeom>
        </p:spPr>
      </p:pic>
      <p:pic>
        <p:nvPicPr>
          <p:cNvPr id="59" name="Gráfico 117" descr="Rollo de diplomas con relleno sólido">
            <a:extLst>
              <a:ext uri="{FF2B5EF4-FFF2-40B4-BE49-F238E27FC236}">
                <a16:creationId xmlns:a16="http://schemas.microsoft.com/office/drawing/2014/main" id="{BF6E0A96-E5CA-A5EA-F2C7-B7CB0C45B6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8511" y="5267756"/>
            <a:ext cx="618363" cy="618363"/>
          </a:xfrm>
          <a:prstGeom prst="rect">
            <a:avLst/>
          </a:prstGeom>
        </p:spPr>
      </p:pic>
      <p:pic>
        <p:nvPicPr>
          <p:cNvPr id="60" name="Gráfico 118" descr="Libro abierto con relleno sólido">
            <a:extLst>
              <a:ext uri="{FF2B5EF4-FFF2-40B4-BE49-F238E27FC236}">
                <a16:creationId xmlns:a16="http://schemas.microsoft.com/office/drawing/2014/main" id="{94979502-95F1-81B0-EAE6-A392F863A2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60418" y="2922834"/>
            <a:ext cx="618363" cy="618363"/>
          </a:xfrm>
          <a:prstGeom prst="rect">
            <a:avLst/>
          </a:prstGeom>
        </p:spPr>
      </p:pic>
      <p:pic>
        <p:nvPicPr>
          <p:cNvPr id="61" name="Gráfico 119" descr="Círculos con flechas con relleno sólido">
            <a:extLst>
              <a:ext uri="{FF2B5EF4-FFF2-40B4-BE49-F238E27FC236}">
                <a16:creationId xmlns:a16="http://schemas.microsoft.com/office/drawing/2014/main" id="{A4B28701-F830-58A6-FBB3-9CA96158E9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74310" y="1554191"/>
            <a:ext cx="618363" cy="618363"/>
          </a:xfrm>
          <a:prstGeom prst="rect">
            <a:avLst/>
          </a:prstGeom>
        </p:spPr>
      </p:pic>
      <p:grpSp>
        <p:nvGrpSpPr>
          <p:cNvPr id="66" name="Grupo 79">
            <a:extLst>
              <a:ext uri="{FF2B5EF4-FFF2-40B4-BE49-F238E27FC236}">
                <a16:creationId xmlns:a16="http://schemas.microsoft.com/office/drawing/2014/main" id="{932B9389-E17E-D310-8F84-7C433D88A7CB}"/>
              </a:ext>
            </a:extLst>
          </p:cNvPr>
          <p:cNvGrpSpPr/>
          <p:nvPr/>
        </p:nvGrpSpPr>
        <p:grpSpPr>
          <a:xfrm>
            <a:off x="6719027" y="2838042"/>
            <a:ext cx="1275348" cy="1275348"/>
            <a:chOff x="9095873" y="4745254"/>
            <a:chExt cx="2550695" cy="2550695"/>
          </a:xfrm>
        </p:grpSpPr>
        <p:sp>
          <p:nvSpPr>
            <p:cNvPr id="67" name="Elipse 78">
              <a:extLst>
                <a:ext uri="{FF2B5EF4-FFF2-40B4-BE49-F238E27FC236}">
                  <a16:creationId xmlns:a16="http://schemas.microsoft.com/office/drawing/2014/main" id="{295FFC8C-44F1-A874-8766-6D52947DC9CD}"/>
                </a:ext>
              </a:extLst>
            </p:cNvPr>
            <p:cNvSpPr/>
            <p:nvPr/>
          </p:nvSpPr>
          <p:spPr>
            <a:xfrm>
              <a:off x="9095873" y="4745254"/>
              <a:ext cx="2550695" cy="25506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68" name="Elipse 77">
              <a:extLst>
                <a:ext uri="{FF2B5EF4-FFF2-40B4-BE49-F238E27FC236}">
                  <a16:creationId xmlns:a16="http://schemas.microsoft.com/office/drawing/2014/main" id="{C4B04818-C0A1-BA13-DD0D-7DC1EBA2527C}"/>
                </a:ext>
              </a:extLst>
            </p:cNvPr>
            <p:cNvSpPr/>
            <p:nvPr/>
          </p:nvSpPr>
          <p:spPr>
            <a:xfrm>
              <a:off x="9432758" y="5101389"/>
              <a:ext cx="1876926" cy="1876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grpSp>
      <p:pic>
        <p:nvPicPr>
          <p:cNvPr id="69" name="Gráfico 115" descr="Libros en una estantería con relleno sólido">
            <a:extLst>
              <a:ext uri="{FF2B5EF4-FFF2-40B4-BE49-F238E27FC236}">
                <a16:creationId xmlns:a16="http://schemas.microsoft.com/office/drawing/2014/main" id="{8512958B-0354-4B46-9BBA-BE1177D874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29330" y="3138405"/>
            <a:ext cx="618363" cy="618363"/>
          </a:xfrm>
          <a:prstGeom prst="rect">
            <a:avLst/>
          </a:prstGeom>
        </p:spPr>
      </p:pic>
      <p:sp>
        <p:nvSpPr>
          <p:cNvPr id="74" name="Rectangle 73">
            <a:extLst>
              <a:ext uri="{FF2B5EF4-FFF2-40B4-BE49-F238E27FC236}">
                <a16:creationId xmlns:a16="http://schemas.microsoft.com/office/drawing/2014/main" id="{F53714C4-D0B0-696A-2886-56DEAF052418}"/>
              </a:ext>
            </a:extLst>
          </p:cNvPr>
          <p:cNvSpPr/>
          <p:nvPr/>
        </p:nvSpPr>
        <p:spPr>
          <a:xfrm>
            <a:off x="-9257" y="-120679"/>
            <a:ext cx="1749113" cy="6876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iamond 38">
            <a:extLst>
              <a:ext uri="{FF2B5EF4-FFF2-40B4-BE49-F238E27FC236}">
                <a16:creationId xmlns:a16="http://schemas.microsoft.com/office/drawing/2014/main" id="{0A53FDB5-8B45-2506-A392-9D328D5A3EC3}"/>
              </a:ext>
            </a:extLst>
          </p:cNvPr>
          <p:cNvSpPr/>
          <p:nvPr/>
        </p:nvSpPr>
        <p:spPr>
          <a:xfrm rot="10800000">
            <a:off x="1810271" y="1310612"/>
            <a:ext cx="2160000" cy="21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516647C1-AC26-B8BD-B6BD-784002349759}"/>
              </a:ext>
            </a:extLst>
          </p:cNvPr>
          <p:cNvSpPr/>
          <p:nvPr/>
        </p:nvSpPr>
        <p:spPr>
          <a:xfrm rot="10800000">
            <a:off x="636223" y="168593"/>
            <a:ext cx="2160000" cy="2160000"/>
          </a:xfrm>
          <a:prstGeom prst="diamond">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93A02406-42C1-74E2-EBD6-21A9CF95386A}"/>
              </a:ext>
            </a:extLst>
          </p:cNvPr>
          <p:cNvSpPr/>
          <p:nvPr/>
        </p:nvSpPr>
        <p:spPr>
          <a:xfrm rot="10800000">
            <a:off x="675929" y="2490816"/>
            <a:ext cx="2160000" cy="21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12C0E848-C645-0759-55B9-7047D013FA57}"/>
              </a:ext>
            </a:extLst>
          </p:cNvPr>
          <p:cNvSpPr/>
          <p:nvPr/>
        </p:nvSpPr>
        <p:spPr>
          <a:xfrm rot="10800000">
            <a:off x="-474486" y="1323166"/>
            <a:ext cx="2160000" cy="21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3" name="Graphic 72" descr="Venn diagram">
            <a:extLst>
              <a:ext uri="{FF2B5EF4-FFF2-40B4-BE49-F238E27FC236}">
                <a16:creationId xmlns:a16="http://schemas.microsoft.com/office/drawing/2014/main" id="{B9B7C76E-38FB-A90F-9AE7-41F06848E68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282596" y="1785637"/>
            <a:ext cx="1116018" cy="1116018"/>
          </a:xfrm>
          <a:prstGeom prst="rect">
            <a:avLst/>
          </a:prstGeom>
        </p:spPr>
      </p:pic>
      <p:grpSp>
        <p:nvGrpSpPr>
          <p:cNvPr id="83" name="Group 82">
            <a:extLst>
              <a:ext uri="{FF2B5EF4-FFF2-40B4-BE49-F238E27FC236}">
                <a16:creationId xmlns:a16="http://schemas.microsoft.com/office/drawing/2014/main" id="{F3678745-9AF2-BB77-7593-F0AE6B6727FE}"/>
              </a:ext>
            </a:extLst>
          </p:cNvPr>
          <p:cNvGrpSpPr/>
          <p:nvPr/>
        </p:nvGrpSpPr>
        <p:grpSpPr>
          <a:xfrm>
            <a:off x="12179837" y="-27415"/>
            <a:ext cx="12295230" cy="7021885"/>
            <a:chOff x="12179837" y="-27415"/>
            <a:chExt cx="12295230" cy="7021885"/>
          </a:xfrm>
        </p:grpSpPr>
        <p:pic>
          <p:nvPicPr>
            <p:cNvPr id="81" name="Picture 80">
              <a:extLst>
                <a:ext uri="{FF2B5EF4-FFF2-40B4-BE49-F238E27FC236}">
                  <a16:creationId xmlns:a16="http://schemas.microsoft.com/office/drawing/2014/main" id="{6418733D-D1B2-F747-7069-67D7059788BE}"/>
                </a:ext>
              </a:extLst>
            </p:cNvPr>
            <p:cNvPicPr>
              <a:picLocks noChangeAspect="1"/>
            </p:cNvPicPr>
            <p:nvPr/>
          </p:nvPicPr>
          <p:blipFill rotWithShape="1">
            <a:blip r:embed="rId17">
              <a:extLst>
                <a:ext uri="{28A0092B-C50C-407E-A947-70E740481C1C}">
                  <a14:useLocalDpi xmlns:a14="http://schemas.microsoft.com/office/drawing/2010/main" val="0"/>
                </a:ext>
              </a:extLst>
            </a:blip>
            <a:srcRect t="6477" b="368"/>
            <a:stretch/>
          </p:blipFill>
          <p:spPr>
            <a:xfrm>
              <a:off x="12179837" y="-27415"/>
              <a:ext cx="12192000" cy="6885415"/>
            </a:xfrm>
            <a:prstGeom prst="rect">
              <a:avLst/>
            </a:prstGeom>
          </p:spPr>
        </p:pic>
        <p:sp>
          <p:nvSpPr>
            <p:cNvPr id="82" name="Rectangle 81">
              <a:extLst>
                <a:ext uri="{FF2B5EF4-FFF2-40B4-BE49-F238E27FC236}">
                  <a16:creationId xmlns:a16="http://schemas.microsoft.com/office/drawing/2014/main" id="{1C17F809-3CC2-13F4-3B10-CFC3995CA323}"/>
                </a:ext>
              </a:extLst>
            </p:cNvPr>
            <p:cNvSpPr/>
            <p:nvPr/>
          </p:nvSpPr>
          <p:spPr>
            <a:xfrm>
              <a:off x="12206512" y="15795"/>
              <a:ext cx="12268555" cy="6978675"/>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89507A28-5E48-4E7F-430F-1B1B21073D16}"/>
              </a:ext>
            </a:extLst>
          </p:cNvPr>
          <p:cNvSpPr txBox="1"/>
          <p:nvPr/>
        </p:nvSpPr>
        <p:spPr>
          <a:xfrm>
            <a:off x="2718899" y="101937"/>
            <a:ext cx="8052403" cy="369332"/>
          </a:xfrm>
          <a:prstGeom prst="rect">
            <a:avLst/>
          </a:prstGeom>
          <a:noFill/>
        </p:spPr>
        <p:txBody>
          <a:bodyPr wrap="square" rtlCol="0">
            <a:spAutoFit/>
          </a:bodyPr>
          <a:lstStyle/>
          <a:p>
            <a:pPr algn="ctr"/>
            <a:r>
              <a:rPr lang="en-US" b="1" dirty="0">
                <a:solidFill>
                  <a:schemeClr val="bg1"/>
                </a:solidFill>
                <a:latin typeface="Montserrat" pitchFamily="2" charset="77"/>
              </a:rPr>
              <a:t>DIFFERENCE</a:t>
            </a:r>
            <a:r>
              <a:rPr lang="en-US" dirty="0">
                <a:solidFill>
                  <a:schemeClr val="bg1"/>
                </a:solidFill>
                <a:latin typeface="Montserrat" pitchFamily="2" charset="77"/>
              </a:rPr>
              <a:t> BETWEEN MANAGERS &amp; LEADERS</a:t>
            </a:r>
          </a:p>
        </p:txBody>
      </p:sp>
      <p:grpSp>
        <p:nvGrpSpPr>
          <p:cNvPr id="2" name="Group 21">
            <a:extLst>
              <a:ext uri="{FF2B5EF4-FFF2-40B4-BE49-F238E27FC236}">
                <a16:creationId xmlns:a16="http://schemas.microsoft.com/office/drawing/2014/main" id="{D42CE0BE-2DF7-D0C3-C1F0-FC547640AE75}"/>
              </a:ext>
            </a:extLst>
          </p:cNvPr>
          <p:cNvGrpSpPr/>
          <p:nvPr/>
        </p:nvGrpSpPr>
        <p:grpSpPr>
          <a:xfrm>
            <a:off x="3436102" y="4346456"/>
            <a:ext cx="2614322" cy="1652797"/>
            <a:chOff x="594039" y="1299676"/>
            <a:chExt cx="5583159" cy="3305592"/>
          </a:xfrm>
        </p:grpSpPr>
        <p:sp>
          <p:nvSpPr>
            <p:cNvPr id="3" name="TextBox 22">
              <a:extLst>
                <a:ext uri="{FF2B5EF4-FFF2-40B4-BE49-F238E27FC236}">
                  <a16:creationId xmlns:a16="http://schemas.microsoft.com/office/drawing/2014/main" id="{23404468-CB35-F751-EBD8-535F7E2F3A5F}"/>
                </a:ext>
              </a:extLst>
            </p:cNvPr>
            <p:cNvSpPr txBox="1">
              <a:spLocks noChangeArrowheads="1"/>
            </p:cNvSpPr>
            <p:nvPr/>
          </p:nvSpPr>
          <p:spPr bwMode="auto">
            <a:xfrm>
              <a:off x="594039" y="1299676"/>
              <a:ext cx="1876699"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sz="900" b="1" dirty="0">
                  <a:solidFill>
                    <a:schemeClr val="tx2"/>
                  </a:solidFill>
                  <a:latin typeface="Montserrat-Bold" panose="00000800000000000000" pitchFamily="50" charset="0"/>
                </a:rPr>
                <a:t>Investment</a:t>
              </a:r>
              <a:endParaRPr lang="ru-RU" sz="900" b="1" dirty="0">
                <a:solidFill>
                  <a:schemeClr val="tx2"/>
                </a:solidFill>
                <a:latin typeface="Montserrat-Bold" panose="00000800000000000000" pitchFamily="50" charset="0"/>
              </a:endParaRPr>
            </a:p>
          </p:txBody>
        </p:sp>
        <p:sp>
          <p:nvSpPr>
            <p:cNvPr id="4" name="TextBox 23">
              <a:extLst>
                <a:ext uri="{FF2B5EF4-FFF2-40B4-BE49-F238E27FC236}">
                  <a16:creationId xmlns:a16="http://schemas.microsoft.com/office/drawing/2014/main" id="{B8AC1718-8AEC-754F-363C-FBC957B4BA08}"/>
                </a:ext>
              </a:extLst>
            </p:cNvPr>
            <p:cNvSpPr txBox="1">
              <a:spLocks noChangeArrowheads="1"/>
            </p:cNvSpPr>
            <p:nvPr/>
          </p:nvSpPr>
          <p:spPr bwMode="auto">
            <a:xfrm>
              <a:off x="601975" y="1974550"/>
              <a:ext cx="5575223" cy="263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900" dirty="0">
                  <a:solidFill>
                    <a:schemeClr val="tx2"/>
                  </a:solidFill>
                  <a:latin typeface="Montserrat Light" panose="00000400000000000000" pitchFamily="50" charset="0"/>
                </a:rPr>
                <a:t>Lorem ipsum dolor sit </a:t>
              </a:r>
              <a:r>
                <a:rPr lang="en-US" sz="900" dirty="0" err="1">
                  <a:solidFill>
                    <a:schemeClr val="tx2"/>
                  </a:solidFill>
                  <a:latin typeface="Montserrat Light" panose="00000400000000000000" pitchFamily="50" charset="0"/>
                </a:rPr>
                <a:t>amet</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consectetur</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adipiscing</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elit</a:t>
              </a:r>
              <a:r>
                <a:rPr lang="en-US" sz="900" dirty="0">
                  <a:solidFill>
                    <a:schemeClr val="tx2"/>
                  </a:solidFill>
                  <a:latin typeface="Montserrat Light" panose="00000400000000000000" pitchFamily="50" charset="0"/>
                </a:rPr>
                <a:t>, sed do </a:t>
              </a:r>
              <a:r>
                <a:rPr lang="en-US" sz="900" dirty="0" err="1">
                  <a:solidFill>
                    <a:schemeClr val="tx2"/>
                  </a:solidFill>
                  <a:latin typeface="Montserrat Light" panose="00000400000000000000" pitchFamily="50" charset="0"/>
                </a:rPr>
                <a:t>eiusmod</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tempor</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incididunt</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ut</a:t>
              </a:r>
              <a:r>
                <a:rPr lang="en-US" sz="900" dirty="0">
                  <a:solidFill>
                    <a:schemeClr val="tx2"/>
                  </a:solidFill>
                  <a:latin typeface="Montserrat Light" panose="00000400000000000000" pitchFamily="50" charset="0"/>
                </a:rPr>
                <a:t> labore Lorem ipsum dolor sit </a:t>
              </a:r>
              <a:r>
                <a:rPr lang="en-US" sz="900" dirty="0" err="1">
                  <a:solidFill>
                    <a:schemeClr val="tx2"/>
                  </a:solidFill>
                  <a:latin typeface="Montserrat Light" panose="00000400000000000000" pitchFamily="50" charset="0"/>
                </a:rPr>
                <a:t>amet</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consectetur</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adipiscing</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elit</a:t>
              </a:r>
              <a:r>
                <a:rPr lang="en-US" sz="900" dirty="0">
                  <a:solidFill>
                    <a:schemeClr val="tx2"/>
                  </a:solidFill>
                  <a:latin typeface="Montserrat Light" panose="00000400000000000000" pitchFamily="50" charset="0"/>
                </a:rPr>
                <a:t>, sed do </a:t>
              </a:r>
              <a:r>
                <a:rPr lang="en-US" sz="900" dirty="0" err="1">
                  <a:solidFill>
                    <a:schemeClr val="tx2"/>
                  </a:solidFill>
                  <a:latin typeface="Montserrat Light" panose="00000400000000000000" pitchFamily="50" charset="0"/>
                </a:rPr>
                <a:t>eiusmod</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tempor</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incididunt</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ut</a:t>
              </a:r>
              <a:r>
                <a:rPr lang="en-US" sz="900" dirty="0">
                  <a:solidFill>
                    <a:schemeClr val="tx2"/>
                  </a:solidFill>
                  <a:latin typeface="Montserrat Light" panose="00000400000000000000" pitchFamily="50" charset="0"/>
                </a:rPr>
                <a:t> labore</a:t>
              </a:r>
              <a:endParaRPr lang="ru-RU" sz="900" dirty="0">
                <a:solidFill>
                  <a:schemeClr val="tx2"/>
                </a:solidFill>
                <a:latin typeface="Montserrat Light" panose="00000400000000000000" pitchFamily="50" charset="0"/>
              </a:endParaRPr>
            </a:p>
            <a:p>
              <a:pPr eaLnBrk="1" hangingPunct="1">
                <a:lnSpc>
                  <a:spcPct val="150000"/>
                </a:lnSpc>
              </a:pPr>
              <a:endParaRPr lang="ru-RU" sz="900" dirty="0">
                <a:solidFill>
                  <a:schemeClr val="tx2"/>
                </a:solidFill>
                <a:latin typeface="Montserrat Light" panose="00000400000000000000" pitchFamily="50" charset="0"/>
              </a:endParaRPr>
            </a:p>
          </p:txBody>
        </p:sp>
      </p:grpSp>
      <p:sp>
        <p:nvSpPr>
          <p:cNvPr id="5" name="CuadroTexto 120">
            <a:extLst>
              <a:ext uri="{FF2B5EF4-FFF2-40B4-BE49-F238E27FC236}">
                <a16:creationId xmlns:a16="http://schemas.microsoft.com/office/drawing/2014/main" id="{066437D3-95A7-FBB0-CAEC-1ED097FC779D}"/>
              </a:ext>
            </a:extLst>
          </p:cNvPr>
          <p:cNvSpPr txBox="1"/>
          <p:nvPr/>
        </p:nvSpPr>
        <p:spPr>
          <a:xfrm>
            <a:off x="7685578" y="1717047"/>
            <a:ext cx="1142067" cy="954107"/>
          </a:xfrm>
          <a:prstGeom prst="rect">
            <a:avLst/>
          </a:prstGeom>
          <a:noFill/>
        </p:spPr>
        <p:txBody>
          <a:bodyPr wrap="square" rtlCol="0">
            <a:spAutoFit/>
          </a:bodyPr>
          <a:lstStyle/>
          <a:p>
            <a:pPr algn="ctr"/>
            <a:r>
              <a:rPr lang="es-ES" sz="2400" dirty="0">
                <a:solidFill>
                  <a:schemeClr val="accent5"/>
                </a:solidFill>
                <a:latin typeface="Montserrat Black" panose="00000A00000000000000" pitchFamily="50" charset="0"/>
              </a:rPr>
              <a:t>1</a:t>
            </a:r>
          </a:p>
          <a:p>
            <a:pPr algn="ctr"/>
            <a:r>
              <a:rPr lang="es-ES" sz="1600" dirty="0">
                <a:solidFill>
                  <a:schemeClr val="tx2"/>
                </a:solidFill>
                <a:latin typeface="Lato" panose="020F0502020204030203" pitchFamily="34" charset="0"/>
              </a:rPr>
              <a:t>A LEADER</a:t>
            </a:r>
          </a:p>
          <a:p>
            <a:pPr algn="ctr"/>
            <a:r>
              <a:rPr lang="es-ES" sz="1600" dirty="0">
                <a:solidFill>
                  <a:schemeClr val="tx2"/>
                </a:solidFill>
                <a:latin typeface="Lato" panose="020F0502020204030203" pitchFamily="34" charset="0"/>
              </a:rPr>
              <a:t>IS</a:t>
            </a:r>
            <a:endParaRPr lang="es-CO" sz="2000" dirty="0">
              <a:solidFill>
                <a:schemeClr val="tx2"/>
              </a:solidFill>
              <a:latin typeface="Lato" panose="020F0502020204030203" pitchFamily="34" charset="0"/>
            </a:endParaRPr>
          </a:p>
        </p:txBody>
      </p:sp>
      <p:sp>
        <p:nvSpPr>
          <p:cNvPr id="6" name="CuadroTexto 121">
            <a:extLst>
              <a:ext uri="{FF2B5EF4-FFF2-40B4-BE49-F238E27FC236}">
                <a16:creationId xmlns:a16="http://schemas.microsoft.com/office/drawing/2014/main" id="{04B95F0F-D187-B9D0-B19B-D19906CECD36}"/>
              </a:ext>
            </a:extLst>
          </p:cNvPr>
          <p:cNvSpPr txBox="1"/>
          <p:nvPr/>
        </p:nvSpPr>
        <p:spPr>
          <a:xfrm>
            <a:off x="8094472" y="3928804"/>
            <a:ext cx="1282764" cy="1323439"/>
          </a:xfrm>
          <a:prstGeom prst="rect">
            <a:avLst/>
          </a:prstGeom>
          <a:noFill/>
        </p:spPr>
        <p:txBody>
          <a:bodyPr wrap="square" rtlCol="0">
            <a:spAutoFit/>
          </a:bodyPr>
          <a:lstStyle/>
          <a:p>
            <a:pPr algn="ctr"/>
            <a:r>
              <a:rPr lang="es-ES" sz="2400" dirty="0">
                <a:solidFill>
                  <a:schemeClr val="accent2"/>
                </a:solidFill>
                <a:latin typeface="Montserrat Black" panose="00000A00000000000000" pitchFamily="50" charset="0"/>
              </a:rPr>
              <a:t>2</a:t>
            </a:r>
          </a:p>
          <a:p>
            <a:pPr algn="ctr"/>
            <a:r>
              <a:rPr lang="es-ES" sz="1400" dirty="0">
                <a:solidFill>
                  <a:schemeClr val="tx2"/>
                </a:solidFill>
                <a:latin typeface="Lato" panose="020F0502020204030203" pitchFamily="34" charset="0"/>
              </a:rPr>
              <a:t>A MANAGER </a:t>
            </a:r>
          </a:p>
          <a:p>
            <a:pPr algn="ctr"/>
            <a:r>
              <a:rPr lang="es-ES" dirty="0">
                <a:solidFill>
                  <a:schemeClr val="tx2"/>
                </a:solidFill>
                <a:latin typeface="Lato" panose="020F0502020204030203" pitchFamily="34" charset="0"/>
              </a:rPr>
              <a:t>IS</a:t>
            </a:r>
            <a:endParaRPr lang="es-CO" dirty="0">
              <a:solidFill>
                <a:schemeClr val="tx2"/>
              </a:solidFill>
              <a:latin typeface="Lato" panose="020F0502020204030203" pitchFamily="34" charset="0"/>
            </a:endParaRPr>
          </a:p>
          <a:p>
            <a:pPr algn="ctr"/>
            <a:endParaRPr lang="es-CO" sz="2400" dirty="0">
              <a:solidFill>
                <a:schemeClr val="tx2"/>
              </a:solidFill>
              <a:latin typeface="Lato" panose="020F0502020204030203" pitchFamily="34" charset="0"/>
            </a:endParaRPr>
          </a:p>
        </p:txBody>
      </p:sp>
      <p:sp>
        <p:nvSpPr>
          <p:cNvPr id="7" name="CuadroTexto 122">
            <a:extLst>
              <a:ext uri="{FF2B5EF4-FFF2-40B4-BE49-F238E27FC236}">
                <a16:creationId xmlns:a16="http://schemas.microsoft.com/office/drawing/2014/main" id="{0673133C-0944-5B99-43D2-A15C17AA3AE6}"/>
              </a:ext>
            </a:extLst>
          </p:cNvPr>
          <p:cNvSpPr txBox="1"/>
          <p:nvPr/>
        </p:nvSpPr>
        <p:spPr>
          <a:xfrm>
            <a:off x="6071400" y="4535902"/>
            <a:ext cx="1142067" cy="984885"/>
          </a:xfrm>
          <a:prstGeom prst="rect">
            <a:avLst/>
          </a:prstGeom>
          <a:noFill/>
        </p:spPr>
        <p:txBody>
          <a:bodyPr wrap="square" rtlCol="0">
            <a:spAutoFit/>
          </a:bodyPr>
          <a:lstStyle/>
          <a:p>
            <a:pPr algn="ctr"/>
            <a:r>
              <a:rPr lang="es-ES" sz="2400" dirty="0">
                <a:solidFill>
                  <a:schemeClr val="accent3"/>
                </a:solidFill>
                <a:latin typeface="Montserrat Black" panose="00000A00000000000000" pitchFamily="50"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A LEADER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IS</a:t>
            </a:r>
            <a:endParaRPr lang="es-CO" dirty="0">
              <a:solidFill>
                <a:schemeClr val="tx2"/>
              </a:solidFill>
              <a:latin typeface="Lato" panose="020F0502020204030203" pitchFamily="34" charset="0"/>
            </a:endParaRPr>
          </a:p>
        </p:txBody>
      </p:sp>
      <p:sp>
        <p:nvSpPr>
          <p:cNvPr id="10" name="CuadroTexto 123">
            <a:extLst>
              <a:ext uri="{FF2B5EF4-FFF2-40B4-BE49-F238E27FC236}">
                <a16:creationId xmlns:a16="http://schemas.microsoft.com/office/drawing/2014/main" id="{01151221-384B-0433-06DF-30128A1102A0}"/>
              </a:ext>
            </a:extLst>
          </p:cNvPr>
          <p:cNvSpPr txBox="1"/>
          <p:nvPr/>
        </p:nvSpPr>
        <p:spPr>
          <a:xfrm>
            <a:off x="5473730" y="2086378"/>
            <a:ext cx="1142067" cy="1169551"/>
          </a:xfrm>
          <a:prstGeom prst="rect">
            <a:avLst/>
          </a:prstGeom>
          <a:noFill/>
        </p:spPr>
        <p:txBody>
          <a:bodyPr wrap="square" rtlCol="0">
            <a:spAutoFit/>
          </a:bodyPr>
          <a:lstStyle/>
          <a:p>
            <a:pPr algn="ctr"/>
            <a:r>
              <a:rPr lang="es-ES" sz="2400" dirty="0">
                <a:solidFill>
                  <a:schemeClr val="accent4"/>
                </a:solidFill>
                <a:latin typeface="Montserrat Black" panose="00000A00000000000000" pitchFamily="50"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A MANAGER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IS</a:t>
            </a:r>
            <a:endParaRPr kumimoji="0" lang="es-CO" sz="1800" b="0" i="0" u="none" strike="noStrike" kern="1200" cap="none" spc="0" normalizeH="0" baseline="0" noProof="0" dirty="0">
              <a:ln>
                <a:noFill/>
              </a:ln>
              <a:solidFill>
                <a:srgbClr val="212745"/>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2483770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84988345-E809-C211-070D-E3F769B71849}"/>
              </a:ext>
            </a:extLst>
          </p:cNvPr>
          <p:cNvGrpSpPr/>
          <p:nvPr/>
        </p:nvGrpSpPr>
        <p:grpSpPr>
          <a:xfrm>
            <a:off x="-74320" y="-127577"/>
            <a:ext cx="12273144" cy="6985577"/>
            <a:chOff x="12150698" y="-127577"/>
            <a:chExt cx="12273144" cy="6985577"/>
          </a:xfrm>
        </p:grpSpPr>
        <p:pic>
          <p:nvPicPr>
            <p:cNvPr id="79" name="Picture 78">
              <a:extLst>
                <a:ext uri="{FF2B5EF4-FFF2-40B4-BE49-F238E27FC236}">
                  <a16:creationId xmlns:a16="http://schemas.microsoft.com/office/drawing/2014/main" id="{02C587CC-86BA-A9F9-7E34-259A7A24A69A}"/>
                </a:ext>
              </a:extLst>
            </p:cNvPr>
            <p:cNvPicPr>
              <a:picLocks noChangeAspect="1"/>
            </p:cNvPicPr>
            <p:nvPr/>
          </p:nvPicPr>
          <p:blipFill rotWithShape="1">
            <a:blip r:embed="rId2">
              <a:extLst>
                <a:ext uri="{28A0092B-C50C-407E-A947-70E740481C1C}">
                  <a14:useLocalDpi xmlns:a14="http://schemas.microsoft.com/office/drawing/2010/main" val="0"/>
                </a:ext>
              </a:extLst>
            </a:blip>
            <a:srcRect l="12" t="9062" r="-12" b="8051"/>
            <a:stretch/>
          </p:blipFill>
          <p:spPr>
            <a:xfrm>
              <a:off x="12155287" y="-120676"/>
              <a:ext cx="12268555" cy="6978676"/>
            </a:xfrm>
            <a:prstGeom prst="rect">
              <a:avLst/>
            </a:prstGeom>
          </p:spPr>
        </p:pic>
        <p:sp>
          <p:nvSpPr>
            <p:cNvPr id="80" name="Rectangle 79">
              <a:extLst>
                <a:ext uri="{FF2B5EF4-FFF2-40B4-BE49-F238E27FC236}">
                  <a16:creationId xmlns:a16="http://schemas.microsoft.com/office/drawing/2014/main" id="{1FAE76A5-FFA0-C8E2-6969-E923A09F36B4}"/>
                </a:ext>
              </a:extLst>
            </p:cNvPr>
            <p:cNvSpPr/>
            <p:nvPr/>
          </p:nvSpPr>
          <p:spPr>
            <a:xfrm>
              <a:off x="12150698" y="-127577"/>
              <a:ext cx="12268555" cy="6978675"/>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82434AAD-6276-EC0A-31ED-589DD1285475}"/>
              </a:ext>
            </a:extLst>
          </p:cNvPr>
          <p:cNvSpPr txBox="1"/>
          <p:nvPr/>
        </p:nvSpPr>
        <p:spPr>
          <a:xfrm>
            <a:off x="3642075" y="7258068"/>
            <a:ext cx="5587690" cy="276999"/>
          </a:xfrm>
          <a:prstGeom prst="rect">
            <a:avLst/>
          </a:prstGeom>
          <a:noFill/>
        </p:spPr>
        <p:txBody>
          <a:bodyPr wrap="square" rtlCol="0">
            <a:spAutoFit/>
          </a:bodyPr>
          <a:lstStyle/>
          <a:p>
            <a:pPr algn="ctr"/>
            <a:r>
              <a:rPr lang="en-US" sz="1200" spc="600" dirty="0">
                <a:solidFill>
                  <a:schemeClr val="bg1"/>
                </a:solidFill>
                <a:latin typeface="Montserrat Light" pitchFamily="2" charset="77"/>
              </a:rPr>
              <a:t>WWW.PPTHEMES.COM </a:t>
            </a:r>
          </a:p>
        </p:txBody>
      </p:sp>
      <p:sp>
        <p:nvSpPr>
          <p:cNvPr id="42" name="Diamond 41">
            <a:extLst>
              <a:ext uri="{FF2B5EF4-FFF2-40B4-BE49-F238E27FC236}">
                <a16:creationId xmlns:a16="http://schemas.microsoft.com/office/drawing/2014/main" id="{C5FAAB6C-C6DE-4C3E-CF7B-5C55128EE02D}"/>
              </a:ext>
            </a:extLst>
          </p:cNvPr>
          <p:cNvSpPr/>
          <p:nvPr/>
        </p:nvSpPr>
        <p:spPr>
          <a:xfrm rot="10172173">
            <a:off x="5327203" y="7230552"/>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465FE290-8C8A-A662-17CB-264E51057509}"/>
              </a:ext>
            </a:extLst>
          </p:cNvPr>
          <p:cNvSpPr/>
          <p:nvPr/>
        </p:nvSpPr>
        <p:spPr>
          <a:xfrm rot="10172173">
            <a:off x="6683226" y="7230552"/>
            <a:ext cx="360000" cy="3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C6D828EB-E7EA-5773-9652-AE53FB5D669F}"/>
              </a:ext>
            </a:extLst>
          </p:cNvPr>
          <p:cNvSpPr/>
          <p:nvPr/>
        </p:nvSpPr>
        <p:spPr>
          <a:xfrm rot="10172173">
            <a:off x="6245483" y="7230552"/>
            <a:ext cx="360000" cy="360000"/>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21DFFB8E-C406-CF59-4CA2-EACEAF0C708E}"/>
              </a:ext>
            </a:extLst>
          </p:cNvPr>
          <p:cNvSpPr/>
          <p:nvPr/>
        </p:nvSpPr>
        <p:spPr>
          <a:xfrm rot="10172173">
            <a:off x="5786343" y="7230552"/>
            <a:ext cx="360000" cy="3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3C663A5-0996-8893-E730-E5C86AEB7C2A}"/>
              </a:ext>
            </a:extLst>
          </p:cNvPr>
          <p:cNvSpPr/>
          <p:nvPr/>
        </p:nvSpPr>
        <p:spPr>
          <a:xfrm rot="10172173">
            <a:off x="7128030" y="7230552"/>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5F5EEFC-97BA-E025-2DD1-0863FB7E0BFA}"/>
              </a:ext>
            </a:extLst>
          </p:cNvPr>
          <p:cNvGrpSpPr/>
          <p:nvPr/>
        </p:nvGrpSpPr>
        <p:grpSpPr>
          <a:xfrm>
            <a:off x="13030228" y="3718483"/>
            <a:ext cx="5921959" cy="2576208"/>
            <a:chOff x="594039" y="1299676"/>
            <a:chExt cx="7035597" cy="2576208"/>
          </a:xfrm>
        </p:grpSpPr>
        <p:sp>
          <p:nvSpPr>
            <p:cNvPr id="16" name="TextBox 15">
              <a:extLst>
                <a:ext uri="{FF2B5EF4-FFF2-40B4-BE49-F238E27FC236}">
                  <a16:creationId xmlns:a16="http://schemas.microsoft.com/office/drawing/2014/main" id="{C0D8A5DA-2CE6-3F64-7E91-ACA95B5D06E7}"/>
                </a:ext>
              </a:extLst>
            </p:cNvPr>
            <p:cNvSpPr txBox="1">
              <a:spLocks noChangeArrowheads="1"/>
            </p:cNvSpPr>
            <p:nvPr/>
          </p:nvSpPr>
          <p:spPr bwMode="auto">
            <a:xfrm>
              <a:off x="594039" y="1299676"/>
              <a:ext cx="1682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bg1"/>
                  </a:solidFill>
                  <a:latin typeface="Montserrat-Bold" panose="00000800000000000000" pitchFamily="50" charset="0"/>
                </a:rPr>
                <a:t>Investment</a:t>
              </a:r>
              <a:endParaRPr lang="ru-RU" b="1" dirty="0">
                <a:solidFill>
                  <a:schemeClr val="bg1"/>
                </a:solidFill>
                <a:latin typeface="Montserrat-Bold" panose="00000800000000000000" pitchFamily="50" charset="0"/>
              </a:endParaRPr>
            </a:p>
          </p:txBody>
        </p:sp>
        <p:sp>
          <p:nvSpPr>
            <p:cNvPr id="17" name="TextBox 16">
              <a:extLst>
                <a:ext uri="{FF2B5EF4-FFF2-40B4-BE49-F238E27FC236}">
                  <a16:creationId xmlns:a16="http://schemas.microsoft.com/office/drawing/2014/main" id="{1EBFC41E-5DDA-04C1-4066-7217A5BDA3E6}"/>
                </a:ext>
              </a:extLst>
            </p:cNvPr>
            <p:cNvSpPr txBox="1">
              <a:spLocks noChangeArrowheads="1"/>
            </p:cNvSpPr>
            <p:nvPr/>
          </p:nvSpPr>
          <p:spPr bwMode="auto">
            <a:xfrm>
              <a:off x="601975" y="1609238"/>
              <a:ext cx="7027661" cy="226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a:p>
              <a:pPr eaLnBrk="1" hangingPunct="1">
                <a:lnSpc>
                  <a:spcPct val="150000"/>
                </a:lnSpc>
              </a:pPr>
              <a:endParaRPr lang="en-US" sz="1600" dirty="0">
                <a:solidFill>
                  <a:schemeClr val="bg1"/>
                </a:solidFill>
                <a:latin typeface="Montserrat Light" panose="00000400000000000000" pitchFamily="50" charset="0"/>
              </a:endParaRPr>
            </a:p>
            <a:p>
              <a:pPr>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endParaRPr lang="ru-RU" sz="1600" dirty="0">
                <a:solidFill>
                  <a:schemeClr val="bg1"/>
                </a:solidFill>
                <a:latin typeface="Montserrat Light" panose="00000400000000000000" pitchFamily="50" charset="0"/>
              </a:endParaRPr>
            </a:p>
            <a:p>
              <a:pPr eaLnBrk="1" hangingPunct="1">
                <a:lnSpc>
                  <a:spcPct val="150000"/>
                </a:lnSpc>
              </a:pPr>
              <a:endParaRPr lang="ru-RU" sz="1600" dirty="0">
                <a:solidFill>
                  <a:schemeClr val="bg1"/>
                </a:solidFill>
                <a:latin typeface="Montserrat Light" panose="00000400000000000000" pitchFamily="50" charset="0"/>
              </a:endParaRPr>
            </a:p>
          </p:txBody>
        </p:sp>
      </p:grpSp>
      <p:sp>
        <p:nvSpPr>
          <p:cNvPr id="48" name="Rectángulo: esquinas redondeadas 95">
            <a:extLst>
              <a:ext uri="{FF2B5EF4-FFF2-40B4-BE49-F238E27FC236}">
                <a16:creationId xmlns:a16="http://schemas.microsoft.com/office/drawing/2014/main" id="{F143FCCF-844C-6FBA-C53A-229E5264410E}"/>
              </a:ext>
            </a:extLst>
          </p:cNvPr>
          <p:cNvSpPr/>
          <p:nvPr/>
        </p:nvSpPr>
        <p:spPr>
          <a:xfrm rot="16200000">
            <a:off x="3900668" y="611287"/>
            <a:ext cx="3651743" cy="3371706"/>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49" name="Rectángulo: esquinas redondeadas 92">
            <a:extLst>
              <a:ext uri="{FF2B5EF4-FFF2-40B4-BE49-F238E27FC236}">
                <a16:creationId xmlns:a16="http://schemas.microsoft.com/office/drawing/2014/main" id="{EB369193-D374-720B-2A8B-2ED6BA849A11}"/>
              </a:ext>
            </a:extLst>
          </p:cNvPr>
          <p:cNvSpPr/>
          <p:nvPr/>
        </p:nvSpPr>
        <p:spPr>
          <a:xfrm rot="10800000">
            <a:off x="5669188" y="2847667"/>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50" name="Rectángulo: esquinas redondeadas 89">
            <a:extLst>
              <a:ext uri="{FF2B5EF4-FFF2-40B4-BE49-F238E27FC236}">
                <a16:creationId xmlns:a16="http://schemas.microsoft.com/office/drawing/2014/main" id="{67E37CEB-75F6-8038-9C44-EFEF0AA823E8}"/>
              </a:ext>
            </a:extLst>
          </p:cNvPr>
          <p:cNvSpPr/>
          <p:nvPr/>
        </p:nvSpPr>
        <p:spPr>
          <a:xfrm rot="5400000">
            <a:off x="6956358" y="2610337"/>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51" name="Rectángulo: esquinas redondeadas 80">
            <a:extLst>
              <a:ext uri="{FF2B5EF4-FFF2-40B4-BE49-F238E27FC236}">
                <a16:creationId xmlns:a16="http://schemas.microsoft.com/office/drawing/2014/main" id="{CB25E3F7-C921-213D-6BE3-F1C9E6611905}"/>
              </a:ext>
            </a:extLst>
          </p:cNvPr>
          <p:cNvSpPr/>
          <p:nvPr/>
        </p:nvSpPr>
        <p:spPr>
          <a:xfrm>
            <a:off x="6719027" y="1323166"/>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54" name="Forma libre: forma 83">
            <a:hlinkClick r:id="rId3" action="ppaction://hlinksldjump"/>
            <a:extLst>
              <a:ext uri="{FF2B5EF4-FFF2-40B4-BE49-F238E27FC236}">
                <a16:creationId xmlns:a16="http://schemas.microsoft.com/office/drawing/2014/main" id="{9423E9A2-8600-F78A-4482-66897FAF6FDF}"/>
              </a:ext>
            </a:extLst>
          </p:cNvPr>
          <p:cNvSpPr/>
          <p:nvPr/>
        </p:nvSpPr>
        <p:spPr>
          <a:xfrm>
            <a:off x="6719027" y="1323166"/>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sp>
        <p:nvSpPr>
          <p:cNvPr id="55" name="Forma libre: forma 90">
            <a:hlinkClick r:id="rId4" action="ppaction://hlinksldjump"/>
            <a:extLst>
              <a:ext uri="{FF2B5EF4-FFF2-40B4-BE49-F238E27FC236}">
                <a16:creationId xmlns:a16="http://schemas.microsoft.com/office/drawing/2014/main" id="{565E8740-9568-381E-4CBF-D28F1EE82394}"/>
              </a:ext>
            </a:extLst>
          </p:cNvPr>
          <p:cNvSpPr/>
          <p:nvPr/>
        </p:nvSpPr>
        <p:spPr>
          <a:xfrm rot="5400000">
            <a:off x="7772271" y="1794425"/>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sp>
        <p:nvSpPr>
          <p:cNvPr id="56" name="Forma libre: forma 93">
            <a:extLst>
              <a:ext uri="{FF2B5EF4-FFF2-40B4-BE49-F238E27FC236}">
                <a16:creationId xmlns:a16="http://schemas.microsoft.com/office/drawing/2014/main" id="{2FA1FF17-ACB8-4C9B-703B-3BFD14450726}"/>
              </a:ext>
            </a:extLst>
          </p:cNvPr>
          <p:cNvSpPr/>
          <p:nvPr/>
        </p:nvSpPr>
        <p:spPr>
          <a:xfrm rot="10800000">
            <a:off x="7301012" y="2847667"/>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sp>
        <p:nvSpPr>
          <p:cNvPr id="57" name="Forma libre: forma 96">
            <a:extLst>
              <a:ext uri="{FF2B5EF4-FFF2-40B4-BE49-F238E27FC236}">
                <a16:creationId xmlns:a16="http://schemas.microsoft.com/office/drawing/2014/main" id="{151D9F2D-B898-054B-BE4F-1AF17192A10A}"/>
              </a:ext>
            </a:extLst>
          </p:cNvPr>
          <p:cNvSpPr/>
          <p:nvPr/>
        </p:nvSpPr>
        <p:spPr>
          <a:xfrm rot="16200000">
            <a:off x="5669322" y="1801015"/>
            <a:ext cx="693363" cy="3950634"/>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pic>
        <p:nvPicPr>
          <p:cNvPr id="58" name="Gráfico 116" descr="Aula de clases con relleno sólido">
            <a:extLst>
              <a:ext uri="{FF2B5EF4-FFF2-40B4-BE49-F238E27FC236}">
                <a16:creationId xmlns:a16="http://schemas.microsoft.com/office/drawing/2014/main" id="{6CD7C831-4AD7-16EF-389B-D75CDE0B13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10929" y="3429649"/>
            <a:ext cx="618363" cy="618363"/>
          </a:xfrm>
          <a:prstGeom prst="rect">
            <a:avLst/>
          </a:prstGeom>
        </p:spPr>
      </p:pic>
      <p:pic>
        <p:nvPicPr>
          <p:cNvPr id="59" name="Gráfico 117" descr="Rollo de diplomas con relleno sólido">
            <a:extLst>
              <a:ext uri="{FF2B5EF4-FFF2-40B4-BE49-F238E27FC236}">
                <a16:creationId xmlns:a16="http://schemas.microsoft.com/office/drawing/2014/main" id="{BF6E0A96-E5CA-A5EA-F2C7-B7CB0C45B6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8512" y="4763781"/>
            <a:ext cx="618363" cy="618363"/>
          </a:xfrm>
          <a:prstGeom prst="rect">
            <a:avLst/>
          </a:prstGeom>
        </p:spPr>
      </p:pic>
      <p:pic>
        <p:nvPicPr>
          <p:cNvPr id="60" name="Gráfico 118" descr="Libro abierto con relleno sólido">
            <a:extLst>
              <a:ext uri="{FF2B5EF4-FFF2-40B4-BE49-F238E27FC236}">
                <a16:creationId xmlns:a16="http://schemas.microsoft.com/office/drawing/2014/main" id="{94979502-95F1-81B0-EAE6-A392F863A2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60418" y="2922834"/>
            <a:ext cx="618363" cy="618363"/>
          </a:xfrm>
          <a:prstGeom prst="rect">
            <a:avLst/>
          </a:prstGeom>
        </p:spPr>
      </p:pic>
      <p:pic>
        <p:nvPicPr>
          <p:cNvPr id="61" name="Gráfico 119" descr="Círculos con flechas con relleno sólido">
            <a:extLst>
              <a:ext uri="{FF2B5EF4-FFF2-40B4-BE49-F238E27FC236}">
                <a16:creationId xmlns:a16="http://schemas.microsoft.com/office/drawing/2014/main" id="{A4B28701-F830-58A6-FBB3-9CA96158E9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74310" y="1554191"/>
            <a:ext cx="618363" cy="618363"/>
          </a:xfrm>
          <a:prstGeom prst="rect">
            <a:avLst/>
          </a:prstGeom>
        </p:spPr>
      </p:pic>
      <p:grpSp>
        <p:nvGrpSpPr>
          <p:cNvPr id="66" name="Grupo 79">
            <a:extLst>
              <a:ext uri="{FF2B5EF4-FFF2-40B4-BE49-F238E27FC236}">
                <a16:creationId xmlns:a16="http://schemas.microsoft.com/office/drawing/2014/main" id="{932B9389-E17E-D310-8F84-7C433D88A7CB}"/>
              </a:ext>
            </a:extLst>
          </p:cNvPr>
          <p:cNvGrpSpPr/>
          <p:nvPr/>
        </p:nvGrpSpPr>
        <p:grpSpPr>
          <a:xfrm>
            <a:off x="6719027" y="2838042"/>
            <a:ext cx="1275348" cy="1275348"/>
            <a:chOff x="9095873" y="4745254"/>
            <a:chExt cx="2550695" cy="2550695"/>
          </a:xfrm>
        </p:grpSpPr>
        <p:sp>
          <p:nvSpPr>
            <p:cNvPr id="67" name="Elipse 78">
              <a:extLst>
                <a:ext uri="{FF2B5EF4-FFF2-40B4-BE49-F238E27FC236}">
                  <a16:creationId xmlns:a16="http://schemas.microsoft.com/office/drawing/2014/main" id="{295FFC8C-44F1-A874-8766-6D52947DC9CD}"/>
                </a:ext>
              </a:extLst>
            </p:cNvPr>
            <p:cNvSpPr/>
            <p:nvPr/>
          </p:nvSpPr>
          <p:spPr>
            <a:xfrm>
              <a:off x="9095873" y="4745254"/>
              <a:ext cx="2550695" cy="25506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68" name="Elipse 77">
              <a:extLst>
                <a:ext uri="{FF2B5EF4-FFF2-40B4-BE49-F238E27FC236}">
                  <a16:creationId xmlns:a16="http://schemas.microsoft.com/office/drawing/2014/main" id="{C4B04818-C0A1-BA13-DD0D-7DC1EBA2527C}"/>
                </a:ext>
              </a:extLst>
            </p:cNvPr>
            <p:cNvSpPr/>
            <p:nvPr/>
          </p:nvSpPr>
          <p:spPr>
            <a:xfrm>
              <a:off x="9432758" y="5101389"/>
              <a:ext cx="1876926" cy="1876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grpSp>
      <p:pic>
        <p:nvPicPr>
          <p:cNvPr id="69" name="Gráfico 115" descr="Libros en una estantería con relleno sólido">
            <a:extLst>
              <a:ext uri="{FF2B5EF4-FFF2-40B4-BE49-F238E27FC236}">
                <a16:creationId xmlns:a16="http://schemas.microsoft.com/office/drawing/2014/main" id="{8512958B-0354-4B46-9BBA-BE1177D874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29330" y="3138405"/>
            <a:ext cx="618363" cy="618363"/>
          </a:xfrm>
          <a:prstGeom prst="rect">
            <a:avLst/>
          </a:prstGeom>
        </p:spPr>
      </p:pic>
      <p:sp>
        <p:nvSpPr>
          <p:cNvPr id="74" name="Rectangle 73">
            <a:extLst>
              <a:ext uri="{FF2B5EF4-FFF2-40B4-BE49-F238E27FC236}">
                <a16:creationId xmlns:a16="http://schemas.microsoft.com/office/drawing/2014/main" id="{F53714C4-D0B0-696A-2886-56DEAF052418}"/>
              </a:ext>
            </a:extLst>
          </p:cNvPr>
          <p:cNvSpPr/>
          <p:nvPr/>
        </p:nvSpPr>
        <p:spPr>
          <a:xfrm>
            <a:off x="-9257" y="-120679"/>
            <a:ext cx="1749113" cy="6876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iamond 38">
            <a:extLst>
              <a:ext uri="{FF2B5EF4-FFF2-40B4-BE49-F238E27FC236}">
                <a16:creationId xmlns:a16="http://schemas.microsoft.com/office/drawing/2014/main" id="{0A53FDB5-8B45-2506-A392-9D328D5A3EC3}"/>
              </a:ext>
            </a:extLst>
          </p:cNvPr>
          <p:cNvSpPr/>
          <p:nvPr/>
        </p:nvSpPr>
        <p:spPr>
          <a:xfrm rot="10800000">
            <a:off x="1810271" y="1310612"/>
            <a:ext cx="2160000" cy="21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516647C1-AC26-B8BD-B6BD-784002349759}"/>
              </a:ext>
            </a:extLst>
          </p:cNvPr>
          <p:cNvSpPr/>
          <p:nvPr/>
        </p:nvSpPr>
        <p:spPr>
          <a:xfrm rot="10800000">
            <a:off x="636223" y="168593"/>
            <a:ext cx="2160000" cy="2160000"/>
          </a:xfrm>
          <a:prstGeom prst="diamond">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93A02406-42C1-74E2-EBD6-21A9CF95386A}"/>
              </a:ext>
            </a:extLst>
          </p:cNvPr>
          <p:cNvSpPr/>
          <p:nvPr/>
        </p:nvSpPr>
        <p:spPr>
          <a:xfrm rot="10800000">
            <a:off x="675929" y="2490816"/>
            <a:ext cx="2160000" cy="21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12C0E848-C645-0759-55B9-7047D013FA57}"/>
              </a:ext>
            </a:extLst>
          </p:cNvPr>
          <p:cNvSpPr/>
          <p:nvPr/>
        </p:nvSpPr>
        <p:spPr>
          <a:xfrm rot="10800000">
            <a:off x="-474486" y="1323166"/>
            <a:ext cx="2160000" cy="21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3" name="Graphic 72" descr="Venn diagram">
            <a:extLst>
              <a:ext uri="{FF2B5EF4-FFF2-40B4-BE49-F238E27FC236}">
                <a16:creationId xmlns:a16="http://schemas.microsoft.com/office/drawing/2014/main" id="{B9B7C76E-38FB-A90F-9AE7-41F06848E68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282596" y="1785637"/>
            <a:ext cx="1116018" cy="1116018"/>
          </a:xfrm>
          <a:prstGeom prst="rect">
            <a:avLst/>
          </a:prstGeom>
        </p:spPr>
      </p:pic>
      <p:grpSp>
        <p:nvGrpSpPr>
          <p:cNvPr id="83" name="Group 82">
            <a:extLst>
              <a:ext uri="{FF2B5EF4-FFF2-40B4-BE49-F238E27FC236}">
                <a16:creationId xmlns:a16="http://schemas.microsoft.com/office/drawing/2014/main" id="{F3678745-9AF2-BB77-7593-F0AE6B6727FE}"/>
              </a:ext>
            </a:extLst>
          </p:cNvPr>
          <p:cNvGrpSpPr/>
          <p:nvPr/>
        </p:nvGrpSpPr>
        <p:grpSpPr>
          <a:xfrm>
            <a:off x="12179837" y="-27415"/>
            <a:ext cx="12295230" cy="7021885"/>
            <a:chOff x="12179837" y="-27415"/>
            <a:chExt cx="12295230" cy="7021885"/>
          </a:xfrm>
        </p:grpSpPr>
        <p:pic>
          <p:nvPicPr>
            <p:cNvPr id="81" name="Picture 80">
              <a:extLst>
                <a:ext uri="{FF2B5EF4-FFF2-40B4-BE49-F238E27FC236}">
                  <a16:creationId xmlns:a16="http://schemas.microsoft.com/office/drawing/2014/main" id="{6418733D-D1B2-F747-7069-67D7059788BE}"/>
                </a:ext>
              </a:extLst>
            </p:cNvPr>
            <p:cNvPicPr>
              <a:picLocks noChangeAspect="1"/>
            </p:cNvPicPr>
            <p:nvPr/>
          </p:nvPicPr>
          <p:blipFill rotWithShape="1">
            <a:blip r:embed="rId17">
              <a:extLst>
                <a:ext uri="{28A0092B-C50C-407E-A947-70E740481C1C}">
                  <a14:useLocalDpi xmlns:a14="http://schemas.microsoft.com/office/drawing/2010/main" val="0"/>
                </a:ext>
              </a:extLst>
            </a:blip>
            <a:srcRect t="6477" b="368"/>
            <a:stretch/>
          </p:blipFill>
          <p:spPr>
            <a:xfrm>
              <a:off x="12179837" y="-27415"/>
              <a:ext cx="12192000" cy="6885415"/>
            </a:xfrm>
            <a:prstGeom prst="rect">
              <a:avLst/>
            </a:prstGeom>
          </p:spPr>
        </p:pic>
        <p:sp>
          <p:nvSpPr>
            <p:cNvPr id="82" name="Rectangle 81">
              <a:extLst>
                <a:ext uri="{FF2B5EF4-FFF2-40B4-BE49-F238E27FC236}">
                  <a16:creationId xmlns:a16="http://schemas.microsoft.com/office/drawing/2014/main" id="{1C17F809-3CC2-13F4-3B10-CFC3995CA323}"/>
                </a:ext>
              </a:extLst>
            </p:cNvPr>
            <p:cNvSpPr/>
            <p:nvPr/>
          </p:nvSpPr>
          <p:spPr>
            <a:xfrm>
              <a:off x="12206512" y="15795"/>
              <a:ext cx="12268555" cy="6978675"/>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89507A28-5E48-4E7F-430F-1B1B21073D16}"/>
              </a:ext>
            </a:extLst>
          </p:cNvPr>
          <p:cNvSpPr txBox="1"/>
          <p:nvPr/>
        </p:nvSpPr>
        <p:spPr>
          <a:xfrm>
            <a:off x="2718899" y="101937"/>
            <a:ext cx="8052403" cy="369332"/>
          </a:xfrm>
          <a:prstGeom prst="rect">
            <a:avLst/>
          </a:prstGeom>
          <a:noFill/>
        </p:spPr>
        <p:txBody>
          <a:bodyPr wrap="square" rtlCol="0">
            <a:spAutoFit/>
          </a:bodyPr>
          <a:lstStyle/>
          <a:p>
            <a:pPr algn="ctr"/>
            <a:r>
              <a:rPr lang="en-US" b="1" dirty="0">
                <a:solidFill>
                  <a:schemeClr val="bg1"/>
                </a:solidFill>
                <a:latin typeface="Montserrat" pitchFamily="2" charset="77"/>
              </a:rPr>
              <a:t>DIFFERENCE</a:t>
            </a:r>
            <a:r>
              <a:rPr lang="en-US" dirty="0">
                <a:solidFill>
                  <a:schemeClr val="bg1"/>
                </a:solidFill>
                <a:latin typeface="Montserrat" pitchFamily="2" charset="77"/>
              </a:rPr>
              <a:t> BETWEEN MANAGERS &amp; LEADERS</a:t>
            </a:r>
          </a:p>
        </p:txBody>
      </p:sp>
      <p:grpSp>
        <p:nvGrpSpPr>
          <p:cNvPr id="2" name="Group 21">
            <a:extLst>
              <a:ext uri="{FF2B5EF4-FFF2-40B4-BE49-F238E27FC236}">
                <a16:creationId xmlns:a16="http://schemas.microsoft.com/office/drawing/2014/main" id="{C1429BCF-EB73-D467-DF51-3AD3893D4376}"/>
              </a:ext>
            </a:extLst>
          </p:cNvPr>
          <p:cNvGrpSpPr/>
          <p:nvPr/>
        </p:nvGrpSpPr>
        <p:grpSpPr>
          <a:xfrm>
            <a:off x="4275475" y="1346997"/>
            <a:ext cx="2215979" cy="2068295"/>
            <a:chOff x="594039" y="1299676"/>
            <a:chExt cx="4732456" cy="4136588"/>
          </a:xfrm>
        </p:grpSpPr>
        <p:sp>
          <p:nvSpPr>
            <p:cNvPr id="3" name="TextBox 22">
              <a:extLst>
                <a:ext uri="{FF2B5EF4-FFF2-40B4-BE49-F238E27FC236}">
                  <a16:creationId xmlns:a16="http://schemas.microsoft.com/office/drawing/2014/main" id="{7134147E-A0C9-4360-1A1F-93EC13FC0875}"/>
                </a:ext>
              </a:extLst>
            </p:cNvPr>
            <p:cNvSpPr txBox="1">
              <a:spLocks noChangeArrowheads="1"/>
            </p:cNvSpPr>
            <p:nvPr/>
          </p:nvSpPr>
          <p:spPr bwMode="auto">
            <a:xfrm>
              <a:off x="594039" y="1299676"/>
              <a:ext cx="1876699"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sz="900" b="1" dirty="0">
                  <a:solidFill>
                    <a:schemeClr val="tx2"/>
                  </a:solidFill>
                  <a:latin typeface="Montserrat-Bold" panose="00000800000000000000" pitchFamily="50" charset="0"/>
                </a:rPr>
                <a:t>Investment</a:t>
              </a:r>
              <a:endParaRPr lang="ru-RU" sz="900" b="1" dirty="0">
                <a:solidFill>
                  <a:schemeClr val="tx2"/>
                </a:solidFill>
                <a:latin typeface="Montserrat-Bold" panose="00000800000000000000" pitchFamily="50" charset="0"/>
              </a:endParaRPr>
            </a:p>
          </p:txBody>
        </p:sp>
        <p:sp>
          <p:nvSpPr>
            <p:cNvPr id="4" name="TextBox 23">
              <a:extLst>
                <a:ext uri="{FF2B5EF4-FFF2-40B4-BE49-F238E27FC236}">
                  <a16:creationId xmlns:a16="http://schemas.microsoft.com/office/drawing/2014/main" id="{B1464CCB-335F-C55B-D342-85BE7CDC3F9F}"/>
                </a:ext>
              </a:extLst>
            </p:cNvPr>
            <p:cNvSpPr txBox="1">
              <a:spLocks noChangeArrowheads="1"/>
            </p:cNvSpPr>
            <p:nvPr/>
          </p:nvSpPr>
          <p:spPr bwMode="auto">
            <a:xfrm>
              <a:off x="601975" y="1974550"/>
              <a:ext cx="4724520" cy="346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900" dirty="0">
                  <a:solidFill>
                    <a:schemeClr val="tx2"/>
                  </a:solidFill>
                  <a:latin typeface="Montserrat Light" panose="00000400000000000000" pitchFamily="50" charset="0"/>
                </a:rPr>
                <a:t>Lorem ipsum dolor sit </a:t>
              </a:r>
              <a:r>
                <a:rPr lang="en-US" sz="900" dirty="0" err="1">
                  <a:solidFill>
                    <a:schemeClr val="tx2"/>
                  </a:solidFill>
                  <a:latin typeface="Montserrat Light" panose="00000400000000000000" pitchFamily="50" charset="0"/>
                </a:rPr>
                <a:t>amet</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consectetur</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adipiscing</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elit</a:t>
              </a:r>
              <a:r>
                <a:rPr lang="en-US" sz="900" dirty="0">
                  <a:solidFill>
                    <a:schemeClr val="tx2"/>
                  </a:solidFill>
                  <a:latin typeface="Montserrat Light" panose="00000400000000000000" pitchFamily="50" charset="0"/>
                </a:rPr>
                <a:t>, sed do </a:t>
              </a:r>
              <a:r>
                <a:rPr lang="en-US" sz="900" dirty="0" err="1">
                  <a:solidFill>
                    <a:schemeClr val="tx2"/>
                  </a:solidFill>
                  <a:latin typeface="Montserrat Light" panose="00000400000000000000" pitchFamily="50" charset="0"/>
                </a:rPr>
                <a:t>eiusmod</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tempor</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incididunt</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ut</a:t>
              </a:r>
              <a:r>
                <a:rPr lang="en-US" sz="900" dirty="0">
                  <a:solidFill>
                    <a:schemeClr val="tx2"/>
                  </a:solidFill>
                  <a:latin typeface="Montserrat Light" panose="00000400000000000000" pitchFamily="50" charset="0"/>
                </a:rPr>
                <a:t> labore Lorem ipsum dolor sit </a:t>
              </a:r>
              <a:r>
                <a:rPr lang="en-US" sz="900" dirty="0" err="1">
                  <a:solidFill>
                    <a:schemeClr val="tx2"/>
                  </a:solidFill>
                  <a:latin typeface="Montserrat Light" panose="00000400000000000000" pitchFamily="50" charset="0"/>
                </a:rPr>
                <a:t>amet</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consectetur</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adipiscing</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elit</a:t>
              </a:r>
              <a:r>
                <a:rPr lang="en-US" sz="900" dirty="0">
                  <a:solidFill>
                    <a:schemeClr val="tx2"/>
                  </a:solidFill>
                  <a:latin typeface="Montserrat Light" panose="00000400000000000000" pitchFamily="50" charset="0"/>
                </a:rPr>
                <a:t>, sed do </a:t>
              </a:r>
              <a:r>
                <a:rPr lang="en-US" sz="900" dirty="0" err="1">
                  <a:solidFill>
                    <a:schemeClr val="tx2"/>
                  </a:solidFill>
                  <a:latin typeface="Montserrat Light" panose="00000400000000000000" pitchFamily="50" charset="0"/>
                </a:rPr>
                <a:t>eiusmod</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tempor</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incididunt</a:t>
              </a:r>
              <a:r>
                <a:rPr lang="en-US" sz="900" dirty="0">
                  <a:solidFill>
                    <a:schemeClr val="tx2"/>
                  </a:solidFill>
                  <a:latin typeface="Montserrat Light" panose="00000400000000000000" pitchFamily="50" charset="0"/>
                </a:rPr>
                <a:t> </a:t>
              </a:r>
              <a:r>
                <a:rPr lang="en-US" sz="900" dirty="0" err="1">
                  <a:solidFill>
                    <a:schemeClr val="tx2"/>
                  </a:solidFill>
                  <a:latin typeface="Montserrat Light" panose="00000400000000000000" pitchFamily="50" charset="0"/>
                </a:rPr>
                <a:t>ut</a:t>
              </a:r>
              <a:r>
                <a:rPr lang="en-US" sz="900" dirty="0">
                  <a:solidFill>
                    <a:schemeClr val="tx2"/>
                  </a:solidFill>
                  <a:latin typeface="Montserrat Light" panose="00000400000000000000" pitchFamily="50" charset="0"/>
                </a:rPr>
                <a:t> labore</a:t>
              </a:r>
              <a:endParaRPr lang="ru-RU" sz="900" dirty="0">
                <a:solidFill>
                  <a:schemeClr val="tx2"/>
                </a:solidFill>
                <a:latin typeface="Montserrat Light" panose="00000400000000000000" pitchFamily="50" charset="0"/>
              </a:endParaRPr>
            </a:p>
            <a:p>
              <a:pPr eaLnBrk="1" hangingPunct="1">
                <a:lnSpc>
                  <a:spcPct val="150000"/>
                </a:lnSpc>
              </a:pPr>
              <a:endParaRPr lang="ru-RU" sz="900" dirty="0">
                <a:solidFill>
                  <a:schemeClr val="tx2"/>
                </a:solidFill>
                <a:latin typeface="Montserrat Light" panose="00000400000000000000" pitchFamily="50" charset="0"/>
              </a:endParaRPr>
            </a:p>
          </p:txBody>
        </p:sp>
      </p:grpSp>
      <p:sp>
        <p:nvSpPr>
          <p:cNvPr id="5" name="CuadroTexto 120">
            <a:extLst>
              <a:ext uri="{FF2B5EF4-FFF2-40B4-BE49-F238E27FC236}">
                <a16:creationId xmlns:a16="http://schemas.microsoft.com/office/drawing/2014/main" id="{C6057E9D-600B-6962-34F7-5224B86BD34E}"/>
              </a:ext>
            </a:extLst>
          </p:cNvPr>
          <p:cNvSpPr txBox="1"/>
          <p:nvPr/>
        </p:nvSpPr>
        <p:spPr>
          <a:xfrm>
            <a:off x="7685578" y="1717047"/>
            <a:ext cx="1142067" cy="954107"/>
          </a:xfrm>
          <a:prstGeom prst="rect">
            <a:avLst/>
          </a:prstGeom>
          <a:noFill/>
        </p:spPr>
        <p:txBody>
          <a:bodyPr wrap="square" rtlCol="0">
            <a:spAutoFit/>
          </a:bodyPr>
          <a:lstStyle/>
          <a:p>
            <a:pPr algn="ctr"/>
            <a:r>
              <a:rPr lang="es-ES" sz="2400" dirty="0">
                <a:solidFill>
                  <a:schemeClr val="accent5"/>
                </a:solidFill>
                <a:latin typeface="Montserrat Black" panose="00000A00000000000000" pitchFamily="50" charset="0"/>
              </a:rPr>
              <a:t>1</a:t>
            </a:r>
          </a:p>
          <a:p>
            <a:pPr algn="ctr"/>
            <a:r>
              <a:rPr lang="es-ES" sz="1600" dirty="0">
                <a:solidFill>
                  <a:schemeClr val="tx2"/>
                </a:solidFill>
                <a:latin typeface="Lato" panose="020F0502020204030203" pitchFamily="34" charset="0"/>
              </a:rPr>
              <a:t>A LEADER</a:t>
            </a:r>
          </a:p>
          <a:p>
            <a:pPr algn="ctr"/>
            <a:r>
              <a:rPr lang="es-ES" sz="1600" dirty="0">
                <a:solidFill>
                  <a:schemeClr val="tx2"/>
                </a:solidFill>
                <a:latin typeface="Lato" panose="020F0502020204030203" pitchFamily="34" charset="0"/>
              </a:rPr>
              <a:t>IS</a:t>
            </a:r>
            <a:endParaRPr lang="es-CO" sz="2000" dirty="0">
              <a:solidFill>
                <a:schemeClr val="tx2"/>
              </a:solidFill>
              <a:latin typeface="Lato" panose="020F0502020204030203" pitchFamily="34" charset="0"/>
            </a:endParaRPr>
          </a:p>
        </p:txBody>
      </p:sp>
      <p:sp>
        <p:nvSpPr>
          <p:cNvPr id="6" name="CuadroTexto 121">
            <a:extLst>
              <a:ext uri="{FF2B5EF4-FFF2-40B4-BE49-F238E27FC236}">
                <a16:creationId xmlns:a16="http://schemas.microsoft.com/office/drawing/2014/main" id="{15CB813C-5FC9-B5F5-FCC8-596D923AC50B}"/>
              </a:ext>
            </a:extLst>
          </p:cNvPr>
          <p:cNvSpPr txBox="1"/>
          <p:nvPr/>
        </p:nvSpPr>
        <p:spPr>
          <a:xfrm>
            <a:off x="8094472" y="3928804"/>
            <a:ext cx="1282764" cy="1323439"/>
          </a:xfrm>
          <a:prstGeom prst="rect">
            <a:avLst/>
          </a:prstGeom>
          <a:noFill/>
        </p:spPr>
        <p:txBody>
          <a:bodyPr wrap="square" rtlCol="0">
            <a:spAutoFit/>
          </a:bodyPr>
          <a:lstStyle/>
          <a:p>
            <a:pPr algn="ctr"/>
            <a:r>
              <a:rPr lang="es-ES" sz="2400" dirty="0">
                <a:solidFill>
                  <a:schemeClr val="accent2"/>
                </a:solidFill>
                <a:latin typeface="Montserrat Black" panose="00000A00000000000000" pitchFamily="50" charset="0"/>
              </a:rPr>
              <a:t>2</a:t>
            </a:r>
          </a:p>
          <a:p>
            <a:pPr algn="ctr"/>
            <a:r>
              <a:rPr lang="es-ES" sz="1400" dirty="0">
                <a:solidFill>
                  <a:schemeClr val="tx2"/>
                </a:solidFill>
                <a:latin typeface="Lato" panose="020F0502020204030203" pitchFamily="34" charset="0"/>
              </a:rPr>
              <a:t>A MANAGER </a:t>
            </a:r>
          </a:p>
          <a:p>
            <a:pPr algn="ctr"/>
            <a:r>
              <a:rPr lang="es-ES" dirty="0">
                <a:solidFill>
                  <a:schemeClr val="tx2"/>
                </a:solidFill>
                <a:latin typeface="Lato" panose="020F0502020204030203" pitchFamily="34" charset="0"/>
              </a:rPr>
              <a:t>IS</a:t>
            </a:r>
            <a:endParaRPr lang="es-CO" dirty="0">
              <a:solidFill>
                <a:schemeClr val="tx2"/>
              </a:solidFill>
              <a:latin typeface="Lato" panose="020F0502020204030203" pitchFamily="34" charset="0"/>
            </a:endParaRPr>
          </a:p>
          <a:p>
            <a:pPr algn="ctr"/>
            <a:endParaRPr lang="es-CO" sz="2400" dirty="0">
              <a:solidFill>
                <a:schemeClr val="tx2"/>
              </a:solidFill>
              <a:latin typeface="Lato" panose="020F0502020204030203" pitchFamily="34" charset="0"/>
            </a:endParaRPr>
          </a:p>
        </p:txBody>
      </p:sp>
      <p:sp>
        <p:nvSpPr>
          <p:cNvPr id="7" name="CuadroTexto 122">
            <a:extLst>
              <a:ext uri="{FF2B5EF4-FFF2-40B4-BE49-F238E27FC236}">
                <a16:creationId xmlns:a16="http://schemas.microsoft.com/office/drawing/2014/main" id="{D0DB6238-F8BB-98A4-1E3D-6A51BBB05C9E}"/>
              </a:ext>
            </a:extLst>
          </p:cNvPr>
          <p:cNvSpPr txBox="1"/>
          <p:nvPr/>
        </p:nvSpPr>
        <p:spPr>
          <a:xfrm>
            <a:off x="6015084" y="4338751"/>
            <a:ext cx="1142067" cy="984885"/>
          </a:xfrm>
          <a:prstGeom prst="rect">
            <a:avLst/>
          </a:prstGeom>
          <a:noFill/>
        </p:spPr>
        <p:txBody>
          <a:bodyPr wrap="square" rtlCol="0">
            <a:spAutoFit/>
          </a:bodyPr>
          <a:lstStyle/>
          <a:p>
            <a:pPr algn="ctr"/>
            <a:r>
              <a:rPr lang="es-ES" sz="2400" dirty="0">
                <a:solidFill>
                  <a:schemeClr val="accent3"/>
                </a:solidFill>
                <a:latin typeface="Montserrat Black" panose="00000A00000000000000" pitchFamily="50"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A LEADER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IS</a:t>
            </a:r>
            <a:endParaRPr lang="es-CO" dirty="0">
              <a:solidFill>
                <a:schemeClr val="tx2"/>
              </a:solidFill>
              <a:latin typeface="Lato" panose="020F0502020204030203" pitchFamily="34" charset="0"/>
            </a:endParaRPr>
          </a:p>
        </p:txBody>
      </p:sp>
      <p:sp>
        <p:nvSpPr>
          <p:cNvPr id="10" name="CuadroTexto 123">
            <a:extLst>
              <a:ext uri="{FF2B5EF4-FFF2-40B4-BE49-F238E27FC236}">
                <a16:creationId xmlns:a16="http://schemas.microsoft.com/office/drawing/2014/main" id="{D9A25F42-D6B3-989A-99C2-D34A0C371D80}"/>
              </a:ext>
            </a:extLst>
          </p:cNvPr>
          <p:cNvSpPr txBox="1"/>
          <p:nvPr/>
        </p:nvSpPr>
        <p:spPr>
          <a:xfrm>
            <a:off x="5632106" y="738388"/>
            <a:ext cx="1142067" cy="1169551"/>
          </a:xfrm>
          <a:prstGeom prst="rect">
            <a:avLst/>
          </a:prstGeom>
          <a:noFill/>
        </p:spPr>
        <p:txBody>
          <a:bodyPr wrap="square" rtlCol="0">
            <a:spAutoFit/>
          </a:bodyPr>
          <a:lstStyle/>
          <a:p>
            <a:pPr algn="ctr"/>
            <a:r>
              <a:rPr lang="es-ES" sz="2400" dirty="0">
                <a:solidFill>
                  <a:schemeClr val="accent4"/>
                </a:solidFill>
                <a:latin typeface="Montserrat Black" panose="00000A00000000000000" pitchFamily="50"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A MANAGER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IS</a:t>
            </a:r>
            <a:endParaRPr kumimoji="0" lang="es-CO" sz="1800" b="0" i="0" u="none" strike="noStrike" kern="1200" cap="none" spc="0" normalizeH="0" baseline="0" noProof="0" dirty="0">
              <a:ln>
                <a:noFill/>
              </a:ln>
              <a:solidFill>
                <a:srgbClr val="212745"/>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466741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84988345-E809-C211-070D-E3F769B71849}"/>
              </a:ext>
            </a:extLst>
          </p:cNvPr>
          <p:cNvGrpSpPr/>
          <p:nvPr/>
        </p:nvGrpSpPr>
        <p:grpSpPr>
          <a:xfrm>
            <a:off x="-12273144" y="-127577"/>
            <a:ext cx="12273144" cy="6985577"/>
            <a:chOff x="12150698" y="-127577"/>
            <a:chExt cx="12273144" cy="6985577"/>
          </a:xfrm>
        </p:grpSpPr>
        <p:pic>
          <p:nvPicPr>
            <p:cNvPr id="79" name="Picture 78">
              <a:extLst>
                <a:ext uri="{FF2B5EF4-FFF2-40B4-BE49-F238E27FC236}">
                  <a16:creationId xmlns:a16="http://schemas.microsoft.com/office/drawing/2014/main" id="{02C587CC-86BA-A9F9-7E34-259A7A24A69A}"/>
                </a:ext>
              </a:extLst>
            </p:cNvPr>
            <p:cNvPicPr>
              <a:picLocks noChangeAspect="1"/>
            </p:cNvPicPr>
            <p:nvPr/>
          </p:nvPicPr>
          <p:blipFill rotWithShape="1">
            <a:blip r:embed="rId2">
              <a:extLst>
                <a:ext uri="{28A0092B-C50C-407E-A947-70E740481C1C}">
                  <a14:useLocalDpi xmlns:a14="http://schemas.microsoft.com/office/drawing/2010/main" val="0"/>
                </a:ext>
              </a:extLst>
            </a:blip>
            <a:srcRect l="12" t="9062" r="-12" b="8051"/>
            <a:stretch/>
          </p:blipFill>
          <p:spPr>
            <a:xfrm>
              <a:off x="12155287" y="-120676"/>
              <a:ext cx="12268555" cy="6978676"/>
            </a:xfrm>
            <a:prstGeom prst="rect">
              <a:avLst/>
            </a:prstGeom>
          </p:spPr>
        </p:pic>
        <p:sp>
          <p:nvSpPr>
            <p:cNvPr id="80" name="Rectangle 79">
              <a:extLst>
                <a:ext uri="{FF2B5EF4-FFF2-40B4-BE49-F238E27FC236}">
                  <a16:creationId xmlns:a16="http://schemas.microsoft.com/office/drawing/2014/main" id="{1FAE76A5-FFA0-C8E2-6969-E923A09F36B4}"/>
                </a:ext>
              </a:extLst>
            </p:cNvPr>
            <p:cNvSpPr/>
            <p:nvPr/>
          </p:nvSpPr>
          <p:spPr>
            <a:xfrm>
              <a:off x="12150698" y="-127577"/>
              <a:ext cx="12268555" cy="6978675"/>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F3678745-9AF2-BB77-7593-F0AE6B6727FE}"/>
              </a:ext>
            </a:extLst>
          </p:cNvPr>
          <p:cNvGrpSpPr/>
          <p:nvPr/>
        </p:nvGrpSpPr>
        <p:grpSpPr>
          <a:xfrm>
            <a:off x="-18987" y="-27415"/>
            <a:ext cx="12295230" cy="7021885"/>
            <a:chOff x="12179837" y="-27415"/>
            <a:chExt cx="12295230" cy="7021885"/>
          </a:xfrm>
        </p:grpSpPr>
        <p:pic>
          <p:nvPicPr>
            <p:cNvPr id="81" name="Picture 80">
              <a:extLst>
                <a:ext uri="{FF2B5EF4-FFF2-40B4-BE49-F238E27FC236}">
                  <a16:creationId xmlns:a16="http://schemas.microsoft.com/office/drawing/2014/main" id="{6418733D-D1B2-F747-7069-67D7059788BE}"/>
                </a:ext>
              </a:extLst>
            </p:cNvPr>
            <p:cNvPicPr>
              <a:picLocks noChangeAspect="1"/>
            </p:cNvPicPr>
            <p:nvPr/>
          </p:nvPicPr>
          <p:blipFill rotWithShape="1">
            <a:blip r:embed="rId3">
              <a:extLst>
                <a:ext uri="{28A0092B-C50C-407E-A947-70E740481C1C}">
                  <a14:useLocalDpi xmlns:a14="http://schemas.microsoft.com/office/drawing/2010/main" val="0"/>
                </a:ext>
              </a:extLst>
            </a:blip>
            <a:srcRect t="6477" b="368"/>
            <a:stretch/>
          </p:blipFill>
          <p:spPr>
            <a:xfrm>
              <a:off x="12179837" y="-27415"/>
              <a:ext cx="12192000" cy="6885415"/>
            </a:xfrm>
            <a:prstGeom prst="rect">
              <a:avLst/>
            </a:prstGeom>
          </p:spPr>
        </p:pic>
        <p:sp>
          <p:nvSpPr>
            <p:cNvPr id="82" name="Rectangle 81">
              <a:extLst>
                <a:ext uri="{FF2B5EF4-FFF2-40B4-BE49-F238E27FC236}">
                  <a16:creationId xmlns:a16="http://schemas.microsoft.com/office/drawing/2014/main" id="{1C17F809-3CC2-13F4-3B10-CFC3995CA323}"/>
                </a:ext>
              </a:extLst>
            </p:cNvPr>
            <p:cNvSpPr/>
            <p:nvPr/>
          </p:nvSpPr>
          <p:spPr>
            <a:xfrm>
              <a:off x="12206512" y="15795"/>
              <a:ext cx="12268555" cy="6978675"/>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82434AAD-6276-EC0A-31ED-589DD1285475}"/>
              </a:ext>
            </a:extLst>
          </p:cNvPr>
          <p:cNvSpPr txBox="1"/>
          <p:nvPr/>
        </p:nvSpPr>
        <p:spPr>
          <a:xfrm>
            <a:off x="3642075" y="7817081"/>
            <a:ext cx="5587690" cy="276999"/>
          </a:xfrm>
          <a:prstGeom prst="rect">
            <a:avLst/>
          </a:prstGeom>
          <a:noFill/>
        </p:spPr>
        <p:txBody>
          <a:bodyPr wrap="square" rtlCol="0">
            <a:spAutoFit/>
          </a:bodyPr>
          <a:lstStyle/>
          <a:p>
            <a:pPr algn="ctr"/>
            <a:r>
              <a:rPr lang="en-US" sz="1200" spc="600" dirty="0">
                <a:solidFill>
                  <a:schemeClr val="bg1"/>
                </a:solidFill>
                <a:latin typeface="Montserrat Light" pitchFamily="2" charset="77"/>
              </a:rPr>
              <a:t>WWW.PPTHEMES.COM </a:t>
            </a:r>
          </a:p>
        </p:txBody>
      </p:sp>
      <p:sp>
        <p:nvSpPr>
          <p:cNvPr id="42" name="Diamond 41">
            <a:extLst>
              <a:ext uri="{FF2B5EF4-FFF2-40B4-BE49-F238E27FC236}">
                <a16:creationId xmlns:a16="http://schemas.microsoft.com/office/drawing/2014/main" id="{C5FAAB6C-C6DE-4C3E-CF7B-5C55128EE02D}"/>
              </a:ext>
            </a:extLst>
          </p:cNvPr>
          <p:cNvSpPr/>
          <p:nvPr/>
        </p:nvSpPr>
        <p:spPr>
          <a:xfrm rot="10172173">
            <a:off x="5327203" y="1146289"/>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465FE290-8C8A-A662-17CB-264E51057509}"/>
              </a:ext>
            </a:extLst>
          </p:cNvPr>
          <p:cNvSpPr/>
          <p:nvPr/>
        </p:nvSpPr>
        <p:spPr>
          <a:xfrm rot="10172173">
            <a:off x="6683226" y="1146289"/>
            <a:ext cx="360000" cy="3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C6D828EB-E7EA-5773-9652-AE53FB5D669F}"/>
              </a:ext>
            </a:extLst>
          </p:cNvPr>
          <p:cNvSpPr/>
          <p:nvPr/>
        </p:nvSpPr>
        <p:spPr>
          <a:xfrm rot="10172173">
            <a:off x="6245483" y="1146289"/>
            <a:ext cx="360000" cy="360000"/>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21DFFB8E-C406-CF59-4CA2-EACEAF0C708E}"/>
              </a:ext>
            </a:extLst>
          </p:cNvPr>
          <p:cNvSpPr/>
          <p:nvPr/>
        </p:nvSpPr>
        <p:spPr>
          <a:xfrm rot="10172173">
            <a:off x="5786343" y="1146289"/>
            <a:ext cx="360000" cy="3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3C663A5-0996-8893-E730-E5C86AEB7C2A}"/>
              </a:ext>
            </a:extLst>
          </p:cNvPr>
          <p:cNvSpPr/>
          <p:nvPr/>
        </p:nvSpPr>
        <p:spPr>
          <a:xfrm rot="10172173">
            <a:off x="7128030" y="1146289"/>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ángulo: esquinas redondeadas 95">
            <a:extLst>
              <a:ext uri="{FF2B5EF4-FFF2-40B4-BE49-F238E27FC236}">
                <a16:creationId xmlns:a16="http://schemas.microsoft.com/office/drawing/2014/main" id="{F143FCCF-844C-6FBA-C53A-229E5264410E}"/>
              </a:ext>
            </a:extLst>
          </p:cNvPr>
          <p:cNvSpPr/>
          <p:nvPr/>
        </p:nvSpPr>
        <p:spPr>
          <a:xfrm rot="16200000">
            <a:off x="-7062384" y="1328221"/>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49" name="Rectángulo: esquinas redondeadas 92">
            <a:extLst>
              <a:ext uri="{FF2B5EF4-FFF2-40B4-BE49-F238E27FC236}">
                <a16:creationId xmlns:a16="http://schemas.microsoft.com/office/drawing/2014/main" id="{EB369193-D374-720B-2A8B-2ED6BA849A11}"/>
              </a:ext>
            </a:extLst>
          </p:cNvPr>
          <p:cNvSpPr/>
          <p:nvPr/>
        </p:nvSpPr>
        <p:spPr>
          <a:xfrm rot="10800000">
            <a:off x="-6821998" y="2615392"/>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50" name="Rectángulo: esquinas redondeadas 89">
            <a:extLst>
              <a:ext uri="{FF2B5EF4-FFF2-40B4-BE49-F238E27FC236}">
                <a16:creationId xmlns:a16="http://schemas.microsoft.com/office/drawing/2014/main" id="{67E37CEB-75F6-8038-9C44-EFEF0AA823E8}"/>
              </a:ext>
            </a:extLst>
          </p:cNvPr>
          <p:cNvSpPr/>
          <p:nvPr/>
        </p:nvSpPr>
        <p:spPr>
          <a:xfrm rot="5400000">
            <a:off x="-5534828" y="2378062"/>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51" name="Rectángulo: esquinas redondeadas 80">
            <a:extLst>
              <a:ext uri="{FF2B5EF4-FFF2-40B4-BE49-F238E27FC236}">
                <a16:creationId xmlns:a16="http://schemas.microsoft.com/office/drawing/2014/main" id="{CB25E3F7-C921-213D-6BE3-F1C9E6611905}"/>
              </a:ext>
            </a:extLst>
          </p:cNvPr>
          <p:cNvSpPr/>
          <p:nvPr/>
        </p:nvSpPr>
        <p:spPr>
          <a:xfrm>
            <a:off x="-5772159" y="1090891"/>
            <a:ext cx="2325187" cy="2799849"/>
          </a:xfrm>
          <a:prstGeom prst="roundRect">
            <a:avLst>
              <a:gd name="adj" fmla="val 264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54" name="Forma libre: forma 83">
            <a:hlinkClick r:id="rId4" action="ppaction://hlinksldjump"/>
            <a:extLst>
              <a:ext uri="{FF2B5EF4-FFF2-40B4-BE49-F238E27FC236}">
                <a16:creationId xmlns:a16="http://schemas.microsoft.com/office/drawing/2014/main" id="{9423E9A2-8600-F78A-4482-66897FAF6FDF}"/>
              </a:ext>
            </a:extLst>
          </p:cNvPr>
          <p:cNvSpPr/>
          <p:nvPr/>
        </p:nvSpPr>
        <p:spPr>
          <a:xfrm>
            <a:off x="-5772159" y="1090891"/>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sp>
        <p:nvSpPr>
          <p:cNvPr id="55" name="Forma libre: forma 90">
            <a:hlinkClick r:id="rId5" action="ppaction://hlinksldjump"/>
            <a:extLst>
              <a:ext uri="{FF2B5EF4-FFF2-40B4-BE49-F238E27FC236}">
                <a16:creationId xmlns:a16="http://schemas.microsoft.com/office/drawing/2014/main" id="{565E8740-9568-381E-4CBF-D28F1EE82394}"/>
              </a:ext>
            </a:extLst>
          </p:cNvPr>
          <p:cNvSpPr/>
          <p:nvPr/>
        </p:nvSpPr>
        <p:spPr>
          <a:xfrm rot="5400000">
            <a:off x="-4718915" y="1562150"/>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sp>
        <p:nvSpPr>
          <p:cNvPr id="56" name="Forma libre: forma 93">
            <a:extLst>
              <a:ext uri="{FF2B5EF4-FFF2-40B4-BE49-F238E27FC236}">
                <a16:creationId xmlns:a16="http://schemas.microsoft.com/office/drawing/2014/main" id="{2FA1FF17-ACB8-4C9B-703B-3BFD14450726}"/>
              </a:ext>
            </a:extLst>
          </p:cNvPr>
          <p:cNvSpPr/>
          <p:nvPr/>
        </p:nvSpPr>
        <p:spPr>
          <a:xfrm rot="10800000">
            <a:off x="-5190174" y="2615392"/>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sp>
        <p:nvSpPr>
          <p:cNvPr id="57" name="Forma libre: forma 96">
            <a:extLst>
              <a:ext uri="{FF2B5EF4-FFF2-40B4-BE49-F238E27FC236}">
                <a16:creationId xmlns:a16="http://schemas.microsoft.com/office/drawing/2014/main" id="{151D9F2D-B898-054B-BE4F-1AF17192A10A}"/>
              </a:ext>
            </a:extLst>
          </p:cNvPr>
          <p:cNvSpPr/>
          <p:nvPr/>
        </p:nvSpPr>
        <p:spPr>
          <a:xfrm rot="16200000">
            <a:off x="-6246472" y="2144133"/>
            <a:ext cx="693363" cy="2799849"/>
          </a:xfrm>
          <a:custGeom>
            <a:avLst/>
            <a:gdLst>
              <a:gd name="connsiteX0" fmla="*/ 1232256 w 1386725"/>
              <a:gd name="connsiteY0" fmla="*/ 0 h 5599697"/>
              <a:gd name="connsiteX1" fmla="*/ 1386725 w 1386725"/>
              <a:gd name="connsiteY1" fmla="*/ 0 h 5599697"/>
              <a:gd name="connsiteX2" fmla="*/ 1386725 w 1386725"/>
              <a:gd name="connsiteY2" fmla="*/ 5599697 h 5599697"/>
              <a:gd name="connsiteX3" fmla="*/ 1232256 w 1386725"/>
              <a:gd name="connsiteY3" fmla="*/ 5599697 h 5599697"/>
              <a:gd name="connsiteX4" fmla="*/ 0 w 1386725"/>
              <a:gd name="connsiteY4" fmla="*/ 4367441 h 5599697"/>
              <a:gd name="connsiteX5" fmla="*/ 0 w 1386725"/>
              <a:gd name="connsiteY5" fmla="*/ 1232256 h 5599697"/>
              <a:gd name="connsiteX6" fmla="*/ 1232256 w 1386725"/>
              <a:gd name="connsiteY6" fmla="*/ 0 h 5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725" h="5599697">
                <a:moveTo>
                  <a:pt x="1232256" y="0"/>
                </a:moveTo>
                <a:lnTo>
                  <a:pt x="1386725" y="0"/>
                </a:lnTo>
                <a:lnTo>
                  <a:pt x="1386725" y="5599697"/>
                </a:lnTo>
                <a:lnTo>
                  <a:pt x="1232256" y="5599697"/>
                </a:lnTo>
                <a:cubicBezTo>
                  <a:pt x="551700" y="5599697"/>
                  <a:pt x="0" y="5047997"/>
                  <a:pt x="0" y="4367441"/>
                </a:cubicBezTo>
                <a:lnTo>
                  <a:pt x="0" y="1232256"/>
                </a:lnTo>
                <a:cubicBezTo>
                  <a:pt x="0" y="551700"/>
                  <a:pt x="551700" y="0"/>
                  <a:pt x="123225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900"/>
          </a:p>
        </p:txBody>
      </p:sp>
      <p:pic>
        <p:nvPicPr>
          <p:cNvPr id="58" name="Gráfico 116" descr="Aula de clases con relleno sólido">
            <a:extLst>
              <a:ext uri="{FF2B5EF4-FFF2-40B4-BE49-F238E27FC236}">
                <a16:creationId xmlns:a16="http://schemas.microsoft.com/office/drawing/2014/main" id="{6CD7C831-4AD7-16EF-389B-D75CDE0B13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90695" y="3197376"/>
            <a:ext cx="618363" cy="618363"/>
          </a:xfrm>
          <a:prstGeom prst="rect">
            <a:avLst/>
          </a:prstGeom>
        </p:spPr>
      </p:pic>
      <p:pic>
        <p:nvPicPr>
          <p:cNvPr id="59" name="Gráfico 117" descr="Rollo de diplomas con relleno sólido">
            <a:extLst>
              <a:ext uri="{FF2B5EF4-FFF2-40B4-BE49-F238E27FC236}">
                <a16:creationId xmlns:a16="http://schemas.microsoft.com/office/drawing/2014/main" id="{BF6E0A96-E5CA-A5EA-F2C7-B7CB0C45B6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52674" y="4531506"/>
            <a:ext cx="618363" cy="618363"/>
          </a:xfrm>
          <a:prstGeom prst="rect">
            <a:avLst/>
          </a:prstGeom>
        </p:spPr>
      </p:pic>
      <p:pic>
        <p:nvPicPr>
          <p:cNvPr id="60" name="Gráfico 118" descr="Libro abierto con relleno sólido">
            <a:extLst>
              <a:ext uri="{FF2B5EF4-FFF2-40B4-BE49-F238E27FC236}">
                <a16:creationId xmlns:a16="http://schemas.microsoft.com/office/drawing/2014/main" id="{94979502-95F1-81B0-EAE6-A392F863A2E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30768" y="2690559"/>
            <a:ext cx="618363" cy="618363"/>
          </a:xfrm>
          <a:prstGeom prst="rect">
            <a:avLst/>
          </a:prstGeom>
        </p:spPr>
      </p:pic>
      <p:pic>
        <p:nvPicPr>
          <p:cNvPr id="61" name="Gráfico 119" descr="Círculos con flechas con relleno sólido">
            <a:extLst>
              <a:ext uri="{FF2B5EF4-FFF2-40B4-BE49-F238E27FC236}">
                <a16:creationId xmlns:a16="http://schemas.microsoft.com/office/drawing/2014/main" id="{A4B28701-F830-58A6-FBB3-9CA96158E9E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6876" y="1321916"/>
            <a:ext cx="618363" cy="618363"/>
          </a:xfrm>
          <a:prstGeom prst="rect">
            <a:avLst/>
          </a:prstGeom>
        </p:spPr>
      </p:pic>
      <p:sp>
        <p:nvSpPr>
          <p:cNvPr id="62" name="CuadroTexto 120">
            <a:extLst>
              <a:ext uri="{FF2B5EF4-FFF2-40B4-BE49-F238E27FC236}">
                <a16:creationId xmlns:a16="http://schemas.microsoft.com/office/drawing/2014/main" id="{3F96636D-1E4C-CDC3-A333-C01DC4754658}"/>
              </a:ext>
            </a:extLst>
          </p:cNvPr>
          <p:cNvSpPr txBox="1"/>
          <p:nvPr/>
        </p:nvSpPr>
        <p:spPr>
          <a:xfrm>
            <a:off x="-4805608" y="1484772"/>
            <a:ext cx="1142067" cy="954107"/>
          </a:xfrm>
          <a:prstGeom prst="rect">
            <a:avLst/>
          </a:prstGeom>
          <a:noFill/>
        </p:spPr>
        <p:txBody>
          <a:bodyPr wrap="square" rtlCol="0">
            <a:spAutoFit/>
          </a:bodyPr>
          <a:lstStyle/>
          <a:p>
            <a:pPr algn="ctr"/>
            <a:r>
              <a:rPr lang="es-ES" sz="2400" dirty="0">
                <a:solidFill>
                  <a:schemeClr val="accent5"/>
                </a:solidFill>
                <a:latin typeface="Montserrat Black" panose="00000A00000000000000" pitchFamily="50" charset="0"/>
              </a:rPr>
              <a:t>1</a:t>
            </a:r>
          </a:p>
          <a:p>
            <a:pPr algn="ctr"/>
            <a:r>
              <a:rPr lang="es-ES" sz="1600" dirty="0">
                <a:solidFill>
                  <a:schemeClr val="tx2"/>
                </a:solidFill>
                <a:latin typeface="Lato" panose="020F0502020204030203" pitchFamily="34" charset="0"/>
              </a:rPr>
              <a:t>A LEADER</a:t>
            </a:r>
          </a:p>
          <a:p>
            <a:pPr algn="ctr"/>
            <a:r>
              <a:rPr lang="es-ES" sz="1600" dirty="0">
                <a:solidFill>
                  <a:schemeClr val="tx2"/>
                </a:solidFill>
                <a:latin typeface="Lato" panose="020F0502020204030203" pitchFamily="34" charset="0"/>
              </a:rPr>
              <a:t>IS</a:t>
            </a:r>
            <a:endParaRPr lang="es-CO" sz="2000" dirty="0">
              <a:solidFill>
                <a:schemeClr val="tx2"/>
              </a:solidFill>
              <a:latin typeface="Lato" panose="020F0502020204030203" pitchFamily="34" charset="0"/>
            </a:endParaRPr>
          </a:p>
        </p:txBody>
      </p:sp>
      <p:sp>
        <p:nvSpPr>
          <p:cNvPr id="63" name="CuadroTexto 121">
            <a:extLst>
              <a:ext uri="{FF2B5EF4-FFF2-40B4-BE49-F238E27FC236}">
                <a16:creationId xmlns:a16="http://schemas.microsoft.com/office/drawing/2014/main" id="{CB1C02FD-A69C-F033-3600-CAA6F13FD521}"/>
              </a:ext>
            </a:extLst>
          </p:cNvPr>
          <p:cNvSpPr txBox="1"/>
          <p:nvPr/>
        </p:nvSpPr>
        <p:spPr>
          <a:xfrm>
            <a:off x="-4396714" y="3696529"/>
            <a:ext cx="1282764" cy="1323439"/>
          </a:xfrm>
          <a:prstGeom prst="rect">
            <a:avLst/>
          </a:prstGeom>
          <a:noFill/>
        </p:spPr>
        <p:txBody>
          <a:bodyPr wrap="square" rtlCol="0">
            <a:spAutoFit/>
          </a:bodyPr>
          <a:lstStyle/>
          <a:p>
            <a:pPr algn="ctr"/>
            <a:r>
              <a:rPr lang="es-ES" sz="2400" dirty="0">
                <a:solidFill>
                  <a:schemeClr val="accent2"/>
                </a:solidFill>
                <a:latin typeface="Montserrat Black" panose="00000A00000000000000" pitchFamily="50" charset="0"/>
              </a:rPr>
              <a:t>2</a:t>
            </a:r>
          </a:p>
          <a:p>
            <a:pPr algn="ctr"/>
            <a:r>
              <a:rPr lang="es-ES" sz="1400" dirty="0">
                <a:solidFill>
                  <a:schemeClr val="tx2"/>
                </a:solidFill>
                <a:latin typeface="Lato" panose="020F0502020204030203" pitchFamily="34" charset="0"/>
              </a:rPr>
              <a:t>A MANAGER </a:t>
            </a:r>
          </a:p>
          <a:p>
            <a:pPr algn="ctr"/>
            <a:r>
              <a:rPr lang="es-ES" dirty="0">
                <a:solidFill>
                  <a:schemeClr val="tx2"/>
                </a:solidFill>
                <a:latin typeface="Lato" panose="020F0502020204030203" pitchFamily="34" charset="0"/>
              </a:rPr>
              <a:t>IS</a:t>
            </a:r>
            <a:endParaRPr lang="es-CO" dirty="0">
              <a:solidFill>
                <a:schemeClr val="tx2"/>
              </a:solidFill>
              <a:latin typeface="Lato" panose="020F0502020204030203" pitchFamily="34" charset="0"/>
            </a:endParaRPr>
          </a:p>
          <a:p>
            <a:pPr algn="ctr"/>
            <a:endParaRPr lang="es-CO" sz="2400" dirty="0">
              <a:solidFill>
                <a:schemeClr val="tx2"/>
              </a:solidFill>
              <a:latin typeface="Lato" panose="020F0502020204030203" pitchFamily="34" charset="0"/>
            </a:endParaRPr>
          </a:p>
        </p:txBody>
      </p:sp>
      <p:sp>
        <p:nvSpPr>
          <p:cNvPr id="64" name="CuadroTexto 122">
            <a:extLst>
              <a:ext uri="{FF2B5EF4-FFF2-40B4-BE49-F238E27FC236}">
                <a16:creationId xmlns:a16="http://schemas.microsoft.com/office/drawing/2014/main" id="{53937A46-EFC4-D48C-31CF-30041DB2E320}"/>
              </a:ext>
            </a:extLst>
          </p:cNvPr>
          <p:cNvSpPr txBox="1"/>
          <p:nvPr/>
        </p:nvSpPr>
        <p:spPr>
          <a:xfrm>
            <a:off x="-6476102" y="4106476"/>
            <a:ext cx="1142067" cy="984885"/>
          </a:xfrm>
          <a:prstGeom prst="rect">
            <a:avLst/>
          </a:prstGeom>
          <a:noFill/>
        </p:spPr>
        <p:txBody>
          <a:bodyPr wrap="square" rtlCol="0">
            <a:spAutoFit/>
          </a:bodyPr>
          <a:lstStyle/>
          <a:p>
            <a:pPr algn="ctr"/>
            <a:r>
              <a:rPr lang="es-ES" sz="2400" dirty="0">
                <a:solidFill>
                  <a:schemeClr val="accent3"/>
                </a:solidFill>
                <a:latin typeface="Montserrat Black" panose="00000A00000000000000" pitchFamily="50"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A LEADER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IS</a:t>
            </a:r>
            <a:endParaRPr lang="es-CO" dirty="0">
              <a:solidFill>
                <a:schemeClr val="tx2"/>
              </a:solidFill>
              <a:latin typeface="Lato" panose="020F0502020204030203" pitchFamily="34" charset="0"/>
            </a:endParaRPr>
          </a:p>
        </p:txBody>
      </p:sp>
      <p:sp>
        <p:nvSpPr>
          <p:cNvPr id="65" name="CuadroTexto 123">
            <a:extLst>
              <a:ext uri="{FF2B5EF4-FFF2-40B4-BE49-F238E27FC236}">
                <a16:creationId xmlns:a16="http://schemas.microsoft.com/office/drawing/2014/main" id="{CC38C022-1785-34A0-254B-E713811BECF3}"/>
              </a:ext>
            </a:extLst>
          </p:cNvPr>
          <p:cNvSpPr txBox="1"/>
          <p:nvPr/>
        </p:nvSpPr>
        <p:spPr>
          <a:xfrm>
            <a:off x="-7017456" y="1854103"/>
            <a:ext cx="1142067" cy="1169551"/>
          </a:xfrm>
          <a:prstGeom prst="rect">
            <a:avLst/>
          </a:prstGeom>
          <a:noFill/>
        </p:spPr>
        <p:txBody>
          <a:bodyPr wrap="square" rtlCol="0">
            <a:spAutoFit/>
          </a:bodyPr>
          <a:lstStyle/>
          <a:p>
            <a:pPr algn="ctr"/>
            <a:r>
              <a:rPr lang="es-ES" sz="2400" dirty="0">
                <a:solidFill>
                  <a:schemeClr val="accent4"/>
                </a:solidFill>
                <a:latin typeface="Montserrat Black" panose="00000A00000000000000" pitchFamily="50"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A MANAGER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212745"/>
                </a:solidFill>
                <a:effectLst/>
                <a:uLnTx/>
                <a:uFillTx/>
                <a:latin typeface="Lato" panose="020F0502020204030203" pitchFamily="34" charset="0"/>
                <a:ea typeface="+mn-ea"/>
                <a:cs typeface="+mn-cs"/>
              </a:rPr>
              <a:t>IS</a:t>
            </a:r>
            <a:endParaRPr kumimoji="0" lang="es-CO" sz="1800" b="0" i="0" u="none" strike="noStrike" kern="1200" cap="none" spc="0" normalizeH="0" baseline="0" noProof="0" dirty="0">
              <a:ln>
                <a:noFill/>
              </a:ln>
              <a:solidFill>
                <a:srgbClr val="212745"/>
              </a:solidFill>
              <a:effectLst/>
              <a:uLnTx/>
              <a:uFillTx/>
              <a:latin typeface="Lato" panose="020F0502020204030203" pitchFamily="34" charset="0"/>
              <a:ea typeface="+mn-ea"/>
              <a:cs typeface="+mn-cs"/>
            </a:endParaRPr>
          </a:p>
        </p:txBody>
      </p:sp>
      <p:grpSp>
        <p:nvGrpSpPr>
          <p:cNvPr id="66" name="Grupo 79">
            <a:extLst>
              <a:ext uri="{FF2B5EF4-FFF2-40B4-BE49-F238E27FC236}">
                <a16:creationId xmlns:a16="http://schemas.microsoft.com/office/drawing/2014/main" id="{932B9389-E17E-D310-8F84-7C433D88A7CB}"/>
              </a:ext>
            </a:extLst>
          </p:cNvPr>
          <p:cNvGrpSpPr/>
          <p:nvPr/>
        </p:nvGrpSpPr>
        <p:grpSpPr>
          <a:xfrm>
            <a:off x="-5772159" y="2605767"/>
            <a:ext cx="1275348" cy="1275348"/>
            <a:chOff x="9095873" y="4745254"/>
            <a:chExt cx="2550695" cy="2550695"/>
          </a:xfrm>
        </p:grpSpPr>
        <p:sp>
          <p:nvSpPr>
            <p:cNvPr id="67" name="Elipse 78">
              <a:extLst>
                <a:ext uri="{FF2B5EF4-FFF2-40B4-BE49-F238E27FC236}">
                  <a16:creationId xmlns:a16="http://schemas.microsoft.com/office/drawing/2014/main" id="{295FFC8C-44F1-A874-8766-6D52947DC9CD}"/>
                </a:ext>
              </a:extLst>
            </p:cNvPr>
            <p:cNvSpPr/>
            <p:nvPr/>
          </p:nvSpPr>
          <p:spPr>
            <a:xfrm>
              <a:off x="9095873" y="4745254"/>
              <a:ext cx="2550695" cy="25506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68" name="Elipse 77">
              <a:extLst>
                <a:ext uri="{FF2B5EF4-FFF2-40B4-BE49-F238E27FC236}">
                  <a16:creationId xmlns:a16="http://schemas.microsoft.com/office/drawing/2014/main" id="{C4B04818-C0A1-BA13-DD0D-7DC1EBA2527C}"/>
                </a:ext>
              </a:extLst>
            </p:cNvPr>
            <p:cNvSpPr/>
            <p:nvPr/>
          </p:nvSpPr>
          <p:spPr>
            <a:xfrm>
              <a:off x="9432758" y="5101389"/>
              <a:ext cx="1876926" cy="1876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grpSp>
      <p:pic>
        <p:nvPicPr>
          <p:cNvPr id="69" name="Gráfico 115" descr="Libros en una estantería con relleno sólido">
            <a:extLst>
              <a:ext uri="{FF2B5EF4-FFF2-40B4-BE49-F238E27FC236}">
                <a16:creationId xmlns:a16="http://schemas.microsoft.com/office/drawing/2014/main" id="{8512958B-0354-4B46-9BBA-BE1177D874D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61856" y="2906130"/>
            <a:ext cx="618363" cy="618363"/>
          </a:xfrm>
          <a:prstGeom prst="rect">
            <a:avLst/>
          </a:prstGeom>
        </p:spPr>
      </p:pic>
      <p:sp>
        <p:nvSpPr>
          <p:cNvPr id="74" name="Rectangle 73">
            <a:extLst>
              <a:ext uri="{FF2B5EF4-FFF2-40B4-BE49-F238E27FC236}">
                <a16:creationId xmlns:a16="http://schemas.microsoft.com/office/drawing/2014/main" id="{F53714C4-D0B0-696A-2886-56DEAF052418}"/>
              </a:ext>
            </a:extLst>
          </p:cNvPr>
          <p:cNvSpPr/>
          <p:nvPr/>
        </p:nvSpPr>
        <p:spPr>
          <a:xfrm>
            <a:off x="-9257" y="-120679"/>
            <a:ext cx="1749113" cy="6876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iamond 38">
            <a:extLst>
              <a:ext uri="{FF2B5EF4-FFF2-40B4-BE49-F238E27FC236}">
                <a16:creationId xmlns:a16="http://schemas.microsoft.com/office/drawing/2014/main" id="{0A53FDB5-8B45-2506-A392-9D328D5A3EC3}"/>
              </a:ext>
            </a:extLst>
          </p:cNvPr>
          <p:cNvSpPr/>
          <p:nvPr/>
        </p:nvSpPr>
        <p:spPr>
          <a:xfrm rot="16200000">
            <a:off x="686985" y="2472083"/>
            <a:ext cx="2160000" cy="21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516647C1-AC26-B8BD-B6BD-784002349759}"/>
              </a:ext>
            </a:extLst>
          </p:cNvPr>
          <p:cNvSpPr/>
          <p:nvPr/>
        </p:nvSpPr>
        <p:spPr>
          <a:xfrm rot="16200000">
            <a:off x="1829004" y="1298035"/>
            <a:ext cx="2160000" cy="2160000"/>
          </a:xfrm>
          <a:prstGeom prst="diamond">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93A02406-42C1-74E2-EBD6-21A9CF95386A}"/>
              </a:ext>
            </a:extLst>
          </p:cNvPr>
          <p:cNvSpPr/>
          <p:nvPr/>
        </p:nvSpPr>
        <p:spPr>
          <a:xfrm rot="16200000">
            <a:off x="-493219" y="1337741"/>
            <a:ext cx="2160000" cy="21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12C0E848-C645-0759-55B9-7047D013FA57}"/>
              </a:ext>
            </a:extLst>
          </p:cNvPr>
          <p:cNvSpPr/>
          <p:nvPr/>
        </p:nvSpPr>
        <p:spPr>
          <a:xfrm rot="16200000">
            <a:off x="674431" y="187326"/>
            <a:ext cx="2160000" cy="21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89507A28-5E48-4E7F-430F-1B1B21073D16}"/>
              </a:ext>
            </a:extLst>
          </p:cNvPr>
          <p:cNvSpPr txBox="1"/>
          <p:nvPr/>
        </p:nvSpPr>
        <p:spPr>
          <a:xfrm>
            <a:off x="2758387" y="631904"/>
            <a:ext cx="8052403" cy="584775"/>
          </a:xfrm>
          <a:prstGeom prst="rect">
            <a:avLst/>
          </a:prstGeom>
          <a:noFill/>
        </p:spPr>
        <p:txBody>
          <a:bodyPr wrap="square" rtlCol="0">
            <a:spAutoFit/>
          </a:bodyPr>
          <a:lstStyle/>
          <a:p>
            <a:pPr algn="ctr"/>
            <a:r>
              <a:rPr lang="en-US" sz="3200" b="1" dirty="0">
                <a:solidFill>
                  <a:schemeClr val="bg1"/>
                </a:solidFill>
                <a:latin typeface="Montserrat" pitchFamily="2" charset="77"/>
              </a:rPr>
              <a:t>SYLES OF LEADERS</a:t>
            </a:r>
            <a:endParaRPr lang="en-US" sz="3200" dirty="0">
              <a:solidFill>
                <a:schemeClr val="bg1"/>
              </a:solidFill>
              <a:latin typeface="Montserrat" pitchFamily="2" charset="77"/>
            </a:endParaRPr>
          </a:p>
        </p:txBody>
      </p:sp>
      <p:sp>
        <p:nvSpPr>
          <p:cNvPr id="2" name="Freeform 6">
            <a:extLst>
              <a:ext uri="{FF2B5EF4-FFF2-40B4-BE49-F238E27FC236}">
                <a16:creationId xmlns:a16="http://schemas.microsoft.com/office/drawing/2014/main" id="{8C30259E-8D96-8969-499D-237888D3B4B3}"/>
              </a:ext>
            </a:extLst>
          </p:cNvPr>
          <p:cNvSpPr>
            <a:spLocks/>
          </p:cNvSpPr>
          <p:nvPr/>
        </p:nvSpPr>
        <p:spPr bwMode="auto">
          <a:xfrm>
            <a:off x="3981001" y="2743788"/>
            <a:ext cx="1725017" cy="1726233"/>
          </a:xfrm>
          <a:custGeom>
            <a:avLst/>
            <a:gdLst>
              <a:gd name="T0" fmla="*/ 1128237 w 591"/>
              <a:gd name="T1" fmla="*/ 2109307 h 591"/>
              <a:gd name="T2" fmla="*/ 148653 w 591"/>
              <a:gd name="T3" fmla="*/ 1129032 h 591"/>
              <a:gd name="T4" fmla="*/ 1128237 w 591"/>
              <a:gd name="T5" fmla="*/ 148758 h 591"/>
              <a:gd name="T6" fmla="*/ 2107821 w 591"/>
              <a:gd name="T7" fmla="*/ 1129032 h 591"/>
              <a:gd name="T8" fmla="*/ 2088763 w 591"/>
              <a:gd name="T9" fmla="*/ 1323561 h 591"/>
              <a:gd name="T10" fmla="*/ 2172618 w 591"/>
              <a:gd name="T11" fmla="*/ 1544791 h 591"/>
              <a:gd name="T12" fmla="*/ 2252662 w 591"/>
              <a:gd name="T13" fmla="*/ 1129032 h 591"/>
              <a:gd name="T14" fmla="*/ 1128237 w 591"/>
              <a:gd name="T15" fmla="*/ 0 h 591"/>
              <a:gd name="T16" fmla="*/ 0 w 591"/>
              <a:gd name="T17" fmla="*/ 1129032 h 591"/>
              <a:gd name="T18" fmla="*/ 1128237 w 591"/>
              <a:gd name="T19" fmla="*/ 2254250 h 591"/>
              <a:gd name="T20" fmla="*/ 1959168 w 591"/>
              <a:gd name="T21" fmla="*/ 1884263 h 591"/>
              <a:gd name="T22" fmla="*/ 1875313 w 591"/>
              <a:gd name="T23" fmla="*/ 1762206 h 591"/>
              <a:gd name="T24" fmla="*/ 1128237 w 591"/>
              <a:gd name="T25" fmla="*/ 2109307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1" h="591">
                <a:moveTo>
                  <a:pt x="296" y="553"/>
                </a:moveTo>
                <a:cubicBezTo>
                  <a:pt x="154" y="553"/>
                  <a:pt x="39" y="438"/>
                  <a:pt x="39" y="296"/>
                </a:cubicBezTo>
                <a:cubicBezTo>
                  <a:pt x="39" y="154"/>
                  <a:pt x="154" y="39"/>
                  <a:pt x="296" y="39"/>
                </a:cubicBezTo>
                <a:cubicBezTo>
                  <a:pt x="437" y="39"/>
                  <a:pt x="553" y="154"/>
                  <a:pt x="553" y="296"/>
                </a:cubicBezTo>
                <a:cubicBezTo>
                  <a:pt x="553" y="313"/>
                  <a:pt x="551" y="331"/>
                  <a:pt x="548" y="347"/>
                </a:cubicBezTo>
                <a:cubicBezTo>
                  <a:pt x="552" y="368"/>
                  <a:pt x="560" y="387"/>
                  <a:pt x="570" y="405"/>
                </a:cubicBezTo>
                <a:cubicBezTo>
                  <a:pt x="583" y="371"/>
                  <a:pt x="591" y="334"/>
                  <a:pt x="591" y="296"/>
                </a:cubicBezTo>
                <a:cubicBezTo>
                  <a:pt x="591" y="133"/>
                  <a:pt x="459" y="0"/>
                  <a:pt x="296" y="0"/>
                </a:cubicBezTo>
                <a:cubicBezTo>
                  <a:pt x="133" y="0"/>
                  <a:pt x="0" y="133"/>
                  <a:pt x="0" y="296"/>
                </a:cubicBezTo>
                <a:cubicBezTo>
                  <a:pt x="0" y="459"/>
                  <a:pt x="133" y="591"/>
                  <a:pt x="296" y="591"/>
                </a:cubicBezTo>
                <a:cubicBezTo>
                  <a:pt x="382" y="591"/>
                  <a:pt x="460" y="554"/>
                  <a:pt x="514" y="494"/>
                </a:cubicBezTo>
                <a:cubicBezTo>
                  <a:pt x="506" y="484"/>
                  <a:pt x="499" y="473"/>
                  <a:pt x="492" y="462"/>
                </a:cubicBezTo>
                <a:cubicBezTo>
                  <a:pt x="445" y="517"/>
                  <a:pt x="374" y="553"/>
                  <a:pt x="296" y="553"/>
                </a:cubicBezTo>
                <a:close/>
              </a:path>
            </a:pathLst>
          </a:custGeom>
          <a:solidFill>
            <a:schemeClr val="bg1">
              <a:lumMod val="85000"/>
            </a:schemeClr>
          </a:solidFill>
          <a:ln>
            <a:noFill/>
          </a:ln>
        </p:spPr>
        <p:txBody>
          <a:bodyPr/>
          <a:lstStyle/>
          <a:p>
            <a:endParaRPr lang="es-CO" dirty="0">
              <a:latin typeface="Montserrat Light" panose="00000400000000000000" pitchFamily="50" charset="0"/>
            </a:endParaRPr>
          </a:p>
        </p:txBody>
      </p:sp>
      <p:sp>
        <p:nvSpPr>
          <p:cNvPr id="3" name="Freeform 7">
            <a:extLst>
              <a:ext uri="{FF2B5EF4-FFF2-40B4-BE49-F238E27FC236}">
                <a16:creationId xmlns:a16="http://schemas.microsoft.com/office/drawing/2014/main" id="{D7E259B8-0B73-63A8-D320-75DB42DE204D}"/>
              </a:ext>
            </a:extLst>
          </p:cNvPr>
          <p:cNvSpPr>
            <a:spLocks noEditPoints="1"/>
          </p:cNvSpPr>
          <p:nvPr/>
        </p:nvSpPr>
        <p:spPr bwMode="auto">
          <a:xfrm>
            <a:off x="5366850" y="2743788"/>
            <a:ext cx="1725017" cy="1726233"/>
          </a:xfrm>
          <a:custGeom>
            <a:avLst/>
            <a:gdLst>
              <a:gd name="T0" fmla="*/ 1875313 w 591"/>
              <a:gd name="T1" fmla="*/ 1762206 h 591"/>
              <a:gd name="T2" fmla="*/ 1959168 w 591"/>
              <a:gd name="T3" fmla="*/ 1884263 h 591"/>
              <a:gd name="T4" fmla="*/ 1124425 w 591"/>
              <a:gd name="T5" fmla="*/ 2254250 h 591"/>
              <a:gd name="T6" fmla="*/ 0 w 591"/>
              <a:gd name="T7" fmla="*/ 1129032 h 591"/>
              <a:gd name="T8" fmla="*/ 80044 w 591"/>
              <a:gd name="T9" fmla="*/ 709459 h 591"/>
              <a:gd name="T10" fmla="*/ 163899 w 591"/>
              <a:gd name="T11" fmla="*/ 934503 h 591"/>
              <a:gd name="T12" fmla="*/ 144841 w 591"/>
              <a:gd name="T13" fmla="*/ 1129032 h 591"/>
              <a:gd name="T14" fmla="*/ 1124425 w 591"/>
              <a:gd name="T15" fmla="*/ 2109307 h 591"/>
              <a:gd name="T16" fmla="*/ 1875313 w 591"/>
              <a:gd name="T17" fmla="*/ 1762206 h 591"/>
              <a:gd name="T18" fmla="*/ 2252662 w 591"/>
              <a:gd name="T19" fmla="*/ 1129032 h 591"/>
              <a:gd name="T20" fmla="*/ 1124425 w 591"/>
              <a:gd name="T21" fmla="*/ 0 h 591"/>
              <a:gd name="T22" fmla="*/ 293494 w 591"/>
              <a:gd name="T23" fmla="*/ 369987 h 591"/>
              <a:gd name="T24" fmla="*/ 377349 w 591"/>
              <a:gd name="T25" fmla="*/ 495859 h 591"/>
              <a:gd name="T26" fmla="*/ 1124425 w 591"/>
              <a:gd name="T27" fmla="*/ 148758 h 591"/>
              <a:gd name="T28" fmla="*/ 2104009 w 591"/>
              <a:gd name="T29" fmla="*/ 1129032 h 591"/>
              <a:gd name="T30" fmla="*/ 2084951 w 591"/>
              <a:gd name="T31" fmla="*/ 1323561 h 591"/>
              <a:gd name="T32" fmla="*/ 2172618 w 591"/>
              <a:gd name="T33" fmla="*/ 1544791 h 591"/>
              <a:gd name="T34" fmla="*/ 2252662 w 591"/>
              <a:gd name="T35" fmla="*/ 1129032 h 5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1" h="591">
                <a:moveTo>
                  <a:pt x="492" y="462"/>
                </a:moveTo>
                <a:cubicBezTo>
                  <a:pt x="499" y="473"/>
                  <a:pt x="506" y="484"/>
                  <a:pt x="514" y="494"/>
                </a:cubicBezTo>
                <a:cubicBezTo>
                  <a:pt x="460" y="554"/>
                  <a:pt x="382" y="591"/>
                  <a:pt x="295" y="591"/>
                </a:cubicBezTo>
                <a:cubicBezTo>
                  <a:pt x="132" y="591"/>
                  <a:pt x="0" y="459"/>
                  <a:pt x="0" y="296"/>
                </a:cubicBezTo>
                <a:cubicBezTo>
                  <a:pt x="0" y="257"/>
                  <a:pt x="8" y="220"/>
                  <a:pt x="21" y="186"/>
                </a:cubicBezTo>
                <a:cubicBezTo>
                  <a:pt x="31" y="204"/>
                  <a:pt x="39" y="224"/>
                  <a:pt x="43" y="245"/>
                </a:cubicBezTo>
                <a:cubicBezTo>
                  <a:pt x="40" y="261"/>
                  <a:pt x="38" y="278"/>
                  <a:pt x="38" y="296"/>
                </a:cubicBezTo>
                <a:cubicBezTo>
                  <a:pt x="38" y="438"/>
                  <a:pt x="154" y="553"/>
                  <a:pt x="295" y="553"/>
                </a:cubicBezTo>
                <a:cubicBezTo>
                  <a:pt x="374" y="553"/>
                  <a:pt x="445" y="517"/>
                  <a:pt x="492" y="462"/>
                </a:cubicBezTo>
                <a:close/>
                <a:moveTo>
                  <a:pt x="591" y="296"/>
                </a:moveTo>
                <a:cubicBezTo>
                  <a:pt x="591" y="133"/>
                  <a:pt x="458" y="0"/>
                  <a:pt x="295" y="0"/>
                </a:cubicBezTo>
                <a:cubicBezTo>
                  <a:pt x="209" y="0"/>
                  <a:pt x="131" y="38"/>
                  <a:pt x="77" y="97"/>
                </a:cubicBezTo>
                <a:cubicBezTo>
                  <a:pt x="85" y="108"/>
                  <a:pt x="92" y="119"/>
                  <a:pt x="99" y="130"/>
                </a:cubicBezTo>
                <a:cubicBezTo>
                  <a:pt x="146" y="74"/>
                  <a:pt x="217" y="39"/>
                  <a:pt x="295" y="39"/>
                </a:cubicBezTo>
                <a:cubicBezTo>
                  <a:pt x="437" y="39"/>
                  <a:pt x="552" y="154"/>
                  <a:pt x="552" y="296"/>
                </a:cubicBezTo>
                <a:cubicBezTo>
                  <a:pt x="552" y="313"/>
                  <a:pt x="551" y="330"/>
                  <a:pt x="547" y="347"/>
                </a:cubicBezTo>
                <a:cubicBezTo>
                  <a:pt x="552" y="368"/>
                  <a:pt x="560" y="387"/>
                  <a:pt x="570" y="405"/>
                </a:cubicBezTo>
                <a:cubicBezTo>
                  <a:pt x="583" y="371"/>
                  <a:pt x="591" y="334"/>
                  <a:pt x="591" y="29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dirty="0">
              <a:latin typeface="Montserrat Light" panose="00000400000000000000" pitchFamily="50" charset="0"/>
            </a:endParaRPr>
          </a:p>
        </p:txBody>
      </p:sp>
      <p:sp>
        <p:nvSpPr>
          <p:cNvPr id="4" name="Freeform 8">
            <a:extLst>
              <a:ext uri="{FF2B5EF4-FFF2-40B4-BE49-F238E27FC236}">
                <a16:creationId xmlns:a16="http://schemas.microsoft.com/office/drawing/2014/main" id="{AFDA944C-5B8F-D637-9D9B-29ACDCA841C5}"/>
              </a:ext>
            </a:extLst>
          </p:cNvPr>
          <p:cNvSpPr>
            <a:spLocks noEditPoints="1"/>
          </p:cNvSpPr>
          <p:nvPr/>
        </p:nvSpPr>
        <p:spPr bwMode="auto">
          <a:xfrm>
            <a:off x="6752699" y="2743788"/>
            <a:ext cx="1722586" cy="1726233"/>
          </a:xfrm>
          <a:custGeom>
            <a:avLst/>
            <a:gdLst>
              <a:gd name="T0" fmla="*/ 569 w 590"/>
              <a:gd name="T1" fmla="*/ 405 h 591"/>
              <a:gd name="T2" fmla="*/ 547 w 590"/>
              <a:gd name="T3" fmla="*/ 347 h 591"/>
              <a:gd name="T4" fmla="*/ 552 w 590"/>
              <a:gd name="T5" fmla="*/ 296 h 591"/>
              <a:gd name="T6" fmla="*/ 295 w 590"/>
              <a:gd name="T7" fmla="*/ 39 h 591"/>
              <a:gd name="T8" fmla="*/ 99 w 590"/>
              <a:gd name="T9" fmla="*/ 130 h 591"/>
              <a:gd name="T10" fmla="*/ 76 w 590"/>
              <a:gd name="T11" fmla="*/ 97 h 591"/>
              <a:gd name="T12" fmla="*/ 295 w 590"/>
              <a:gd name="T13" fmla="*/ 0 h 591"/>
              <a:gd name="T14" fmla="*/ 590 w 590"/>
              <a:gd name="T15" fmla="*/ 296 h 591"/>
              <a:gd name="T16" fmla="*/ 569 w 590"/>
              <a:gd name="T17" fmla="*/ 405 h 591"/>
              <a:gd name="T18" fmla="*/ 295 w 590"/>
              <a:gd name="T19" fmla="*/ 553 h 591"/>
              <a:gd name="T20" fmla="*/ 38 w 590"/>
              <a:gd name="T21" fmla="*/ 296 h 591"/>
              <a:gd name="T22" fmla="*/ 43 w 590"/>
              <a:gd name="T23" fmla="*/ 245 h 591"/>
              <a:gd name="T24" fmla="*/ 21 w 590"/>
              <a:gd name="T25" fmla="*/ 186 h 591"/>
              <a:gd name="T26" fmla="*/ 0 w 590"/>
              <a:gd name="T27" fmla="*/ 296 h 591"/>
              <a:gd name="T28" fmla="*/ 295 w 590"/>
              <a:gd name="T29" fmla="*/ 591 h 591"/>
              <a:gd name="T30" fmla="*/ 514 w 590"/>
              <a:gd name="T31" fmla="*/ 494 h 591"/>
              <a:gd name="T32" fmla="*/ 491 w 590"/>
              <a:gd name="T33" fmla="*/ 462 h 591"/>
              <a:gd name="T34" fmla="*/ 295 w 590"/>
              <a:gd name="T35" fmla="*/ 55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0" h="591">
                <a:moveTo>
                  <a:pt x="569" y="405"/>
                </a:moveTo>
                <a:cubicBezTo>
                  <a:pt x="559" y="387"/>
                  <a:pt x="552" y="368"/>
                  <a:pt x="547" y="347"/>
                </a:cubicBezTo>
                <a:cubicBezTo>
                  <a:pt x="550" y="331"/>
                  <a:pt x="552" y="313"/>
                  <a:pt x="552" y="296"/>
                </a:cubicBezTo>
                <a:cubicBezTo>
                  <a:pt x="552" y="154"/>
                  <a:pt x="437" y="39"/>
                  <a:pt x="295" y="39"/>
                </a:cubicBezTo>
                <a:cubicBezTo>
                  <a:pt x="216" y="39"/>
                  <a:pt x="146" y="74"/>
                  <a:pt x="99" y="130"/>
                </a:cubicBezTo>
                <a:cubicBezTo>
                  <a:pt x="92" y="119"/>
                  <a:pt x="84" y="108"/>
                  <a:pt x="76" y="97"/>
                </a:cubicBezTo>
                <a:cubicBezTo>
                  <a:pt x="130" y="38"/>
                  <a:pt x="208" y="0"/>
                  <a:pt x="295" y="0"/>
                </a:cubicBezTo>
                <a:cubicBezTo>
                  <a:pt x="458" y="0"/>
                  <a:pt x="590" y="133"/>
                  <a:pt x="590" y="296"/>
                </a:cubicBezTo>
                <a:cubicBezTo>
                  <a:pt x="590" y="334"/>
                  <a:pt x="583" y="371"/>
                  <a:pt x="569" y="405"/>
                </a:cubicBezTo>
                <a:close/>
                <a:moveTo>
                  <a:pt x="295" y="553"/>
                </a:moveTo>
                <a:cubicBezTo>
                  <a:pt x="153" y="553"/>
                  <a:pt x="38" y="438"/>
                  <a:pt x="38" y="296"/>
                </a:cubicBezTo>
                <a:cubicBezTo>
                  <a:pt x="38" y="278"/>
                  <a:pt x="40" y="261"/>
                  <a:pt x="43" y="245"/>
                </a:cubicBezTo>
                <a:cubicBezTo>
                  <a:pt x="38" y="224"/>
                  <a:pt x="31" y="204"/>
                  <a:pt x="21" y="186"/>
                </a:cubicBezTo>
                <a:cubicBezTo>
                  <a:pt x="7" y="220"/>
                  <a:pt x="0" y="257"/>
                  <a:pt x="0" y="296"/>
                </a:cubicBezTo>
                <a:cubicBezTo>
                  <a:pt x="0" y="459"/>
                  <a:pt x="132" y="591"/>
                  <a:pt x="295" y="591"/>
                </a:cubicBezTo>
                <a:cubicBezTo>
                  <a:pt x="382" y="591"/>
                  <a:pt x="460" y="554"/>
                  <a:pt x="514" y="494"/>
                </a:cubicBezTo>
                <a:cubicBezTo>
                  <a:pt x="506" y="484"/>
                  <a:pt x="498" y="473"/>
                  <a:pt x="491" y="462"/>
                </a:cubicBezTo>
                <a:cubicBezTo>
                  <a:pt x="444" y="517"/>
                  <a:pt x="374" y="553"/>
                  <a:pt x="295" y="553"/>
                </a:cubicBezTo>
                <a:close/>
              </a:path>
            </a:pathLst>
          </a:custGeom>
          <a:solidFill>
            <a:schemeClr val="accent3"/>
          </a:solidFill>
          <a:ln>
            <a:noFill/>
          </a:ln>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5" name="Freeform 9">
            <a:extLst>
              <a:ext uri="{FF2B5EF4-FFF2-40B4-BE49-F238E27FC236}">
                <a16:creationId xmlns:a16="http://schemas.microsoft.com/office/drawing/2014/main" id="{54F5E392-3AC5-4421-D346-62C1833065B9}"/>
              </a:ext>
            </a:extLst>
          </p:cNvPr>
          <p:cNvSpPr>
            <a:spLocks/>
          </p:cNvSpPr>
          <p:nvPr/>
        </p:nvSpPr>
        <p:spPr bwMode="auto">
          <a:xfrm>
            <a:off x="9523182" y="2743788"/>
            <a:ext cx="1723802" cy="1726233"/>
          </a:xfrm>
          <a:custGeom>
            <a:avLst/>
            <a:gdLst>
              <a:gd name="T0" fmla="*/ 295 w 591"/>
              <a:gd name="T1" fmla="*/ 0 h 591"/>
              <a:gd name="T2" fmla="*/ 77 w 591"/>
              <a:gd name="T3" fmla="*/ 97 h 591"/>
              <a:gd name="T4" fmla="*/ 99 w 591"/>
              <a:gd name="T5" fmla="*/ 130 h 591"/>
              <a:gd name="T6" fmla="*/ 295 w 591"/>
              <a:gd name="T7" fmla="*/ 39 h 591"/>
              <a:gd name="T8" fmla="*/ 552 w 591"/>
              <a:gd name="T9" fmla="*/ 296 h 591"/>
              <a:gd name="T10" fmla="*/ 295 w 591"/>
              <a:gd name="T11" fmla="*/ 553 h 591"/>
              <a:gd name="T12" fmla="*/ 38 w 591"/>
              <a:gd name="T13" fmla="*/ 296 h 591"/>
              <a:gd name="T14" fmla="*/ 43 w 591"/>
              <a:gd name="T15" fmla="*/ 245 h 591"/>
              <a:gd name="T16" fmla="*/ 21 w 591"/>
              <a:gd name="T17" fmla="*/ 186 h 591"/>
              <a:gd name="T18" fmla="*/ 0 w 591"/>
              <a:gd name="T19" fmla="*/ 296 h 591"/>
              <a:gd name="T20" fmla="*/ 295 w 591"/>
              <a:gd name="T21" fmla="*/ 591 h 591"/>
              <a:gd name="T22" fmla="*/ 591 w 591"/>
              <a:gd name="T23" fmla="*/ 296 h 591"/>
              <a:gd name="T24" fmla="*/ 295 w 591"/>
              <a:gd name="T2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295" y="0"/>
                </a:moveTo>
                <a:cubicBezTo>
                  <a:pt x="209" y="0"/>
                  <a:pt x="131" y="38"/>
                  <a:pt x="77" y="97"/>
                </a:cubicBezTo>
                <a:cubicBezTo>
                  <a:pt x="85" y="108"/>
                  <a:pt x="92" y="119"/>
                  <a:pt x="99" y="130"/>
                </a:cubicBezTo>
                <a:cubicBezTo>
                  <a:pt x="146" y="74"/>
                  <a:pt x="217" y="39"/>
                  <a:pt x="295" y="39"/>
                </a:cubicBezTo>
                <a:cubicBezTo>
                  <a:pt x="437" y="39"/>
                  <a:pt x="552" y="154"/>
                  <a:pt x="552" y="296"/>
                </a:cubicBezTo>
                <a:cubicBezTo>
                  <a:pt x="552" y="438"/>
                  <a:pt x="437" y="553"/>
                  <a:pt x="295" y="553"/>
                </a:cubicBezTo>
                <a:cubicBezTo>
                  <a:pt x="154" y="553"/>
                  <a:pt x="38" y="438"/>
                  <a:pt x="38" y="296"/>
                </a:cubicBezTo>
                <a:cubicBezTo>
                  <a:pt x="38" y="278"/>
                  <a:pt x="40" y="261"/>
                  <a:pt x="43" y="245"/>
                </a:cubicBezTo>
                <a:cubicBezTo>
                  <a:pt x="39" y="224"/>
                  <a:pt x="31" y="204"/>
                  <a:pt x="21" y="186"/>
                </a:cubicBezTo>
                <a:cubicBezTo>
                  <a:pt x="8" y="220"/>
                  <a:pt x="0" y="257"/>
                  <a:pt x="0" y="296"/>
                </a:cubicBezTo>
                <a:cubicBezTo>
                  <a:pt x="0" y="459"/>
                  <a:pt x="132" y="591"/>
                  <a:pt x="295" y="591"/>
                </a:cubicBezTo>
                <a:cubicBezTo>
                  <a:pt x="458" y="591"/>
                  <a:pt x="591" y="459"/>
                  <a:pt x="591" y="296"/>
                </a:cubicBezTo>
                <a:cubicBezTo>
                  <a:pt x="591" y="133"/>
                  <a:pt x="458" y="0"/>
                  <a:pt x="295" y="0"/>
                </a:cubicBezTo>
                <a:close/>
              </a:path>
            </a:pathLst>
          </a:custGeom>
          <a:solidFill>
            <a:schemeClr val="accent5">
              <a:lumMod val="60000"/>
              <a:lumOff val="40000"/>
            </a:schemeClr>
          </a:solidFill>
          <a:ln>
            <a:noFill/>
          </a:ln>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6" name="Freeform 10">
            <a:extLst>
              <a:ext uri="{FF2B5EF4-FFF2-40B4-BE49-F238E27FC236}">
                <a16:creationId xmlns:a16="http://schemas.microsoft.com/office/drawing/2014/main" id="{F23AF4EF-5782-B275-F8A3-882D03F57682}"/>
              </a:ext>
            </a:extLst>
          </p:cNvPr>
          <p:cNvSpPr>
            <a:spLocks noEditPoints="1"/>
          </p:cNvSpPr>
          <p:nvPr/>
        </p:nvSpPr>
        <p:spPr bwMode="auto">
          <a:xfrm>
            <a:off x="8136117" y="2743788"/>
            <a:ext cx="1725017" cy="1726233"/>
          </a:xfrm>
          <a:custGeom>
            <a:avLst/>
            <a:gdLst>
              <a:gd name="T0" fmla="*/ 492 w 591"/>
              <a:gd name="T1" fmla="*/ 462 h 591"/>
              <a:gd name="T2" fmla="*/ 514 w 591"/>
              <a:gd name="T3" fmla="*/ 494 h 591"/>
              <a:gd name="T4" fmla="*/ 296 w 591"/>
              <a:gd name="T5" fmla="*/ 591 h 591"/>
              <a:gd name="T6" fmla="*/ 0 w 591"/>
              <a:gd name="T7" fmla="*/ 296 h 591"/>
              <a:gd name="T8" fmla="*/ 21 w 591"/>
              <a:gd name="T9" fmla="*/ 186 h 591"/>
              <a:gd name="T10" fmla="*/ 44 w 591"/>
              <a:gd name="T11" fmla="*/ 244 h 591"/>
              <a:gd name="T12" fmla="*/ 39 w 591"/>
              <a:gd name="T13" fmla="*/ 296 h 591"/>
              <a:gd name="T14" fmla="*/ 296 w 591"/>
              <a:gd name="T15" fmla="*/ 553 h 591"/>
              <a:gd name="T16" fmla="*/ 492 w 591"/>
              <a:gd name="T17" fmla="*/ 462 h 591"/>
              <a:gd name="T18" fmla="*/ 591 w 591"/>
              <a:gd name="T19" fmla="*/ 296 h 591"/>
              <a:gd name="T20" fmla="*/ 296 w 591"/>
              <a:gd name="T21" fmla="*/ 0 h 591"/>
              <a:gd name="T22" fmla="*/ 77 w 591"/>
              <a:gd name="T23" fmla="*/ 97 h 591"/>
              <a:gd name="T24" fmla="*/ 99 w 591"/>
              <a:gd name="T25" fmla="*/ 130 h 591"/>
              <a:gd name="T26" fmla="*/ 296 w 591"/>
              <a:gd name="T27" fmla="*/ 39 h 591"/>
              <a:gd name="T28" fmla="*/ 553 w 591"/>
              <a:gd name="T29" fmla="*/ 296 h 591"/>
              <a:gd name="T30" fmla="*/ 548 w 591"/>
              <a:gd name="T31" fmla="*/ 347 h 591"/>
              <a:gd name="T32" fmla="*/ 570 w 591"/>
              <a:gd name="T33" fmla="*/ 405 h 591"/>
              <a:gd name="T34" fmla="*/ 591 w 591"/>
              <a:gd name="T35" fmla="*/ 29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1" h="591">
                <a:moveTo>
                  <a:pt x="492" y="462"/>
                </a:moveTo>
                <a:cubicBezTo>
                  <a:pt x="499" y="473"/>
                  <a:pt x="506" y="484"/>
                  <a:pt x="514" y="494"/>
                </a:cubicBezTo>
                <a:cubicBezTo>
                  <a:pt x="460" y="554"/>
                  <a:pt x="382" y="591"/>
                  <a:pt x="296" y="591"/>
                </a:cubicBezTo>
                <a:cubicBezTo>
                  <a:pt x="133" y="591"/>
                  <a:pt x="0" y="459"/>
                  <a:pt x="0" y="296"/>
                </a:cubicBezTo>
                <a:cubicBezTo>
                  <a:pt x="0" y="257"/>
                  <a:pt x="8" y="220"/>
                  <a:pt x="21" y="186"/>
                </a:cubicBezTo>
                <a:cubicBezTo>
                  <a:pt x="31" y="204"/>
                  <a:pt x="39" y="224"/>
                  <a:pt x="44" y="244"/>
                </a:cubicBezTo>
                <a:cubicBezTo>
                  <a:pt x="40" y="261"/>
                  <a:pt x="39" y="278"/>
                  <a:pt x="39" y="296"/>
                </a:cubicBezTo>
                <a:cubicBezTo>
                  <a:pt x="39" y="438"/>
                  <a:pt x="154" y="553"/>
                  <a:pt x="296" y="553"/>
                </a:cubicBezTo>
                <a:cubicBezTo>
                  <a:pt x="374" y="553"/>
                  <a:pt x="445" y="517"/>
                  <a:pt x="492" y="462"/>
                </a:cubicBezTo>
                <a:close/>
                <a:moveTo>
                  <a:pt x="591" y="296"/>
                </a:moveTo>
                <a:cubicBezTo>
                  <a:pt x="591" y="133"/>
                  <a:pt x="459" y="0"/>
                  <a:pt x="296" y="0"/>
                </a:cubicBezTo>
                <a:cubicBezTo>
                  <a:pt x="209" y="0"/>
                  <a:pt x="131" y="38"/>
                  <a:pt x="77" y="97"/>
                </a:cubicBezTo>
                <a:cubicBezTo>
                  <a:pt x="85" y="108"/>
                  <a:pt x="92" y="119"/>
                  <a:pt x="99" y="130"/>
                </a:cubicBezTo>
                <a:cubicBezTo>
                  <a:pt x="146" y="74"/>
                  <a:pt x="217" y="39"/>
                  <a:pt x="296" y="39"/>
                </a:cubicBezTo>
                <a:cubicBezTo>
                  <a:pt x="437" y="39"/>
                  <a:pt x="553" y="154"/>
                  <a:pt x="553" y="296"/>
                </a:cubicBezTo>
                <a:cubicBezTo>
                  <a:pt x="553" y="313"/>
                  <a:pt x="551" y="330"/>
                  <a:pt x="548" y="347"/>
                </a:cubicBezTo>
                <a:cubicBezTo>
                  <a:pt x="552" y="368"/>
                  <a:pt x="560" y="387"/>
                  <a:pt x="570" y="405"/>
                </a:cubicBezTo>
                <a:cubicBezTo>
                  <a:pt x="583" y="371"/>
                  <a:pt x="591" y="334"/>
                  <a:pt x="591" y="296"/>
                </a:cubicBezTo>
                <a:close/>
              </a:path>
            </a:pathLst>
          </a:custGeom>
          <a:solidFill>
            <a:schemeClr val="accent4"/>
          </a:solidFill>
          <a:ln>
            <a:noFill/>
          </a:ln>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10" name="Freeform 11">
            <a:extLst>
              <a:ext uri="{FF2B5EF4-FFF2-40B4-BE49-F238E27FC236}">
                <a16:creationId xmlns:a16="http://schemas.microsoft.com/office/drawing/2014/main" id="{F87962EB-0F20-0434-EECD-1DF9CEECD0B2}"/>
              </a:ext>
            </a:extLst>
          </p:cNvPr>
          <p:cNvSpPr>
            <a:spLocks noEditPoints="1"/>
          </p:cNvSpPr>
          <p:nvPr/>
        </p:nvSpPr>
        <p:spPr bwMode="auto">
          <a:xfrm>
            <a:off x="7377547" y="3307853"/>
            <a:ext cx="472890" cy="554339"/>
          </a:xfrm>
          <a:custGeom>
            <a:avLst/>
            <a:gdLst>
              <a:gd name="T0" fmla="*/ 389 w 389"/>
              <a:gd name="T1" fmla="*/ 187 h 456"/>
              <a:gd name="T2" fmla="*/ 389 w 389"/>
              <a:gd name="T3" fmla="*/ 456 h 456"/>
              <a:gd name="T4" fmla="*/ 0 w 389"/>
              <a:gd name="T5" fmla="*/ 456 h 456"/>
              <a:gd name="T6" fmla="*/ 0 w 389"/>
              <a:gd name="T7" fmla="*/ 187 h 456"/>
              <a:gd name="T8" fmla="*/ 389 w 389"/>
              <a:gd name="T9" fmla="*/ 456 h 456"/>
              <a:gd name="T10" fmla="*/ 195 w 389"/>
              <a:gd name="T11" fmla="*/ 322 h 456"/>
              <a:gd name="T12" fmla="*/ 0 w 389"/>
              <a:gd name="T13" fmla="*/ 456 h 456"/>
              <a:gd name="T14" fmla="*/ 389 w 389"/>
              <a:gd name="T15" fmla="*/ 187 h 456"/>
              <a:gd name="T16" fmla="*/ 257 w 389"/>
              <a:gd name="T17" fmla="*/ 324 h 456"/>
              <a:gd name="T18" fmla="*/ 0 w 389"/>
              <a:gd name="T19" fmla="*/ 187 h 456"/>
              <a:gd name="T20" fmla="*/ 132 w 389"/>
              <a:gd name="T21" fmla="*/ 324 h 456"/>
              <a:gd name="T22" fmla="*/ 341 w 389"/>
              <a:gd name="T23" fmla="*/ 180 h 456"/>
              <a:gd name="T24" fmla="*/ 341 w 389"/>
              <a:gd name="T25" fmla="*/ 84 h 456"/>
              <a:gd name="T26" fmla="*/ 257 w 389"/>
              <a:gd name="T27" fmla="*/ 0 h 456"/>
              <a:gd name="T28" fmla="*/ 48 w 389"/>
              <a:gd name="T29" fmla="*/ 0 h 456"/>
              <a:gd name="T30" fmla="*/ 48 w 389"/>
              <a:gd name="T31" fmla="*/ 180 h 456"/>
              <a:gd name="T32" fmla="*/ 341 w 389"/>
              <a:gd name="T33" fmla="*/ 84 h 456"/>
              <a:gd name="T34" fmla="*/ 257 w 389"/>
              <a:gd name="T35" fmla="*/ 0 h 456"/>
              <a:gd name="T36" fmla="*/ 257 w 389"/>
              <a:gd name="T37" fmla="*/ 84 h 456"/>
              <a:gd name="T38" fmla="*/ 341 w 389"/>
              <a:gd name="T39" fmla="*/ 84 h 456"/>
              <a:gd name="T40" fmla="*/ 130 w 389"/>
              <a:gd name="T41" fmla="*/ 132 h 456"/>
              <a:gd name="T42" fmla="*/ 89 w 389"/>
              <a:gd name="T43" fmla="*/ 132 h 456"/>
              <a:gd name="T44" fmla="*/ 288 w 389"/>
              <a:gd name="T45" fmla="*/ 132 h 456"/>
              <a:gd name="T46" fmla="*/ 171 w 389"/>
              <a:gd name="T47" fmla="*/ 132 h 456"/>
              <a:gd name="T48" fmla="*/ 89 w 389"/>
              <a:gd name="T49" fmla="*/ 175 h 456"/>
              <a:gd name="T50" fmla="*/ 202 w 389"/>
              <a:gd name="T51" fmla="*/ 175 h 456"/>
              <a:gd name="T52" fmla="*/ 288 w 389"/>
              <a:gd name="T53" fmla="*/ 175 h 456"/>
              <a:gd name="T54" fmla="*/ 245 w 389"/>
              <a:gd name="T55" fmla="*/ 17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456">
                <a:moveTo>
                  <a:pt x="389" y="187"/>
                </a:moveTo>
                <a:lnTo>
                  <a:pt x="389" y="456"/>
                </a:lnTo>
                <a:lnTo>
                  <a:pt x="0" y="456"/>
                </a:lnTo>
                <a:lnTo>
                  <a:pt x="0" y="187"/>
                </a:lnTo>
                <a:moveTo>
                  <a:pt x="389" y="456"/>
                </a:moveTo>
                <a:lnTo>
                  <a:pt x="195" y="322"/>
                </a:lnTo>
                <a:lnTo>
                  <a:pt x="0" y="456"/>
                </a:lnTo>
                <a:moveTo>
                  <a:pt x="389" y="187"/>
                </a:moveTo>
                <a:lnTo>
                  <a:pt x="257" y="324"/>
                </a:lnTo>
                <a:moveTo>
                  <a:pt x="0" y="187"/>
                </a:moveTo>
                <a:lnTo>
                  <a:pt x="132" y="324"/>
                </a:lnTo>
                <a:moveTo>
                  <a:pt x="341" y="180"/>
                </a:moveTo>
                <a:lnTo>
                  <a:pt x="341" y="84"/>
                </a:lnTo>
                <a:moveTo>
                  <a:pt x="257" y="0"/>
                </a:moveTo>
                <a:lnTo>
                  <a:pt x="48" y="0"/>
                </a:lnTo>
                <a:lnTo>
                  <a:pt x="48" y="180"/>
                </a:lnTo>
                <a:moveTo>
                  <a:pt x="341" y="84"/>
                </a:moveTo>
                <a:lnTo>
                  <a:pt x="257" y="0"/>
                </a:lnTo>
                <a:lnTo>
                  <a:pt x="257" y="84"/>
                </a:lnTo>
                <a:lnTo>
                  <a:pt x="341" y="84"/>
                </a:lnTo>
                <a:moveTo>
                  <a:pt x="130" y="132"/>
                </a:moveTo>
                <a:lnTo>
                  <a:pt x="89" y="132"/>
                </a:lnTo>
                <a:moveTo>
                  <a:pt x="288" y="132"/>
                </a:moveTo>
                <a:lnTo>
                  <a:pt x="171" y="132"/>
                </a:lnTo>
                <a:moveTo>
                  <a:pt x="89" y="175"/>
                </a:moveTo>
                <a:lnTo>
                  <a:pt x="202" y="175"/>
                </a:lnTo>
                <a:moveTo>
                  <a:pt x="288" y="175"/>
                </a:moveTo>
                <a:lnTo>
                  <a:pt x="245" y="175"/>
                </a:ln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11" name="Freeform 12">
            <a:extLst>
              <a:ext uri="{FF2B5EF4-FFF2-40B4-BE49-F238E27FC236}">
                <a16:creationId xmlns:a16="http://schemas.microsoft.com/office/drawing/2014/main" id="{F7B621E1-61D0-759B-0221-49A5E8661DDA}"/>
              </a:ext>
            </a:extLst>
          </p:cNvPr>
          <p:cNvSpPr>
            <a:spLocks noEditPoints="1"/>
          </p:cNvSpPr>
          <p:nvPr/>
        </p:nvSpPr>
        <p:spPr bwMode="auto">
          <a:xfrm>
            <a:off x="4579104" y="3275031"/>
            <a:ext cx="531242" cy="601750"/>
          </a:xfrm>
          <a:custGeom>
            <a:avLst/>
            <a:gdLst>
              <a:gd name="T0" fmla="*/ 221081 w 182"/>
              <a:gd name="T1" fmla="*/ 614154 h 206"/>
              <a:gd name="T2" fmla="*/ 163905 w 182"/>
              <a:gd name="T3" fmla="*/ 473013 h 206"/>
              <a:gd name="T4" fmla="*/ 129599 w 182"/>
              <a:gd name="T5" fmla="*/ 350945 h 206"/>
              <a:gd name="T6" fmla="*/ 346869 w 182"/>
              <a:gd name="T7" fmla="*/ 133512 h 206"/>
              <a:gd name="T8" fmla="*/ 560326 w 182"/>
              <a:gd name="T9" fmla="*/ 350945 h 206"/>
              <a:gd name="T10" fmla="*/ 526020 w 182"/>
              <a:gd name="T11" fmla="*/ 473013 h 206"/>
              <a:gd name="T12" fmla="*/ 472656 w 182"/>
              <a:gd name="T13" fmla="*/ 587452 h 206"/>
              <a:gd name="T14" fmla="*/ 346869 w 182"/>
              <a:gd name="T15" fmla="*/ 217433 h 206"/>
              <a:gd name="T16" fmla="*/ 217269 w 182"/>
              <a:gd name="T17" fmla="*/ 347131 h 206"/>
              <a:gd name="T18" fmla="*/ 346869 w 182"/>
              <a:gd name="T19" fmla="*/ 480642 h 206"/>
              <a:gd name="T20" fmla="*/ 476468 w 182"/>
              <a:gd name="T21" fmla="*/ 347131 h 206"/>
              <a:gd name="T22" fmla="*/ 346869 w 182"/>
              <a:gd name="T23" fmla="*/ 217433 h 206"/>
              <a:gd name="T24" fmla="*/ 297316 w 182"/>
              <a:gd name="T25" fmla="*/ 370018 h 206"/>
              <a:gd name="T26" fmla="*/ 331622 w 182"/>
              <a:gd name="T27" fmla="*/ 415794 h 206"/>
              <a:gd name="T28" fmla="*/ 396421 w 182"/>
              <a:gd name="T29" fmla="*/ 308984 h 206"/>
              <a:gd name="T30" fmla="*/ 346869 w 182"/>
              <a:gd name="T31" fmla="*/ 68663 h 206"/>
              <a:gd name="T32" fmla="*/ 346869 w 182"/>
              <a:gd name="T33" fmla="*/ 0 h 206"/>
              <a:gd name="T34" fmla="*/ 205834 w 182"/>
              <a:gd name="T35" fmla="*/ 106809 h 206"/>
              <a:gd name="T36" fmla="*/ 171528 w 182"/>
              <a:gd name="T37" fmla="*/ 45775 h 206"/>
              <a:gd name="T38" fmla="*/ 45741 w 182"/>
              <a:gd name="T39" fmla="*/ 175473 h 206"/>
              <a:gd name="T40" fmla="*/ 102917 w 182"/>
              <a:gd name="T41" fmla="*/ 209804 h 206"/>
              <a:gd name="T42" fmla="*/ 0 w 182"/>
              <a:gd name="T43" fmla="*/ 347131 h 206"/>
              <a:gd name="T44" fmla="*/ 64800 w 182"/>
              <a:gd name="T45" fmla="*/ 347131 h 206"/>
              <a:gd name="T46" fmla="*/ 518397 w 182"/>
              <a:gd name="T47" fmla="*/ 45775 h 206"/>
              <a:gd name="T48" fmla="*/ 484091 w 182"/>
              <a:gd name="T49" fmla="*/ 106809 h 206"/>
              <a:gd name="T50" fmla="*/ 644184 w 182"/>
              <a:gd name="T51" fmla="*/ 175473 h 206"/>
              <a:gd name="T52" fmla="*/ 587008 w 182"/>
              <a:gd name="T53" fmla="*/ 209804 h 206"/>
              <a:gd name="T54" fmla="*/ 625126 w 182"/>
              <a:gd name="T55" fmla="*/ 347131 h 206"/>
              <a:gd name="T56" fmla="*/ 693737 w 182"/>
              <a:gd name="T57" fmla="*/ 347131 h 206"/>
              <a:gd name="T58" fmla="*/ 423103 w 182"/>
              <a:gd name="T59" fmla="*/ 629413 h 206"/>
              <a:gd name="T60" fmla="*/ 251575 w 182"/>
              <a:gd name="T61" fmla="*/ 679003 h 206"/>
              <a:gd name="T62" fmla="*/ 232516 w 182"/>
              <a:gd name="T63" fmla="*/ 705705 h 206"/>
              <a:gd name="T64" fmla="*/ 263010 w 182"/>
              <a:gd name="T65" fmla="*/ 736222 h 206"/>
              <a:gd name="T66" fmla="*/ 274445 w 182"/>
              <a:gd name="T67" fmla="*/ 732407 h 206"/>
              <a:gd name="T68" fmla="*/ 423103 w 182"/>
              <a:gd name="T69" fmla="*/ 690446 h 206"/>
              <a:gd name="T70" fmla="*/ 423103 w 182"/>
              <a:gd name="T71" fmla="*/ 690446 h 206"/>
              <a:gd name="T72" fmla="*/ 430727 w 182"/>
              <a:gd name="T73" fmla="*/ 690446 h 206"/>
              <a:gd name="T74" fmla="*/ 457409 w 182"/>
              <a:gd name="T75" fmla="*/ 717149 h 206"/>
              <a:gd name="T76" fmla="*/ 438350 w 182"/>
              <a:gd name="T77" fmla="*/ 743851 h 206"/>
              <a:gd name="T78" fmla="*/ 293504 w 182"/>
              <a:gd name="T79" fmla="*/ 785812 h 2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2" h="206">
                <a:moveTo>
                  <a:pt x="58" y="161"/>
                </a:moveTo>
                <a:cubicBezTo>
                  <a:pt x="59" y="151"/>
                  <a:pt x="55" y="142"/>
                  <a:pt x="43" y="124"/>
                </a:cubicBezTo>
                <a:cubicBezTo>
                  <a:pt x="37" y="114"/>
                  <a:pt x="34" y="104"/>
                  <a:pt x="34" y="92"/>
                </a:cubicBezTo>
                <a:cubicBezTo>
                  <a:pt x="34" y="61"/>
                  <a:pt x="59" y="35"/>
                  <a:pt x="91" y="35"/>
                </a:cubicBezTo>
                <a:cubicBezTo>
                  <a:pt x="122" y="35"/>
                  <a:pt x="147" y="61"/>
                  <a:pt x="147" y="92"/>
                </a:cubicBezTo>
                <a:cubicBezTo>
                  <a:pt x="147" y="103"/>
                  <a:pt x="144" y="114"/>
                  <a:pt x="138" y="124"/>
                </a:cubicBezTo>
                <a:cubicBezTo>
                  <a:pt x="129" y="138"/>
                  <a:pt x="125" y="147"/>
                  <a:pt x="124" y="154"/>
                </a:cubicBezTo>
                <a:moveTo>
                  <a:pt x="91" y="57"/>
                </a:moveTo>
                <a:cubicBezTo>
                  <a:pt x="72" y="57"/>
                  <a:pt x="57" y="73"/>
                  <a:pt x="57" y="91"/>
                </a:cubicBezTo>
                <a:cubicBezTo>
                  <a:pt x="57" y="110"/>
                  <a:pt x="72" y="126"/>
                  <a:pt x="91" y="126"/>
                </a:cubicBezTo>
                <a:cubicBezTo>
                  <a:pt x="109" y="126"/>
                  <a:pt x="125" y="110"/>
                  <a:pt x="125" y="91"/>
                </a:cubicBezTo>
                <a:cubicBezTo>
                  <a:pt x="125" y="73"/>
                  <a:pt x="109" y="57"/>
                  <a:pt x="91" y="57"/>
                </a:cubicBezTo>
                <a:close/>
                <a:moveTo>
                  <a:pt x="78" y="97"/>
                </a:moveTo>
                <a:cubicBezTo>
                  <a:pt x="87" y="109"/>
                  <a:pt x="87" y="109"/>
                  <a:pt x="87" y="109"/>
                </a:cubicBezTo>
                <a:cubicBezTo>
                  <a:pt x="104" y="81"/>
                  <a:pt x="104" y="81"/>
                  <a:pt x="104" y="81"/>
                </a:cubicBezTo>
                <a:moveTo>
                  <a:pt x="91" y="18"/>
                </a:moveTo>
                <a:cubicBezTo>
                  <a:pt x="91" y="0"/>
                  <a:pt x="91" y="0"/>
                  <a:pt x="91" y="0"/>
                </a:cubicBezTo>
                <a:moveTo>
                  <a:pt x="54" y="28"/>
                </a:moveTo>
                <a:cubicBezTo>
                  <a:pt x="45" y="12"/>
                  <a:pt x="45" y="12"/>
                  <a:pt x="45" y="12"/>
                </a:cubicBezTo>
                <a:moveTo>
                  <a:pt x="12" y="46"/>
                </a:moveTo>
                <a:cubicBezTo>
                  <a:pt x="27" y="55"/>
                  <a:pt x="27" y="55"/>
                  <a:pt x="27" y="55"/>
                </a:cubicBezTo>
                <a:moveTo>
                  <a:pt x="0" y="91"/>
                </a:moveTo>
                <a:cubicBezTo>
                  <a:pt x="17" y="91"/>
                  <a:pt x="17" y="91"/>
                  <a:pt x="17" y="91"/>
                </a:cubicBezTo>
                <a:moveTo>
                  <a:pt x="136" y="12"/>
                </a:moveTo>
                <a:cubicBezTo>
                  <a:pt x="127" y="28"/>
                  <a:pt x="127" y="28"/>
                  <a:pt x="127" y="28"/>
                </a:cubicBezTo>
                <a:moveTo>
                  <a:pt x="169" y="46"/>
                </a:moveTo>
                <a:cubicBezTo>
                  <a:pt x="154" y="55"/>
                  <a:pt x="154" y="55"/>
                  <a:pt x="154" y="55"/>
                </a:cubicBezTo>
                <a:moveTo>
                  <a:pt x="164" y="91"/>
                </a:moveTo>
                <a:cubicBezTo>
                  <a:pt x="182" y="91"/>
                  <a:pt x="182" y="91"/>
                  <a:pt x="182" y="91"/>
                </a:cubicBezTo>
                <a:moveTo>
                  <a:pt x="111" y="165"/>
                </a:moveTo>
                <a:cubicBezTo>
                  <a:pt x="111" y="165"/>
                  <a:pt x="66" y="178"/>
                  <a:pt x="66" y="178"/>
                </a:cubicBezTo>
                <a:cubicBezTo>
                  <a:pt x="63" y="179"/>
                  <a:pt x="61" y="182"/>
                  <a:pt x="61" y="185"/>
                </a:cubicBezTo>
                <a:cubicBezTo>
                  <a:pt x="61" y="189"/>
                  <a:pt x="64" y="193"/>
                  <a:pt x="69" y="193"/>
                </a:cubicBezTo>
                <a:cubicBezTo>
                  <a:pt x="70" y="193"/>
                  <a:pt x="72" y="192"/>
                  <a:pt x="72" y="192"/>
                </a:cubicBezTo>
                <a:cubicBezTo>
                  <a:pt x="111" y="181"/>
                  <a:pt x="111" y="181"/>
                  <a:pt x="111" y="181"/>
                </a:cubicBezTo>
                <a:cubicBezTo>
                  <a:pt x="111" y="181"/>
                  <a:pt x="111" y="181"/>
                  <a:pt x="111" y="181"/>
                </a:cubicBezTo>
                <a:cubicBezTo>
                  <a:pt x="112" y="181"/>
                  <a:pt x="112" y="181"/>
                  <a:pt x="113" y="181"/>
                </a:cubicBezTo>
                <a:cubicBezTo>
                  <a:pt x="117" y="181"/>
                  <a:pt x="120" y="184"/>
                  <a:pt x="120" y="188"/>
                </a:cubicBezTo>
                <a:cubicBezTo>
                  <a:pt x="120" y="192"/>
                  <a:pt x="118" y="194"/>
                  <a:pt x="115" y="195"/>
                </a:cubicBezTo>
                <a:cubicBezTo>
                  <a:pt x="77" y="206"/>
                  <a:pt x="77" y="206"/>
                  <a:pt x="77" y="206"/>
                </a:cubicBezTo>
              </a:path>
            </a:pathLst>
          </a:custGeom>
          <a:noFill/>
          <a:ln w="25400"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O" dirty="0">
              <a:latin typeface="Montserrat Light" panose="00000400000000000000" pitchFamily="50" charset="0"/>
            </a:endParaRPr>
          </a:p>
        </p:txBody>
      </p:sp>
      <p:sp>
        <p:nvSpPr>
          <p:cNvPr id="12" name="Freeform 13">
            <a:extLst>
              <a:ext uri="{FF2B5EF4-FFF2-40B4-BE49-F238E27FC236}">
                <a16:creationId xmlns:a16="http://schemas.microsoft.com/office/drawing/2014/main" id="{C0719297-C4BD-4430-8C39-5296DEE61273}"/>
              </a:ext>
            </a:extLst>
          </p:cNvPr>
          <p:cNvSpPr>
            <a:spLocks noEditPoints="1"/>
          </p:cNvSpPr>
          <p:nvPr/>
        </p:nvSpPr>
        <p:spPr bwMode="auto">
          <a:xfrm>
            <a:off x="10144382" y="3295696"/>
            <a:ext cx="577437" cy="578653"/>
          </a:xfrm>
          <a:custGeom>
            <a:avLst/>
            <a:gdLst>
              <a:gd name="T0" fmla="*/ 170 w 198"/>
              <a:gd name="T1" fmla="*/ 54 h 198"/>
              <a:gd name="T2" fmla="*/ 185 w 198"/>
              <a:gd name="T3" fmla="*/ 105 h 198"/>
              <a:gd name="T4" fmla="*/ 92 w 198"/>
              <a:gd name="T5" fmla="*/ 198 h 198"/>
              <a:gd name="T6" fmla="*/ 0 w 198"/>
              <a:gd name="T7" fmla="*/ 105 h 198"/>
              <a:gd name="T8" fmla="*/ 92 w 198"/>
              <a:gd name="T9" fmla="*/ 12 h 198"/>
              <a:gd name="T10" fmla="*/ 143 w 198"/>
              <a:gd name="T11" fmla="*/ 28 h 198"/>
              <a:gd name="T12" fmla="*/ 128 w 198"/>
              <a:gd name="T13" fmla="*/ 45 h 198"/>
              <a:gd name="T14" fmla="*/ 92 w 198"/>
              <a:gd name="T15" fmla="*/ 35 h 198"/>
              <a:gd name="T16" fmla="*/ 22 w 198"/>
              <a:gd name="T17" fmla="*/ 105 h 198"/>
              <a:gd name="T18" fmla="*/ 92 w 198"/>
              <a:gd name="T19" fmla="*/ 176 h 198"/>
              <a:gd name="T20" fmla="*/ 162 w 198"/>
              <a:gd name="T21" fmla="*/ 105 h 198"/>
              <a:gd name="T22" fmla="*/ 153 w 198"/>
              <a:gd name="T23" fmla="*/ 70 h 198"/>
              <a:gd name="T24" fmla="*/ 109 w 198"/>
              <a:gd name="T25" fmla="*/ 63 h 198"/>
              <a:gd name="T26" fmla="*/ 92 w 198"/>
              <a:gd name="T27" fmla="*/ 59 h 198"/>
              <a:gd name="T28" fmla="*/ 47 w 198"/>
              <a:gd name="T29" fmla="*/ 105 h 198"/>
              <a:gd name="T30" fmla="*/ 92 w 198"/>
              <a:gd name="T31" fmla="*/ 151 h 198"/>
              <a:gd name="T32" fmla="*/ 138 w 198"/>
              <a:gd name="T33" fmla="*/ 105 h 198"/>
              <a:gd name="T34" fmla="*/ 133 w 198"/>
              <a:gd name="T35" fmla="*/ 85 h 198"/>
              <a:gd name="T36" fmla="*/ 92 w 198"/>
              <a:gd name="T37" fmla="*/ 105 h 198"/>
              <a:gd name="T38" fmla="*/ 193 w 198"/>
              <a:gd name="T39" fmla="*/ 5 h 198"/>
              <a:gd name="T40" fmla="*/ 169 w 198"/>
              <a:gd name="T41" fmla="*/ 0 h 198"/>
              <a:gd name="T42" fmla="*/ 169 w 198"/>
              <a:gd name="T43" fmla="*/ 29 h 198"/>
              <a:gd name="T44" fmla="*/ 198 w 198"/>
              <a:gd name="T45" fmla="*/ 29 h 198"/>
              <a:gd name="T46" fmla="*/ 15 w 198"/>
              <a:gd name="T47" fmla="*/ 198 h 198"/>
              <a:gd name="T48" fmla="*/ 34 w 198"/>
              <a:gd name="T49" fmla="*/ 178 h 198"/>
              <a:gd name="T50" fmla="*/ 151 w 198"/>
              <a:gd name="T51" fmla="*/ 178 h 198"/>
              <a:gd name="T52" fmla="*/ 170 w 198"/>
              <a:gd name="T53"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8" h="198">
                <a:moveTo>
                  <a:pt x="170" y="54"/>
                </a:moveTo>
                <a:cubicBezTo>
                  <a:pt x="179" y="69"/>
                  <a:pt x="185" y="86"/>
                  <a:pt x="185" y="105"/>
                </a:cubicBezTo>
                <a:cubicBezTo>
                  <a:pt x="185" y="157"/>
                  <a:pt x="143" y="198"/>
                  <a:pt x="92" y="198"/>
                </a:cubicBezTo>
                <a:cubicBezTo>
                  <a:pt x="41" y="198"/>
                  <a:pt x="0" y="157"/>
                  <a:pt x="0" y="105"/>
                </a:cubicBezTo>
                <a:cubicBezTo>
                  <a:pt x="0" y="54"/>
                  <a:pt x="41" y="12"/>
                  <a:pt x="92" y="12"/>
                </a:cubicBezTo>
                <a:cubicBezTo>
                  <a:pt x="111" y="12"/>
                  <a:pt x="129" y="18"/>
                  <a:pt x="143" y="28"/>
                </a:cubicBezTo>
                <a:moveTo>
                  <a:pt x="128" y="45"/>
                </a:moveTo>
                <a:cubicBezTo>
                  <a:pt x="118" y="39"/>
                  <a:pt x="105" y="35"/>
                  <a:pt x="92" y="35"/>
                </a:cubicBezTo>
                <a:cubicBezTo>
                  <a:pt x="54" y="35"/>
                  <a:pt x="22" y="67"/>
                  <a:pt x="22" y="105"/>
                </a:cubicBezTo>
                <a:cubicBezTo>
                  <a:pt x="22" y="144"/>
                  <a:pt x="54" y="176"/>
                  <a:pt x="92" y="176"/>
                </a:cubicBezTo>
                <a:cubicBezTo>
                  <a:pt x="131" y="176"/>
                  <a:pt x="162" y="144"/>
                  <a:pt x="162" y="105"/>
                </a:cubicBezTo>
                <a:cubicBezTo>
                  <a:pt x="162" y="92"/>
                  <a:pt x="159" y="80"/>
                  <a:pt x="153" y="70"/>
                </a:cubicBezTo>
                <a:moveTo>
                  <a:pt x="109" y="63"/>
                </a:moveTo>
                <a:cubicBezTo>
                  <a:pt x="104" y="61"/>
                  <a:pt x="98" y="59"/>
                  <a:pt x="92" y="59"/>
                </a:cubicBezTo>
                <a:cubicBezTo>
                  <a:pt x="67" y="59"/>
                  <a:pt x="47" y="80"/>
                  <a:pt x="47" y="105"/>
                </a:cubicBezTo>
                <a:cubicBezTo>
                  <a:pt x="47" y="131"/>
                  <a:pt x="67" y="151"/>
                  <a:pt x="92" y="151"/>
                </a:cubicBezTo>
                <a:cubicBezTo>
                  <a:pt x="118" y="151"/>
                  <a:pt x="138" y="131"/>
                  <a:pt x="138" y="105"/>
                </a:cubicBezTo>
                <a:cubicBezTo>
                  <a:pt x="138" y="98"/>
                  <a:pt x="136" y="91"/>
                  <a:pt x="133" y="85"/>
                </a:cubicBezTo>
                <a:moveTo>
                  <a:pt x="92" y="105"/>
                </a:moveTo>
                <a:cubicBezTo>
                  <a:pt x="193" y="5"/>
                  <a:pt x="193" y="5"/>
                  <a:pt x="193" y="5"/>
                </a:cubicBezTo>
                <a:moveTo>
                  <a:pt x="169" y="0"/>
                </a:moveTo>
                <a:cubicBezTo>
                  <a:pt x="169" y="29"/>
                  <a:pt x="169" y="29"/>
                  <a:pt x="169" y="29"/>
                </a:cubicBezTo>
                <a:cubicBezTo>
                  <a:pt x="198" y="29"/>
                  <a:pt x="198" y="29"/>
                  <a:pt x="198" y="29"/>
                </a:cubicBezTo>
                <a:moveTo>
                  <a:pt x="15" y="198"/>
                </a:moveTo>
                <a:cubicBezTo>
                  <a:pt x="34" y="178"/>
                  <a:pt x="34" y="178"/>
                  <a:pt x="34" y="178"/>
                </a:cubicBezTo>
                <a:moveTo>
                  <a:pt x="151" y="178"/>
                </a:moveTo>
                <a:cubicBezTo>
                  <a:pt x="170" y="198"/>
                  <a:pt x="170" y="198"/>
                  <a:pt x="170" y="198"/>
                </a:cubicBezTo>
              </a:path>
            </a:pathLst>
          </a:custGeom>
          <a:noFill/>
          <a:ln w="25400" cap="rnd">
            <a:solidFill>
              <a:schemeClr val="accent5">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13" name="Freeform 14">
            <a:extLst>
              <a:ext uri="{FF2B5EF4-FFF2-40B4-BE49-F238E27FC236}">
                <a16:creationId xmlns:a16="http://schemas.microsoft.com/office/drawing/2014/main" id="{96C7EF97-1EF7-AFA7-4724-E2A52039D436}"/>
              </a:ext>
            </a:extLst>
          </p:cNvPr>
          <p:cNvSpPr>
            <a:spLocks noEditPoints="1"/>
          </p:cNvSpPr>
          <p:nvPr/>
        </p:nvSpPr>
        <p:spPr bwMode="auto">
          <a:xfrm>
            <a:off x="8688025" y="3231267"/>
            <a:ext cx="624848" cy="651592"/>
          </a:xfrm>
          <a:custGeom>
            <a:avLst/>
            <a:gdLst>
              <a:gd name="T0" fmla="*/ 79 w 214"/>
              <a:gd name="T1" fmla="*/ 23 h 223"/>
              <a:gd name="T2" fmla="*/ 187 w 214"/>
              <a:gd name="T3" fmla="*/ 90 h 223"/>
              <a:gd name="T4" fmla="*/ 214 w 214"/>
              <a:gd name="T5" fmla="*/ 143 h 223"/>
              <a:gd name="T6" fmla="*/ 191 w 214"/>
              <a:gd name="T7" fmla="*/ 143 h 223"/>
              <a:gd name="T8" fmla="*/ 191 w 214"/>
              <a:gd name="T9" fmla="*/ 180 h 223"/>
              <a:gd name="T10" fmla="*/ 180 w 214"/>
              <a:gd name="T11" fmla="*/ 191 h 223"/>
              <a:gd name="T12" fmla="*/ 155 w 214"/>
              <a:gd name="T13" fmla="*/ 191 h 223"/>
              <a:gd name="T14" fmla="*/ 155 w 214"/>
              <a:gd name="T15" fmla="*/ 223 h 223"/>
              <a:gd name="T16" fmla="*/ 57 w 214"/>
              <a:gd name="T17" fmla="*/ 223 h 223"/>
              <a:gd name="T18" fmla="*/ 57 w 214"/>
              <a:gd name="T19" fmla="*/ 190 h 223"/>
              <a:gd name="T20" fmla="*/ 46 w 214"/>
              <a:gd name="T21" fmla="*/ 168 h 223"/>
              <a:gd name="T22" fmla="*/ 119 w 214"/>
              <a:gd name="T23" fmla="*/ 101 h 223"/>
              <a:gd name="T24" fmla="*/ 119 w 214"/>
              <a:gd name="T25" fmla="*/ 86 h 223"/>
              <a:gd name="T26" fmla="*/ 102 w 214"/>
              <a:gd name="T27" fmla="*/ 79 h 223"/>
              <a:gd name="T28" fmla="*/ 100 w 214"/>
              <a:gd name="T29" fmla="*/ 73 h 223"/>
              <a:gd name="T30" fmla="*/ 107 w 214"/>
              <a:gd name="T31" fmla="*/ 56 h 223"/>
              <a:gd name="T32" fmla="*/ 96 w 214"/>
              <a:gd name="T33" fmla="*/ 46 h 223"/>
              <a:gd name="T34" fmla="*/ 80 w 214"/>
              <a:gd name="T35" fmla="*/ 53 h 223"/>
              <a:gd name="T36" fmla="*/ 74 w 214"/>
              <a:gd name="T37" fmla="*/ 51 h 223"/>
              <a:gd name="T38" fmla="*/ 67 w 214"/>
              <a:gd name="T39" fmla="*/ 33 h 223"/>
              <a:gd name="T40" fmla="*/ 52 w 214"/>
              <a:gd name="T41" fmla="*/ 33 h 223"/>
              <a:gd name="T42" fmla="*/ 45 w 214"/>
              <a:gd name="T43" fmla="*/ 51 h 223"/>
              <a:gd name="T44" fmla="*/ 39 w 214"/>
              <a:gd name="T45" fmla="*/ 53 h 223"/>
              <a:gd name="T46" fmla="*/ 22 w 214"/>
              <a:gd name="T47" fmla="*/ 46 h 223"/>
              <a:gd name="T48" fmla="*/ 12 w 214"/>
              <a:gd name="T49" fmla="*/ 56 h 223"/>
              <a:gd name="T50" fmla="*/ 19 w 214"/>
              <a:gd name="T51" fmla="*/ 73 h 223"/>
              <a:gd name="T52" fmla="*/ 17 w 214"/>
              <a:gd name="T53" fmla="*/ 79 h 223"/>
              <a:gd name="T54" fmla="*/ 0 w 214"/>
              <a:gd name="T55" fmla="*/ 86 h 223"/>
              <a:gd name="T56" fmla="*/ 0 w 214"/>
              <a:gd name="T57" fmla="*/ 101 h 223"/>
              <a:gd name="T58" fmla="*/ 17 w 214"/>
              <a:gd name="T59" fmla="*/ 108 h 223"/>
              <a:gd name="T60" fmla="*/ 19 w 214"/>
              <a:gd name="T61" fmla="*/ 114 h 223"/>
              <a:gd name="T62" fmla="*/ 12 w 214"/>
              <a:gd name="T63" fmla="*/ 130 h 223"/>
              <a:gd name="T64" fmla="*/ 22 w 214"/>
              <a:gd name="T65" fmla="*/ 141 h 223"/>
              <a:gd name="T66" fmla="*/ 39 w 214"/>
              <a:gd name="T67" fmla="*/ 134 h 223"/>
              <a:gd name="T68" fmla="*/ 45 w 214"/>
              <a:gd name="T69" fmla="*/ 136 h 223"/>
              <a:gd name="T70" fmla="*/ 52 w 214"/>
              <a:gd name="T71" fmla="*/ 153 h 223"/>
              <a:gd name="T72" fmla="*/ 67 w 214"/>
              <a:gd name="T73" fmla="*/ 153 h 223"/>
              <a:gd name="T74" fmla="*/ 74 w 214"/>
              <a:gd name="T75" fmla="*/ 136 h 223"/>
              <a:gd name="T76" fmla="*/ 80 w 214"/>
              <a:gd name="T77" fmla="*/ 134 h 223"/>
              <a:gd name="T78" fmla="*/ 96 w 214"/>
              <a:gd name="T79" fmla="*/ 141 h 223"/>
              <a:gd name="T80" fmla="*/ 107 w 214"/>
              <a:gd name="T81" fmla="*/ 130 h 223"/>
              <a:gd name="T82" fmla="*/ 100 w 214"/>
              <a:gd name="T83" fmla="*/ 114 h 223"/>
              <a:gd name="T84" fmla="*/ 102 w 214"/>
              <a:gd name="T85" fmla="*/ 108 h 223"/>
              <a:gd name="T86" fmla="*/ 119 w 214"/>
              <a:gd name="T87" fmla="*/ 101 h 223"/>
              <a:gd name="T88" fmla="*/ 59 w 214"/>
              <a:gd name="T89" fmla="*/ 68 h 223"/>
              <a:gd name="T90" fmla="*/ 34 w 214"/>
              <a:gd name="T91" fmla="*/ 93 h 223"/>
              <a:gd name="T92" fmla="*/ 59 w 214"/>
              <a:gd name="T93" fmla="*/ 119 h 223"/>
              <a:gd name="T94" fmla="*/ 85 w 214"/>
              <a:gd name="T95" fmla="*/ 93 h 223"/>
              <a:gd name="T96" fmla="*/ 59 w 214"/>
              <a:gd name="T97" fmla="*/ 68 h 223"/>
              <a:gd name="T98" fmla="*/ 155 w 214"/>
              <a:gd name="T99" fmla="*/ 191 h 223"/>
              <a:gd name="T100" fmla="*/ 142 w 214"/>
              <a:gd name="T101" fmla="*/ 19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4" h="223">
                <a:moveTo>
                  <a:pt x="79" y="23"/>
                </a:moveTo>
                <a:cubicBezTo>
                  <a:pt x="198" y="0"/>
                  <a:pt x="187" y="90"/>
                  <a:pt x="187" y="90"/>
                </a:cubicBezTo>
                <a:cubicBezTo>
                  <a:pt x="214" y="143"/>
                  <a:pt x="214" y="143"/>
                  <a:pt x="214" y="143"/>
                </a:cubicBezTo>
                <a:cubicBezTo>
                  <a:pt x="191" y="143"/>
                  <a:pt x="191" y="143"/>
                  <a:pt x="191" y="143"/>
                </a:cubicBezTo>
                <a:cubicBezTo>
                  <a:pt x="191" y="180"/>
                  <a:pt x="191" y="180"/>
                  <a:pt x="191" y="180"/>
                </a:cubicBezTo>
                <a:cubicBezTo>
                  <a:pt x="191" y="186"/>
                  <a:pt x="186" y="191"/>
                  <a:pt x="180" y="191"/>
                </a:cubicBezTo>
                <a:cubicBezTo>
                  <a:pt x="155" y="191"/>
                  <a:pt x="155" y="191"/>
                  <a:pt x="155" y="191"/>
                </a:cubicBezTo>
                <a:cubicBezTo>
                  <a:pt x="155" y="223"/>
                  <a:pt x="155" y="223"/>
                  <a:pt x="155" y="223"/>
                </a:cubicBezTo>
                <a:moveTo>
                  <a:pt x="57" y="223"/>
                </a:moveTo>
                <a:cubicBezTo>
                  <a:pt x="57" y="190"/>
                  <a:pt x="57" y="190"/>
                  <a:pt x="57" y="190"/>
                </a:cubicBezTo>
                <a:cubicBezTo>
                  <a:pt x="46" y="168"/>
                  <a:pt x="46" y="168"/>
                  <a:pt x="46" y="168"/>
                </a:cubicBezTo>
                <a:moveTo>
                  <a:pt x="119" y="101"/>
                </a:moveTo>
                <a:cubicBezTo>
                  <a:pt x="119" y="86"/>
                  <a:pt x="119" y="86"/>
                  <a:pt x="119" y="86"/>
                </a:cubicBezTo>
                <a:cubicBezTo>
                  <a:pt x="102" y="79"/>
                  <a:pt x="102" y="79"/>
                  <a:pt x="102" y="79"/>
                </a:cubicBezTo>
                <a:cubicBezTo>
                  <a:pt x="101" y="77"/>
                  <a:pt x="101" y="75"/>
                  <a:pt x="100" y="73"/>
                </a:cubicBezTo>
                <a:cubicBezTo>
                  <a:pt x="107" y="56"/>
                  <a:pt x="107" y="56"/>
                  <a:pt x="107" y="56"/>
                </a:cubicBezTo>
                <a:cubicBezTo>
                  <a:pt x="96" y="46"/>
                  <a:pt x="96" y="46"/>
                  <a:pt x="96" y="46"/>
                </a:cubicBezTo>
                <a:cubicBezTo>
                  <a:pt x="80" y="53"/>
                  <a:pt x="80" y="53"/>
                  <a:pt x="80" y="53"/>
                </a:cubicBezTo>
                <a:cubicBezTo>
                  <a:pt x="78" y="52"/>
                  <a:pt x="76" y="51"/>
                  <a:pt x="74" y="51"/>
                </a:cubicBezTo>
                <a:cubicBezTo>
                  <a:pt x="67" y="33"/>
                  <a:pt x="67" y="33"/>
                  <a:pt x="67" y="33"/>
                </a:cubicBezTo>
                <a:cubicBezTo>
                  <a:pt x="52" y="33"/>
                  <a:pt x="52" y="33"/>
                  <a:pt x="52" y="33"/>
                </a:cubicBezTo>
                <a:cubicBezTo>
                  <a:pt x="45" y="51"/>
                  <a:pt x="45" y="51"/>
                  <a:pt x="45" y="51"/>
                </a:cubicBezTo>
                <a:cubicBezTo>
                  <a:pt x="43" y="51"/>
                  <a:pt x="41" y="52"/>
                  <a:pt x="39" y="53"/>
                </a:cubicBezTo>
                <a:cubicBezTo>
                  <a:pt x="22" y="46"/>
                  <a:pt x="22" y="46"/>
                  <a:pt x="22" y="46"/>
                </a:cubicBezTo>
                <a:cubicBezTo>
                  <a:pt x="12" y="56"/>
                  <a:pt x="12" y="56"/>
                  <a:pt x="12" y="56"/>
                </a:cubicBezTo>
                <a:cubicBezTo>
                  <a:pt x="19" y="73"/>
                  <a:pt x="19" y="73"/>
                  <a:pt x="19" y="73"/>
                </a:cubicBezTo>
                <a:cubicBezTo>
                  <a:pt x="18" y="75"/>
                  <a:pt x="17" y="77"/>
                  <a:pt x="17" y="79"/>
                </a:cubicBezTo>
                <a:cubicBezTo>
                  <a:pt x="0" y="86"/>
                  <a:pt x="0" y="86"/>
                  <a:pt x="0" y="86"/>
                </a:cubicBezTo>
                <a:cubicBezTo>
                  <a:pt x="0" y="101"/>
                  <a:pt x="0" y="101"/>
                  <a:pt x="0" y="101"/>
                </a:cubicBezTo>
                <a:cubicBezTo>
                  <a:pt x="17" y="108"/>
                  <a:pt x="17" y="108"/>
                  <a:pt x="17" y="108"/>
                </a:cubicBezTo>
                <a:cubicBezTo>
                  <a:pt x="17" y="110"/>
                  <a:pt x="18" y="112"/>
                  <a:pt x="19" y="114"/>
                </a:cubicBezTo>
                <a:cubicBezTo>
                  <a:pt x="12" y="130"/>
                  <a:pt x="12" y="130"/>
                  <a:pt x="12" y="130"/>
                </a:cubicBezTo>
                <a:cubicBezTo>
                  <a:pt x="22" y="141"/>
                  <a:pt x="22" y="141"/>
                  <a:pt x="22" y="141"/>
                </a:cubicBezTo>
                <a:cubicBezTo>
                  <a:pt x="39" y="134"/>
                  <a:pt x="39" y="134"/>
                  <a:pt x="39" y="134"/>
                </a:cubicBezTo>
                <a:cubicBezTo>
                  <a:pt x="41" y="135"/>
                  <a:pt x="43" y="135"/>
                  <a:pt x="45" y="136"/>
                </a:cubicBezTo>
                <a:cubicBezTo>
                  <a:pt x="52" y="153"/>
                  <a:pt x="52" y="153"/>
                  <a:pt x="52" y="153"/>
                </a:cubicBezTo>
                <a:cubicBezTo>
                  <a:pt x="67" y="153"/>
                  <a:pt x="67" y="153"/>
                  <a:pt x="67" y="153"/>
                </a:cubicBezTo>
                <a:cubicBezTo>
                  <a:pt x="74" y="136"/>
                  <a:pt x="74" y="136"/>
                  <a:pt x="74" y="136"/>
                </a:cubicBezTo>
                <a:cubicBezTo>
                  <a:pt x="76" y="135"/>
                  <a:pt x="78" y="135"/>
                  <a:pt x="80" y="134"/>
                </a:cubicBezTo>
                <a:cubicBezTo>
                  <a:pt x="96" y="141"/>
                  <a:pt x="96" y="141"/>
                  <a:pt x="96" y="141"/>
                </a:cubicBezTo>
                <a:cubicBezTo>
                  <a:pt x="107" y="130"/>
                  <a:pt x="107" y="130"/>
                  <a:pt x="107" y="130"/>
                </a:cubicBezTo>
                <a:cubicBezTo>
                  <a:pt x="100" y="114"/>
                  <a:pt x="100" y="114"/>
                  <a:pt x="100" y="114"/>
                </a:cubicBezTo>
                <a:cubicBezTo>
                  <a:pt x="101" y="112"/>
                  <a:pt x="101" y="110"/>
                  <a:pt x="102" y="108"/>
                </a:cubicBezTo>
                <a:lnTo>
                  <a:pt x="119" y="101"/>
                </a:lnTo>
                <a:close/>
                <a:moveTo>
                  <a:pt x="59" y="68"/>
                </a:moveTo>
                <a:cubicBezTo>
                  <a:pt x="46" y="68"/>
                  <a:pt x="34" y="79"/>
                  <a:pt x="34" y="93"/>
                </a:cubicBezTo>
                <a:cubicBezTo>
                  <a:pt x="34" y="107"/>
                  <a:pt x="46" y="119"/>
                  <a:pt x="59" y="119"/>
                </a:cubicBezTo>
                <a:cubicBezTo>
                  <a:pt x="73" y="119"/>
                  <a:pt x="85" y="107"/>
                  <a:pt x="85" y="93"/>
                </a:cubicBezTo>
                <a:cubicBezTo>
                  <a:pt x="85" y="79"/>
                  <a:pt x="73" y="68"/>
                  <a:pt x="59" y="68"/>
                </a:cubicBezTo>
                <a:close/>
                <a:moveTo>
                  <a:pt x="155" y="191"/>
                </a:moveTo>
                <a:cubicBezTo>
                  <a:pt x="142" y="191"/>
                  <a:pt x="142" y="191"/>
                  <a:pt x="142" y="191"/>
                </a:cubicBezTo>
              </a:path>
            </a:pathLst>
          </a:custGeom>
          <a:noFill/>
          <a:ln w="2540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14" name="Freeform 15">
            <a:extLst>
              <a:ext uri="{FF2B5EF4-FFF2-40B4-BE49-F238E27FC236}">
                <a16:creationId xmlns:a16="http://schemas.microsoft.com/office/drawing/2014/main" id="{7EFAB496-C694-FEE3-333D-AC73980C5D7A}"/>
              </a:ext>
            </a:extLst>
          </p:cNvPr>
          <p:cNvSpPr>
            <a:spLocks noEditPoints="1"/>
          </p:cNvSpPr>
          <p:nvPr/>
        </p:nvSpPr>
        <p:spPr bwMode="auto">
          <a:xfrm>
            <a:off x="5935777" y="3351617"/>
            <a:ext cx="583515" cy="510576"/>
          </a:xfrm>
          <a:custGeom>
            <a:avLst/>
            <a:gdLst>
              <a:gd name="T0" fmla="*/ 125730 w 200"/>
              <a:gd name="T1" fmla="*/ 361950 h 175"/>
              <a:gd name="T2" fmla="*/ 80010 w 200"/>
              <a:gd name="T3" fmla="*/ 293370 h 175"/>
              <a:gd name="T4" fmla="*/ 91440 w 200"/>
              <a:gd name="T5" fmla="*/ 251460 h 175"/>
              <a:gd name="T6" fmla="*/ 99060 w 200"/>
              <a:gd name="T7" fmla="*/ 243840 h 175"/>
              <a:gd name="T8" fmla="*/ 140970 w 200"/>
              <a:gd name="T9" fmla="*/ 255270 h 175"/>
              <a:gd name="T10" fmla="*/ 247650 w 200"/>
              <a:gd name="T11" fmla="*/ 426720 h 175"/>
              <a:gd name="T12" fmla="*/ 247650 w 200"/>
              <a:gd name="T13" fmla="*/ 560070 h 175"/>
              <a:gd name="T14" fmla="*/ 125730 w 200"/>
              <a:gd name="T15" fmla="*/ 560070 h 175"/>
              <a:gd name="T16" fmla="*/ 125730 w 200"/>
              <a:gd name="T17" fmla="*/ 514350 h 175"/>
              <a:gd name="T18" fmla="*/ 0 w 200"/>
              <a:gd name="T19" fmla="*/ 377190 h 175"/>
              <a:gd name="T20" fmla="*/ 0 w 200"/>
              <a:gd name="T21" fmla="*/ 114300 h 175"/>
              <a:gd name="T22" fmla="*/ 34290 w 200"/>
              <a:gd name="T23" fmla="*/ 83820 h 175"/>
              <a:gd name="T24" fmla="*/ 34290 w 200"/>
              <a:gd name="T25" fmla="*/ 83820 h 175"/>
              <a:gd name="T26" fmla="*/ 64770 w 200"/>
              <a:gd name="T27" fmla="*/ 114300 h 175"/>
              <a:gd name="T28" fmla="*/ 64770 w 200"/>
              <a:gd name="T29" fmla="*/ 217170 h 175"/>
              <a:gd name="T30" fmla="*/ 285750 w 200"/>
              <a:gd name="T31" fmla="*/ 666750 h 175"/>
              <a:gd name="T32" fmla="*/ 285750 w 200"/>
              <a:gd name="T33" fmla="*/ 560070 h 175"/>
              <a:gd name="T34" fmla="*/ 91440 w 200"/>
              <a:gd name="T35" fmla="*/ 560070 h 175"/>
              <a:gd name="T36" fmla="*/ 91440 w 200"/>
              <a:gd name="T37" fmla="*/ 666750 h 175"/>
              <a:gd name="T38" fmla="*/ 640080 w 200"/>
              <a:gd name="T39" fmla="*/ 361950 h 175"/>
              <a:gd name="T40" fmla="*/ 681990 w 200"/>
              <a:gd name="T41" fmla="*/ 293370 h 175"/>
              <a:gd name="T42" fmla="*/ 674370 w 200"/>
              <a:gd name="T43" fmla="*/ 251460 h 175"/>
              <a:gd name="T44" fmla="*/ 666750 w 200"/>
              <a:gd name="T45" fmla="*/ 243840 h 175"/>
              <a:gd name="T46" fmla="*/ 621030 w 200"/>
              <a:gd name="T47" fmla="*/ 255270 h 175"/>
              <a:gd name="T48" fmla="*/ 514350 w 200"/>
              <a:gd name="T49" fmla="*/ 426720 h 175"/>
              <a:gd name="T50" fmla="*/ 514350 w 200"/>
              <a:gd name="T51" fmla="*/ 560070 h 175"/>
              <a:gd name="T52" fmla="*/ 640080 w 200"/>
              <a:gd name="T53" fmla="*/ 560070 h 175"/>
              <a:gd name="T54" fmla="*/ 640080 w 200"/>
              <a:gd name="T55" fmla="*/ 514350 h 175"/>
              <a:gd name="T56" fmla="*/ 762000 w 200"/>
              <a:gd name="T57" fmla="*/ 377190 h 175"/>
              <a:gd name="T58" fmla="*/ 762000 w 200"/>
              <a:gd name="T59" fmla="*/ 114300 h 175"/>
              <a:gd name="T60" fmla="*/ 731520 w 200"/>
              <a:gd name="T61" fmla="*/ 83820 h 175"/>
              <a:gd name="T62" fmla="*/ 731520 w 200"/>
              <a:gd name="T63" fmla="*/ 83820 h 175"/>
              <a:gd name="T64" fmla="*/ 701040 w 200"/>
              <a:gd name="T65" fmla="*/ 114300 h 175"/>
              <a:gd name="T66" fmla="*/ 701040 w 200"/>
              <a:gd name="T67" fmla="*/ 217170 h 175"/>
              <a:gd name="T68" fmla="*/ 674370 w 200"/>
              <a:gd name="T69" fmla="*/ 666750 h 175"/>
              <a:gd name="T70" fmla="*/ 674370 w 200"/>
              <a:gd name="T71" fmla="*/ 560070 h 175"/>
              <a:gd name="T72" fmla="*/ 480060 w 200"/>
              <a:gd name="T73" fmla="*/ 560070 h 175"/>
              <a:gd name="T74" fmla="*/ 480060 w 200"/>
              <a:gd name="T75" fmla="*/ 666750 h 175"/>
              <a:gd name="T76" fmla="*/ 381000 w 200"/>
              <a:gd name="T77" fmla="*/ 0 h 175"/>
              <a:gd name="T78" fmla="*/ 209550 w 200"/>
              <a:gd name="T79" fmla="*/ 175260 h 175"/>
              <a:gd name="T80" fmla="*/ 381000 w 200"/>
              <a:gd name="T81" fmla="*/ 346710 h 175"/>
              <a:gd name="T82" fmla="*/ 556260 w 200"/>
              <a:gd name="T83" fmla="*/ 175260 h 175"/>
              <a:gd name="T84" fmla="*/ 381000 w 200"/>
              <a:gd name="T85" fmla="*/ 0 h 175"/>
              <a:gd name="T86" fmla="*/ 335280 w 200"/>
              <a:gd name="T87" fmla="*/ 228600 h 175"/>
              <a:gd name="T88" fmla="*/ 381000 w 200"/>
              <a:gd name="T89" fmla="*/ 259080 h 175"/>
              <a:gd name="T90" fmla="*/ 430530 w 200"/>
              <a:gd name="T91" fmla="*/ 217170 h 175"/>
              <a:gd name="T92" fmla="*/ 381000 w 200"/>
              <a:gd name="T93" fmla="*/ 175260 h 175"/>
              <a:gd name="T94" fmla="*/ 335280 w 200"/>
              <a:gd name="T95" fmla="*/ 133350 h 175"/>
              <a:gd name="T96" fmla="*/ 381000 w 200"/>
              <a:gd name="T97" fmla="*/ 87630 h 175"/>
              <a:gd name="T98" fmla="*/ 426720 w 200"/>
              <a:gd name="T99" fmla="*/ 118110 h 175"/>
              <a:gd name="T100" fmla="*/ 381000 w 200"/>
              <a:gd name="T101" fmla="*/ 87630 h 175"/>
              <a:gd name="T102" fmla="*/ 381000 w 200"/>
              <a:gd name="T103" fmla="*/ 64770 h 175"/>
              <a:gd name="T104" fmla="*/ 381000 w 200"/>
              <a:gd name="T105" fmla="*/ 285750 h 175"/>
              <a:gd name="T106" fmla="*/ 381000 w 200"/>
              <a:gd name="T107" fmla="*/ 259080 h 1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0" h="175">
                <a:moveTo>
                  <a:pt x="33" y="95"/>
                </a:moveTo>
                <a:cubicBezTo>
                  <a:pt x="21" y="77"/>
                  <a:pt x="21" y="77"/>
                  <a:pt x="21" y="77"/>
                </a:cubicBezTo>
                <a:cubicBezTo>
                  <a:pt x="19" y="73"/>
                  <a:pt x="20" y="68"/>
                  <a:pt x="24" y="66"/>
                </a:cubicBezTo>
                <a:cubicBezTo>
                  <a:pt x="26" y="64"/>
                  <a:pt x="26" y="64"/>
                  <a:pt x="26" y="64"/>
                </a:cubicBezTo>
                <a:cubicBezTo>
                  <a:pt x="30" y="62"/>
                  <a:pt x="35" y="63"/>
                  <a:pt x="37" y="67"/>
                </a:cubicBezTo>
                <a:cubicBezTo>
                  <a:pt x="65" y="112"/>
                  <a:pt x="65" y="112"/>
                  <a:pt x="65" y="112"/>
                </a:cubicBezTo>
                <a:cubicBezTo>
                  <a:pt x="65" y="147"/>
                  <a:pt x="65" y="147"/>
                  <a:pt x="65" y="147"/>
                </a:cubicBezTo>
                <a:cubicBezTo>
                  <a:pt x="33" y="147"/>
                  <a:pt x="33" y="147"/>
                  <a:pt x="33" y="147"/>
                </a:cubicBezTo>
                <a:cubicBezTo>
                  <a:pt x="33" y="135"/>
                  <a:pt x="33" y="135"/>
                  <a:pt x="33" y="135"/>
                </a:cubicBezTo>
                <a:cubicBezTo>
                  <a:pt x="0" y="99"/>
                  <a:pt x="0" y="99"/>
                  <a:pt x="0" y="99"/>
                </a:cubicBezTo>
                <a:cubicBezTo>
                  <a:pt x="0" y="30"/>
                  <a:pt x="0" y="30"/>
                  <a:pt x="0" y="30"/>
                </a:cubicBezTo>
                <a:cubicBezTo>
                  <a:pt x="0" y="25"/>
                  <a:pt x="4" y="22"/>
                  <a:pt x="9" y="22"/>
                </a:cubicBezTo>
                <a:cubicBezTo>
                  <a:pt x="9" y="22"/>
                  <a:pt x="9" y="22"/>
                  <a:pt x="9" y="22"/>
                </a:cubicBezTo>
                <a:cubicBezTo>
                  <a:pt x="13" y="22"/>
                  <a:pt x="17" y="25"/>
                  <a:pt x="17" y="30"/>
                </a:cubicBezTo>
                <a:cubicBezTo>
                  <a:pt x="17" y="57"/>
                  <a:pt x="17" y="57"/>
                  <a:pt x="17" y="57"/>
                </a:cubicBezTo>
                <a:moveTo>
                  <a:pt x="75" y="175"/>
                </a:moveTo>
                <a:cubicBezTo>
                  <a:pt x="75" y="147"/>
                  <a:pt x="75" y="147"/>
                  <a:pt x="75" y="147"/>
                </a:cubicBezTo>
                <a:cubicBezTo>
                  <a:pt x="24" y="147"/>
                  <a:pt x="24" y="147"/>
                  <a:pt x="24" y="147"/>
                </a:cubicBezTo>
                <a:cubicBezTo>
                  <a:pt x="24" y="175"/>
                  <a:pt x="24" y="175"/>
                  <a:pt x="24" y="175"/>
                </a:cubicBezTo>
                <a:moveTo>
                  <a:pt x="168" y="95"/>
                </a:moveTo>
                <a:cubicBezTo>
                  <a:pt x="179" y="77"/>
                  <a:pt x="179" y="77"/>
                  <a:pt x="179" y="77"/>
                </a:cubicBezTo>
                <a:cubicBezTo>
                  <a:pt x="181" y="73"/>
                  <a:pt x="180" y="68"/>
                  <a:pt x="177" y="66"/>
                </a:cubicBezTo>
                <a:cubicBezTo>
                  <a:pt x="175" y="64"/>
                  <a:pt x="175" y="64"/>
                  <a:pt x="175" y="64"/>
                </a:cubicBezTo>
                <a:cubicBezTo>
                  <a:pt x="171" y="62"/>
                  <a:pt x="166" y="63"/>
                  <a:pt x="163" y="67"/>
                </a:cubicBezTo>
                <a:cubicBezTo>
                  <a:pt x="135" y="112"/>
                  <a:pt x="135" y="112"/>
                  <a:pt x="135" y="112"/>
                </a:cubicBezTo>
                <a:cubicBezTo>
                  <a:pt x="135" y="147"/>
                  <a:pt x="135" y="147"/>
                  <a:pt x="135" y="147"/>
                </a:cubicBezTo>
                <a:cubicBezTo>
                  <a:pt x="168" y="147"/>
                  <a:pt x="168" y="147"/>
                  <a:pt x="168" y="147"/>
                </a:cubicBezTo>
                <a:cubicBezTo>
                  <a:pt x="168" y="135"/>
                  <a:pt x="168" y="135"/>
                  <a:pt x="168" y="135"/>
                </a:cubicBezTo>
                <a:cubicBezTo>
                  <a:pt x="200" y="99"/>
                  <a:pt x="200" y="99"/>
                  <a:pt x="200" y="99"/>
                </a:cubicBezTo>
                <a:cubicBezTo>
                  <a:pt x="200" y="30"/>
                  <a:pt x="200" y="30"/>
                  <a:pt x="200" y="30"/>
                </a:cubicBezTo>
                <a:cubicBezTo>
                  <a:pt x="200" y="25"/>
                  <a:pt x="197" y="22"/>
                  <a:pt x="192" y="22"/>
                </a:cubicBezTo>
                <a:cubicBezTo>
                  <a:pt x="192" y="22"/>
                  <a:pt x="192" y="22"/>
                  <a:pt x="192" y="22"/>
                </a:cubicBezTo>
                <a:cubicBezTo>
                  <a:pt x="188" y="22"/>
                  <a:pt x="184" y="25"/>
                  <a:pt x="184" y="30"/>
                </a:cubicBezTo>
                <a:cubicBezTo>
                  <a:pt x="184" y="57"/>
                  <a:pt x="184" y="57"/>
                  <a:pt x="184" y="57"/>
                </a:cubicBezTo>
                <a:moveTo>
                  <a:pt x="177" y="175"/>
                </a:moveTo>
                <a:cubicBezTo>
                  <a:pt x="177" y="147"/>
                  <a:pt x="177" y="147"/>
                  <a:pt x="177" y="147"/>
                </a:cubicBezTo>
                <a:cubicBezTo>
                  <a:pt x="126" y="147"/>
                  <a:pt x="126" y="147"/>
                  <a:pt x="126" y="147"/>
                </a:cubicBezTo>
                <a:cubicBezTo>
                  <a:pt x="126" y="175"/>
                  <a:pt x="126" y="175"/>
                  <a:pt x="126" y="175"/>
                </a:cubicBezTo>
                <a:moveTo>
                  <a:pt x="100" y="0"/>
                </a:moveTo>
                <a:cubicBezTo>
                  <a:pt x="75" y="0"/>
                  <a:pt x="55" y="21"/>
                  <a:pt x="55" y="46"/>
                </a:cubicBezTo>
                <a:cubicBezTo>
                  <a:pt x="55" y="71"/>
                  <a:pt x="75" y="91"/>
                  <a:pt x="100" y="91"/>
                </a:cubicBezTo>
                <a:cubicBezTo>
                  <a:pt x="125" y="91"/>
                  <a:pt x="146" y="71"/>
                  <a:pt x="146" y="46"/>
                </a:cubicBezTo>
                <a:cubicBezTo>
                  <a:pt x="146" y="21"/>
                  <a:pt x="125" y="0"/>
                  <a:pt x="100" y="0"/>
                </a:cubicBezTo>
                <a:close/>
                <a:moveTo>
                  <a:pt x="88" y="60"/>
                </a:moveTo>
                <a:cubicBezTo>
                  <a:pt x="90" y="65"/>
                  <a:pt x="95" y="68"/>
                  <a:pt x="100" y="68"/>
                </a:cubicBezTo>
                <a:cubicBezTo>
                  <a:pt x="107" y="68"/>
                  <a:pt x="113" y="63"/>
                  <a:pt x="113" y="57"/>
                </a:cubicBezTo>
                <a:cubicBezTo>
                  <a:pt x="113" y="51"/>
                  <a:pt x="107" y="46"/>
                  <a:pt x="100" y="46"/>
                </a:cubicBezTo>
                <a:cubicBezTo>
                  <a:pt x="93" y="45"/>
                  <a:pt x="88" y="41"/>
                  <a:pt x="88" y="35"/>
                </a:cubicBezTo>
                <a:cubicBezTo>
                  <a:pt x="88" y="28"/>
                  <a:pt x="93" y="23"/>
                  <a:pt x="100" y="23"/>
                </a:cubicBezTo>
                <a:cubicBezTo>
                  <a:pt x="106" y="23"/>
                  <a:pt x="111" y="27"/>
                  <a:pt x="112" y="31"/>
                </a:cubicBezTo>
                <a:moveTo>
                  <a:pt x="100" y="23"/>
                </a:moveTo>
                <a:cubicBezTo>
                  <a:pt x="100" y="17"/>
                  <a:pt x="100" y="17"/>
                  <a:pt x="100" y="17"/>
                </a:cubicBezTo>
                <a:moveTo>
                  <a:pt x="100" y="75"/>
                </a:moveTo>
                <a:cubicBezTo>
                  <a:pt x="100" y="68"/>
                  <a:pt x="100" y="68"/>
                  <a:pt x="100" y="68"/>
                </a:cubicBezTo>
              </a:path>
            </a:pathLst>
          </a:custGeom>
          <a:noFill/>
          <a:ln w="254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O" dirty="0">
              <a:latin typeface="Montserrat Light" panose="00000400000000000000" pitchFamily="50" charset="0"/>
            </a:endParaRPr>
          </a:p>
        </p:txBody>
      </p:sp>
      <p:sp>
        <p:nvSpPr>
          <p:cNvPr id="18" name="Text Placeholder 17">
            <a:extLst>
              <a:ext uri="{FF2B5EF4-FFF2-40B4-BE49-F238E27FC236}">
                <a16:creationId xmlns:a16="http://schemas.microsoft.com/office/drawing/2014/main" id="{2253602E-D580-663F-281C-596FFB6E1015}"/>
              </a:ext>
            </a:extLst>
          </p:cNvPr>
          <p:cNvSpPr txBox="1">
            <a:spLocks/>
          </p:cNvSpPr>
          <p:nvPr/>
        </p:nvSpPr>
        <p:spPr>
          <a:xfrm>
            <a:off x="3971865" y="5116530"/>
            <a:ext cx="1400326" cy="78288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dirty="0">
                <a:solidFill>
                  <a:schemeClr val="bg1"/>
                </a:solidFill>
              </a:rPr>
              <a:t>Lorem ipsum dolor sit </a:t>
            </a:r>
            <a:r>
              <a:rPr lang="en-US" sz="1050" dirty="0" err="1">
                <a:solidFill>
                  <a:schemeClr val="bg1"/>
                </a:solidFill>
              </a:rPr>
              <a:t>amet</a:t>
            </a:r>
            <a:r>
              <a:rPr lang="en-US" sz="1050" dirty="0">
                <a:solidFill>
                  <a:schemeClr val="bg1"/>
                </a:solidFill>
              </a:rPr>
              <a:t>, </a:t>
            </a:r>
            <a:r>
              <a:rPr lang="en-US" sz="1050" dirty="0" err="1">
                <a:solidFill>
                  <a:schemeClr val="bg1"/>
                </a:solidFill>
              </a:rPr>
              <a:t>consectetur</a:t>
            </a:r>
            <a:r>
              <a:rPr lang="en-US" sz="1050" dirty="0">
                <a:solidFill>
                  <a:schemeClr val="bg1"/>
                </a:solidFill>
              </a:rPr>
              <a:t> </a:t>
            </a:r>
            <a:r>
              <a:rPr lang="en-US" sz="1050" dirty="0" err="1">
                <a:solidFill>
                  <a:schemeClr val="bg1"/>
                </a:solidFill>
              </a:rPr>
              <a:t>adipiscing</a:t>
            </a:r>
            <a:r>
              <a:rPr lang="en-US" sz="1050" dirty="0">
                <a:solidFill>
                  <a:schemeClr val="bg1"/>
                </a:solidFill>
              </a:rPr>
              <a:t> </a:t>
            </a:r>
            <a:r>
              <a:rPr lang="en-US" sz="1050" dirty="0" err="1">
                <a:solidFill>
                  <a:schemeClr val="bg1"/>
                </a:solidFill>
              </a:rPr>
              <a:t>elit</a:t>
            </a:r>
            <a:r>
              <a:rPr lang="en-US" sz="1050" dirty="0">
                <a:solidFill>
                  <a:schemeClr val="bg1"/>
                </a:solidFill>
              </a:rPr>
              <a:t>, </a:t>
            </a:r>
            <a:r>
              <a:rPr lang="en-US" sz="1050" dirty="0" err="1">
                <a:solidFill>
                  <a:schemeClr val="bg1"/>
                </a:solidFill>
              </a:rPr>
              <a:t>sed</a:t>
            </a:r>
            <a:r>
              <a:rPr lang="en-US" sz="1050" dirty="0">
                <a:solidFill>
                  <a:schemeClr val="bg1"/>
                </a:solidFill>
              </a:rPr>
              <a:t> do</a:t>
            </a:r>
            <a:endParaRPr lang="ru-RU" sz="1050" dirty="0">
              <a:solidFill>
                <a:schemeClr val="bg1"/>
              </a:solidFill>
            </a:endParaRPr>
          </a:p>
        </p:txBody>
      </p:sp>
      <p:sp>
        <p:nvSpPr>
          <p:cNvPr id="19" name="Text Placeholder 18">
            <a:extLst>
              <a:ext uri="{FF2B5EF4-FFF2-40B4-BE49-F238E27FC236}">
                <a16:creationId xmlns:a16="http://schemas.microsoft.com/office/drawing/2014/main" id="{B3FA2DB0-3422-475A-8345-586465399EC8}"/>
              </a:ext>
            </a:extLst>
          </p:cNvPr>
          <p:cNvSpPr txBox="1">
            <a:spLocks/>
          </p:cNvSpPr>
          <p:nvPr/>
        </p:nvSpPr>
        <p:spPr>
          <a:xfrm>
            <a:off x="4005530" y="4805321"/>
            <a:ext cx="1349379" cy="29418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bg1">
                    <a:lumMod val="85000"/>
                  </a:schemeClr>
                </a:solidFill>
                <a:latin typeface="Montserrat-Bold" panose="00000800000000000000" pitchFamily="50" charset="0"/>
              </a:rPr>
              <a:t>Creative</a:t>
            </a:r>
            <a:endParaRPr lang="ru-RU" sz="1800" dirty="0">
              <a:solidFill>
                <a:schemeClr val="bg1">
                  <a:lumMod val="85000"/>
                </a:schemeClr>
              </a:solidFill>
              <a:latin typeface="Montserrat-Bold" panose="00000800000000000000" pitchFamily="50" charset="0"/>
            </a:endParaRPr>
          </a:p>
        </p:txBody>
      </p:sp>
      <p:sp>
        <p:nvSpPr>
          <p:cNvPr id="20" name="Text Placeholder 19">
            <a:extLst>
              <a:ext uri="{FF2B5EF4-FFF2-40B4-BE49-F238E27FC236}">
                <a16:creationId xmlns:a16="http://schemas.microsoft.com/office/drawing/2014/main" id="{54FC0743-497E-4847-7301-AD5AA5E567D2}"/>
              </a:ext>
            </a:extLst>
          </p:cNvPr>
          <p:cNvSpPr txBox="1">
            <a:spLocks/>
          </p:cNvSpPr>
          <p:nvPr/>
        </p:nvSpPr>
        <p:spPr>
          <a:xfrm>
            <a:off x="5467686" y="5116530"/>
            <a:ext cx="1400326" cy="7828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dirty="0">
                <a:solidFill>
                  <a:schemeClr val="bg1"/>
                </a:solidFill>
              </a:rPr>
              <a:t>Lorem ipsum dolor sit </a:t>
            </a:r>
            <a:r>
              <a:rPr lang="en-US" sz="1050" dirty="0" err="1">
                <a:solidFill>
                  <a:schemeClr val="bg1"/>
                </a:solidFill>
              </a:rPr>
              <a:t>amet</a:t>
            </a:r>
            <a:r>
              <a:rPr lang="en-US" sz="1050" dirty="0">
                <a:solidFill>
                  <a:schemeClr val="bg1"/>
                </a:solidFill>
              </a:rPr>
              <a:t>, </a:t>
            </a:r>
            <a:r>
              <a:rPr lang="en-US" sz="1050" dirty="0" err="1">
                <a:solidFill>
                  <a:schemeClr val="bg1"/>
                </a:solidFill>
              </a:rPr>
              <a:t>consectetur</a:t>
            </a:r>
            <a:r>
              <a:rPr lang="en-US" sz="1050" dirty="0">
                <a:solidFill>
                  <a:schemeClr val="bg1"/>
                </a:solidFill>
              </a:rPr>
              <a:t> </a:t>
            </a:r>
            <a:r>
              <a:rPr lang="en-US" sz="1050" dirty="0" err="1">
                <a:solidFill>
                  <a:schemeClr val="bg1"/>
                </a:solidFill>
              </a:rPr>
              <a:t>adipiscing</a:t>
            </a:r>
            <a:r>
              <a:rPr lang="en-US" sz="1050" dirty="0">
                <a:solidFill>
                  <a:schemeClr val="bg1"/>
                </a:solidFill>
              </a:rPr>
              <a:t> </a:t>
            </a:r>
            <a:r>
              <a:rPr lang="en-US" sz="1050" dirty="0" err="1">
                <a:solidFill>
                  <a:schemeClr val="bg1"/>
                </a:solidFill>
              </a:rPr>
              <a:t>elit</a:t>
            </a:r>
            <a:r>
              <a:rPr lang="en-US" sz="1050" dirty="0">
                <a:solidFill>
                  <a:schemeClr val="bg1"/>
                </a:solidFill>
              </a:rPr>
              <a:t>, sed do</a:t>
            </a:r>
            <a:endParaRPr lang="ru-RU" sz="1050" dirty="0">
              <a:solidFill>
                <a:schemeClr val="bg1"/>
              </a:solidFill>
            </a:endParaRPr>
          </a:p>
          <a:p>
            <a:pPr algn="ctr"/>
            <a:endParaRPr lang="ru-RU" sz="1050" dirty="0">
              <a:solidFill>
                <a:schemeClr val="bg1"/>
              </a:solidFill>
            </a:endParaRPr>
          </a:p>
        </p:txBody>
      </p:sp>
      <p:sp>
        <p:nvSpPr>
          <p:cNvPr id="21" name="Text Placeholder 20">
            <a:extLst>
              <a:ext uri="{FF2B5EF4-FFF2-40B4-BE49-F238E27FC236}">
                <a16:creationId xmlns:a16="http://schemas.microsoft.com/office/drawing/2014/main" id="{C744216A-47FC-E589-16D3-F647238B1EF1}"/>
              </a:ext>
            </a:extLst>
          </p:cNvPr>
          <p:cNvSpPr txBox="1">
            <a:spLocks/>
          </p:cNvSpPr>
          <p:nvPr/>
        </p:nvSpPr>
        <p:spPr>
          <a:xfrm>
            <a:off x="5501351" y="4805321"/>
            <a:ext cx="1349379" cy="294189"/>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accent2"/>
                </a:solidFill>
                <a:latin typeface="Montserrat-Bold" panose="00000800000000000000" pitchFamily="50" charset="0"/>
              </a:rPr>
              <a:t>Investment</a:t>
            </a:r>
            <a:endParaRPr lang="ru-RU" sz="1800" dirty="0">
              <a:solidFill>
                <a:schemeClr val="accent2"/>
              </a:solidFill>
              <a:latin typeface="Montserrat-Bold" panose="00000800000000000000" pitchFamily="50" charset="0"/>
            </a:endParaRPr>
          </a:p>
        </p:txBody>
      </p:sp>
      <p:sp>
        <p:nvSpPr>
          <p:cNvPr id="22" name="Text Placeholder 21">
            <a:extLst>
              <a:ext uri="{FF2B5EF4-FFF2-40B4-BE49-F238E27FC236}">
                <a16:creationId xmlns:a16="http://schemas.microsoft.com/office/drawing/2014/main" id="{2B8C7C1F-7DAC-C6AD-9E05-35E3CC470454}"/>
              </a:ext>
            </a:extLst>
          </p:cNvPr>
          <p:cNvSpPr txBox="1">
            <a:spLocks/>
          </p:cNvSpPr>
          <p:nvPr/>
        </p:nvSpPr>
        <p:spPr>
          <a:xfrm>
            <a:off x="6896147" y="5116530"/>
            <a:ext cx="1400326" cy="7828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a:solidFill>
                  <a:schemeClr val="bg1"/>
                </a:solidFill>
              </a:rPr>
              <a:t>Lorem ipsum dolor sit amet, consectetur adipiscing elit, sed do</a:t>
            </a:r>
            <a:endParaRPr lang="ru-RU" sz="1050">
              <a:solidFill>
                <a:schemeClr val="bg1"/>
              </a:solidFill>
            </a:endParaRPr>
          </a:p>
          <a:p>
            <a:pPr algn="ctr"/>
            <a:endParaRPr lang="ru-RU" sz="1050" dirty="0">
              <a:solidFill>
                <a:schemeClr val="bg1"/>
              </a:solidFill>
            </a:endParaRPr>
          </a:p>
        </p:txBody>
      </p:sp>
      <p:sp>
        <p:nvSpPr>
          <p:cNvPr id="23" name="Text Placeholder 22">
            <a:extLst>
              <a:ext uri="{FF2B5EF4-FFF2-40B4-BE49-F238E27FC236}">
                <a16:creationId xmlns:a16="http://schemas.microsoft.com/office/drawing/2014/main" id="{08D15CD5-B06D-FC3F-E134-D78E224EC32B}"/>
              </a:ext>
            </a:extLst>
          </p:cNvPr>
          <p:cNvSpPr txBox="1">
            <a:spLocks/>
          </p:cNvSpPr>
          <p:nvPr/>
        </p:nvSpPr>
        <p:spPr>
          <a:xfrm>
            <a:off x="6896147" y="4805321"/>
            <a:ext cx="1442985" cy="29418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accent3"/>
                </a:solidFill>
                <a:latin typeface="Montserrat-Bold" panose="00000800000000000000" pitchFamily="50" charset="0"/>
              </a:rPr>
              <a:t>Management</a:t>
            </a:r>
            <a:endParaRPr lang="ru-RU" sz="1800" dirty="0">
              <a:solidFill>
                <a:schemeClr val="accent3"/>
              </a:solidFill>
              <a:latin typeface="Montserrat-Bold" panose="00000800000000000000" pitchFamily="50" charset="0"/>
            </a:endParaRPr>
          </a:p>
        </p:txBody>
      </p:sp>
      <p:sp>
        <p:nvSpPr>
          <p:cNvPr id="24" name="Text Placeholder 23">
            <a:extLst>
              <a:ext uri="{FF2B5EF4-FFF2-40B4-BE49-F238E27FC236}">
                <a16:creationId xmlns:a16="http://schemas.microsoft.com/office/drawing/2014/main" id="{4CD3A6B7-3F1B-F2DD-0C30-AFE1B7ED5A06}"/>
              </a:ext>
            </a:extLst>
          </p:cNvPr>
          <p:cNvSpPr txBox="1">
            <a:spLocks/>
          </p:cNvSpPr>
          <p:nvPr/>
        </p:nvSpPr>
        <p:spPr>
          <a:xfrm>
            <a:off x="8289060" y="5116530"/>
            <a:ext cx="1400326" cy="7828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a:solidFill>
                  <a:schemeClr val="bg1"/>
                </a:solidFill>
              </a:rPr>
              <a:t>Lorem ipsum dolor sit amet, consectetur adipiscing elit, sed do</a:t>
            </a:r>
            <a:endParaRPr lang="ru-RU" sz="1050">
              <a:solidFill>
                <a:schemeClr val="bg1"/>
              </a:solidFill>
            </a:endParaRPr>
          </a:p>
          <a:p>
            <a:pPr algn="ctr"/>
            <a:endParaRPr lang="ru-RU" sz="1050" dirty="0">
              <a:solidFill>
                <a:schemeClr val="bg1"/>
              </a:solidFill>
            </a:endParaRPr>
          </a:p>
        </p:txBody>
      </p:sp>
      <p:sp>
        <p:nvSpPr>
          <p:cNvPr id="25" name="Text Placeholder 24">
            <a:extLst>
              <a:ext uri="{FF2B5EF4-FFF2-40B4-BE49-F238E27FC236}">
                <a16:creationId xmlns:a16="http://schemas.microsoft.com/office/drawing/2014/main" id="{2345495F-DE60-8D6E-3C50-00C02247F17D}"/>
              </a:ext>
            </a:extLst>
          </p:cNvPr>
          <p:cNvSpPr txBox="1">
            <a:spLocks/>
          </p:cNvSpPr>
          <p:nvPr/>
        </p:nvSpPr>
        <p:spPr>
          <a:xfrm>
            <a:off x="8289060" y="4805321"/>
            <a:ext cx="1349379" cy="29418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accent4"/>
                </a:solidFill>
                <a:latin typeface="Montserrat-Bold" panose="00000800000000000000" pitchFamily="50" charset="0"/>
              </a:rPr>
              <a:t>Business</a:t>
            </a:r>
            <a:endParaRPr lang="ru-RU" sz="1800" dirty="0">
              <a:solidFill>
                <a:schemeClr val="accent4"/>
              </a:solidFill>
              <a:latin typeface="Montserrat-Bold" panose="00000800000000000000" pitchFamily="50" charset="0"/>
            </a:endParaRPr>
          </a:p>
        </p:txBody>
      </p:sp>
      <p:sp>
        <p:nvSpPr>
          <p:cNvPr id="26" name="Text Placeholder 25">
            <a:extLst>
              <a:ext uri="{FF2B5EF4-FFF2-40B4-BE49-F238E27FC236}">
                <a16:creationId xmlns:a16="http://schemas.microsoft.com/office/drawing/2014/main" id="{DF63D211-71DA-16D5-949B-EBD60B073A6A}"/>
              </a:ext>
            </a:extLst>
          </p:cNvPr>
          <p:cNvSpPr txBox="1">
            <a:spLocks/>
          </p:cNvSpPr>
          <p:nvPr/>
        </p:nvSpPr>
        <p:spPr>
          <a:xfrm>
            <a:off x="9761899" y="5116530"/>
            <a:ext cx="1400326" cy="7828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a:solidFill>
                  <a:schemeClr val="bg1"/>
                </a:solidFill>
              </a:rPr>
              <a:t>Lorem ipsum dolor sit amet, consectetur adipiscing elit, sed do</a:t>
            </a:r>
            <a:endParaRPr lang="ru-RU" sz="1050">
              <a:solidFill>
                <a:schemeClr val="bg1"/>
              </a:solidFill>
            </a:endParaRPr>
          </a:p>
          <a:p>
            <a:pPr algn="ctr"/>
            <a:endParaRPr lang="ru-RU" sz="1050" dirty="0">
              <a:solidFill>
                <a:schemeClr val="bg1"/>
              </a:solidFill>
            </a:endParaRPr>
          </a:p>
        </p:txBody>
      </p:sp>
      <p:sp>
        <p:nvSpPr>
          <p:cNvPr id="27" name="Text Placeholder 26">
            <a:extLst>
              <a:ext uri="{FF2B5EF4-FFF2-40B4-BE49-F238E27FC236}">
                <a16:creationId xmlns:a16="http://schemas.microsoft.com/office/drawing/2014/main" id="{5F69316D-3D79-AA11-EEA9-0E03E1767550}"/>
              </a:ext>
            </a:extLst>
          </p:cNvPr>
          <p:cNvSpPr txBox="1">
            <a:spLocks/>
          </p:cNvSpPr>
          <p:nvPr/>
        </p:nvSpPr>
        <p:spPr>
          <a:xfrm>
            <a:off x="9761899" y="4805321"/>
            <a:ext cx="1349379" cy="29418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accent5"/>
                </a:solidFill>
                <a:latin typeface="Montserrat-Bold" panose="00000800000000000000" pitchFamily="50" charset="0"/>
              </a:rPr>
              <a:t>Goal</a:t>
            </a:r>
            <a:endParaRPr lang="ru-RU" sz="1800" dirty="0">
              <a:solidFill>
                <a:schemeClr val="accent5"/>
              </a:solidFill>
              <a:latin typeface="Montserrat-Bold" panose="00000800000000000000" pitchFamily="50" charset="0"/>
            </a:endParaRPr>
          </a:p>
        </p:txBody>
      </p:sp>
      <p:pic>
        <p:nvPicPr>
          <p:cNvPr id="31" name="Graphic 30" descr="Bullseye">
            <a:extLst>
              <a:ext uri="{FF2B5EF4-FFF2-40B4-BE49-F238E27FC236}">
                <a16:creationId xmlns:a16="http://schemas.microsoft.com/office/drawing/2014/main" id="{766A64A6-2FD6-7DC8-ACAE-69783972FAF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416461" y="1915552"/>
            <a:ext cx="914400" cy="914400"/>
          </a:xfrm>
          <a:prstGeom prst="rect">
            <a:avLst/>
          </a:prstGeom>
        </p:spPr>
      </p:pic>
      <p:sp>
        <p:nvSpPr>
          <p:cNvPr id="32" name="TextBox 31">
            <a:extLst>
              <a:ext uri="{FF2B5EF4-FFF2-40B4-BE49-F238E27FC236}">
                <a16:creationId xmlns:a16="http://schemas.microsoft.com/office/drawing/2014/main" id="{81F3022B-090C-77FC-64FD-F95BF94621F5}"/>
              </a:ext>
            </a:extLst>
          </p:cNvPr>
          <p:cNvSpPr txBox="1"/>
          <p:nvPr/>
        </p:nvSpPr>
        <p:spPr>
          <a:xfrm>
            <a:off x="2142148" y="-685517"/>
            <a:ext cx="8052403" cy="584775"/>
          </a:xfrm>
          <a:prstGeom prst="rect">
            <a:avLst/>
          </a:prstGeom>
          <a:noFill/>
        </p:spPr>
        <p:txBody>
          <a:bodyPr wrap="square" rtlCol="0">
            <a:spAutoFit/>
          </a:bodyPr>
          <a:lstStyle/>
          <a:p>
            <a:pPr algn="ctr"/>
            <a:r>
              <a:rPr lang="en-US" sz="3200" b="1" dirty="0">
                <a:solidFill>
                  <a:schemeClr val="bg1"/>
                </a:solidFill>
                <a:latin typeface="Montserrat" pitchFamily="2" charset="77"/>
              </a:rPr>
              <a:t>THANKS</a:t>
            </a:r>
            <a:endParaRPr lang="en-US" sz="3200" dirty="0">
              <a:solidFill>
                <a:schemeClr val="bg1"/>
              </a:solidFill>
              <a:latin typeface="Montserrat" pitchFamily="2" charset="77"/>
            </a:endParaRPr>
          </a:p>
        </p:txBody>
      </p:sp>
      <p:sp>
        <p:nvSpPr>
          <p:cNvPr id="33" name="TextBox 32">
            <a:extLst>
              <a:ext uri="{FF2B5EF4-FFF2-40B4-BE49-F238E27FC236}">
                <a16:creationId xmlns:a16="http://schemas.microsoft.com/office/drawing/2014/main" id="{C2AFBC03-8988-8C4C-3F88-765ED01F9725}"/>
              </a:ext>
            </a:extLst>
          </p:cNvPr>
          <p:cNvSpPr txBox="1"/>
          <p:nvPr/>
        </p:nvSpPr>
        <p:spPr>
          <a:xfrm>
            <a:off x="2142148" y="-1886401"/>
            <a:ext cx="8052403" cy="584775"/>
          </a:xfrm>
          <a:prstGeom prst="rect">
            <a:avLst/>
          </a:prstGeom>
          <a:noFill/>
        </p:spPr>
        <p:txBody>
          <a:bodyPr wrap="square" rtlCol="0">
            <a:spAutoFit/>
          </a:bodyPr>
          <a:lstStyle/>
          <a:p>
            <a:pPr algn="ctr"/>
            <a:r>
              <a:rPr lang="en-US" sz="3200" b="1" dirty="0">
                <a:ln>
                  <a:solidFill>
                    <a:schemeClr val="bg1"/>
                  </a:solidFill>
                </a:ln>
                <a:noFill/>
                <a:latin typeface="Montserrat" pitchFamily="2" charset="77"/>
              </a:rPr>
              <a:t>THANKS</a:t>
            </a:r>
            <a:endParaRPr lang="en-US" sz="3200" dirty="0">
              <a:ln>
                <a:solidFill>
                  <a:schemeClr val="bg1"/>
                </a:solidFill>
              </a:ln>
              <a:noFill/>
              <a:latin typeface="Montserrat" pitchFamily="2" charset="77"/>
            </a:endParaRPr>
          </a:p>
        </p:txBody>
      </p:sp>
      <p:sp>
        <p:nvSpPr>
          <p:cNvPr id="34" name="TextBox 33">
            <a:extLst>
              <a:ext uri="{FF2B5EF4-FFF2-40B4-BE49-F238E27FC236}">
                <a16:creationId xmlns:a16="http://schemas.microsoft.com/office/drawing/2014/main" id="{3DB7D477-3E34-B366-7039-F9EB56ECCAFC}"/>
              </a:ext>
            </a:extLst>
          </p:cNvPr>
          <p:cNvSpPr txBox="1"/>
          <p:nvPr/>
        </p:nvSpPr>
        <p:spPr>
          <a:xfrm>
            <a:off x="2142148" y="6931386"/>
            <a:ext cx="8052403" cy="584775"/>
          </a:xfrm>
          <a:prstGeom prst="rect">
            <a:avLst/>
          </a:prstGeom>
          <a:noFill/>
        </p:spPr>
        <p:txBody>
          <a:bodyPr wrap="square" rtlCol="0">
            <a:spAutoFit/>
          </a:bodyPr>
          <a:lstStyle/>
          <a:p>
            <a:pPr algn="ctr"/>
            <a:r>
              <a:rPr lang="en-US" sz="3200" b="1" dirty="0">
                <a:ln>
                  <a:solidFill>
                    <a:schemeClr val="bg1"/>
                  </a:solidFill>
                </a:ln>
                <a:noFill/>
                <a:latin typeface="Montserrat" pitchFamily="2" charset="77"/>
              </a:rPr>
              <a:t>THANKS</a:t>
            </a:r>
            <a:endParaRPr lang="en-US" sz="3200" dirty="0">
              <a:ln>
                <a:solidFill>
                  <a:schemeClr val="bg1"/>
                </a:solidFill>
              </a:ln>
              <a:noFill/>
              <a:latin typeface="Montserrat" pitchFamily="2" charset="77"/>
            </a:endParaRPr>
          </a:p>
        </p:txBody>
      </p:sp>
      <p:sp>
        <p:nvSpPr>
          <p:cNvPr id="35" name="TextBox 34">
            <a:extLst>
              <a:ext uri="{FF2B5EF4-FFF2-40B4-BE49-F238E27FC236}">
                <a16:creationId xmlns:a16="http://schemas.microsoft.com/office/drawing/2014/main" id="{30EA0FCC-21F0-9E42-F23A-ECA1CB4A58CC}"/>
              </a:ext>
            </a:extLst>
          </p:cNvPr>
          <p:cNvSpPr txBox="1"/>
          <p:nvPr/>
        </p:nvSpPr>
        <p:spPr>
          <a:xfrm>
            <a:off x="3302155" y="7390227"/>
            <a:ext cx="5587690" cy="461665"/>
          </a:xfrm>
          <a:prstGeom prst="rect">
            <a:avLst/>
          </a:prstGeom>
          <a:noFill/>
        </p:spPr>
        <p:txBody>
          <a:bodyPr wrap="square" rtlCol="0">
            <a:spAutoFit/>
          </a:bodyPr>
          <a:lstStyle/>
          <a:p>
            <a:pPr algn="ctr"/>
            <a:r>
              <a:rPr lang="en-US" sz="1200" spc="600" dirty="0">
                <a:solidFill>
                  <a:schemeClr val="bg1"/>
                </a:solidFill>
                <a:latin typeface="Montserrat Light" pitchFamily="2" charset="77"/>
              </a:rPr>
              <a:t>BY JOLIE</a:t>
            </a:r>
          </a:p>
          <a:p>
            <a:pPr algn="ctr"/>
            <a:r>
              <a:rPr lang="en-US" sz="1200" spc="600" dirty="0">
                <a:solidFill>
                  <a:srgbClr val="FFAA19"/>
                </a:solidFill>
                <a:latin typeface="Montserrat Light" pitchFamily="2" charset="77"/>
              </a:rPr>
              <a:t>DOWNLOAD FOR FREE ON</a:t>
            </a:r>
          </a:p>
        </p:txBody>
      </p:sp>
    </p:spTree>
    <p:extLst>
      <p:ext uri="{BB962C8B-B14F-4D97-AF65-F5344CB8AC3E}">
        <p14:creationId xmlns:p14="http://schemas.microsoft.com/office/powerpoint/2010/main" val="4064690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F3678745-9AF2-BB77-7593-F0AE6B6727FE}"/>
              </a:ext>
            </a:extLst>
          </p:cNvPr>
          <p:cNvGrpSpPr/>
          <p:nvPr/>
        </p:nvGrpSpPr>
        <p:grpSpPr>
          <a:xfrm>
            <a:off x="12192000" y="-27415"/>
            <a:ext cx="12295230" cy="7021885"/>
            <a:chOff x="12179837" y="-27415"/>
            <a:chExt cx="12295230" cy="7021885"/>
          </a:xfrm>
        </p:grpSpPr>
        <p:pic>
          <p:nvPicPr>
            <p:cNvPr id="81" name="Picture 80">
              <a:extLst>
                <a:ext uri="{FF2B5EF4-FFF2-40B4-BE49-F238E27FC236}">
                  <a16:creationId xmlns:a16="http://schemas.microsoft.com/office/drawing/2014/main" id="{6418733D-D1B2-F747-7069-67D7059788BE}"/>
                </a:ext>
              </a:extLst>
            </p:cNvPr>
            <p:cNvPicPr>
              <a:picLocks noChangeAspect="1"/>
            </p:cNvPicPr>
            <p:nvPr/>
          </p:nvPicPr>
          <p:blipFill rotWithShape="1">
            <a:blip r:embed="rId2">
              <a:extLst>
                <a:ext uri="{28A0092B-C50C-407E-A947-70E740481C1C}">
                  <a14:useLocalDpi xmlns:a14="http://schemas.microsoft.com/office/drawing/2010/main" val="0"/>
                </a:ext>
              </a:extLst>
            </a:blip>
            <a:srcRect t="6477" b="368"/>
            <a:stretch/>
          </p:blipFill>
          <p:spPr>
            <a:xfrm>
              <a:off x="12179837" y="-27415"/>
              <a:ext cx="12192000" cy="6885415"/>
            </a:xfrm>
            <a:prstGeom prst="rect">
              <a:avLst/>
            </a:prstGeom>
          </p:spPr>
        </p:pic>
        <p:sp>
          <p:nvSpPr>
            <p:cNvPr id="82" name="Rectangle 81">
              <a:extLst>
                <a:ext uri="{FF2B5EF4-FFF2-40B4-BE49-F238E27FC236}">
                  <a16:creationId xmlns:a16="http://schemas.microsoft.com/office/drawing/2014/main" id="{1C17F809-3CC2-13F4-3B10-CFC3995CA323}"/>
                </a:ext>
              </a:extLst>
            </p:cNvPr>
            <p:cNvSpPr/>
            <p:nvPr/>
          </p:nvSpPr>
          <p:spPr>
            <a:xfrm>
              <a:off x="12206512" y="15795"/>
              <a:ext cx="12268555" cy="6978675"/>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Diamond 41">
            <a:extLst>
              <a:ext uri="{FF2B5EF4-FFF2-40B4-BE49-F238E27FC236}">
                <a16:creationId xmlns:a16="http://schemas.microsoft.com/office/drawing/2014/main" id="{C5FAAB6C-C6DE-4C3E-CF7B-5C55128EE02D}"/>
              </a:ext>
            </a:extLst>
          </p:cNvPr>
          <p:cNvSpPr/>
          <p:nvPr/>
        </p:nvSpPr>
        <p:spPr>
          <a:xfrm rot="10172173">
            <a:off x="5279768" y="1217923"/>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465FE290-8C8A-A662-17CB-264E51057509}"/>
              </a:ext>
            </a:extLst>
          </p:cNvPr>
          <p:cNvSpPr/>
          <p:nvPr/>
        </p:nvSpPr>
        <p:spPr>
          <a:xfrm rot="10172173">
            <a:off x="6635791" y="1217923"/>
            <a:ext cx="360000" cy="3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C6D828EB-E7EA-5773-9652-AE53FB5D669F}"/>
              </a:ext>
            </a:extLst>
          </p:cNvPr>
          <p:cNvSpPr/>
          <p:nvPr/>
        </p:nvSpPr>
        <p:spPr>
          <a:xfrm rot="10172173">
            <a:off x="6198048" y="1217923"/>
            <a:ext cx="360000" cy="360000"/>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21DFFB8E-C406-CF59-4CA2-EACEAF0C708E}"/>
              </a:ext>
            </a:extLst>
          </p:cNvPr>
          <p:cNvSpPr/>
          <p:nvPr/>
        </p:nvSpPr>
        <p:spPr>
          <a:xfrm rot="10172173">
            <a:off x="5738908" y="1217923"/>
            <a:ext cx="360000" cy="3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3C663A5-0996-8893-E730-E5C86AEB7C2A}"/>
              </a:ext>
            </a:extLst>
          </p:cNvPr>
          <p:cNvSpPr/>
          <p:nvPr/>
        </p:nvSpPr>
        <p:spPr>
          <a:xfrm rot="10172173">
            <a:off x="7080595" y="1217923"/>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53714C4-D0B0-696A-2886-56DEAF052418}"/>
              </a:ext>
            </a:extLst>
          </p:cNvPr>
          <p:cNvSpPr/>
          <p:nvPr/>
        </p:nvSpPr>
        <p:spPr>
          <a:xfrm>
            <a:off x="-9257" y="-120680"/>
            <a:ext cx="12227932" cy="7021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iamond 38">
            <a:extLst>
              <a:ext uri="{FF2B5EF4-FFF2-40B4-BE49-F238E27FC236}">
                <a16:creationId xmlns:a16="http://schemas.microsoft.com/office/drawing/2014/main" id="{0A53FDB5-8B45-2506-A392-9D328D5A3EC3}"/>
              </a:ext>
            </a:extLst>
          </p:cNvPr>
          <p:cNvSpPr/>
          <p:nvPr/>
        </p:nvSpPr>
        <p:spPr>
          <a:xfrm>
            <a:off x="5655640" y="3607385"/>
            <a:ext cx="918280" cy="91828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516647C1-AC26-B8BD-B6BD-784002349759}"/>
              </a:ext>
            </a:extLst>
          </p:cNvPr>
          <p:cNvSpPr/>
          <p:nvPr/>
        </p:nvSpPr>
        <p:spPr>
          <a:xfrm>
            <a:off x="8108753" y="2433337"/>
            <a:ext cx="918280" cy="918280"/>
          </a:xfrm>
          <a:prstGeom prst="diamond">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93A02406-42C1-74E2-EBD6-21A9CF95386A}"/>
              </a:ext>
            </a:extLst>
          </p:cNvPr>
          <p:cNvSpPr/>
          <p:nvPr/>
        </p:nvSpPr>
        <p:spPr>
          <a:xfrm>
            <a:off x="3330168" y="2473043"/>
            <a:ext cx="918280" cy="91828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12C0E848-C645-0759-55B9-7047D013FA57}"/>
              </a:ext>
            </a:extLst>
          </p:cNvPr>
          <p:cNvSpPr/>
          <p:nvPr/>
        </p:nvSpPr>
        <p:spPr>
          <a:xfrm>
            <a:off x="5643086" y="1322628"/>
            <a:ext cx="918280" cy="91828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Freeform 6">
            <a:extLst>
              <a:ext uri="{FF2B5EF4-FFF2-40B4-BE49-F238E27FC236}">
                <a16:creationId xmlns:a16="http://schemas.microsoft.com/office/drawing/2014/main" id="{8C30259E-8D96-8969-499D-237888D3B4B3}"/>
              </a:ext>
            </a:extLst>
          </p:cNvPr>
          <p:cNvSpPr>
            <a:spLocks/>
          </p:cNvSpPr>
          <p:nvPr/>
        </p:nvSpPr>
        <p:spPr bwMode="auto">
          <a:xfrm>
            <a:off x="13198467" y="2743788"/>
            <a:ext cx="1725017" cy="1726233"/>
          </a:xfrm>
          <a:custGeom>
            <a:avLst/>
            <a:gdLst>
              <a:gd name="T0" fmla="*/ 1128237 w 591"/>
              <a:gd name="T1" fmla="*/ 2109307 h 591"/>
              <a:gd name="T2" fmla="*/ 148653 w 591"/>
              <a:gd name="T3" fmla="*/ 1129032 h 591"/>
              <a:gd name="T4" fmla="*/ 1128237 w 591"/>
              <a:gd name="T5" fmla="*/ 148758 h 591"/>
              <a:gd name="T6" fmla="*/ 2107821 w 591"/>
              <a:gd name="T7" fmla="*/ 1129032 h 591"/>
              <a:gd name="T8" fmla="*/ 2088763 w 591"/>
              <a:gd name="T9" fmla="*/ 1323561 h 591"/>
              <a:gd name="T10" fmla="*/ 2172618 w 591"/>
              <a:gd name="T11" fmla="*/ 1544791 h 591"/>
              <a:gd name="T12" fmla="*/ 2252662 w 591"/>
              <a:gd name="T13" fmla="*/ 1129032 h 591"/>
              <a:gd name="T14" fmla="*/ 1128237 w 591"/>
              <a:gd name="T15" fmla="*/ 0 h 591"/>
              <a:gd name="T16" fmla="*/ 0 w 591"/>
              <a:gd name="T17" fmla="*/ 1129032 h 591"/>
              <a:gd name="T18" fmla="*/ 1128237 w 591"/>
              <a:gd name="T19" fmla="*/ 2254250 h 591"/>
              <a:gd name="T20" fmla="*/ 1959168 w 591"/>
              <a:gd name="T21" fmla="*/ 1884263 h 591"/>
              <a:gd name="T22" fmla="*/ 1875313 w 591"/>
              <a:gd name="T23" fmla="*/ 1762206 h 591"/>
              <a:gd name="T24" fmla="*/ 1128237 w 591"/>
              <a:gd name="T25" fmla="*/ 2109307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1" h="591">
                <a:moveTo>
                  <a:pt x="296" y="553"/>
                </a:moveTo>
                <a:cubicBezTo>
                  <a:pt x="154" y="553"/>
                  <a:pt x="39" y="438"/>
                  <a:pt x="39" y="296"/>
                </a:cubicBezTo>
                <a:cubicBezTo>
                  <a:pt x="39" y="154"/>
                  <a:pt x="154" y="39"/>
                  <a:pt x="296" y="39"/>
                </a:cubicBezTo>
                <a:cubicBezTo>
                  <a:pt x="437" y="39"/>
                  <a:pt x="553" y="154"/>
                  <a:pt x="553" y="296"/>
                </a:cubicBezTo>
                <a:cubicBezTo>
                  <a:pt x="553" y="313"/>
                  <a:pt x="551" y="331"/>
                  <a:pt x="548" y="347"/>
                </a:cubicBezTo>
                <a:cubicBezTo>
                  <a:pt x="552" y="368"/>
                  <a:pt x="560" y="387"/>
                  <a:pt x="570" y="405"/>
                </a:cubicBezTo>
                <a:cubicBezTo>
                  <a:pt x="583" y="371"/>
                  <a:pt x="591" y="334"/>
                  <a:pt x="591" y="296"/>
                </a:cubicBezTo>
                <a:cubicBezTo>
                  <a:pt x="591" y="133"/>
                  <a:pt x="459" y="0"/>
                  <a:pt x="296" y="0"/>
                </a:cubicBezTo>
                <a:cubicBezTo>
                  <a:pt x="133" y="0"/>
                  <a:pt x="0" y="133"/>
                  <a:pt x="0" y="296"/>
                </a:cubicBezTo>
                <a:cubicBezTo>
                  <a:pt x="0" y="459"/>
                  <a:pt x="133" y="591"/>
                  <a:pt x="296" y="591"/>
                </a:cubicBezTo>
                <a:cubicBezTo>
                  <a:pt x="382" y="591"/>
                  <a:pt x="460" y="554"/>
                  <a:pt x="514" y="494"/>
                </a:cubicBezTo>
                <a:cubicBezTo>
                  <a:pt x="506" y="484"/>
                  <a:pt x="499" y="473"/>
                  <a:pt x="492" y="462"/>
                </a:cubicBezTo>
                <a:cubicBezTo>
                  <a:pt x="445" y="517"/>
                  <a:pt x="374" y="553"/>
                  <a:pt x="296" y="553"/>
                </a:cubicBezTo>
                <a:close/>
              </a:path>
            </a:pathLst>
          </a:custGeom>
          <a:solidFill>
            <a:schemeClr val="bg1">
              <a:lumMod val="85000"/>
            </a:schemeClr>
          </a:solidFill>
          <a:ln>
            <a:noFill/>
          </a:ln>
        </p:spPr>
        <p:txBody>
          <a:bodyPr/>
          <a:lstStyle/>
          <a:p>
            <a:endParaRPr lang="es-CO" dirty="0">
              <a:latin typeface="Montserrat Light" panose="00000400000000000000" pitchFamily="50" charset="0"/>
            </a:endParaRPr>
          </a:p>
        </p:txBody>
      </p:sp>
      <p:sp>
        <p:nvSpPr>
          <p:cNvPr id="3" name="Freeform 7">
            <a:extLst>
              <a:ext uri="{FF2B5EF4-FFF2-40B4-BE49-F238E27FC236}">
                <a16:creationId xmlns:a16="http://schemas.microsoft.com/office/drawing/2014/main" id="{D7E259B8-0B73-63A8-D320-75DB42DE204D}"/>
              </a:ext>
            </a:extLst>
          </p:cNvPr>
          <p:cNvSpPr>
            <a:spLocks noEditPoints="1"/>
          </p:cNvSpPr>
          <p:nvPr/>
        </p:nvSpPr>
        <p:spPr bwMode="auto">
          <a:xfrm>
            <a:off x="14584316" y="2743788"/>
            <a:ext cx="1725017" cy="1726233"/>
          </a:xfrm>
          <a:custGeom>
            <a:avLst/>
            <a:gdLst>
              <a:gd name="T0" fmla="*/ 1875313 w 591"/>
              <a:gd name="T1" fmla="*/ 1762206 h 591"/>
              <a:gd name="T2" fmla="*/ 1959168 w 591"/>
              <a:gd name="T3" fmla="*/ 1884263 h 591"/>
              <a:gd name="T4" fmla="*/ 1124425 w 591"/>
              <a:gd name="T5" fmla="*/ 2254250 h 591"/>
              <a:gd name="T6" fmla="*/ 0 w 591"/>
              <a:gd name="T7" fmla="*/ 1129032 h 591"/>
              <a:gd name="T8" fmla="*/ 80044 w 591"/>
              <a:gd name="T9" fmla="*/ 709459 h 591"/>
              <a:gd name="T10" fmla="*/ 163899 w 591"/>
              <a:gd name="T11" fmla="*/ 934503 h 591"/>
              <a:gd name="T12" fmla="*/ 144841 w 591"/>
              <a:gd name="T13" fmla="*/ 1129032 h 591"/>
              <a:gd name="T14" fmla="*/ 1124425 w 591"/>
              <a:gd name="T15" fmla="*/ 2109307 h 591"/>
              <a:gd name="T16" fmla="*/ 1875313 w 591"/>
              <a:gd name="T17" fmla="*/ 1762206 h 591"/>
              <a:gd name="T18" fmla="*/ 2252662 w 591"/>
              <a:gd name="T19" fmla="*/ 1129032 h 591"/>
              <a:gd name="T20" fmla="*/ 1124425 w 591"/>
              <a:gd name="T21" fmla="*/ 0 h 591"/>
              <a:gd name="T22" fmla="*/ 293494 w 591"/>
              <a:gd name="T23" fmla="*/ 369987 h 591"/>
              <a:gd name="T24" fmla="*/ 377349 w 591"/>
              <a:gd name="T25" fmla="*/ 495859 h 591"/>
              <a:gd name="T26" fmla="*/ 1124425 w 591"/>
              <a:gd name="T27" fmla="*/ 148758 h 591"/>
              <a:gd name="T28" fmla="*/ 2104009 w 591"/>
              <a:gd name="T29" fmla="*/ 1129032 h 591"/>
              <a:gd name="T30" fmla="*/ 2084951 w 591"/>
              <a:gd name="T31" fmla="*/ 1323561 h 591"/>
              <a:gd name="T32" fmla="*/ 2172618 w 591"/>
              <a:gd name="T33" fmla="*/ 1544791 h 591"/>
              <a:gd name="T34" fmla="*/ 2252662 w 591"/>
              <a:gd name="T35" fmla="*/ 1129032 h 5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1" h="591">
                <a:moveTo>
                  <a:pt x="492" y="462"/>
                </a:moveTo>
                <a:cubicBezTo>
                  <a:pt x="499" y="473"/>
                  <a:pt x="506" y="484"/>
                  <a:pt x="514" y="494"/>
                </a:cubicBezTo>
                <a:cubicBezTo>
                  <a:pt x="460" y="554"/>
                  <a:pt x="382" y="591"/>
                  <a:pt x="295" y="591"/>
                </a:cubicBezTo>
                <a:cubicBezTo>
                  <a:pt x="132" y="591"/>
                  <a:pt x="0" y="459"/>
                  <a:pt x="0" y="296"/>
                </a:cubicBezTo>
                <a:cubicBezTo>
                  <a:pt x="0" y="257"/>
                  <a:pt x="8" y="220"/>
                  <a:pt x="21" y="186"/>
                </a:cubicBezTo>
                <a:cubicBezTo>
                  <a:pt x="31" y="204"/>
                  <a:pt x="39" y="224"/>
                  <a:pt x="43" y="245"/>
                </a:cubicBezTo>
                <a:cubicBezTo>
                  <a:pt x="40" y="261"/>
                  <a:pt x="38" y="278"/>
                  <a:pt x="38" y="296"/>
                </a:cubicBezTo>
                <a:cubicBezTo>
                  <a:pt x="38" y="438"/>
                  <a:pt x="154" y="553"/>
                  <a:pt x="295" y="553"/>
                </a:cubicBezTo>
                <a:cubicBezTo>
                  <a:pt x="374" y="553"/>
                  <a:pt x="445" y="517"/>
                  <a:pt x="492" y="462"/>
                </a:cubicBezTo>
                <a:close/>
                <a:moveTo>
                  <a:pt x="591" y="296"/>
                </a:moveTo>
                <a:cubicBezTo>
                  <a:pt x="591" y="133"/>
                  <a:pt x="458" y="0"/>
                  <a:pt x="295" y="0"/>
                </a:cubicBezTo>
                <a:cubicBezTo>
                  <a:pt x="209" y="0"/>
                  <a:pt x="131" y="38"/>
                  <a:pt x="77" y="97"/>
                </a:cubicBezTo>
                <a:cubicBezTo>
                  <a:pt x="85" y="108"/>
                  <a:pt x="92" y="119"/>
                  <a:pt x="99" y="130"/>
                </a:cubicBezTo>
                <a:cubicBezTo>
                  <a:pt x="146" y="74"/>
                  <a:pt x="217" y="39"/>
                  <a:pt x="295" y="39"/>
                </a:cubicBezTo>
                <a:cubicBezTo>
                  <a:pt x="437" y="39"/>
                  <a:pt x="552" y="154"/>
                  <a:pt x="552" y="296"/>
                </a:cubicBezTo>
                <a:cubicBezTo>
                  <a:pt x="552" y="313"/>
                  <a:pt x="551" y="330"/>
                  <a:pt x="547" y="347"/>
                </a:cubicBezTo>
                <a:cubicBezTo>
                  <a:pt x="552" y="368"/>
                  <a:pt x="560" y="387"/>
                  <a:pt x="570" y="405"/>
                </a:cubicBezTo>
                <a:cubicBezTo>
                  <a:pt x="583" y="371"/>
                  <a:pt x="591" y="334"/>
                  <a:pt x="591" y="29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dirty="0">
              <a:latin typeface="Montserrat Light" panose="00000400000000000000" pitchFamily="50" charset="0"/>
            </a:endParaRPr>
          </a:p>
        </p:txBody>
      </p:sp>
      <p:sp>
        <p:nvSpPr>
          <p:cNvPr id="4" name="Freeform 8">
            <a:extLst>
              <a:ext uri="{FF2B5EF4-FFF2-40B4-BE49-F238E27FC236}">
                <a16:creationId xmlns:a16="http://schemas.microsoft.com/office/drawing/2014/main" id="{AFDA944C-5B8F-D637-9D9B-29ACDCA841C5}"/>
              </a:ext>
            </a:extLst>
          </p:cNvPr>
          <p:cNvSpPr>
            <a:spLocks noEditPoints="1"/>
          </p:cNvSpPr>
          <p:nvPr/>
        </p:nvSpPr>
        <p:spPr bwMode="auto">
          <a:xfrm>
            <a:off x="15970165" y="2743788"/>
            <a:ext cx="1722586" cy="1726233"/>
          </a:xfrm>
          <a:custGeom>
            <a:avLst/>
            <a:gdLst>
              <a:gd name="T0" fmla="*/ 569 w 590"/>
              <a:gd name="T1" fmla="*/ 405 h 591"/>
              <a:gd name="T2" fmla="*/ 547 w 590"/>
              <a:gd name="T3" fmla="*/ 347 h 591"/>
              <a:gd name="T4" fmla="*/ 552 w 590"/>
              <a:gd name="T5" fmla="*/ 296 h 591"/>
              <a:gd name="T6" fmla="*/ 295 w 590"/>
              <a:gd name="T7" fmla="*/ 39 h 591"/>
              <a:gd name="T8" fmla="*/ 99 w 590"/>
              <a:gd name="T9" fmla="*/ 130 h 591"/>
              <a:gd name="T10" fmla="*/ 76 w 590"/>
              <a:gd name="T11" fmla="*/ 97 h 591"/>
              <a:gd name="T12" fmla="*/ 295 w 590"/>
              <a:gd name="T13" fmla="*/ 0 h 591"/>
              <a:gd name="T14" fmla="*/ 590 w 590"/>
              <a:gd name="T15" fmla="*/ 296 h 591"/>
              <a:gd name="T16" fmla="*/ 569 w 590"/>
              <a:gd name="T17" fmla="*/ 405 h 591"/>
              <a:gd name="T18" fmla="*/ 295 w 590"/>
              <a:gd name="T19" fmla="*/ 553 h 591"/>
              <a:gd name="T20" fmla="*/ 38 w 590"/>
              <a:gd name="T21" fmla="*/ 296 h 591"/>
              <a:gd name="T22" fmla="*/ 43 w 590"/>
              <a:gd name="T23" fmla="*/ 245 h 591"/>
              <a:gd name="T24" fmla="*/ 21 w 590"/>
              <a:gd name="T25" fmla="*/ 186 h 591"/>
              <a:gd name="T26" fmla="*/ 0 w 590"/>
              <a:gd name="T27" fmla="*/ 296 h 591"/>
              <a:gd name="T28" fmla="*/ 295 w 590"/>
              <a:gd name="T29" fmla="*/ 591 h 591"/>
              <a:gd name="T30" fmla="*/ 514 w 590"/>
              <a:gd name="T31" fmla="*/ 494 h 591"/>
              <a:gd name="T32" fmla="*/ 491 w 590"/>
              <a:gd name="T33" fmla="*/ 462 h 591"/>
              <a:gd name="T34" fmla="*/ 295 w 590"/>
              <a:gd name="T35" fmla="*/ 55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0" h="591">
                <a:moveTo>
                  <a:pt x="569" y="405"/>
                </a:moveTo>
                <a:cubicBezTo>
                  <a:pt x="559" y="387"/>
                  <a:pt x="552" y="368"/>
                  <a:pt x="547" y="347"/>
                </a:cubicBezTo>
                <a:cubicBezTo>
                  <a:pt x="550" y="331"/>
                  <a:pt x="552" y="313"/>
                  <a:pt x="552" y="296"/>
                </a:cubicBezTo>
                <a:cubicBezTo>
                  <a:pt x="552" y="154"/>
                  <a:pt x="437" y="39"/>
                  <a:pt x="295" y="39"/>
                </a:cubicBezTo>
                <a:cubicBezTo>
                  <a:pt x="216" y="39"/>
                  <a:pt x="146" y="74"/>
                  <a:pt x="99" y="130"/>
                </a:cubicBezTo>
                <a:cubicBezTo>
                  <a:pt x="92" y="119"/>
                  <a:pt x="84" y="108"/>
                  <a:pt x="76" y="97"/>
                </a:cubicBezTo>
                <a:cubicBezTo>
                  <a:pt x="130" y="38"/>
                  <a:pt x="208" y="0"/>
                  <a:pt x="295" y="0"/>
                </a:cubicBezTo>
                <a:cubicBezTo>
                  <a:pt x="458" y="0"/>
                  <a:pt x="590" y="133"/>
                  <a:pt x="590" y="296"/>
                </a:cubicBezTo>
                <a:cubicBezTo>
                  <a:pt x="590" y="334"/>
                  <a:pt x="583" y="371"/>
                  <a:pt x="569" y="405"/>
                </a:cubicBezTo>
                <a:close/>
                <a:moveTo>
                  <a:pt x="295" y="553"/>
                </a:moveTo>
                <a:cubicBezTo>
                  <a:pt x="153" y="553"/>
                  <a:pt x="38" y="438"/>
                  <a:pt x="38" y="296"/>
                </a:cubicBezTo>
                <a:cubicBezTo>
                  <a:pt x="38" y="278"/>
                  <a:pt x="40" y="261"/>
                  <a:pt x="43" y="245"/>
                </a:cubicBezTo>
                <a:cubicBezTo>
                  <a:pt x="38" y="224"/>
                  <a:pt x="31" y="204"/>
                  <a:pt x="21" y="186"/>
                </a:cubicBezTo>
                <a:cubicBezTo>
                  <a:pt x="7" y="220"/>
                  <a:pt x="0" y="257"/>
                  <a:pt x="0" y="296"/>
                </a:cubicBezTo>
                <a:cubicBezTo>
                  <a:pt x="0" y="459"/>
                  <a:pt x="132" y="591"/>
                  <a:pt x="295" y="591"/>
                </a:cubicBezTo>
                <a:cubicBezTo>
                  <a:pt x="382" y="591"/>
                  <a:pt x="460" y="554"/>
                  <a:pt x="514" y="494"/>
                </a:cubicBezTo>
                <a:cubicBezTo>
                  <a:pt x="506" y="484"/>
                  <a:pt x="498" y="473"/>
                  <a:pt x="491" y="462"/>
                </a:cubicBezTo>
                <a:cubicBezTo>
                  <a:pt x="444" y="517"/>
                  <a:pt x="374" y="553"/>
                  <a:pt x="295" y="553"/>
                </a:cubicBezTo>
                <a:close/>
              </a:path>
            </a:pathLst>
          </a:custGeom>
          <a:solidFill>
            <a:schemeClr val="accent3"/>
          </a:solidFill>
          <a:ln>
            <a:noFill/>
          </a:ln>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5" name="Freeform 9">
            <a:extLst>
              <a:ext uri="{FF2B5EF4-FFF2-40B4-BE49-F238E27FC236}">
                <a16:creationId xmlns:a16="http://schemas.microsoft.com/office/drawing/2014/main" id="{54F5E392-3AC5-4421-D346-62C1833065B9}"/>
              </a:ext>
            </a:extLst>
          </p:cNvPr>
          <p:cNvSpPr>
            <a:spLocks/>
          </p:cNvSpPr>
          <p:nvPr/>
        </p:nvSpPr>
        <p:spPr bwMode="auto">
          <a:xfrm>
            <a:off x="18740648" y="2743788"/>
            <a:ext cx="1723802" cy="1726233"/>
          </a:xfrm>
          <a:custGeom>
            <a:avLst/>
            <a:gdLst>
              <a:gd name="T0" fmla="*/ 295 w 591"/>
              <a:gd name="T1" fmla="*/ 0 h 591"/>
              <a:gd name="T2" fmla="*/ 77 w 591"/>
              <a:gd name="T3" fmla="*/ 97 h 591"/>
              <a:gd name="T4" fmla="*/ 99 w 591"/>
              <a:gd name="T5" fmla="*/ 130 h 591"/>
              <a:gd name="T6" fmla="*/ 295 w 591"/>
              <a:gd name="T7" fmla="*/ 39 h 591"/>
              <a:gd name="T8" fmla="*/ 552 w 591"/>
              <a:gd name="T9" fmla="*/ 296 h 591"/>
              <a:gd name="T10" fmla="*/ 295 w 591"/>
              <a:gd name="T11" fmla="*/ 553 h 591"/>
              <a:gd name="T12" fmla="*/ 38 w 591"/>
              <a:gd name="T13" fmla="*/ 296 h 591"/>
              <a:gd name="T14" fmla="*/ 43 w 591"/>
              <a:gd name="T15" fmla="*/ 245 h 591"/>
              <a:gd name="T16" fmla="*/ 21 w 591"/>
              <a:gd name="T17" fmla="*/ 186 h 591"/>
              <a:gd name="T18" fmla="*/ 0 w 591"/>
              <a:gd name="T19" fmla="*/ 296 h 591"/>
              <a:gd name="T20" fmla="*/ 295 w 591"/>
              <a:gd name="T21" fmla="*/ 591 h 591"/>
              <a:gd name="T22" fmla="*/ 591 w 591"/>
              <a:gd name="T23" fmla="*/ 296 h 591"/>
              <a:gd name="T24" fmla="*/ 295 w 591"/>
              <a:gd name="T2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295" y="0"/>
                </a:moveTo>
                <a:cubicBezTo>
                  <a:pt x="209" y="0"/>
                  <a:pt x="131" y="38"/>
                  <a:pt x="77" y="97"/>
                </a:cubicBezTo>
                <a:cubicBezTo>
                  <a:pt x="85" y="108"/>
                  <a:pt x="92" y="119"/>
                  <a:pt x="99" y="130"/>
                </a:cubicBezTo>
                <a:cubicBezTo>
                  <a:pt x="146" y="74"/>
                  <a:pt x="217" y="39"/>
                  <a:pt x="295" y="39"/>
                </a:cubicBezTo>
                <a:cubicBezTo>
                  <a:pt x="437" y="39"/>
                  <a:pt x="552" y="154"/>
                  <a:pt x="552" y="296"/>
                </a:cubicBezTo>
                <a:cubicBezTo>
                  <a:pt x="552" y="438"/>
                  <a:pt x="437" y="553"/>
                  <a:pt x="295" y="553"/>
                </a:cubicBezTo>
                <a:cubicBezTo>
                  <a:pt x="154" y="553"/>
                  <a:pt x="38" y="438"/>
                  <a:pt x="38" y="296"/>
                </a:cubicBezTo>
                <a:cubicBezTo>
                  <a:pt x="38" y="278"/>
                  <a:pt x="40" y="261"/>
                  <a:pt x="43" y="245"/>
                </a:cubicBezTo>
                <a:cubicBezTo>
                  <a:pt x="39" y="224"/>
                  <a:pt x="31" y="204"/>
                  <a:pt x="21" y="186"/>
                </a:cubicBezTo>
                <a:cubicBezTo>
                  <a:pt x="8" y="220"/>
                  <a:pt x="0" y="257"/>
                  <a:pt x="0" y="296"/>
                </a:cubicBezTo>
                <a:cubicBezTo>
                  <a:pt x="0" y="459"/>
                  <a:pt x="132" y="591"/>
                  <a:pt x="295" y="591"/>
                </a:cubicBezTo>
                <a:cubicBezTo>
                  <a:pt x="458" y="591"/>
                  <a:pt x="591" y="459"/>
                  <a:pt x="591" y="296"/>
                </a:cubicBezTo>
                <a:cubicBezTo>
                  <a:pt x="591" y="133"/>
                  <a:pt x="458" y="0"/>
                  <a:pt x="295" y="0"/>
                </a:cubicBezTo>
                <a:close/>
              </a:path>
            </a:pathLst>
          </a:custGeom>
          <a:solidFill>
            <a:schemeClr val="accent5">
              <a:lumMod val="60000"/>
              <a:lumOff val="40000"/>
            </a:schemeClr>
          </a:solidFill>
          <a:ln>
            <a:noFill/>
          </a:ln>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6" name="Freeform 10">
            <a:extLst>
              <a:ext uri="{FF2B5EF4-FFF2-40B4-BE49-F238E27FC236}">
                <a16:creationId xmlns:a16="http://schemas.microsoft.com/office/drawing/2014/main" id="{F23AF4EF-5782-B275-F8A3-882D03F57682}"/>
              </a:ext>
            </a:extLst>
          </p:cNvPr>
          <p:cNvSpPr>
            <a:spLocks noEditPoints="1"/>
          </p:cNvSpPr>
          <p:nvPr/>
        </p:nvSpPr>
        <p:spPr bwMode="auto">
          <a:xfrm>
            <a:off x="17353583" y="2743788"/>
            <a:ext cx="1725017" cy="1726233"/>
          </a:xfrm>
          <a:custGeom>
            <a:avLst/>
            <a:gdLst>
              <a:gd name="T0" fmla="*/ 492 w 591"/>
              <a:gd name="T1" fmla="*/ 462 h 591"/>
              <a:gd name="T2" fmla="*/ 514 w 591"/>
              <a:gd name="T3" fmla="*/ 494 h 591"/>
              <a:gd name="T4" fmla="*/ 296 w 591"/>
              <a:gd name="T5" fmla="*/ 591 h 591"/>
              <a:gd name="T6" fmla="*/ 0 w 591"/>
              <a:gd name="T7" fmla="*/ 296 h 591"/>
              <a:gd name="T8" fmla="*/ 21 w 591"/>
              <a:gd name="T9" fmla="*/ 186 h 591"/>
              <a:gd name="T10" fmla="*/ 44 w 591"/>
              <a:gd name="T11" fmla="*/ 244 h 591"/>
              <a:gd name="T12" fmla="*/ 39 w 591"/>
              <a:gd name="T13" fmla="*/ 296 h 591"/>
              <a:gd name="T14" fmla="*/ 296 w 591"/>
              <a:gd name="T15" fmla="*/ 553 h 591"/>
              <a:gd name="T16" fmla="*/ 492 w 591"/>
              <a:gd name="T17" fmla="*/ 462 h 591"/>
              <a:gd name="T18" fmla="*/ 591 w 591"/>
              <a:gd name="T19" fmla="*/ 296 h 591"/>
              <a:gd name="T20" fmla="*/ 296 w 591"/>
              <a:gd name="T21" fmla="*/ 0 h 591"/>
              <a:gd name="T22" fmla="*/ 77 w 591"/>
              <a:gd name="T23" fmla="*/ 97 h 591"/>
              <a:gd name="T24" fmla="*/ 99 w 591"/>
              <a:gd name="T25" fmla="*/ 130 h 591"/>
              <a:gd name="T26" fmla="*/ 296 w 591"/>
              <a:gd name="T27" fmla="*/ 39 h 591"/>
              <a:gd name="T28" fmla="*/ 553 w 591"/>
              <a:gd name="T29" fmla="*/ 296 h 591"/>
              <a:gd name="T30" fmla="*/ 548 w 591"/>
              <a:gd name="T31" fmla="*/ 347 h 591"/>
              <a:gd name="T32" fmla="*/ 570 w 591"/>
              <a:gd name="T33" fmla="*/ 405 h 591"/>
              <a:gd name="T34" fmla="*/ 591 w 591"/>
              <a:gd name="T35" fmla="*/ 29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1" h="591">
                <a:moveTo>
                  <a:pt x="492" y="462"/>
                </a:moveTo>
                <a:cubicBezTo>
                  <a:pt x="499" y="473"/>
                  <a:pt x="506" y="484"/>
                  <a:pt x="514" y="494"/>
                </a:cubicBezTo>
                <a:cubicBezTo>
                  <a:pt x="460" y="554"/>
                  <a:pt x="382" y="591"/>
                  <a:pt x="296" y="591"/>
                </a:cubicBezTo>
                <a:cubicBezTo>
                  <a:pt x="133" y="591"/>
                  <a:pt x="0" y="459"/>
                  <a:pt x="0" y="296"/>
                </a:cubicBezTo>
                <a:cubicBezTo>
                  <a:pt x="0" y="257"/>
                  <a:pt x="8" y="220"/>
                  <a:pt x="21" y="186"/>
                </a:cubicBezTo>
                <a:cubicBezTo>
                  <a:pt x="31" y="204"/>
                  <a:pt x="39" y="224"/>
                  <a:pt x="44" y="244"/>
                </a:cubicBezTo>
                <a:cubicBezTo>
                  <a:pt x="40" y="261"/>
                  <a:pt x="39" y="278"/>
                  <a:pt x="39" y="296"/>
                </a:cubicBezTo>
                <a:cubicBezTo>
                  <a:pt x="39" y="438"/>
                  <a:pt x="154" y="553"/>
                  <a:pt x="296" y="553"/>
                </a:cubicBezTo>
                <a:cubicBezTo>
                  <a:pt x="374" y="553"/>
                  <a:pt x="445" y="517"/>
                  <a:pt x="492" y="462"/>
                </a:cubicBezTo>
                <a:close/>
                <a:moveTo>
                  <a:pt x="591" y="296"/>
                </a:moveTo>
                <a:cubicBezTo>
                  <a:pt x="591" y="133"/>
                  <a:pt x="459" y="0"/>
                  <a:pt x="296" y="0"/>
                </a:cubicBezTo>
                <a:cubicBezTo>
                  <a:pt x="209" y="0"/>
                  <a:pt x="131" y="38"/>
                  <a:pt x="77" y="97"/>
                </a:cubicBezTo>
                <a:cubicBezTo>
                  <a:pt x="85" y="108"/>
                  <a:pt x="92" y="119"/>
                  <a:pt x="99" y="130"/>
                </a:cubicBezTo>
                <a:cubicBezTo>
                  <a:pt x="146" y="74"/>
                  <a:pt x="217" y="39"/>
                  <a:pt x="296" y="39"/>
                </a:cubicBezTo>
                <a:cubicBezTo>
                  <a:pt x="437" y="39"/>
                  <a:pt x="553" y="154"/>
                  <a:pt x="553" y="296"/>
                </a:cubicBezTo>
                <a:cubicBezTo>
                  <a:pt x="553" y="313"/>
                  <a:pt x="551" y="330"/>
                  <a:pt x="548" y="347"/>
                </a:cubicBezTo>
                <a:cubicBezTo>
                  <a:pt x="552" y="368"/>
                  <a:pt x="560" y="387"/>
                  <a:pt x="570" y="405"/>
                </a:cubicBezTo>
                <a:cubicBezTo>
                  <a:pt x="583" y="371"/>
                  <a:pt x="591" y="334"/>
                  <a:pt x="591" y="296"/>
                </a:cubicBezTo>
                <a:close/>
              </a:path>
            </a:pathLst>
          </a:custGeom>
          <a:solidFill>
            <a:schemeClr val="accent4"/>
          </a:solidFill>
          <a:ln>
            <a:noFill/>
          </a:ln>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10" name="Freeform 11">
            <a:extLst>
              <a:ext uri="{FF2B5EF4-FFF2-40B4-BE49-F238E27FC236}">
                <a16:creationId xmlns:a16="http://schemas.microsoft.com/office/drawing/2014/main" id="{F87962EB-0F20-0434-EECD-1DF9CEECD0B2}"/>
              </a:ext>
            </a:extLst>
          </p:cNvPr>
          <p:cNvSpPr>
            <a:spLocks noEditPoints="1"/>
          </p:cNvSpPr>
          <p:nvPr/>
        </p:nvSpPr>
        <p:spPr bwMode="auto">
          <a:xfrm>
            <a:off x="16595013" y="3307853"/>
            <a:ext cx="472890" cy="554339"/>
          </a:xfrm>
          <a:custGeom>
            <a:avLst/>
            <a:gdLst>
              <a:gd name="T0" fmla="*/ 389 w 389"/>
              <a:gd name="T1" fmla="*/ 187 h 456"/>
              <a:gd name="T2" fmla="*/ 389 w 389"/>
              <a:gd name="T3" fmla="*/ 456 h 456"/>
              <a:gd name="T4" fmla="*/ 0 w 389"/>
              <a:gd name="T5" fmla="*/ 456 h 456"/>
              <a:gd name="T6" fmla="*/ 0 w 389"/>
              <a:gd name="T7" fmla="*/ 187 h 456"/>
              <a:gd name="T8" fmla="*/ 389 w 389"/>
              <a:gd name="T9" fmla="*/ 456 h 456"/>
              <a:gd name="T10" fmla="*/ 195 w 389"/>
              <a:gd name="T11" fmla="*/ 322 h 456"/>
              <a:gd name="T12" fmla="*/ 0 w 389"/>
              <a:gd name="T13" fmla="*/ 456 h 456"/>
              <a:gd name="T14" fmla="*/ 389 w 389"/>
              <a:gd name="T15" fmla="*/ 187 h 456"/>
              <a:gd name="T16" fmla="*/ 257 w 389"/>
              <a:gd name="T17" fmla="*/ 324 h 456"/>
              <a:gd name="T18" fmla="*/ 0 w 389"/>
              <a:gd name="T19" fmla="*/ 187 h 456"/>
              <a:gd name="T20" fmla="*/ 132 w 389"/>
              <a:gd name="T21" fmla="*/ 324 h 456"/>
              <a:gd name="T22" fmla="*/ 341 w 389"/>
              <a:gd name="T23" fmla="*/ 180 h 456"/>
              <a:gd name="T24" fmla="*/ 341 w 389"/>
              <a:gd name="T25" fmla="*/ 84 h 456"/>
              <a:gd name="T26" fmla="*/ 257 w 389"/>
              <a:gd name="T27" fmla="*/ 0 h 456"/>
              <a:gd name="T28" fmla="*/ 48 w 389"/>
              <a:gd name="T29" fmla="*/ 0 h 456"/>
              <a:gd name="T30" fmla="*/ 48 w 389"/>
              <a:gd name="T31" fmla="*/ 180 h 456"/>
              <a:gd name="T32" fmla="*/ 341 w 389"/>
              <a:gd name="T33" fmla="*/ 84 h 456"/>
              <a:gd name="T34" fmla="*/ 257 w 389"/>
              <a:gd name="T35" fmla="*/ 0 h 456"/>
              <a:gd name="T36" fmla="*/ 257 w 389"/>
              <a:gd name="T37" fmla="*/ 84 h 456"/>
              <a:gd name="T38" fmla="*/ 341 w 389"/>
              <a:gd name="T39" fmla="*/ 84 h 456"/>
              <a:gd name="T40" fmla="*/ 130 w 389"/>
              <a:gd name="T41" fmla="*/ 132 h 456"/>
              <a:gd name="T42" fmla="*/ 89 w 389"/>
              <a:gd name="T43" fmla="*/ 132 h 456"/>
              <a:gd name="T44" fmla="*/ 288 w 389"/>
              <a:gd name="T45" fmla="*/ 132 h 456"/>
              <a:gd name="T46" fmla="*/ 171 w 389"/>
              <a:gd name="T47" fmla="*/ 132 h 456"/>
              <a:gd name="T48" fmla="*/ 89 w 389"/>
              <a:gd name="T49" fmla="*/ 175 h 456"/>
              <a:gd name="T50" fmla="*/ 202 w 389"/>
              <a:gd name="T51" fmla="*/ 175 h 456"/>
              <a:gd name="T52" fmla="*/ 288 w 389"/>
              <a:gd name="T53" fmla="*/ 175 h 456"/>
              <a:gd name="T54" fmla="*/ 245 w 389"/>
              <a:gd name="T55" fmla="*/ 17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456">
                <a:moveTo>
                  <a:pt x="389" y="187"/>
                </a:moveTo>
                <a:lnTo>
                  <a:pt x="389" y="456"/>
                </a:lnTo>
                <a:lnTo>
                  <a:pt x="0" y="456"/>
                </a:lnTo>
                <a:lnTo>
                  <a:pt x="0" y="187"/>
                </a:lnTo>
                <a:moveTo>
                  <a:pt x="389" y="456"/>
                </a:moveTo>
                <a:lnTo>
                  <a:pt x="195" y="322"/>
                </a:lnTo>
                <a:lnTo>
                  <a:pt x="0" y="456"/>
                </a:lnTo>
                <a:moveTo>
                  <a:pt x="389" y="187"/>
                </a:moveTo>
                <a:lnTo>
                  <a:pt x="257" y="324"/>
                </a:lnTo>
                <a:moveTo>
                  <a:pt x="0" y="187"/>
                </a:moveTo>
                <a:lnTo>
                  <a:pt x="132" y="324"/>
                </a:lnTo>
                <a:moveTo>
                  <a:pt x="341" y="180"/>
                </a:moveTo>
                <a:lnTo>
                  <a:pt x="341" y="84"/>
                </a:lnTo>
                <a:moveTo>
                  <a:pt x="257" y="0"/>
                </a:moveTo>
                <a:lnTo>
                  <a:pt x="48" y="0"/>
                </a:lnTo>
                <a:lnTo>
                  <a:pt x="48" y="180"/>
                </a:lnTo>
                <a:moveTo>
                  <a:pt x="341" y="84"/>
                </a:moveTo>
                <a:lnTo>
                  <a:pt x="257" y="0"/>
                </a:lnTo>
                <a:lnTo>
                  <a:pt x="257" y="84"/>
                </a:lnTo>
                <a:lnTo>
                  <a:pt x="341" y="84"/>
                </a:lnTo>
                <a:moveTo>
                  <a:pt x="130" y="132"/>
                </a:moveTo>
                <a:lnTo>
                  <a:pt x="89" y="132"/>
                </a:lnTo>
                <a:moveTo>
                  <a:pt x="288" y="132"/>
                </a:moveTo>
                <a:lnTo>
                  <a:pt x="171" y="132"/>
                </a:lnTo>
                <a:moveTo>
                  <a:pt x="89" y="175"/>
                </a:moveTo>
                <a:lnTo>
                  <a:pt x="202" y="175"/>
                </a:lnTo>
                <a:moveTo>
                  <a:pt x="288" y="175"/>
                </a:moveTo>
                <a:lnTo>
                  <a:pt x="245" y="175"/>
                </a:ln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11" name="Freeform 12">
            <a:extLst>
              <a:ext uri="{FF2B5EF4-FFF2-40B4-BE49-F238E27FC236}">
                <a16:creationId xmlns:a16="http://schemas.microsoft.com/office/drawing/2014/main" id="{F7B621E1-61D0-759B-0221-49A5E8661DDA}"/>
              </a:ext>
            </a:extLst>
          </p:cNvPr>
          <p:cNvSpPr>
            <a:spLocks noEditPoints="1"/>
          </p:cNvSpPr>
          <p:nvPr/>
        </p:nvSpPr>
        <p:spPr bwMode="auto">
          <a:xfrm>
            <a:off x="13796570" y="3275031"/>
            <a:ext cx="531242" cy="601750"/>
          </a:xfrm>
          <a:custGeom>
            <a:avLst/>
            <a:gdLst>
              <a:gd name="T0" fmla="*/ 221081 w 182"/>
              <a:gd name="T1" fmla="*/ 614154 h 206"/>
              <a:gd name="T2" fmla="*/ 163905 w 182"/>
              <a:gd name="T3" fmla="*/ 473013 h 206"/>
              <a:gd name="T4" fmla="*/ 129599 w 182"/>
              <a:gd name="T5" fmla="*/ 350945 h 206"/>
              <a:gd name="T6" fmla="*/ 346869 w 182"/>
              <a:gd name="T7" fmla="*/ 133512 h 206"/>
              <a:gd name="T8" fmla="*/ 560326 w 182"/>
              <a:gd name="T9" fmla="*/ 350945 h 206"/>
              <a:gd name="T10" fmla="*/ 526020 w 182"/>
              <a:gd name="T11" fmla="*/ 473013 h 206"/>
              <a:gd name="T12" fmla="*/ 472656 w 182"/>
              <a:gd name="T13" fmla="*/ 587452 h 206"/>
              <a:gd name="T14" fmla="*/ 346869 w 182"/>
              <a:gd name="T15" fmla="*/ 217433 h 206"/>
              <a:gd name="T16" fmla="*/ 217269 w 182"/>
              <a:gd name="T17" fmla="*/ 347131 h 206"/>
              <a:gd name="T18" fmla="*/ 346869 w 182"/>
              <a:gd name="T19" fmla="*/ 480642 h 206"/>
              <a:gd name="T20" fmla="*/ 476468 w 182"/>
              <a:gd name="T21" fmla="*/ 347131 h 206"/>
              <a:gd name="T22" fmla="*/ 346869 w 182"/>
              <a:gd name="T23" fmla="*/ 217433 h 206"/>
              <a:gd name="T24" fmla="*/ 297316 w 182"/>
              <a:gd name="T25" fmla="*/ 370018 h 206"/>
              <a:gd name="T26" fmla="*/ 331622 w 182"/>
              <a:gd name="T27" fmla="*/ 415794 h 206"/>
              <a:gd name="T28" fmla="*/ 396421 w 182"/>
              <a:gd name="T29" fmla="*/ 308984 h 206"/>
              <a:gd name="T30" fmla="*/ 346869 w 182"/>
              <a:gd name="T31" fmla="*/ 68663 h 206"/>
              <a:gd name="T32" fmla="*/ 346869 w 182"/>
              <a:gd name="T33" fmla="*/ 0 h 206"/>
              <a:gd name="T34" fmla="*/ 205834 w 182"/>
              <a:gd name="T35" fmla="*/ 106809 h 206"/>
              <a:gd name="T36" fmla="*/ 171528 w 182"/>
              <a:gd name="T37" fmla="*/ 45775 h 206"/>
              <a:gd name="T38" fmla="*/ 45741 w 182"/>
              <a:gd name="T39" fmla="*/ 175473 h 206"/>
              <a:gd name="T40" fmla="*/ 102917 w 182"/>
              <a:gd name="T41" fmla="*/ 209804 h 206"/>
              <a:gd name="T42" fmla="*/ 0 w 182"/>
              <a:gd name="T43" fmla="*/ 347131 h 206"/>
              <a:gd name="T44" fmla="*/ 64800 w 182"/>
              <a:gd name="T45" fmla="*/ 347131 h 206"/>
              <a:gd name="T46" fmla="*/ 518397 w 182"/>
              <a:gd name="T47" fmla="*/ 45775 h 206"/>
              <a:gd name="T48" fmla="*/ 484091 w 182"/>
              <a:gd name="T49" fmla="*/ 106809 h 206"/>
              <a:gd name="T50" fmla="*/ 644184 w 182"/>
              <a:gd name="T51" fmla="*/ 175473 h 206"/>
              <a:gd name="T52" fmla="*/ 587008 w 182"/>
              <a:gd name="T53" fmla="*/ 209804 h 206"/>
              <a:gd name="T54" fmla="*/ 625126 w 182"/>
              <a:gd name="T55" fmla="*/ 347131 h 206"/>
              <a:gd name="T56" fmla="*/ 693737 w 182"/>
              <a:gd name="T57" fmla="*/ 347131 h 206"/>
              <a:gd name="T58" fmla="*/ 423103 w 182"/>
              <a:gd name="T59" fmla="*/ 629413 h 206"/>
              <a:gd name="T60" fmla="*/ 251575 w 182"/>
              <a:gd name="T61" fmla="*/ 679003 h 206"/>
              <a:gd name="T62" fmla="*/ 232516 w 182"/>
              <a:gd name="T63" fmla="*/ 705705 h 206"/>
              <a:gd name="T64" fmla="*/ 263010 w 182"/>
              <a:gd name="T65" fmla="*/ 736222 h 206"/>
              <a:gd name="T66" fmla="*/ 274445 w 182"/>
              <a:gd name="T67" fmla="*/ 732407 h 206"/>
              <a:gd name="T68" fmla="*/ 423103 w 182"/>
              <a:gd name="T69" fmla="*/ 690446 h 206"/>
              <a:gd name="T70" fmla="*/ 423103 w 182"/>
              <a:gd name="T71" fmla="*/ 690446 h 206"/>
              <a:gd name="T72" fmla="*/ 430727 w 182"/>
              <a:gd name="T73" fmla="*/ 690446 h 206"/>
              <a:gd name="T74" fmla="*/ 457409 w 182"/>
              <a:gd name="T75" fmla="*/ 717149 h 206"/>
              <a:gd name="T76" fmla="*/ 438350 w 182"/>
              <a:gd name="T77" fmla="*/ 743851 h 206"/>
              <a:gd name="T78" fmla="*/ 293504 w 182"/>
              <a:gd name="T79" fmla="*/ 785812 h 2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2" h="206">
                <a:moveTo>
                  <a:pt x="58" y="161"/>
                </a:moveTo>
                <a:cubicBezTo>
                  <a:pt x="59" y="151"/>
                  <a:pt x="55" y="142"/>
                  <a:pt x="43" y="124"/>
                </a:cubicBezTo>
                <a:cubicBezTo>
                  <a:pt x="37" y="114"/>
                  <a:pt x="34" y="104"/>
                  <a:pt x="34" y="92"/>
                </a:cubicBezTo>
                <a:cubicBezTo>
                  <a:pt x="34" y="61"/>
                  <a:pt x="59" y="35"/>
                  <a:pt x="91" y="35"/>
                </a:cubicBezTo>
                <a:cubicBezTo>
                  <a:pt x="122" y="35"/>
                  <a:pt x="147" y="61"/>
                  <a:pt x="147" y="92"/>
                </a:cubicBezTo>
                <a:cubicBezTo>
                  <a:pt x="147" y="103"/>
                  <a:pt x="144" y="114"/>
                  <a:pt x="138" y="124"/>
                </a:cubicBezTo>
                <a:cubicBezTo>
                  <a:pt x="129" y="138"/>
                  <a:pt x="125" y="147"/>
                  <a:pt x="124" y="154"/>
                </a:cubicBezTo>
                <a:moveTo>
                  <a:pt x="91" y="57"/>
                </a:moveTo>
                <a:cubicBezTo>
                  <a:pt x="72" y="57"/>
                  <a:pt x="57" y="73"/>
                  <a:pt x="57" y="91"/>
                </a:cubicBezTo>
                <a:cubicBezTo>
                  <a:pt x="57" y="110"/>
                  <a:pt x="72" y="126"/>
                  <a:pt x="91" y="126"/>
                </a:cubicBezTo>
                <a:cubicBezTo>
                  <a:pt x="109" y="126"/>
                  <a:pt x="125" y="110"/>
                  <a:pt x="125" y="91"/>
                </a:cubicBezTo>
                <a:cubicBezTo>
                  <a:pt x="125" y="73"/>
                  <a:pt x="109" y="57"/>
                  <a:pt x="91" y="57"/>
                </a:cubicBezTo>
                <a:close/>
                <a:moveTo>
                  <a:pt x="78" y="97"/>
                </a:moveTo>
                <a:cubicBezTo>
                  <a:pt x="87" y="109"/>
                  <a:pt x="87" y="109"/>
                  <a:pt x="87" y="109"/>
                </a:cubicBezTo>
                <a:cubicBezTo>
                  <a:pt x="104" y="81"/>
                  <a:pt x="104" y="81"/>
                  <a:pt x="104" y="81"/>
                </a:cubicBezTo>
                <a:moveTo>
                  <a:pt x="91" y="18"/>
                </a:moveTo>
                <a:cubicBezTo>
                  <a:pt x="91" y="0"/>
                  <a:pt x="91" y="0"/>
                  <a:pt x="91" y="0"/>
                </a:cubicBezTo>
                <a:moveTo>
                  <a:pt x="54" y="28"/>
                </a:moveTo>
                <a:cubicBezTo>
                  <a:pt x="45" y="12"/>
                  <a:pt x="45" y="12"/>
                  <a:pt x="45" y="12"/>
                </a:cubicBezTo>
                <a:moveTo>
                  <a:pt x="12" y="46"/>
                </a:moveTo>
                <a:cubicBezTo>
                  <a:pt x="27" y="55"/>
                  <a:pt x="27" y="55"/>
                  <a:pt x="27" y="55"/>
                </a:cubicBezTo>
                <a:moveTo>
                  <a:pt x="0" y="91"/>
                </a:moveTo>
                <a:cubicBezTo>
                  <a:pt x="17" y="91"/>
                  <a:pt x="17" y="91"/>
                  <a:pt x="17" y="91"/>
                </a:cubicBezTo>
                <a:moveTo>
                  <a:pt x="136" y="12"/>
                </a:moveTo>
                <a:cubicBezTo>
                  <a:pt x="127" y="28"/>
                  <a:pt x="127" y="28"/>
                  <a:pt x="127" y="28"/>
                </a:cubicBezTo>
                <a:moveTo>
                  <a:pt x="169" y="46"/>
                </a:moveTo>
                <a:cubicBezTo>
                  <a:pt x="154" y="55"/>
                  <a:pt x="154" y="55"/>
                  <a:pt x="154" y="55"/>
                </a:cubicBezTo>
                <a:moveTo>
                  <a:pt x="164" y="91"/>
                </a:moveTo>
                <a:cubicBezTo>
                  <a:pt x="182" y="91"/>
                  <a:pt x="182" y="91"/>
                  <a:pt x="182" y="91"/>
                </a:cubicBezTo>
                <a:moveTo>
                  <a:pt x="111" y="165"/>
                </a:moveTo>
                <a:cubicBezTo>
                  <a:pt x="111" y="165"/>
                  <a:pt x="66" y="178"/>
                  <a:pt x="66" y="178"/>
                </a:cubicBezTo>
                <a:cubicBezTo>
                  <a:pt x="63" y="179"/>
                  <a:pt x="61" y="182"/>
                  <a:pt x="61" y="185"/>
                </a:cubicBezTo>
                <a:cubicBezTo>
                  <a:pt x="61" y="189"/>
                  <a:pt x="64" y="193"/>
                  <a:pt x="69" y="193"/>
                </a:cubicBezTo>
                <a:cubicBezTo>
                  <a:pt x="70" y="193"/>
                  <a:pt x="72" y="192"/>
                  <a:pt x="72" y="192"/>
                </a:cubicBezTo>
                <a:cubicBezTo>
                  <a:pt x="111" y="181"/>
                  <a:pt x="111" y="181"/>
                  <a:pt x="111" y="181"/>
                </a:cubicBezTo>
                <a:cubicBezTo>
                  <a:pt x="111" y="181"/>
                  <a:pt x="111" y="181"/>
                  <a:pt x="111" y="181"/>
                </a:cubicBezTo>
                <a:cubicBezTo>
                  <a:pt x="112" y="181"/>
                  <a:pt x="112" y="181"/>
                  <a:pt x="113" y="181"/>
                </a:cubicBezTo>
                <a:cubicBezTo>
                  <a:pt x="117" y="181"/>
                  <a:pt x="120" y="184"/>
                  <a:pt x="120" y="188"/>
                </a:cubicBezTo>
                <a:cubicBezTo>
                  <a:pt x="120" y="192"/>
                  <a:pt x="118" y="194"/>
                  <a:pt x="115" y="195"/>
                </a:cubicBezTo>
                <a:cubicBezTo>
                  <a:pt x="77" y="206"/>
                  <a:pt x="77" y="206"/>
                  <a:pt x="77" y="206"/>
                </a:cubicBezTo>
              </a:path>
            </a:pathLst>
          </a:custGeom>
          <a:noFill/>
          <a:ln w="25400"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O" dirty="0">
              <a:latin typeface="Montserrat Light" panose="00000400000000000000" pitchFamily="50" charset="0"/>
            </a:endParaRPr>
          </a:p>
        </p:txBody>
      </p:sp>
      <p:sp>
        <p:nvSpPr>
          <p:cNvPr id="12" name="Freeform 13">
            <a:extLst>
              <a:ext uri="{FF2B5EF4-FFF2-40B4-BE49-F238E27FC236}">
                <a16:creationId xmlns:a16="http://schemas.microsoft.com/office/drawing/2014/main" id="{C0719297-C4BD-4430-8C39-5296DEE61273}"/>
              </a:ext>
            </a:extLst>
          </p:cNvPr>
          <p:cNvSpPr>
            <a:spLocks noEditPoints="1"/>
          </p:cNvSpPr>
          <p:nvPr/>
        </p:nvSpPr>
        <p:spPr bwMode="auto">
          <a:xfrm>
            <a:off x="19361848" y="3295696"/>
            <a:ext cx="577437" cy="578653"/>
          </a:xfrm>
          <a:custGeom>
            <a:avLst/>
            <a:gdLst>
              <a:gd name="T0" fmla="*/ 170 w 198"/>
              <a:gd name="T1" fmla="*/ 54 h 198"/>
              <a:gd name="T2" fmla="*/ 185 w 198"/>
              <a:gd name="T3" fmla="*/ 105 h 198"/>
              <a:gd name="T4" fmla="*/ 92 w 198"/>
              <a:gd name="T5" fmla="*/ 198 h 198"/>
              <a:gd name="T6" fmla="*/ 0 w 198"/>
              <a:gd name="T7" fmla="*/ 105 h 198"/>
              <a:gd name="T8" fmla="*/ 92 w 198"/>
              <a:gd name="T9" fmla="*/ 12 h 198"/>
              <a:gd name="T10" fmla="*/ 143 w 198"/>
              <a:gd name="T11" fmla="*/ 28 h 198"/>
              <a:gd name="T12" fmla="*/ 128 w 198"/>
              <a:gd name="T13" fmla="*/ 45 h 198"/>
              <a:gd name="T14" fmla="*/ 92 w 198"/>
              <a:gd name="T15" fmla="*/ 35 h 198"/>
              <a:gd name="T16" fmla="*/ 22 w 198"/>
              <a:gd name="T17" fmla="*/ 105 h 198"/>
              <a:gd name="T18" fmla="*/ 92 w 198"/>
              <a:gd name="T19" fmla="*/ 176 h 198"/>
              <a:gd name="T20" fmla="*/ 162 w 198"/>
              <a:gd name="T21" fmla="*/ 105 h 198"/>
              <a:gd name="T22" fmla="*/ 153 w 198"/>
              <a:gd name="T23" fmla="*/ 70 h 198"/>
              <a:gd name="T24" fmla="*/ 109 w 198"/>
              <a:gd name="T25" fmla="*/ 63 h 198"/>
              <a:gd name="T26" fmla="*/ 92 w 198"/>
              <a:gd name="T27" fmla="*/ 59 h 198"/>
              <a:gd name="T28" fmla="*/ 47 w 198"/>
              <a:gd name="T29" fmla="*/ 105 h 198"/>
              <a:gd name="T30" fmla="*/ 92 w 198"/>
              <a:gd name="T31" fmla="*/ 151 h 198"/>
              <a:gd name="T32" fmla="*/ 138 w 198"/>
              <a:gd name="T33" fmla="*/ 105 h 198"/>
              <a:gd name="T34" fmla="*/ 133 w 198"/>
              <a:gd name="T35" fmla="*/ 85 h 198"/>
              <a:gd name="T36" fmla="*/ 92 w 198"/>
              <a:gd name="T37" fmla="*/ 105 h 198"/>
              <a:gd name="T38" fmla="*/ 193 w 198"/>
              <a:gd name="T39" fmla="*/ 5 h 198"/>
              <a:gd name="T40" fmla="*/ 169 w 198"/>
              <a:gd name="T41" fmla="*/ 0 h 198"/>
              <a:gd name="T42" fmla="*/ 169 w 198"/>
              <a:gd name="T43" fmla="*/ 29 h 198"/>
              <a:gd name="T44" fmla="*/ 198 w 198"/>
              <a:gd name="T45" fmla="*/ 29 h 198"/>
              <a:gd name="T46" fmla="*/ 15 w 198"/>
              <a:gd name="T47" fmla="*/ 198 h 198"/>
              <a:gd name="T48" fmla="*/ 34 w 198"/>
              <a:gd name="T49" fmla="*/ 178 h 198"/>
              <a:gd name="T50" fmla="*/ 151 w 198"/>
              <a:gd name="T51" fmla="*/ 178 h 198"/>
              <a:gd name="T52" fmla="*/ 170 w 198"/>
              <a:gd name="T53"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8" h="198">
                <a:moveTo>
                  <a:pt x="170" y="54"/>
                </a:moveTo>
                <a:cubicBezTo>
                  <a:pt x="179" y="69"/>
                  <a:pt x="185" y="86"/>
                  <a:pt x="185" y="105"/>
                </a:cubicBezTo>
                <a:cubicBezTo>
                  <a:pt x="185" y="157"/>
                  <a:pt x="143" y="198"/>
                  <a:pt x="92" y="198"/>
                </a:cubicBezTo>
                <a:cubicBezTo>
                  <a:pt x="41" y="198"/>
                  <a:pt x="0" y="157"/>
                  <a:pt x="0" y="105"/>
                </a:cubicBezTo>
                <a:cubicBezTo>
                  <a:pt x="0" y="54"/>
                  <a:pt x="41" y="12"/>
                  <a:pt x="92" y="12"/>
                </a:cubicBezTo>
                <a:cubicBezTo>
                  <a:pt x="111" y="12"/>
                  <a:pt x="129" y="18"/>
                  <a:pt x="143" y="28"/>
                </a:cubicBezTo>
                <a:moveTo>
                  <a:pt x="128" y="45"/>
                </a:moveTo>
                <a:cubicBezTo>
                  <a:pt x="118" y="39"/>
                  <a:pt x="105" y="35"/>
                  <a:pt x="92" y="35"/>
                </a:cubicBezTo>
                <a:cubicBezTo>
                  <a:pt x="54" y="35"/>
                  <a:pt x="22" y="67"/>
                  <a:pt x="22" y="105"/>
                </a:cubicBezTo>
                <a:cubicBezTo>
                  <a:pt x="22" y="144"/>
                  <a:pt x="54" y="176"/>
                  <a:pt x="92" y="176"/>
                </a:cubicBezTo>
                <a:cubicBezTo>
                  <a:pt x="131" y="176"/>
                  <a:pt x="162" y="144"/>
                  <a:pt x="162" y="105"/>
                </a:cubicBezTo>
                <a:cubicBezTo>
                  <a:pt x="162" y="92"/>
                  <a:pt x="159" y="80"/>
                  <a:pt x="153" y="70"/>
                </a:cubicBezTo>
                <a:moveTo>
                  <a:pt x="109" y="63"/>
                </a:moveTo>
                <a:cubicBezTo>
                  <a:pt x="104" y="61"/>
                  <a:pt x="98" y="59"/>
                  <a:pt x="92" y="59"/>
                </a:cubicBezTo>
                <a:cubicBezTo>
                  <a:pt x="67" y="59"/>
                  <a:pt x="47" y="80"/>
                  <a:pt x="47" y="105"/>
                </a:cubicBezTo>
                <a:cubicBezTo>
                  <a:pt x="47" y="131"/>
                  <a:pt x="67" y="151"/>
                  <a:pt x="92" y="151"/>
                </a:cubicBezTo>
                <a:cubicBezTo>
                  <a:pt x="118" y="151"/>
                  <a:pt x="138" y="131"/>
                  <a:pt x="138" y="105"/>
                </a:cubicBezTo>
                <a:cubicBezTo>
                  <a:pt x="138" y="98"/>
                  <a:pt x="136" y="91"/>
                  <a:pt x="133" y="85"/>
                </a:cubicBezTo>
                <a:moveTo>
                  <a:pt x="92" y="105"/>
                </a:moveTo>
                <a:cubicBezTo>
                  <a:pt x="193" y="5"/>
                  <a:pt x="193" y="5"/>
                  <a:pt x="193" y="5"/>
                </a:cubicBezTo>
                <a:moveTo>
                  <a:pt x="169" y="0"/>
                </a:moveTo>
                <a:cubicBezTo>
                  <a:pt x="169" y="29"/>
                  <a:pt x="169" y="29"/>
                  <a:pt x="169" y="29"/>
                </a:cubicBezTo>
                <a:cubicBezTo>
                  <a:pt x="198" y="29"/>
                  <a:pt x="198" y="29"/>
                  <a:pt x="198" y="29"/>
                </a:cubicBezTo>
                <a:moveTo>
                  <a:pt x="15" y="198"/>
                </a:moveTo>
                <a:cubicBezTo>
                  <a:pt x="34" y="178"/>
                  <a:pt x="34" y="178"/>
                  <a:pt x="34" y="178"/>
                </a:cubicBezTo>
                <a:moveTo>
                  <a:pt x="151" y="178"/>
                </a:moveTo>
                <a:cubicBezTo>
                  <a:pt x="170" y="198"/>
                  <a:pt x="170" y="198"/>
                  <a:pt x="170" y="198"/>
                </a:cubicBezTo>
              </a:path>
            </a:pathLst>
          </a:custGeom>
          <a:noFill/>
          <a:ln w="25400" cap="rnd">
            <a:solidFill>
              <a:schemeClr val="accent5">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13" name="Freeform 14">
            <a:extLst>
              <a:ext uri="{FF2B5EF4-FFF2-40B4-BE49-F238E27FC236}">
                <a16:creationId xmlns:a16="http://schemas.microsoft.com/office/drawing/2014/main" id="{96C7EF97-1EF7-AFA7-4724-E2A52039D436}"/>
              </a:ext>
            </a:extLst>
          </p:cNvPr>
          <p:cNvSpPr>
            <a:spLocks noEditPoints="1"/>
          </p:cNvSpPr>
          <p:nvPr/>
        </p:nvSpPr>
        <p:spPr bwMode="auto">
          <a:xfrm>
            <a:off x="17905491" y="3231267"/>
            <a:ext cx="624848" cy="651592"/>
          </a:xfrm>
          <a:custGeom>
            <a:avLst/>
            <a:gdLst>
              <a:gd name="T0" fmla="*/ 79 w 214"/>
              <a:gd name="T1" fmla="*/ 23 h 223"/>
              <a:gd name="T2" fmla="*/ 187 w 214"/>
              <a:gd name="T3" fmla="*/ 90 h 223"/>
              <a:gd name="T4" fmla="*/ 214 w 214"/>
              <a:gd name="T5" fmla="*/ 143 h 223"/>
              <a:gd name="T6" fmla="*/ 191 w 214"/>
              <a:gd name="T7" fmla="*/ 143 h 223"/>
              <a:gd name="T8" fmla="*/ 191 w 214"/>
              <a:gd name="T9" fmla="*/ 180 h 223"/>
              <a:gd name="T10" fmla="*/ 180 w 214"/>
              <a:gd name="T11" fmla="*/ 191 h 223"/>
              <a:gd name="T12" fmla="*/ 155 w 214"/>
              <a:gd name="T13" fmla="*/ 191 h 223"/>
              <a:gd name="T14" fmla="*/ 155 w 214"/>
              <a:gd name="T15" fmla="*/ 223 h 223"/>
              <a:gd name="T16" fmla="*/ 57 w 214"/>
              <a:gd name="T17" fmla="*/ 223 h 223"/>
              <a:gd name="T18" fmla="*/ 57 w 214"/>
              <a:gd name="T19" fmla="*/ 190 h 223"/>
              <a:gd name="T20" fmla="*/ 46 w 214"/>
              <a:gd name="T21" fmla="*/ 168 h 223"/>
              <a:gd name="T22" fmla="*/ 119 w 214"/>
              <a:gd name="T23" fmla="*/ 101 h 223"/>
              <a:gd name="T24" fmla="*/ 119 w 214"/>
              <a:gd name="T25" fmla="*/ 86 h 223"/>
              <a:gd name="T26" fmla="*/ 102 w 214"/>
              <a:gd name="T27" fmla="*/ 79 h 223"/>
              <a:gd name="T28" fmla="*/ 100 w 214"/>
              <a:gd name="T29" fmla="*/ 73 h 223"/>
              <a:gd name="T30" fmla="*/ 107 w 214"/>
              <a:gd name="T31" fmla="*/ 56 h 223"/>
              <a:gd name="T32" fmla="*/ 96 w 214"/>
              <a:gd name="T33" fmla="*/ 46 h 223"/>
              <a:gd name="T34" fmla="*/ 80 w 214"/>
              <a:gd name="T35" fmla="*/ 53 h 223"/>
              <a:gd name="T36" fmla="*/ 74 w 214"/>
              <a:gd name="T37" fmla="*/ 51 h 223"/>
              <a:gd name="T38" fmla="*/ 67 w 214"/>
              <a:gd name="T39" fmla="*/ 33 h 223"/>
              <a:gd name="T40" fmla="*/ 52 w 214"/>
              <a:gd name="T41" fmla="*/ 33 h 223"/>
              <a:gd name="T42" fmla="*/ 45 w 214"/>
              <a:gd name="T43" fmla="*/ 51 h 223"/>
              <a:gd name="T44" fmla="*/ 39 w 214"/>
              <a:gd name="T45" fmla="*/ 53 h 223"/>
              <a:gd name="T46" fmla="*/ 22 w 214"/>
              <a:gd name="T47" fmla="*/ 46 h 223"/>
              <a:gd name="T48" fmla="*/ 12 w 214"/>
              <a:gd name="T49" fmla="*/ 56 h 223"/>
              <a:gd name="T50" fmla="*/ 19 w 214"/>
              <a:gd name="T51" fmla="*/ 73 h 223"/>
              <a:gd name="T52" fmla="*/ 17 w 214"/>
              <a:gd name="T53" fmla="*/ 79 h 223"/>
              <a:gd name="T54" fmla="*/ 0 w 214"/>
              <a:gd name="T55" fmla="*/ 86 h 223"/>
              <a:gd name="T56" fmla="*/ 0 w 214"/>
              <a:gd name="T57" fmla="*/ 101 h 223"/>
              <a:gd name="T58" fmla="*/ 17 w 214"/>
              <a:gd name="T59" fmla="*/ 108 h 223"/>
              <a:gd name="T60" fmla="*/ 19 w 214"/>
              <a:gd name="T61" fmla="*/ 114 h 223"/>
              <a:gd name="T62" fmla="*/ 12 w 214"/>
              <a:gd name="T63" fmla="*/ 130 h 223"/>
              <a:gd name="T64" fmla="*/ 22 w 214"/>
              <a:gd name="T65" fmla="*/ 141 h 223"/>
              <a:gd name="T66" fmla="*/ 39 w 214"/>
              <a:gd name="T67" fmla="*/ 134 h 223"/>
              <a:gd name="T68" fmla="*/ 45 w 214"/>
              <a:gd name="T69" fmla="*/ 136 h 223"/>
              <a:gd name="T70" fmla="*/ 52 w 214"/>
              <a:gd name="T71" fmla="*/ 153 h 223"/>
              <a:gd name="T72" fmla="*/ 67 w 214"/>
              <a:gd name="T73" fmla="*/ 153 h 223"/>
              <a:gd name="T74" fmla="*/ 74 w 214"/>
              <a:gd name="T75" fmla="*/ 136 h 223"/>
              <a:gd name="T76" fmla="*/ 80 w 214"/>
              <a:gd name="T77" fmla="*/ 134 h 223"/>
              <a:gd name="T78" fmla="*/ 96 w 214"/>
              <a:gd name="T79" fmla="*/ 141 h 223"/>
              <a:gd name="T80" fmla="*/ 107 w 214"/>
              <a:gd name="T81" fmla="*/ 130 h 223"/>
              <a:gd name="T82" fmla="*/ 100 w 214"/>
              <a:gd name="T83" fmla="*/ 114 h 223"/>
              <a:gd name="T84" fmla="*/ 102 w 214"/>
              <a:gd name="T85" fmla="*/ 108 h 223"/>
              <a:gd name="T86" fmla="*/ 119 w 214"/>
              <a:gd name="T87" fmla="*/ 101 h 223"/>
              <a:gd name="T88" fmla="*/ 59 w 214"/>
              <a:gd name="T89" fmla="*/ 68 h 223"/>
              <a:gd name="T90" fmla="*/ 34 w 214"/>
              <a:gd name="T91" fmla="*/ 93 h 223"/>
              <a:gd name="T92" fmla="*/ 59 w 214"/>
              <a:gd name="T93" fmla="*/ 119 h 223"/>
              <a:gd name="T94" fmla="*/ 85 w 214"/>
              <a:gd name="T95" fmla="*/ 93 h 223"/>
              <a:gd name="T96" fmla="*/ 59 w 214"/>
              <a:gd name="T97" fmla="*/ 68 h 223"/>
              <a:gd name="T98" fmla="*/ 155 w 214"/>
              <a:gd name="T99" fmla="*/ 191 h 223"/>
              <a:gd name="T100" fmla="*/ 142 w 214"/>
              <a:gd name="T101" fmla="*/ 19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4" h="223">
                <a:moveTo>
                  <a:pt x="79" y="23"/>
                </a:moveTo>
                <a:cubicBezTo>
                  <a:pt x="198" y="0"/>
                  <a:pt x="187" y="90"/>
                  <a:pt x="187" y="90"/>
                </a:cubicBezTo>
                <a:cubicBezTo>
                  <a:pt x="214" y="143"/>
                  <a:pt x="214" y="143"/>
                  <a:pt x="214" y="143"/>
                </a:cubicBezTo>
                <a:cubicBezTo>
                  <a:pt x="191" y="143"/>
                  <a:pt x="191" y="143"/>
                  <a:pt x="191" y="143"/>
                </a:cubicBezTo>
                <a:cubicBezTo>
                  <a:pt x="191" y="180"/>
                  <a:pt x="191" y="180"/>
                  <a:pt x="191" y="180"/>
                </a:cubicBezTo>
                <a:cubicBezTo>
                  <a:pt x="191" y="186"/>
                  <a:pt x="186" y="191"/>
                  <a:pt x="180" y="191"/>
                </a:cubicBezTo>
                <a:cubicBezTo>
                  <a:pt x="155" y="191"/>
                  <a:pt x="155" y="191"/>
                  <a:pt x="155" y="191"/>
                </a:cubicBezTo>
                <a:cubicBezTo>
                  <a:pt x="155" y="223"/>
                  <a:pt x="155" y="223"/>
                  <a:pt x="155" y="223"/>
                </a:cubicBezTo>
                <a:moveTo>
                  <a:pt x="57" y="223"/>
                </a:moveTo>
                <a:cubicBezTo>
                  <a:pt x="57" y="190"/>
                  <a:pt x="57" y="190"/>
                  <a:pt x="57" y="190"/>
                </a:cubicBezTo>
                <a:cubicBezTo>
                  <a:pt x="46" y="168"/>
                  <a:pt x="46" y="168"/>
                  <a:pt x="46" y="168"/>
                </a:cubicBezTo>
                <a:moveTo>
                  <a:pt x="119" y="101"/>
                </a:moveTo>
                <a:cubicBezTo>
                  <a:pt x="119" y="86"/>
                  <a:pt x="119" y="86"/>
                  <a:pt x="119" y="86"/>
                </a:cubicBezTo>
                <a:cubicBezTo>
                  <a:pt x="102" y="79"/>
                  <a:pt x="102" y="79"/>
                  <a:pt x="102" y="79"/>
                </a:cubicBezTo>
                <a:cubicBezTo>
                  <a:pt x="101" y="77"/>
                  <a:pt x="101" y="75"/>
                  <a:pt x="100" y="73"/>
                </a:cubicBezTo>
                <a:cubicBezTo>
                  <a:pt x="107" y="56"/>
                  <a:pt x="107" y="56"/>
                  <a:pt x="107" y="56"/>
                </a:cubicBezTo>
                <a:cubicBezTo>
                  <a:pt x="96" y="46"/>
                  <a:pt x="96" y="46"/>
                  <a:pt x="96" y="46"/>
                </a:cubicBezTo>
                <a:cubicBezTo>
                  <a:pt x="80" y="53"/>
                  <a:pt x="80" y="53"/>
                  <a:pt x="80" y="53"/>
                </a:cubicBezTo>
                <a:cubicBezTo>
                  <a:pt x="78" y="52"/>
                  <a:pt x="76" y="51"/>
                  <a:pt x="74" y="51"/>
                </a:cubicBezTo>
                <a:cubicBezTo>
                  <a:pt x="67" y="33"/>
                  <a:pt x="67" y="33"/>
                  <a:pt x="67" y="33"/>
                </a:cubicBezTo>
                <a:cubicBezTo>
                  <a:pt x="52" y="33"/>
                  <a:pt x="52" y="33"/>
                  <a:pt x="52" y="33"/>
                </a:cubicBezTo>
                <a:cubicBezTo>
                  <a:pt x="45" y="51"/>
                  <a:pt x="45" y="51"/>
                  <a:pt x="45" y="51"/>
                </a:cubicBezTo>
                <a:cubicBezTo>
                  <a:pt x="43" y="51"/>
                  <a:pt x="41" y="52"/>
                  <a:pt x="39" y="53"/>
                </a:cubicBezTo>
                <a:cubicBezTo>
                  <a:pt x="22" y="46"/>
                  <a:pt x="22" y="46"/>
                  <a:pt x="22" y="46"/>
                </a:cubicBezTo>
                <a:cubicBezTo>
                  <a:pt x="12" y="56"/>
                  <a:pt x="12" y="56"/>
                  <a:pt x="12" y="56"/>
                </a:cubicBezTo>
                <a:cubicBezTo>
                  <a:pt x="19" y="73"/>
                  <a:pt x="19" y="73"/>
                  <a:pt x="19" y="73"/>
                </a:cubicBezTo>
                <a:cubicBezTo>
                  <a:pt x="18" y="75"/>
                  <a:pt x="17" y="77"/>
                  <a:pt x="17" y="79"/>
                </a:cubicBezTo>
                <a:cubicBezTo>
                  <a:pt x="0" y="86"/>
                  <a:pt x="0" y="86"/>
                  <a:pt x="0" y="86"/>
                </a:cubicBezTo>
                <a:cubicBezTo>
                  <a:pt x="0" y="101"/>
                  <a:pt x="0" y="101"/>
                  <a:pt x="0" y="101"/>
                </a:cubicBezTo>
                <a:cubicBezTo>
                  <a:pt x="17" y="108"/>
                  <a:pt x="17" y="108"/>
                  <a:pt x="17" y="108"/>
                </a:cubicBezTo>
                <a:cubicBezTo>
                  <a:pt x="17" y="110"/>
                  <a:pt x="18" y="112"/>
                  <a:pt x="19" y="114"/>
                </a:cubicBezTo>
                <a:cubicBezTo>
                  <a:pt x="12" y="130"/>
                  <a:pt x="12" y="130"/>
                  <a:pt x="12" y="130"/>
                </a:cubicBezTo>
                <a:cubicBezTo>
                  <a:pt x="22" y="141"/>
                  <a:pt x="22" y="141"/>
                  <a:pt x="22" y="141"/>
                </a:cubicBezTo>
                <a:cubicBezTo>
                  <a:pt x="39" y="134"/>
                  <a:pt x="39" y="134"/>
                  <a:pt x="39" y="134"/>
                </a:cubicBezTo>
                <a:cubicBezTo>
                  <a:pt x="41" y="135"/>
                  <a:pt x="43" y="135"/>
                  <a:pt x="45" y="136"/>
                </a:cubicBezTo>
                <a:cubicBezTo>
                  <a:pt x="52" y="153"/>
                  <a:pt x="52" y="153"/>
                  <a:pt x="52" y="153"/>
                </a:cubicBezTo>
                <a:cubicBezTo>
                  <a:pt x="67" y="153"/>
                  <a:pt x="67" y="153"/>
                  <a:pt x="67" y="153"/>
                </a:cubicBezTo>
                <a:cubicBezTo>
                  <a:pt x="74" y="136"/>
                  <a:pt x="74" y="136"/>
                  <a:pt x="74" y="136"/>
                </a:cubicBezTo>
                <a:cubicBezTo>
                  <a:pt x="76" y="135"/>
                  <a:pt x="78" y="135"/>
                  <a:pt x="80" y="134"/>
                </a:cubicBezTo>
                <a:cubicBezTo>
                  <a:pt x="96" y="141"/>
                  <a:pt x="96" y="141"/>
                  <a:pt x="96" y="141"/>
                </a:cubicBezTo>
                <a:cubicBezTo>
                  <a:pt x="107" y="130"/>
                  <a:pt x="107" y="130"/>
                  <a:pt x="107" y="130"/>
                </a:cubicBezTo>
                <a:cubicBezTo>
                  <a:pt x="100" y="114"/>
                  <a:pt x="100" y="114"/>
                  <a:pt x="100" y="114"/>
                </a:cubicBezTo>
                <a:cubicBezTo>
                  <a:pt x="101" y="112"/>
                  <a:pt x="101" y="110"/>
                  <a:pt x="102" y="108"/>
                </a:cubicBezTo>
                <a:lnTo>
                  <a:pt x="119" y="101"/>
                </a:lnTo>
                <a:close/>
                <a:moveTo>
                  <a:pt x="59" y="68"/>
                </a:moveTo>
                <a:cubicBezTo>
                  <a:pt x="46" y="68"/>
                  <a:pt x="34" y="79"/>
                  <a:pt x="34" y="93"/>
                </a:cubicBezTo>
                <a:cubicBezTo>
                  <a:pt x="34" y="107"/>
                  <a:pt x="46" y="119"/>
                  <a:pt x="59" y="119"/>
                </a:cubicBezTo>
                <a:cubicBezTo>
                  <a:pt x="73" y="119"/>
                  <a:pt x="85" y="107"/>
                  <a:pt x="85" y="93"/>
                </a:cubicBezTo>
                <a:cubicBezTo>
                  <a:pt x="85" y="79"/>
                  <a:pt x="73" y="68"/>
                  <a:pt x="59" y="68"/>
                </a:cubicBezTo>
                <a:close/>
                <a:moveTo>
                  <a:pt x="155" y="191"/>
                </a:moveTo>
                <a:cubicBezTo>
                  <a:pt x="142" y="191"/>
                  <a:pt x="142" y="191"/>
                  <a:pt x="142" y="191"/>
                </a:cubicBezTo>
              </a:path>
            </a:pathLst>
          </a:custGeom>
          <a:noFill/>
          <a:ln w="2540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14" name="Freeform 15">
            <a:extLst>
              <a:ext uri="{FF2B5EF4-FFF2-40B4-BE49-F238E27FC236}">
                <a16:creationId xmlns:a16="http://schemas.microsoft.com/office/drawing/2014/main" id="{7EFAB496-C694-FEE3-333D-AC73980C5D7A}"/>
              </a:ext>
            </a:extLst>
          </p:cNvPr>
          <p:cNvSpPr>
            <a:spLocks noEditPoints="1"/>
          </p:cNvSpPr>
          <p:nvPr/>
        </p:nvSpPr>
        <p:spPr bwMode="auto">
          <a:xfrm>
            <a:off x="15153243" y="3351617"/>
            <a:ext cx="583515" cy="510576"/>
          </a:xfrm>
          <a:custGeom>
            <a:avLst/>
            <a:gdLst>
              <a:gd name="T0" fmla="*/ 125730 w 200"/>
              <a:gd name="T1" fmla="*/ 361950 h 175"/>
              <a:gd name="T2" fmla="*/ 80010 w 200"/>
              <a:gd name="T3" fmla="*/ 293370 h 175"/>
              <a:gd name="T4" fmla="*/ 91440 w 200"/>
              <a:gd name="T5" fmla="*/ 251460 h 175"/>
              <a:gd name="T6" fmla="*/ 99060 w 200"/>
              <a:gd name="T7" fmla="*/ 243840 h 175"/>
              <a:gd name="T8" fmla="*/ 140970 w 200"/>
              <a:gd name="T9" fmla="*/ 255270 h 175"/>
              <a:gd name="T10" fmla="*/ 247650 w 200"/>
              <a:gd name="T11" fmla="*/ 426720 h 175"/>
              <a:gd name="T12" fmla="*/ 247650 w 200"/>
              <a:gd name="T13" fmla="*/ 560070 h 175"/>
              <a:gd name="T14" fmla="*/ 125730 w 200"/>
              <a:gd name="T15" fmla="*/ 560070 h 175"/>
              <a:gd name="T16" fmla="*/ 125730 w 200"/>
              <a:gd name="T17" fmla="*/ 514350 h 175"/>
              <a:gd name="T18" fmla="*/ 0 w 200"/>
              <a:gd name="T19" fmla="*/ 377190 h 175"/>
              <a:gd name="T20" fmla="*/ 0 w 200"/>
              <a:gd name="T21" fmla="*/ 114300 h 175"/>
              <a:gd name="T22" fmla="*/ 34290 w 200"/>
              <a:gd name="T23" fmla="*/ 83820 h 175"/>
              <a:gd name="T24" fmla="*/ 34290 w 200"/>
              <a:gd name="T25" fmla="*/ 83820 h 175"/>
              <a:gd name="T26" fmla="*/ 64770 w 200"/>
              <a:gd name="T27" fmla="*/ 114300 h 175"/>
              <a:gd name="T28" fmla="*/ 64770 w 200"/>
              <a:gd name="T29" fmla="*/ 217170 h 175"/>
              <a:gd name="T30" fmla="*/ 285750 w 200"/>
              <a:gd name="T31" fmla="*/ 666750 h 175"/>
              <a:gd name="T32" fmla="*/ 285750 w 200"/>
              <a:gd name="T33" fmla="*/ 560070 h 175"/>
              <a:gd name="T34" fmla="*/ 91440 w 200"/>
              <a:gd name="T35" fmla="*/ 560070 h 175"/>
              <a:gd name="T36" fmla="*/ 91440 w 200"/>
              <a:gd name="T37" fmla="*/ 666750 h 175"/>
              <a:gd name="T38" fmla="*/ 640080 w 200"/>
              <a:gd name="T39" fmla="*/ 361950 h 175"/>
              <a:gd name="T40" fmla="*/ 681990 w 200"/>
              <a:gd name="T41" fmla="*/ 293370 h 175"/>
              <a:gd name="T42" fmla="*/ 674370 w 200"/>
              <a:gd name="T43" fmla="*/ 251460 h 175"/>
              <a:gd name="T44" fmla="*/ 666750 w 200"/>
              <a:gd name="T45" fmla="*/ 243840 h 175"/>
              <a:gd name="T46" fmla="*/ 621030 w 200"/>
              <a:gd name="T47" fmla="*/ 255270 h 175"/>
              <a:gd name="T48" fmla="*/ 514350 w 200"/>
              <a:gd name="T49" fmla="*/ 426720 h 175"/>
              <a:gd name="T50" fmla="*/ 514350 w 200"/>
              <a:gd name="T51" fmla="*/ 560070 h 175"/>
              <a:gd name="T52" fmla="*/ 640080 w 200"/>
              <a:gd name="T53" fmla="*/ 560070 h 175"/>
              <a:gd name="T54" fmla="*/ 640080 w 200"/>
              <a:gd name="T55" fmla="*/ 514350 h 175"/>
              <a:gd name="T56" fmla="*/ 762000 w 200"/>
              <a:gd name="T57" fmla="*/ 377190 h 175"/>
              <a:gd name="T58" fmla="*/ 762000 w 200"/>
              <a:gd name="T59" fmla="*/ 114300 h 175"/>
              <a:gd name="T60" fmla="*/ 731520 w 200"/>
              <a:gd name="T61" fmla="*/ 83820 h 175"/>
              <a:gd name="T62" fmla="*/ 731520 w 200"/>
              <a:gd name="T63" fmla="*/ 83820 h 175"/>
              <a:gd name="T64" fmla="*/ 701040 w 200"/>
              <a:gd name="T65" fmla="*/ 114300 h 175"/>
              <a:gd name="T66" fmla="*/ 701040 w 200"/>
              <a:gd name="T67" fmla="*/ 217170 h 175"/>
              <a:gd name="T68" fmla="*/ 674370 w 200"/>
              <a:gd name="T69" fmla="*/ 666750 h 175"/>
              <a:gd name="T70" fmla="*/ 674370 w 200"/>
              <a:gd name="T71" fmla="*/ 560070 h 175"/>
              <a:gd name="T72" fmla="*/ 480060 w 200"/>
              <a:gd name="T73" fmla="*/ 560070 h 175"/>
              <a:gd name="T74" fmla="*/ 480060 w 200"/>
              <a:gd name="T75" fmla="*/ 666750 h 175"/>
              <a:gd name="T76" fmla="*/ 381000 w 200"/>
              <a:gd name="T77" fmla="*/ 0 h 175"/>
              <a:gd name="T78" fmla="*/ 209550 w 200"/>
              <a:gd name="T79" fmla="*/ 175260 h 175"/>
              <a:gd name="T80" fmla="*/ 381000 w 200"/>
              <a:gd name="T81" fmla="*/ 346710 h 175"/>
              <a:gd name="T82" fmla="*/ 556260 w 200"/>
              <a:gd name="T83" fmla="*/ 175260 h 175"/>
              <a:gd name="T84" fmla="*/ 381000 w 200"/>
              <a:gd name="T85" fmla="*/ 0 h 175"/>
              <a:gd name="T86" fmla="*/ 335280 w 200"/>
              <a:gd name="T87" fmla="*/ 228600 h 175"/>
              <a:gd name="T88" fmla="*/ 381000 w 200"/>
              <a:gd name="T89" fmla="*/ 259080 h 175"/>
              <a:gd name="T90" fmla="*/ 430530 w 200"/>
              <a:gd name="T91" fmla="*/ 217170 h 175"/>
              <a:gd name="T92" fmla="*/ 381000 w 200"/>
              <a:gd name="T93" fmla="*/ 175260 h 175"/>
              <a:gd name="T94" fmla="*/ 335280 w 200"/>
              <a:gd name="T95" fmla="*/ 133350 h 175"/>
              <a:gd name="T96" fmla="*/ 381000 w 200"/>
              <a:gd name="T97" fmla="*/ 87630 h 175"/>
              <a:gd name="T98" fmla="*/ 426720 w 200"/>
              <a:gd name="T99" fmla="*/ 118110 h 175"/>
              <a:gd name="T100" fmla="*/ 381000 w 200"/>
              <a:gd name="T101" fmla="*/ 87630 h 175"/>
              <a:gd name="T102" fmla="*/ 381000 w 200"/>
              <a:gd name="T103" fmla="*/ 64770 h 175"/>
              <a:gd name="T104" fmla="*/ 381000 w 200"/>
              <a:gd name="T105" fmla="*/ 285750 h 175"/>
              <a:gd name="T106" fmla="*/ 381000 w 200"/>
              <a:gd name="T107" fmla="*/ 259080 h 1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0" h="175">
                <a:moveTo>
                  <a:pt x="33" y="95"/>
                </a:moveTo>
                <a:cubicBezTo>
                  <a:pt x="21" y="77"/>
                  <a:pt x="21" y="77"/>
                  <a:pt x="21" y="77"/>
                </a:cubicBezTo>
                <a:cubicBezTo>
                  <a:pt x="19" y="73"/>
                  <a:pt x="20" y="68"/>
                  <a:pt x="24" y="66"/>
                </a:cubicBezTo>
                <a:cubicBezTo>
                  <a:pt x="26" y="64"/>
                  <a:pt x="26" y="64"/>
                  <a:pt x="26" y="64"/>
                </a:cubicBezTo>
                <a:cubicBezTo>
                  <a:pt x="30" y="62"/>
                  <a:pt x="35" y="63"/>
                  <a:pt x="37" y="67"/>
                </a:cubicBezTo>
                <a:cubicBezTo>
                  <a:pt x="65" y="112"/>
                  <a:pt x="65" y="112"/>
                  <a:pt x="65" y="112"/>
                </a:cubicBezTo>
                <a:cubicBezTo>
                  <a:pt x="65" y="147"/>
                  <a:pt x="65" y="147"/>
                  <a:pt x="65" y="147"/>
                </a:cubicBezTo>
                <a:cubicBezTo>
                  <a:pt x="33" y="147"/>
                  <a:pt x="33" y="147"/>
                  <a:pt x="33" y="147"/>
                </a:cubicBezTo>
                <a:cubicBezTo>
                  <a:pt x="33" y="135"/>
                  <a:pt x="33" y="135"/>
                  <a:pt x="33" y="135"/>
                </a:cubicBezTo>
                <a:cubicBezTo>
                  <a:pt x="0" y="99"/>
                  <a:pt x="0" y="99"/>
                  <a:pt x="0" y="99"/>
                </a:cubicBezTo>
                <a:cubicBezTo>
                  <a:pt x="0" y="30"/>
                  <a:pt x="0" y="30"/>
                  <a:pt x="0" y="30"/>
                </a:cubicBezTo>
                <a:cubicBezTo>
                  <a:pt x="0" y="25"/>
                  <a:pt x="4" y="22"/>
                  <a:pt x="9" y="22"/>
                </a:cubicBezTo>
                <a:cubicBezTo>
                  <a:pt x="9" y="22"/>
                  <a:pt x="9" y="22"/>
                  <a:pt x="9" y="22"/>
                </a:cubicBezTo>
                <a:cubicBezTo>
                  <a:pt x="13" y="22"/>
                  <a:pt x="17" y="25"/>
                  <a:pt x="17" y="30"/>
                </a:cubicBezTo>
                <a:cubicBezTo>
                  <a:pt x="17" y="57"/>
                  <a:pt x="17" y="57"/>
                  <a:pt x="17" y="57"/>
                </a:cubicBezTo>
                <a:moveTo>
                  <a:pt x="75" y="175"/>
                </a:moveTo>
                <a:cubicBezTo>
                  <a:pt x="75" y="147"/>
                  <a:pt x="75" y="147"/>
                  <a:pt x="75" y="147"/>
                </a:cubicBezTo>
                <a:cubicBezTo>
                  <a:pt x="24" y="147"/>
                  <a:pt x="24" y="147"/>
                  <a:pt x="24" y="147"/>
                </a:cubicBezTo>
                <a:cubicBezTo>
                  <a:pt x="24" y="175"/>
                  <a:pt x="24" y="175"/>
                  <a:pt x="24" y="175"/>
                </a:cubicBezTo>
                <a:moveTo>
                  <a:pt x="168" y="95"/>
                </a:moveTo>
                <a:cubicBezTo>
                  <a:pt x="179" y="77"/>
                  <a:pt x="179" y="77"/>
                  <a:pt x="179" y="77"/>
                </a:cubicBezTo>
                <a:cubicBezTo>
                  <a:pt x="181" y="73"/>
                  <a:pt x="180" y="68"/>
                  <a:pt x="177" y="66"/>
                </a:cubicBezTo>
                <a:cubicBezTo>
                  <a:pt x="175" y="64"/>
                  <a:pt x="175" y="64"/>
                  <a:pt x="175" y="64"/>
                </a:cubicBezTo>
                <a:cubicBezTo>
                  <a:pt x="171" y="62"/>
                  <a:pt x="166" y="63"/>
                  <a:pt x="163" y="67"/>
                </a:cubicBezTo>
                <a:cubicBezTo>
                  <a:pt x="135" y="112"/>
                  <a:pt x="135" y="112"/>
                  <a:pt x="135" y="112"/>
                </a:cubicBezTo>
                <a:cubicBezTo>
                  <a:pt x="135" y="147"/>
                  <a:pt x="135" y="147"/>
                  <a:pt x="135" y="147"/>
                </a:cubicBezTo>
                <a:cubicBezTo>
                  <a:pt x="168" y="147"/>
                  <a:pt x="168" y="147"/>
                  <a:pt x="168" y="147"/>
                </a:cubicBezTo>
                <a:cubicBezTo>
                  <a:pt x="168" y="135"/>
                  <a:pt x="168" y="135"/>
                  <a:pt x="168" y="135"/>
                </a:cubicBezTo>
                <a:cubicBezTo>
                  <a:pt x="200" y="99"/>
                  <a:pt x="200" y="99"/>
                  <a:pt x="200" y="99"/>
                </a:cubicBezTo>
                <a:cubicBezTo>
                  <a:pt x="200" y="30"/>
                  <a:pt x="200" y="30"/>
                  <a:pt x="200" y="30"/>
                </a:cubicBezTo>
                <a:cubicBezTo>
                  <a:pt x="200" y="25"/>
                  <a:pt x="197" y="22"/>
                  <a:pt x="192" y="22"/>
                </a:cubicBezTo>
                <a:cubicBezTo>
                  <a:pt x="192" y="22"/>
                  <a:pt x="192" y="22"/>
                  <a:pt x="192" y="22"/>
                </a:cubicBezTo>
                <a:cubicBezTo>
                  <a:pt x="188" y="22"/>
                  <a:pt x="184" y="25"/>
                  <a:pt x="184" y="30"/>
                </a:cubicBezTo>
                <a:cubicBezTo>
                  <a:pt x="184" y="57"/>
                  <a:pt x="184" y="57"/>
                  <a:pt x="184" y="57"/>
                </a:cubicBezTo>
                <a:moveTo>
                  <a:pt x="177" y="175"/>
                </a:moveTo>
                <a:cubicBezTo>
                  <a:pt x="177" y="147"/>
                  <a:pt x="177" y="147"/>
                  <a:pt x="177" y="147"/>
                </a:cubicBezTo>
                <a:cubicBezTo>
                  <a:pt x="126" y="147"/>
                  <a:pt x="126" y="147"/>
                  <a:pt x="126" y="147"/>
                </a:cubicBezTo>
                <a:cubicBezTo>
                  <a:pt x="126" y="175"/>
                  <a:pt x="126" y="175"/>
                  <a:pt x="126" y="175"/>
                </a:cubicBezTo>
                <a:moveTo>
                  <a:pt x="100" y="0"/>
                </a:moveTo>
                <a:cubicBezTo>
                  <a:pt x="75" y="0"/>
                  <a:pt x="55" y="21"/>
                  <a:pt x="55" y="46"/>
                </a:cubicBezTo>
                <a:cubicBezTo>
                  <a:pt x="55" y="71"/>
                  <a:pt x="75" y="91"/>
                  <a:pt x="100" y="91"/>
                </a:cubicBezTo>
                <a:cubicBezTo>
                  <a:pt x="125" y="91"/>
                  <a:pt x="146" y="71"/>
                  <a:pt x="146" y="46"/>
                </a:cubicBezTo>
                <a:cubicBezTo>
                  <a:pt x="146" y="21"/>
                  <a:pt x="125" y="0"/>
                  <a:pt x="100" y="0"/>
                </a:cubicBezTo>
                <a:close/>
                <a:moveTo>
                  <a:pt x="88" y="60"/>
                </a:moveTo>
                <a:cubicBezTo>
                  <a:pt x="90" y="65"/>
                  <a:pt x="95" y="68"/>
                  <a:pt x="100" y="68"/>
                </a:cubicBezTo>
                <a:cubicBezTo>
                  <a:pt x="107" y="68"/>
                  <a:pt x="113" y="63"/>
                  <a:pt x="113" y="57"/>
                </a:cubicBezTo>
                <a:cubicBezTo>
                  <a:pt x="113" y="51"/>
                  <a:pt x="107" y="46"/>
                  <a:pt x="100" y="46"/>
                </a:cubicBezTo>
                <a:cubicBezTo>
                  <a:pt x="93" y="45"/>
                  <a:pt x="88" y="41"/>
                  <a:pt x="88" y="35"/>
                </a:cubicBezTo>
                <a:cubicBezTo>
                  <a:pt x="88" y="28"/>
                  <a:pt x="93" y="23"/>
                  <a:pt x="100" y="23"/>
                </a:cubicBezTo>
                <a:cubicBezTo>
                  <a:pt x="106" y="23"/>
                  <a:pt x="111" y="27"/>
                  <a:pt x="112" y="31"/>
                </a:cubicBezTo>
                <a:moveTo>
                  <a:pt x="100" y="23"/>
                </a:moveTo>
                <a:cubicBezTo>
                  <a:pt x="100" y="17"/>
                  <a:pt x="100" y="17"/>
                  <a:pt x="100" y="17"/>
                </a:cubicBezTo>
                <a:moveTo>
                  <a:pt x="100" y="75"/>
                </a:moveTo>
                <a:cubicBezTo>
                  <a:pt x="100" y="68"/>
                  <a:pt x="100" y="68"/>
                  <a:pt x="100" y="68"/>
                </a:cubicBezTo>
              </a:path>
            </a:pathLst>
          </a:custGeom>
          <a:noFill/>
          <a:ln w="254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O" dirty="0">
              <a:latin typeface="Montserrat Light" panose="00000400000000000000" pitchFamily="50" charset="0"/>
            </a:endParaRPr>
          </a:p>
        </p:txBody>
      </p:sp>
      <p:sp>
        <p:nvSpPr>
          <p:cNvPr id="18" name="Text Placeholder 17">
            <a:extLst>
              <a:ext uri="{FF2B5EF4-FFF2-40B4-BE49-F238E27FC236}">
                <a16:creationId xmlns:a16="http://schemas.microsoft.com/office/drawing/2014/main" id="{2253602E-D580-663F-281C-596FFB6E1015}"/>
              </a:ext>
            </a:extLst>
          </p:cNvPr>
          <p:cNvSpPr txBox="1">
            <a:spLocks/>
          </p:cNvSpPr>
          <p:nvPr/>
        </p:nvSpPr>
        <p:spPr>
          <a:xfrm>
            <a:off x="13189331" y="5116530"/>
            <a:ext cx="1400326" cy="78288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dirty="0">
                <a:solidFill>
                  <a:schemeClr val="bg1"/>
                </a:solidFill>
              </a:rPr>
              <a:t>Lorem ipsum dolor sit </a:t>
            </a:r>
            <a:r>
              <a:rPr lang="en-US" sz="1050" dirty="0" err="1">
                <a:solidFill>
                  <a:schemeClr val="bg1"/>
                </a:solidFill>
              </a:rPr>
              <a:t>amet</a:t>
            </a:r>
            <a:r>
              <a:rPr lang="en-US" sz="1050" dirty="0">
                <a:solidFill>
                  <a:schemeClr val="bg1"/>
                </a:solidFill>
              </a:rPr>
              <a:t>, </a:t>
            </a:r>
            <a:r>
              <a:rPr lang="en-US" sz="1050" dirty="0" err="1">
                <a:solidFill>
                  <a:schemeClr val="bg1"/>
                </a:solidFill>
              </a:rPr>
              <a:t>consectetur</a:t>
            </a:r>
            <a:r>
              <a:rPr lang="en-US" sz="1050" dirty="0">
                <a:solidFill>
                  <a:schemeClr val="bg1"/>
                </a:solidFill>
              </a:rPr>
              <a:t> </a:t>
            </a:r>
            <a:r>
              <a:rPr lang="en-US" sz="1050" dirty="0" err="1">
                <a:solidFill>
                  <a:schemeClr val="bg1"/>
                </a:solidFill>
              </a:rPr>
              <a:t>adipiscing</a:t>
            </a:r>
            <a:r>
              <a:rPr lang="en-US" sz="1050" dirty="0">
                <a:solidFill>
                  <a:schemeClr val="bg1"/>
                </a:solidFill>
              </a:rPr>
              <a:t> </a:t>
            </a:r>
            <a:r>
              <a:rPr lang="en-US" sz="1050" dirty="0" err="1">
                <a:solidFill>
                  <a:schemeClr val="bg1"/>
                </a:solidFill>
              </a:rPr>
              <a:t>elit</a:t>
            </a:r>
            <a:r>
              <a:rPr lang="en-US" sz="1050" dirty="0">
                <a:solidFill>
                  <a:schemeClr val="bg1"/>
                </a:solidFill>
              </a:rPr>
              <a:t>, </a:t>
            </a:r>
            <a:r>
              <a:rPr lang="en-US" sz="1050" dirty="0" err="1">
                <a:solidFill>
                  <a:schemeClr val="bg1"/>
                </a:solidFill>
              </a:rPr>
              <a:t>sed</a:t>
            </a:r>
            <a:r>
              <a:rPr lang="en-US" sz="1050" dirty="0">
                <a:solidFill>
                  <a:schemeClr val="bg1"/>
                </a:solidFill>
              </a:rPr>
              <a:t> do</a:t>
            </a:r>
            <a:endParaRPr lang="ru-RU" sz="1050" dirty="0">
              <a:solidFill>
                <a:schemeClr val="bg1"/>
              </a:solidFill>
            </a:endParaRPr>
          </a:p>
        </p:txBody>
      </p:sp>
      <p:sp>
        <p:nvSpPr>
          <p:cNvPr id="19" name="Text Placeholder 18">
            <a:extLst>
              <a:ext uri="{FF2B5EF4-FFF2-40B4-BE49-F238E27FC236}">
                <a16:creationId xmlns:a16="http://schemas.microsoft.com/office/drawing/2014/main" id="{B3FA2DB0-3422-475A-8345-586465399EC8}"/>
              </a:ext>
            </a:extLst>
          </p:cNvPr>
          <p:cNvSpPr txBox="1">
            <a:spLocks/>
          </p:cNvSpPr>
          <p:nvPr/>
        </p:nvSpPr>
        <p:spPr>
          <a:xfrm>
            <a:off x="13222996" y="4805321"/>
            <a:ext cx="1349379" cy="29418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bg1">
                    <a:lumMod val="85000"/>
                  </a:schemeClr>
                </a:solidFill>
                <a:latin typeface="Montserrat-Bold" panose="00000800000000000000" pitchFamily="50" charset="0"/>
              </a:rPr>
              <a:t>Creative</a:t>
            </a:r>
            <a:endParaRPr lang="ru-RU" sz="1800" dirty="0">
              <a:solidFill>
                <a:schemeClr val="bg1">
                  <a:lumMod val="85000"/>
                </a:schemeClr>
              </a:solidFill>
              <a:latin typeface="Montserrat-Bold" panose="00000800000000000000" pitchFamily="50" charset="0"/>
            </a:endParaRPr>
          </a:p>
        </p:txBody>
      </p:sp>
      <p:sp>
        <p:nvSpPr>
          <p:cNvPr id="20" name="Text Placeholder 19">
            <a:extLst>
              <a:ext uri="{FF2B5EF4-FFF2-40B4-BE49-F238E27FC236}">
                <a16:creationId xmlns:a16="http://schemas.microsoft.com/office/drawing/2014/main" id="{54FC0743-497E-4847-7301-AD5AA5E567D2}"/>
              </a:ext>
            </a:extLst>
          </p:cNvPr>
          <p:cNvSpPr txBox="1">
            <a:spLocks/>
          </p:cNvSpPr>
          <p:nvPr/>
        </p:nvSpPr>
        <p:spPr>
          <a:xfrm>
            <a:off x="14685152" y="5116530"/>
            <a:ext cx="1400326" cy="7828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dirty="0">
                <a:solidFill>
                  <a:schemeClr val="bg1"/>
                </a:solidFill>
              </a:rPr>
              <a:t>Lorem ipsum dolor sit </a:t>
            </a:r>
            <a:r>
              <a:rPr lang="en-US" sz="1050" dirty="0" err="1">
                <a:solidFill>
                  <a:schemeClr val="bg1"/>
                </a:solidFill>
              </a:rPr>
              <a:t>amet</a:t>
            </a:r>
            <a:r>
              <a:rPr lang="en-US" sz="1050" dirty="0">
                <a:solidFill>
                  <a:schemeClr val="bg1"/>
                </a:solidFill>
              </a:rPr>
              <a:t>, </a:t>
            </a:r>
            <a:r>
              <a:rPr lang="en-US" sz="1050" dirty="0" err="1">
                <a:solidFill>
                  <a:schemeClr val="bg1"/>
                </a:solidFill>
              </a:rPr>
              <a:t>consectetur</a:t>
            </a:r>
            <a:r>
              <a:rPr lang="en-US" sz="1050" dirty="0">
                <a:solidFill>
                  <a:schemeClr val="bg1"/>
                </a:solidFill>
              </a:rPr>
              <a:t> </a:t>
            </a:r>
            <a:r>
              <a:rPr lang="en-US" sz="1050" dirty="0" err="1">
                <a:solidFill>
                  <a:schemeClr val="bg1"/>
                </a:solidFill>
              </a:rPr>
              <a:t>adipiscing</a:t>
            </a:r>
            <a:r>
              <a:rPr lang="en-US" sz="1050" dirty="0">
                <a:solidFill>
                  <a:schemeClr val="bg1"/>
                </a:solidFill>
              </a:rPr>
              <a:t> </a:t>
            </a:r>
            <a:r>
              <a:rPr lang="en-US" sz="1050" dirty="0" err="1">
                <a:solidFill>
                  <a:schemeClr val="bg1"/>
                </a:solidFill>
              </a:rPr>
              <a:t>elit</a:t>
            </a:r>
            <a:r>
              <a:rPr lang="en-US" sz="1050" dirty="0">
                <a:solidFill>
                  <a:schemeClr val="bg1"/>
                </a:solidFill>
              </a:rPr>
              <a:t>, sed do</a:t>
            </a:r>
            <a:endParaRPr lang="ru-RU" sz="1050" dirty="0">
              <a:solidFill>
                <a:schemeClr val="bg1"/>
              </a:solidFill>
            </a:endParaRPr>
          </a:p>
          <a:p>
            <a:pPr algn="ctr"/>
            <a:endParaRPr lang="ru-RU" sz="1050" dirty="0">
              <a:solidFill>
                <a:schemeClr val="bg1"/>
              </a:solidFill>
            </a:endParaRPr>
          </a:p>
        </p:txBody>
      </p:sp>
      <p:sp>
        <p:nvSpPr>
          <p:cNvPr id="21" name="Text Placeholder 20">
            <a:extLst>
              <a:ext uri="{FF2B5EF4-FFF2-40B4-BE49-F238E27FC236}">
                <a16:creationId xmlns:a16="http://schemas.microsoft.com/office/drawing/2014/main" id="{C744216A-47FC-E589-16D3-F647238B1EF1}"/>
              </a:ext>
            </a:extLst>
          </p:cNvPr>
          <p:cNvSpPr txBox="1">
            <a:spLocks/>
          </p:cNvSpPr>
          <p:nvPr/>
        </p:nvSpPr>
        <p:spPr>
          <a:xfrm>
            <a:off x="14718817" y="4805321"/>
            <a:ext cx="1349379" cy="294189"/>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accent2"/>
                </a:solidFill>
                <a:latin typeface="Montserrat-Bold" panose="00000800000000000000" pitchFamily="50" charset="0"/>
              </a:rPr>
              <a:t>Investment</a:t>
            </a:r>
            <a:endParaRPr lang="ru-RU" sz="1800" dirty="0">
              <a:solidFill>
                <a:schemeClr val="accent2"/>
              </a:solidFill>
              <a:latin typeface="Montserrat-Bold" panose="00000800000000000000" pitchFamily="50" charset="0"/>
            </a:endParaRPr>
          </a:p>
        </p:txBody>
      </p:sp>
      <p:sp>
        <p:nvSpPr>
          <p:cNvPr id="22" name="Text Placeholder 21">
            <a:extLst>
              <a:ext uri="{FF2B5EF4-FFF2-40B4-BE49-F238E27FC236}">
                <a16:creationId xmlns:a16="http://schemas.microsoft.com/office/drawing/2014/main" id="{2B8C7C1F-7DAC-C6AD-9E05-35E3CC470454}"/>
              </a:ext>
            </a:extLst>
          </p:cNvPr>
          <p:cNvSpPr txBox="1">
            <a:spLocks/>
          </p:cNvSpPr>
          <p:nvPr/>
        </p:nvSpPr>
        <p:spPr>
          <a:xfrm>
            <a:off x="16113613" y="5116530"/>
            <a:ext cx="1400326" cy="7828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a:solidFill>
                  <a:schemeClr val="bg1"/>
                </a:solidFill>
              </a:rPr>
              <a:t>Lorem ipsum dolor sit amet, consectetur adipiscing elit, sed do</a:t>
            </a:r>
            <a:endParaRPr lang="ru-RU" sz="1050">
              <a:solidFill>
                <a:schemeClr val="bg1"/>
              </a:solidFill>
            </a:endParaRPr>
          </a:p>
          <a:p>
            <a:pPr algn="ctr"/>
            <a:endParaRPr lang="ru-RU" sz="1050" dirty="0">
              <a:solidFill>
                <a:schemeClr val="bg1"/>
              </a:solidFill>
            </a:endParaRPr>
          </a:p>
        </p:txBody>
      </p:sp>
      <p:sp>
        <p:nvSpPr>
          <p:cNvPr id="23" name="Text Placeholder 22">
            <a:extLst>
              <a:ext uri="{FF2B5EF4-FFF2-40B4-BE49-F238E27FC236}">
                <a16:creationId xmlns:a16="http://schemas.microsoft.com/office/drawing/2014/main" id="{08D15CD5-B06D-FC3F-E134-D78E224EC32B}"/>
              </a:ext>
            </a:extLst>
          </p:cNvPr>
          <p:cNvSpPr txBox="1">
            <a:spLocks/>
          </p:cNvSpPr>
          <p:nvPr/>
        </p:nvSpPr>
        <p:spPr>
          <a:xfrm>
            <a:off x="16113613" y="4805321"/>
            <a:ext cx="1442985" cy="29418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accent3"/>
                </a:solidFill>
                <a:latin typeface="Montserrat-Bold" panose="00000800000000000000" pitchFamily="50" charset="0"/>
              </a:rPr>
              <a:t>Management</a:t>
            </a:r>
            <a:endParaRPr lang="ru-RU" sz="1800" dirty="0">
              <a:solidFill>
                <a:schemeClr val="accent3"/>
              </a:solidFill>
              <a:latin typeface="Montserrat-Bold" panose="00000800000000000000" pitchFamily="50" charset="0"/>
            </a:endParaRPr>
          </a:p>
        </p:txBody>
      </p:sp>
      <p:sp>
        <p:nvSpPr>
          <p:cNvPr id="24" name="Text Placeholder 23">
            <a:extLst>
              <a:ext uri="{FF2B5EF4-FFF2-40B4-BE49-F238E27FC236}">
                <a16:creationId xmlns:a16="http://schemas.microsoft.com/office/drawing/2014/main" id="{4CD3A6B7-3F1B-F2DD-0C30-AFE1B7ED5A06}"/>
              </a:ext>
            </a:extLst>
          </p:cNvPr>
          <p:cNvSpPr txBox="1">
            <a:spLocks/>
          </p:cNvSpPr>
          <p:nvPr/>
        </p:nvSpPr>
        <p:spPr>
          <a:xfrm>
            <a:off x="17506526" y="5116530"/>
            <a:ext cx="1400326" cy="7828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a:solidFill>
                  <a:schemeClr val="bg1"/>
                </a:solidFill>
              </a:rPr>
              <a:t>Lorem ipsum dolor sit amet, consectetur adipiscing elit, sed do</a:t>
            </a:r>
            <a:endParaRPr lang="ru-RU" sz="1050">
              <a:solidFill>
                <a:schemeClr val="bg1"/>
              </a:solidFill>
            </a:endParaRPr>
          </a:p>
          <a:p>
            <a:pPr algn="ctr"/>
            <a:endParaRPr lang="ru-RU" sz="1050" dirty="0">
              <a:solidFill>
                <a:schemeClr val="bg1"/>
              </a:solidFill>
            </a:endParaRPr>
          </a:p>
        </p:txBody>
      </p:sp>
      <p:sp>
        <p:nvSpPr>
          <p:cNvPr id="25" name="Text Placeholder 24">
            <a:extLst>
              <a:ext uri="{FF2B5EF4-FFF2-40B4-BE49-F238E27FC236}">
                <a16:creationId xmlns:a16="http://schemas.microsoft.com/office/drawing/2014/main" id="{2345495F-DE60-8D6E-3C50-00C02247F17D}"/>
              </a:ext>
            </a:extLst>
          </p:cNvPr>
          <p:cNvSpPr txBox="1">
            <a:spLocks/>
          </p:cNvSpPr>
          <p:nvPr/>
        </p:nvSpPr>
        <p:spPr>
          <a:xfrm>
            <a:off x="17506526" y="4805321"/>
            <a:ext cx="1349379" cy="29418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accent4"/>
                </a:solidFill>
                <a:latin typeface="Montserrat-Bold" panose="00000800000000000000" pitchFamily="50" charset="0"/>
              </a:rPr>
              <a:t>Business</a:t>
            </a:r>
            <a:endParaRPr lang="ru-RU" sz="1800" dirty="0">
              <a:solidFill>
                <a:schemeClr val="accent4"/>
              </a:solidFill>
              <a:latin typeface="Montserrat-Bold" panose="00000800000000000000" pitchFamily="50" charset="0"/>
            </a:endParaRPr>
          </a:p>
        </p:txBody>
      </p:sp>
      <p:sp>
        <p:nvSpPr>
          <p:cNvPr id="26" name="Text Placeholder 25">
            <a:extLst>
              <a:ext uri="{FF2B5EF4-FFF2-40B4-BE49-F238E27FC236}">
                <a16:creationId xmlns:a16="http://schemas.microsoft.com/office/drawing/2014/main" id="{DF63D211-71DA-16D5-949B-EBD60B073A6A}"/>
              </a:ext>
            </a:extLst>
          </p:cNvPr>
          <p:cNvSpPr txBox="1">
            <a:spLocks/>
          </p:cNvSpPr>
          <p:nvPr/>
        </p:nvSpPr>
        <p:spPr>
          <a:xfrm>
            <a:off x="18979365" y="5116530"/>
            <a:ext cx="1400326" cy="7828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a:solidFill>
                  <a:schemeClr val="bg1"/>
                </a:solidFill>
              </a:rPr>
              <a:t>Lorem ipsum dolor sit amet, consectetur adipiscing elit, sed do</a:t>
            </a:r>
            <a:endParaRPr lang="ru-RU" sz="1050">
              <a:solidFill>
                <a:schemeClr val="bg1"/>
              </a:solidFill>
            </a:endParaRPr>
          </a:p>
          <a:p>
            <a:pPr algn="ctr"/>
            <a:endParaRPr lang="ru-RU" sz="1050" dirty="0">
              <a:solidFill>
                <a:schemeClr val="bg1"/>
              </a:solidFill>
            </a:endParaRPr>
          </a:p>
        </p:txBody>
      </p:sp>
      <p:sp>
        <p:nvSpPr>
          <p:cNvPr id="27" name="Text Placeholder 26">
            <a:extLst>
              <a:ext uri="{FF2B5EF4-FFF2-40B4-BE49-F238E27FC236}">
                <a16:creationId xmlns:a16="http://schemas.microsoft.com/office/drawing/2014/main" id="{5F69316D-3D79-AA11-EEA9-0E03E1767550}"/>
              </a:ext>
            </a:extLst>
          </p:cNvPr>
          <p:cNvSpPr txBox="1">
            <a:spLocks/>
          </p:cNvSpPr>
          <p:nvPr/>
        </p:nvSpPr>
        <p:spPr>
          <a:xfrm>
            <a:off x="18979365" y="4805321"/>
            <a:ext cx="1349379" cy="29418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accent5"/>
                </a:solidFill>
                <a:latin typeface="Montserrat-Bold" panose="00000800000000000000" pitchFamily="50" charset="0"/>
              </a:rPr>
              <a:t>Goal</a:t>
            </a:r>
            <a:endParaRPr lang="ru-RU" sz="1800" dirty="0">
              <a:solidFill>
                <a:schemeClr val="accent5"/>
              </a:solidFill>
              <a:latin typeface="Montserrat-Bold" panose="00000800000000000000" pitchFamily="50" charset="0"/>
            </a:endParaRPr>
          </a:p>
        </p:txBody>
      </p:sp>
      <p:pic>
        <p:nvPicPr>
          <p:cNvPr id="31" name="Graphic 30" descr="Bullseye">
            <a:extLst>
              <a:ext uri="{FF2B5EF4-FFF2-40B4-BE49-F238E27FC236}">
                <a16:creationId xmlns:a16="http://schemas.microsoft.com/office/drawing/2014/main" id="{766A64A6-2FD6-7DC8-ACAE-69783972FA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01387" y="1915552"/>
            <a:ext cx="914400" cy="914400"/>
          </a:xfrm>
          <a:prstGeom prst="rect">
            <a:avLst/>
          </a:prstGeom>
        </p:spPr>
      </p:pic>
      <p:sp>
        <p:nvSpPr>
          <p:cNvPr id="53" name="TextBox 52">
            <a:extLst>
              <a:ext uri="{FF2B5EF4-FFF2-40B4-BE49-F238E27FC236}">
                <a16:creationId xmlns:a16="http://schemas.microsoft.com/office/drawing/2014/main" id="{82434AAD-6276-EC0A-31ED-589DD1285475}"/>
              </a:ext>
            </a:extLst>
          </p:cNvPr>
          <p:cNvSpPr txBox="1"/>
          <p:nvPr/>
        </p:nvSpPr>
        <p:spPr>
          <a:xfrm>
            <a:off x="3572613" y="6196404"/>
            <a:ext cx="5587690" cy="276999"/>
          </a:xfrm>
          <a:prstGeom prst="rect">
            <a:avLst/>
          </a:prstGeom>
          <a:noFill/>
        </p:spPr>
        <p:txBody>
          <a:bodyPr wrap="square" rtlCol="0">
            <a:spAutoFit/>
          </a:bodyPr>
          <a:lstStyle/>
          <a:p>
            <a:pPr algn="ctr"/>
            <a:r>
              <a:rPr lang="en-US" sz="1200" spc="600" dirty="0">
                <a:solidFill>
                  <a:schemeClr val="bg1"/>
                </a:solidFill>
                <a:latin typeface="Montserrat Light" pitchFamily="2" charset="77"/>
              </a:rPr>
              <a:t>WWW.PPTHEMES.COM </a:t>
            </a:r>
          </a:p>
        </p:txBody>
      </p:sp>
      <p:sp>
        <p:nvSpPr>
          <p:cNvPr id="7" name="TextBox 6">
            <a:extLst>
              <a:ext uri="{FF2B5EF4-FFF2-40B4-BE49-F238E27FC236}">
                <a16:creationId xmlns:a16="http://schemas.microsoft.com/office/drawing/2014/main" id="{1D2858B7-EA58-9712-2E1D-5424FCB52747}"/>
              </a:ext>
            </a:extLst>
          </p:cNvPr>
          <p:cNvSpPr txBox="1"/>
          <p:nvPr/>
        </p:nvSpPr>
        <p:spPr>
          <a:xfrm>
            <a:off x="2142148" y="2479053"/>
            <a:ext cx="8052403" cy="923330"/>
          </a:xfrm>
          <a:prstGeom prst="rect">
            <a:avLst/>
          </a:prstGeom>
          <a:noFill/>
        </p:spPr>
        <p:txBody>
          <a:bodyPr wrap="square" rtlCol="0">
            <a:spAutoFit/>
          </a:bodyPr>
          <a:lstStyle/>
          <a:p>
            <a:pPr algn="ctr"/>
            <a:r>
              <a:rPr lang="en-US" sz="5400" b="1" dirty="0">
                <a:solidFill>
                  <a:schemeClr val="bg1"/>
                </a:solidFill>
                <a:latin typeface="Montserrat" pitchFamily="2" charset="77"/>
              </a:rPr>
              <a:t>THANKS</a:t>
            </a:r>
            <a:endParaRPr lang="en-US" sz="5400" dirty="0">
              <a:solidFill>
                <a:schemeClr val="bg1"/>
              </a:solidFill>
              <a:latin typeface="Montserrat" pitchFamily="2" charset="77"/>
            </a:endParaRPr>
          </a:p>
        </p:txBody>
      </p:sp>
      <p:sp>
        <p:nvSpPr>
          <p:cNvPr id="15" name="TextBox 14">
            <a:extLst>
              <a:ext uri="{FF2B5EF4-FFF2-40B4-BE49-F238E27FC236}">
                <a16:creationId xmlns:a16="http://schemas.microsoft.com/office/drawing/2014/main" id="{CFF83E85-A71D-30C6-C6E2-0A05655C8660}"/>
              </a:ext>
            </a:extLst>
          </p:cNvPr>
          <p:cNvSpPr txBox="1"/>
          <p:nvPr/>
        </p:nvSpPr>
        <p:spPr>
          <a:xfrm>
            <a:off x="2142148" y="-725520"/>
            <a:ext cx="8052403" cy="584775"/>
          </a:xfrm>
          <a:prstGeom prst="rect">
            <a:avLst/>
          </a:prstGeom>
          <a:noFill/>
        </p:spPr>
        <p:txBody>
          <a:bodyPr wrap="square" rtlCol="0">
            <a:spAutoFit/>
          </a:bodyPr>
          <a:lstStyle/>
          <a:p>
            <a:pPr algn="ctr"/>
            <a:r>
              <a:rPr lang="en-US" sz="3200" b="1" dirty="0">
                <a:ln>
                  <a:solidFill>
                    <a:schemeClr val="bg1"/>
                  </a:solidFill>
                </a:ln>
                <a:noFill/>
                <a:latin typeface="Montserrat" pitchFamily="2" charset="77"/>
              </a:rPr>
              <a:t>THANKS</a:t>
            </a:r>
            <a:endParaRPr lang="en-US" sz="3200" dirty="0">
              <a:ln>
                <a:solidFill>
                  <a:schemeClr val="bg1"/>
                </a:solidFill>
              </a:ln>
              <a:noFill/>
              <a:latin typeface="Montserrat" pitchFamily="2" charset="77"/>
            </a:endParaRPr>
          </a:p>
        </p:txBody>
      </p:sp>
      <p:sp>
        <p:nvSpPr>
          <p:cNvPr id="16" name="TextBox 15">
            <a:extLst>
              <a:ext uri="{FF2B5EF4-FFF2-40B4-BE49-F238E27FC236}">
                <a16:creationId xmlns:a16="http://schemas.microsoft.com/office/drawing/2014/main" id="{CD7B3C40-659A-977A-E1E2-34CBC3021C21}"/>
              </a:ext>
            </a:extLst>
          </p:cNvPr>
          <p:cNvSpPr txBox="1"/>
          <p:nvPr/>
        </p:nvSpPr>
        <p:spPr>
          <a:xfrm>
            <a:off x="2142148" y="6923329"/>
            <a:ext cx="8052403" cy="584775"/>
          </a:xfrm>
          <a:prstGeom prst="rect">
            <a:avLst/>
          </a:prstGeom>
          <a:noFill/>
        </p:spPr>
        <p:txBody>
          <a:bodyPr wrap="square" rtlCol="0">
            <a:spAutoFit/>
          </a:bodyPr>
          <a:lstStyle/>
          <a:p>
            <a:pPr algn="ctr"/>
            <a:r>
              <a:rPr lang="en-US" sz="3200" b="1" dirty="0">
                <a:ln>
                  <a:solidFill>
                    <a:schemeClr val="bg1"/>
                  </a:solidFill>
                </a:ln>
                <a:noFill/>
                <a:latin typeface="Montserrat" pitchFamily="2" charset="77"/>
              </a:rPr>
              <a:t>THANKS</a:t>
            </a:r>
            <a:endParaRPr lang="en-US" sz="3200" dirty="0">
              <a:ln>
                <a:solidFill>
                  <a:schemeClr val="bg1"/>
                </a:solidFill>
              </a:ln>
              <a:noFill/>
              <a:latin typeface="Montserrat" pitchFamily="2" charset="77"/>
            </a:endParaRPr>
          </a:p>
        </p:txBody>
      </p:sp>
      <p:sp>
        <p:nvSpPr>
          <p:cNvPr id="17" name="TextBox 16">
            <a:extLst>
              <a:ext uri="{FF2B5EF4-FFF2-40B4-BE49-F238E27FC236}">
                <a16:creationId xmlns:a16="http://schemas.microsoft.com/office/drawing/2014/main" id="{BEB40F41-5B26-D1A2-5354-26705462A83C}"/>
              </a:ext>
            </a:extLst>
          </p:cNvPr>
          <p:cNvSpPr txBox="1"/>
          <p:nvPr/>
        </p:nvSpPr>
        <p:spPr>
          <a:xfrm>
            <a:off x="3302155" y="5734739"/>
            <a:ext cx="5587690" cy="461665"/>
          </a:xfrm>
          <a:prstGeom prst="rect">
            <a:avLst/>
          </a:prstGeom>
          <a:noFill/>
        </p:spPr>
        <p:txBody>
          <a:bodyPr wrap="square" rtlCol="0">
            <a:spAutoFit/>
          </a:bodyPr>
          <a:lstStyle/>
          <a:p>
            <a:pPr algn="ctr"/>
            <a:r>
              <a:rPr lang="en-US" sz="1200" spc="600" dirty="0">
                <a:solidFill>
                  <a:schemeClr val="bg1"/>
                </a:solidFill>
                <a:latin typeface="Montserrat Light" pitchFamily="2" charset="77"/>
              </a:rPr>
              <a:t>BY JOLIE</a:t>
            </a:r>
          </a:p>
          <a:p>
            <a:pPr algn="ctr"/>
            <a:r>
              <a:rPr lang="en-US" sz="1200" spc="600" dirty="0">
                <a:solidFill>
                  <a:srgbClr val="FFAA19"/>
                </a:solidFill>
                <a:latin typeface="Montserrat Light" pitchFamily="2" charset="77"/>
              </a:rPr>
              <a:t>DOWNLOAD FOR FREE ON</a:t>
            </a:r>
          </a:p>
        </p:txBody>
      </p:sp>
    </p:spTree>
    <p:extLst>
      <p:ext uri="{BB962C8B-B14F-4D97-AF65-F5344CB8AC3E}">
        <p14:creationId xmlns:p14="http://schemas.microsoft.com/office/powerpoint/2010/main" val="712040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F3678745-9AF2-BB77-7593-F0AE6B6727FE}"/>
              </a:ext>
            </a:extLst>
          </p:cNvPr>
          <p:cNvGrpSpPr/>
          <p:nvPr/>
        </p:nvGrpSpPr>
        <p:grpSpPr>
          <a:xfrm>
            <a:off x="12192000" y="-27415"/>
            <a:ext cx="12295230" cy="7021885"/>
            <a:chOff x="12179837" y="-27415"/>
            <a:chExt cx="12295230" cy="7021885"/>
          </a:xfrm>
        </p:grpSpPr>
        <p:pic>
          <p:nvPicPr>
            <p:cNvPr id="81" name="Picture 80">
              <a:extLst>
                <a:ext uri="{FF2B5EF4-FFF2-40B4-BE49-F238E27FC236}">
                  <a16:creationId xmlns:a16="http://schemas.microsoft.com/office/drawing/2014/main" id="{6418733D-D1B2-F747-7069-67D7059788BE}"/>
                </a:ext>
              </a:extLst>
            </p:cNvPr>
            <p:cNvPicPr>
              <a:picLocks noChangeAspect="1"/>
            </p:cNvPicPr>
            <p:nvPr/>
          </p:nvPicPr>
          <p:blipFill rotWithShape="1">
            <a:blip r:embed="rId2">
              <a:extLst>
                <a:ext uri="{28A0092B-C50C-407E-A947-70E740481C1C}">
                  <a14:useLocalDpi xmlns:a14="http://schemas.microsoft.com/office/drawing/2010/main" val="0"/>
                </a:ext>
              </a:extLst>
            </a:blip>
            <a:srcRect t="6477" b="368"/>
            <a:stretch/>
          </p:blipFill>
          <p:spPr>
            <a:xfrm>
              <a:off x="12179837" y="-27415"/>
              <a:ext cx="12192000" cy="6885415"/>
            </a:xfrm>
            <a:prstGeom prst="rect">
              <a:avLst/>
            </a:prstGeom>
          </p:spPr>
        </p:pic>
        <p:sp>
          <p:nvSpPr>
            <p:cNvPr id="82" name="Rectangle 81">
              <a:extLst>
                <a:ext uri="{FF2B5EF4-FFF2-40B4-BE49-F238E27FC236}">
                  <a16:creationId xmlns:a16="http://schemas.microsoft.com/office/drawing/2014/main" id="{1C17F809-3CC2-13F4-3B10-CFC3995CA323}"/>
                </a:ext>
              </a:extLst>
            </p:cNvPr>
            <p:cNvSpPr/>
            <p:nvPr/>
          </p:nvSpPr>
          <p:spPr>
            <a:xfrm>
              <a:off x="12206512" y="15795"/>
              <a:ext cx="12268555" cy="6978675"/>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Diamond 41">
            <a:extLst>
              <a:ext uri="{FF2B5EF4-FFF2-40B4-BE49-F238E27FC236}">
                <a16:creationId xmlns:a16="http://schemas.microsoft.com/office/drawing/2014/main" id="{C5FAAB6C-C6DE-4C3E-CF7B-5C55128EE02D}"/>
              </a:ext>
            </a:extLst>
          </p:cNvPr>
          <p:cNvSpPr/>
          <p:nvPr/>
        </p:nvSpPr>
        <p:spPr>
          <a:xfrm rot="10172173">
            <a:off x="5279768" y="1217923"/>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465FE290-8C8A-A662-17CB-264E51057509}"/>
              </a:ext>
            </a:extLst>
          </p:cNvPr>
          <p:cNvSpPr/>
          <p:nvPr/>
        </p:nvSpPr>
        <p:spPr>
          <a:xfrm rot="10172173">
            <a:off x="6635791" y="1217923"/>
            <a:ext cx="360000" cy="3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C6D828EB-E7EA-5773-9652-AE53FB5D669F}"/>
              </a:ext>
            </a:extLst>
          </p:cNvPr>
          <p:cNvSpPr/>
          <p:nvPr/>
        </p:nvSpPr>
        <p:spPr>
          <a:xfrm rot="10172173">
            <a:off x="6198048" y="1217923"/>
            <a:ext cx="360000" cy="360000"/>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21DFFB8E-C406-CF59-4CA2-EACEAF0C708E}"/>
              </a:ext>
            </a:extLst>
          </p:cNvPr>
          <p:cNvSpPr/>
          <p:nvPr/>
        </p:nvSpPr>
        <p:spPr>
          <a:xfrm rot="10172173">
            <a:off x="5738908" y="1217923"/>
            <a:ext cx="360000" cy="3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3C663A5-0996-8893-E730-E5C86AEB7C2A}"/>
              </a:ext>
            </a:extLst>
          </p:cNvPr>
          <p:cNvSpPr/>
          <p:nvPr/>
        </p:nvSpPr>
        <p:spPr>
          <a:xfrm rot="10172173">
            <a:off x="7080595" y="1217923"/>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53714C4-D0B0-696A-2886-56DEAF052418}"/>
              </a:ext>
            </a:extLst>
          </p:cNvPr>
          <p:cNvSpPr/>
          <p:nvPr/>
        </p:nvSpPr>
        <p:spPr>
          <a:xfrm>
            <a:off x="-9257" y="-120680"/>
            <a:ext cx="12227932" cy="7021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iamond 38">
            <a:extLst>
              <a:ext uri="{FF2B5EF4-FFF2-40B4-BE49-F238E27FC236}">
                <a16:creationId xmlns:a16="http://schemas.microsoft.com/office/drawing/2014/main" id="{0A53FDB5-8B45-2506-A392-9D328D5A3EC3}"/>
              </a:ext>
            </a:extLst>
          </p:cNvPr>
          <p:cNvSpPr/>
          <p:nvPr/>
        </p:nvSpPr>
        <p:spPr>
          <a:xfrm>
            <a:off x="9256063" y="2456933"/>
            <a:ext cx="918280" cy="91828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516647C1-AC26-B8BD-B6BD-784002349759}"/>
              </a:ext>
            </a:extLst>
          </p:cNvPr>
          <p:cNvSpPr/>
          <p:nvPr/>
        </p:nvSpPr>
        <p:spPr>
          <a:xfrm>
            <a:off x="8108753" y="2433337"/>
            <a:ext cx="918280" cy="918280"/>
          </a:xfrm>
          <a:prstGeom prst="diamond">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93A02406-42C1-74E2-EBD6-21A9CF95386A}"/>
              </a:ext>
            </a:extLst>
          </p:cNvPr>
          <p:cNvSpPr/>
          <p:nvPr/>
        </p:nvSpPr>
        <p:spPr>
          <a:xfrm>
            <a:off x="3330168" y="2473043"/>
            <a:ext cx="918280" cy="91828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12C0E848-C645-0759-55B9-7047D013FA57}"/>
              </a:ext>
            </a:extLst>
          </p:cNvPr>
          <p:cNvSpPr/>
          <p:nvPr/>
        </p:nvSpPr>
        <p:spPr>
          <a:xfrm>
            <a:off x="2126208" y="2497012"/>
            <a:ext cx="918280" cy="91828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Freeform 6">
            <a:extLst>
              <a:ext uri="{FF2B5EF4-FFF2-40B4-BE49-F238E27FC236}">
                <a16:creationId xmlns:a16="http://schemas.microsoft.com/office/drawing/2014/main" id="{8C30259E-8D96-8969-499D-237888D3B4B3}"/>
              </a:ext>
            </a:extLst>
          </p:cNvPr>
          <p:cNvSpPr>
            <a:spLocks/>
          </p:cNvSpPr>
          <p:nvPr/>
        </p:nvSpPr>
        <p:spPr bwMode="auto">
          <a:xfrm>
            <a:off x="13198467" y="2743788"/>
            <a:ext cx="1725017" cy="1726233"/>
          </a:xfrm>
          <a:custGeom>
            <a:avLst/>
            <a:gdLst>
              <a:gd name="T0" fmla="*/ 1128237 w 591"/>
              <a:gd name="T1" fmla="*/ 2109307 h 591"/>
              <a:gd name="T2" fmla="*/ 148653 w 591"/>
              <a:gd name="T3" fmla="*/ 1129032 h 591"/>
              <a:gd name="T4" fmla="*/ 1128237 w 591"/>
              <a:gd name="T5" fmla="*/ 148758 h 591"/>
              <a:gd name="T6" fmla="*/ 2107821 w 591"/>
              <a:gd name="T7" fmla="*/ 1129032 h 591"/>
              <a:gd name="T8" fmla="*/ 2088763 w 591"/>
              <a:gd name="T9" fmla="*/ 1323561 h 591"/>
              <a:gd name="T10" fmla="*/ 2172618 w 591"/>
              <a:gd name="T11" fmla="*/ 1544791 h 591"/>
              <a:gd name="T12" fmla="*/ 2252662 w 591"/>
              <a:gd name="T13" fmla="*/ 1129032 h 591"/>
              <a:gd name="T14" fmla="*/ 1128237 w 591"/>
              <a:gd name="T15" fmla="*/ 0 h 591"/>
              <a:gd name="T16" fmla="*/ 0 w 591"/>
              <a:gd name="T17" fmla="*/ 1129032 h 591"/>
              <a:gd name="T18" fmla="*/ 1128237 w 591"/>
              <a:gd name="T19" fmla="*/ 2254250 h 591"/>
              <a:gd name="T20" fmla="*/ 1959168 w 591"/>
              <a:gd name="T21" fmla="*/ 1884263 h 591"/>
              <a:gd name="T22" fmla="*/ 1875313 w 591"/>
              <a:gd name="T23" fmla="*/ 1762206 h 591"/>
              <a:gd name="T24" fmla="*/ 1128237 w 591"/>
              <a:gd name="T25" fmla="*/ 2109307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1" h="591">
                <a:moveTo>
                  <a:pt x="296" y="553"/>
                </a:moveTo>
                <a:cubicBezTo>
                  <a:pt x="154" y="553"/>
                  <a:pt x="39" y="438"/>
                  <a:pt x="39" y="296"/>
                </a:cubicBezTo>
                <a:cubicBezTo>
                  <a:pt x="39" y="154"/>
                  <a:pt x="154" y="39"/>
                  <a:pt x="296" y="39"/>
                </a:cubicBezTo>
                <a:cubicBezTo>
                  <a:pt x="437" y="39"/>
                  <a:pt x="553" y="154"/>
                  <a:pt x="553" y="296"/>
                </a:cubicBezTo>
                <a:cubicBezTo>
                  <a:pt x="553" y="313"/>
                  <a:pt x="551" y="331"/>
                  <a:pt x="548" y="347"/>
                </a:cubicBezTo>
                <a:cubicBezTo>
                  <a:pt x="552" y="368"/>
                  <a:pt x="560" y="387"/>
                  <a:pt x="570" y="405"/>
                </a:cubicBezTo>
                <a:cubicBezTo>
                  <a:pt x="583" y="371"/>
                  <a:pt x="591" y="334"/>
                  <a:pt x="591" y="296"/>
                </a:cubicBezTo>
                <a:cubicBezTo>
                  <a:pt x="591" y="133"/>
                  <a:pt x="459" y="0"/>
                  <a:pt x="296" y="0"/>
                </a:cubicBezTo>
                <a:cubicBezTo>
                  <a:pt x="133" y="0"/>
                  <a:pt x="0" y="133"/>
                  <a:pt x="0" y="296"/>
                </a:cubicBezTo>
                <a:cubicBezTo>
                  <a:pt x="0" y="459"/>
                  <a:pt x="133" y="591"/>
                  <a:pt x="296" y="591"/>
                </a:cubicBezTo>
                <a:cubicBezTo>
                  <a:pt x="382" y="591"/>
                  <a:pt x="460" y="554"/>
                  <a:pt x="514" y="494"/>
                </a:cubicBezTo>
                <a:cubicBezTo>
                  <a:pt x="506" y="484"/>
                  <a:pt x="499" y="473"/>
                  <a:pt x="492" y="462"/>
                </a:cubicBezTo>
                <a:cubicBezTo>
                  <a:pt x="445" y="517"/>
                  <a:pt x="374" y="553"/>
                  <a:pt x="296" y="553"/>
                </a:cubicBezTo>
                <a:close/>
              </a:path>
            </a:pathLst>
          </a:custGeom>
          <a:solidFill>
            <a:schemeClr val="bg1">
              <a:lumMod val="85000"/>
            </a:schemeClr>
          </a:solidFill>
          <a:ln>
            <a:noFill/>
          </a:ln>
        </p:spPr>
        <p:txBody>
          <a:bodyPr/>
          <a:lstStyle/>
          <a:p>
            <a:endParaRPr lang="es-CO" dirty="0">
              <a:latin typeface="Montserrat Light" panose="00000400000000000000" pitchFamily="50" charset="0"/>
            </a:endParaRPr>
          </a:p>
        </p:txBody>
      </p:sp>
      <p:sp>
        <p:nvSpPr>
          <p:cNvPr id="3" name="Freeform 7">
            <a:extLst>
              <a:ext uri="{FF2B5EF4-FFF2-40B4-BE49-F238E27FC236}">
                <a16:creationId xmlns:a16="http://schemas.microsoft.com/office/drawing/2014/main" id="{D7E259B8-0B73-63A8-D320-75DB42DE204D}"/>
              </a:ext>
            </a:extLst>
          </p:cNvPr>
          <p:cNvSpPr>
            <a:spLocks noEditPoints="1"/>
          </p:cNvSpPr>
          <p:nvPr/>
        </p:nvSpPr>
        <p:spPr bwMode="auto">
          <a:xfrm>
            <a:off x="14584316" y="2743788"/>
            <a:ext cx="1725017" cy="1726233"/>
          </a:xfrm>
          <a:custGeom>
            <a:avLst/>
            <a:gdLst>
              <a:gd name="T0" fmla="*/ 1875313 w 591"/>
              <a:gd name="T1" fmla="*/ 1762206 h 591"/>
              <a:gd name="T2" fmla="*/ 1959168 w 591"/>
              <a:gd name="T3" fmla="*/ 1884263 h 591"/>
              <a:gd name="T4" fmla="*/ 1124425 w 591"/>
              <a:gd name="T5" fmla="*/ 2254250 h 591"/>
              <a:gd name="T6" fmla="*/ 0 w 591"/>
              <a:gd name="T7" fmla="*/ 1129032 h 591"/>
              <a:gd name="T8" fmla="*/ 80044 w 591"/>
              <a:gd name="T9" fmla="*/ 709459 h 591"/>
              <a:gd name="T10" fmla="*/ 163899 w 591"/>
              <a:gd name="T11" fmla="*/ 934503 h 591"/>
              <a:gd name="T12" fmla="*/ 144841 w 591"/>
              <a:gd name="T13" fmla="*/ 1129032 h 591"/>
              <a:gd name="T14" fmla="*/ 1124425 w 591"/>
              <a:gd name="T15" fmla="*/ 2109307 h 591"/>
              <a:gd name="T16" fmla="*/ 1875313 w 591"/>
              <a:gd name="T17" fmla="*/ 1762206 h 591"/>
              <a:gd name="T18" fmla="*/ 2252662 w 591"/>
              <a:gd name="T19" fmla="*/ 1129032 h 591"/>
              <a:gd name="T20" fmla="*/ 1124425 w 591"/>
              <a:gd name="T21" fmla="*/ 0 h 591"/>
              <a:gd name="T22" fmla="*/ 293494 w 591"/>
              <a:gd name="T23" fmla="*/ 369987 h 591"/>
              <a:gd name="T24" fmla="*/ 377349 w 591"/>
              <a:gd name="T25" fmla="*/ 495859 h 591"/>
              <a:gd name="T26" fmla="*/ 1124425 w 591"/>
              <a:gd name="T27" fmla="*/ 148758 h 591"/>
              <a:gd name="T28" fmla="*/ 2104009 w 591"/>
              <a:gd name="T29" fmla="*/ 1129032 h 591"/>
              <a:gd name="T30" fmla="*/ 2084951 w 591"/>
              <a:gd name="T31" fmla="*/ 1323561 h 591"/>
              <a:gd name="T32" fmla="*/ 2172618 w 591"/>
              <a:gd name="T33" fmla="*/ 1544791 h 591"/>
              <a:gd name="T34" fmla="*/ 2252662 w 591"/>
              <a:gd name="T35" fmla="*/ 1129032 h 5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1" h="591">
                <a:moveTo>
                  <a:pt x="492" y="462"/>
                </a:moveTo>
                <a:cubicBezTo>
                  <a:pt x="499" y="473"/>
                  <a:pt x="506" y="484"/>
                  <a:pt x="514" y="494"/>
                </a:cubicBezTo>
                <a:cubicBezTo>
                  <a:pt x="460" y="554"/>
                  <a:pt x="382" y="591"/>
                  <a:pt x="295" y="591"/>
                </a:cubicBezTo>
                <a:cubicBezTo>
                  <a:pt x="132" y="591"/>
                  <a:pt x="0" y="459"/>
                  <a:pt x="0" y="296"/>
                </a:cubicBezTo>
                <a:cubicBezTo>
                  <a:pt x="0" y="257"/>
                  <a:pt x="8" y="220"/>
                  <a:pt x="21" y="186"/>
                </a:cubicBezTo>
                <a:cubicBezTo>
                  <a:pt x="31" y="204"/>
                  <a:pt x="39" y="224"/>
                  <a:pt x="43" y="245"/>
                </a:cubicBezTo>
                <a:cubicBezTo>
                  <a:pt x="40" y="261"/>
                  <a:pt x="38" y="278"/>
                  <a:pt x="38" y="296"/>
                </a:cubicBezTo>
                <a:cubicBezTo>
                  <a:pt x="38" y="438"/>
                  <a:pt x="154" y="553"/>
                  <a:pt x="295" y="553"/>
                </a:cubicBezTo>
                <a:cubicBezTo>
                  <a:pt x="374" y="553"/>
                  <a:pt x="445" y="517"/>
                  <a:pt x="492" y="462"/>
                </a:cubicBezTo>
                <a:close/>
                <a:moveTo>
                  <a:pt x="591" y="296"/>
                </a:moveTo>
                <a:cubicBezTo>
                  <a:pt x="591" y="133"/>
                  <a:pt x="458" y="0"/>
                  <a:pt x="295" y="0"/>
                </a:cubicBezTo>
                <a:cubicBezTo>
                  <a:pt x="209" y="0"/>
                  <a:pt x="131" y="38"/>
                  <a:pt x="77" y="97"/>
                </a:cubicBezTo>
                <a:cubicBezTo>
                  <a:pt x="85" y="108"/>
                  <a:pt x="92" y="119"/>
                  <a:pt x="99" y="130"/>
                </a:cubicBezTo>
                <a:cubicBezTo>
                  <a:pt x="146" y="74"/>
                  <a:pt x="217" y="39"/>
                  <a:pt x="295" y="39"/>
                </a:cubicBezTo>
                <a:cubicBezTo>
                  <a:pt x="437" y="39"/>
                  <a:pt x="552" y="154"/>
                  <a:pt x="552" y="296"/>
                </a:cubicBezTo>
                <a:cubicBezTo>
                  <a:pt x="552" y="313"/>
                  <a:pt x="551" y="330"/>
                  <a:pt x="547" y="347"/>
                </a:cubicBezTo>
                <a:cubicBezTo>
                  <a:pt x="552" y="368"/>
                  <a:pt x="560" y="387"/>
                  <a:pt x="570" y="405"/>
                </a:cubicBezTo>
                <a:cubicBezTo>
                  <a:pt x="583" y="371"/>
                  <a:pt x="591" y="334"/>
                  <a:pt x="591" y="29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dirty="0">
              <a:latin typeface="Montserrat Light" panose="00000400000000000000" pitchFamily="50" charset="0"/>
            </a:endParaRPr>
          </a:p>
        </p:txBody>
      </p:sp>
      <p:sp>
        <p:nvSpPr>
          <p:cNvPr id="4" name="Freeform 8">
            <a:extLst>
              <a:ext uri="{FF2B5EF4-FFF2-40B4-BE49-F238E27FC236}">
                <a16:creationId xmlns:a16="http://schemas.microsoft.com/office/drawing/2014/main" id="{AFDA944C-5B8F-D637-9D9B-29ACDCA841C5}"/>
              </a:ext>
            </a:extLst>
          </p:cNvPr>
          <p:cNvSpPr>
            <a:spLocks noEditPoints="1"/>
          </p:cNvSpPr>
          <p:nvPr/>
        </p:nvSpPr>
        <p:spPr bwMode="auto">
          <a:xfrm>
            <a:off x="15970165" y="2743788"/>
            <a:ext cx="1722586" cy="1726233"/>
          </a:xfrm>
          <a:custGeom>
            <a:avLst/>
            <a:gdLst>
              <a:gd name="T0" fmla="*/ 569 w 590"/>
              <a:gd name="T1" fmla="*/ 405 h 591"/>
              <a:gd name="T2" fmla="*/ 547 w 590"/>
              <a:gd name="T3" fmla="*/ 347 h 591"/>
              <a:gd name="T4" fmla="*/ 552 w 590"/>
              <a:gd name="T5" fmla="*/ 296 h 591"/>
              <a:gd name="T6" fmla="*/ 295 w 590"/>
              <a:gd name="T7" fmla="*/ 39 h 591"/>
              <a:gd name="T8" fmla="*/ 99 w 590"/>
              <a:gd name="T9" fmla="*/ 130 h 591"/>
              <a:gd name="T10" fmla="*/ 76 w 590"/>
              <a:gd name="T11" fmla="*/ 97 h 591"/>
              <a:gd name="T12" fmla="*/ 295 w 590"/>
              <a:gd name="T13" fmla="*/ 0 h 591"/>
              <a:gd name="T14" fmla="*/ 590 w 590"/>
              <a:gd name="T15" fmla="*/ 296 h 591"/>
              <a:gd name="T16" fmla="*/ 569 w 590"/>
              <a:gd name="T17" fmla="*/ 405 h 591"/>
              <a:gd name="T18" fmla="*/ 295 w 590"/>
              <a:gd name="T19" fmla="*/ 553 h 591"/>
              <a:gd name="T20" fmla="*/ 38 w 590"/>
              <a:gd name="T21" fmla="*/ 296 h 591"/>
              <a:gd name="T22" fmla="*/ 43 w 590"/>
              <a:gd name="T23" fmla="*/ 245 h 591"/>
              <a:gd name="T24" fmla="*/ 21 w 590"/>
              <a:gd name="T25" fmla="*/ 186 h 591"/>
              <a:gd name="T26" fmla="*/ 0 w 590"/>
              <a:gd name="T27" fmla="*/ 296 h 591"/>
              <a:gd name="T28" fmla="*/ 295 w 590"/>
              <a:gd name="T29" fmla="*/ 591 h 591"/>
              <a:gd name="T30" fmla="*/ 514 w 590"/>
              <a:gd name="T31" fmla="*/ 494 h 591"/>
              <a:gd name="T32" fmla="*/ 491 w 590"/>
              <a:gd name="T33" fmla="*/ 462 h 591"/>
              <a:gd name="T34" fmla="*/ 295 w 590"/>
              <a:gd name="T35" fmla="*/ 55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0" h="591">
                <a:moveTo>
                  <a:pt x="569" y="405"/>
                </a:moveTo>
                <a:cubicBezTo>
                  <a:pt x="559" y="387"/>
                  <a:pt x="552" y="368"/>
                  <a:pt x="547" y="347"/>
                </a:cubicBezTo>
                <a:cubicBezTo>
                  <a:pt x="550" y="331"/>
                  <a:pt x="552" y="313"/>
                  <a:pt x="552" y="296"/>
                </a:cubicBezTo>
                <a:cubicBezTo>
                  <a:pt x="552" y="154"/>
                  <a:pt x="437" y="39"/>
                  <a:pt x="295" y="39"/>
                </a:cubicBezTo>
                <a:cubicBezTo>
                  <a:pt x="216" y="39"/>
                  <a:pt x="146" y="74"/>
                  <a:pt x="99" y="130"/>
                </a:cubicBezTo>
                <a:cubicBezTo>
                  <a:pt x="92" y="119"/>
                  <a:pt x="84" y="108"/>
                  <a:pt x="76" y="97"/>
                </a:cubicBezTo>
                <a:cubicBezTo>
                  <a:pt x="130" y="38"/>
                  <a:pt x="208" y="0"/>
                  <a:pt x="295" y="0"/>
                </a:cubicBezTo>
                <a:cubicBezTo>
                  <a:pt x="458" y="0"/>
                  <a:pt x="590" y="133"/>
                  <a:pt x="590" y="296"/>
                </a:cubicBezTo>
                <a:cubicBezTo>
                  <a:pt x="590" y="334"/>
                  <a:pt x="583" y="371"/>
                  <a:pt x="569" y="405"/>
                </a:cubicBezTo>
                <a:close/>
                <a:moveTo>
                  <a:pt x="295" y="553"/>
                </a:moveTo>
                <a:cubicBezTo>
                  <a:pt x="153" y="553"/>
                  <a:pt x="38" y="438"/>
                  <a:pt x="38" y="296"/>
                </a:cubicBezTo>
                <a:cubicBezTo>
                  <a:pt x="38" y="278"/>
                  <a:pt x="40" y="261"/>
                  <a:pt x="43" y="245"/>
                </a:cubicBezTo>
                <a:cubicBezTo>
                  <a:pt x="38" y="224"/>
                  <a:pt x="31" y="204"/>
                  <a:pt x="21" y="186"/>
                </a:cubicBezTo>
                <a:cubicBezTo>
                  <a:pt x="7" y="220"/>
                  <a:pt x="0" y="257"/>
                  <a:pt x="0" y="296"/>
                </a:cubicBezTo>
                <a:cubicBezTo>
                  <a:pt x="0" y="459"/>
                  <a:pt x="132" y="591"/>
                  <a:pt x="295" y="591"/>
                </a:cubicBezTo>
                <a:cubicBezTo>
                  <a:pt x="382" y="591"/>
                  <a:pt x="460" y="554"/>
                  <a:pt x="514" y="494"/>
                </a:cubicBezTo>
                <a:cubicBezTo>
                  <a:pt x="506" y="484"/>
                  <a:pt x="498" y="473"/>
                  <a:pt x="491" y="462"/>
                </a:cubicBezTo>
                <a:cubicBezTo>
                  <a:pt x="444" y="517"/>
                  <a:pt x="374" y="553"/>
                  <a:pt x="295" y="553"/>
                </a:cubicBezTo>
                <a:close/>
              </a:path>
            </a:pathLst>
          </a:custGeom>
          <a:solidFill>
            <a:schemeClr val="accent3"/>
          </a:solidFill>
          <a:ln>
            <a:noFill/>
          </a:ln>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5" name="Freeform 9">
            <a:extLst>
              <a:ext uri="{FF2B5EF4-FFF2-40B4-BE49-F238E27FC236}">
                <a16:creationId xmlns:a16="http://schemas.microsoft.com/office/drawing/2014/main" id="{54F5E392-3AC5-4421-D346-62C1833065B9}"/>
              </a:ext>
            </a:extLst>
          </p:cNvPr>
          <p:cNvSpPr>
            <a:spLocks/>
          </p:cNvSpPr>
          <p:nvPr/>
        </p:nvSpPr>
        <p:spPr bwMode="auto">
          <a:xfrm>
            <a:off x="18740648" y="2743788"/>
            <a:ext cx="1723802" cy="1726233"/>
          </a:xfrm>
          <a:custGeom>
            <a:avLst/>
            <a:gdLst>
              <a:gd name="T0" fmla="*/ 295 w 591"/>
              <a:gd name="T1" fmla="*/ 0 h 591"/>
              <a:gd name="T2" fmla="*/ 77 w 591"/>
              <a:gd name="T3" fmla="*/ 97 h 591"/>
              <a:gd name="T4" fmla="*/ 99 w 591"/>
              <a:gd name="T5" fmla="*/ 130 h 591"/>
              <a:gd name="T6" fmla="*/ 295 w 591"/>
              <a:gd name="T7" fmla="*/ 39 h 591"/>
              <a:gd name="T8" fmla="*/ 552 w 591"/>
              <a:gd name="T9" fmla="*/ 296 h 591"/>
              <a:gd name="T10" fmla="*/ 295 w 591"/>
              <a:gd name="T11" fmla="*/ 553 h 591"/>
              <a:gd name="T12" fmla="*/ 38 w 591"/>
              <a:gd name="T13" fmla="*/ 296 h 591"/>
              <a:gd name="T14" fmla="*/ 43 w 591"/>
              <a:gd name="T15" fmla="*/ 245 h 591"/>
              <a:gd name="T16" fmla="*/ 21 w 591"/>
              <a:gd name="T17" fmla="*/ 186 h 591"/>
              <a:gd name="T18" fmla="*/ 0 w 591"/>
              <a:gd name="T19" fmla="*/ 296 h 591"/>
              <a:gd name="T20" fmla="*/ 295 w 591"/>
              <a:gd name="T21" fmla="*/ 591 h 591"/>
              <a:gd name="T22" fmla="*/ 591 w 591"/>
              <a:gd name="T23" fmla="*/ 296 h 591"/>
              <a:gd name="T24" fmla="*/ 295 w 591"/>
              <a:gd name="T2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295" y="0"/>
                </a:moveTo>
                <a:cubicBezTo>
                  <a:pt x="209" y="0"/>
                  <a:pt x="131" y="38"/>
                  <a:pt x="77" y="97"/>
                </a:cubicBezTo>
                <a:cubicBezTo>
                  <a:pt x="85" y="108"/>
                  <a:pt x="92" y="119"/>
                  <a:pt x="99" y="130"/>
                </a:cubicBezTo>
                <a:cubicBezTo>
                  <a:pt x="146" y="74"/>
                  <a:pt x="217" y="39"/>
                  <a:pt x="295" y="39"/>
                </a:cubicBezTo>
                <a:cubicBezTo>
                  <a:pt x="437" y="39"/>
                  <a:pt x="552" y="154"/>
                  <a:pt x="552" y="296"/>
                </a:cubicBezTo>
                <a:cubicBezTo>
                  <a:pt x="552" y="438"/>
                  <a:pt x="437" y="553"/>
                  <a:pt x="295" y="553"/>
                </a:cubicBezTo>
                <a:cubicBezTo>
                  <a:pt x="154" y="553"/>
                  <a:pt x="38" y="438"/>
                  <a:pt x="38" y="296"/>
                </a:cubicBezTo>
                <a:cubicBezTo>
                  <a:pt x="38" y="278"/>
                  <a:pt x="40" y="261"/>
                  <a:pt x="43" y="245"/>
                </a:cubicBezTo>
                <a:cubicBezTo>
                  <a:pt x="39" y="224"/>
                  <a:pt x="31" y="204"/>
                  <a:pt x="21" y="186"/>
                </a:cubicBezTo>
                <a:cubicBezTo>
                  <a:pt x="8" y="220"/>
                  <a:pt x="0" y="257"/>
                  <a:pt x="0" y="296"/>
                </a:cubicBezTo>
                <a:cubicBezTo>
                  <a:pt x="0" y="459"/>
                  <a:pt x="132" y="591"/>
                  <a:pt x="295" y="591"/>
                </a:cubicBezTo>
                <a:cubicBezTo>
                  <a:pt x="458" y="591"/>
                  <a:pt x="591" y="459"/>
                  <a:pt x="591" y="296"/>
                </a:cubicBezTo>
                <a:cubicBezTo>
                  <a:pt x="591" y="133"/>
                  <a:pt x="458" y="0"/>
                  <a:pt x="295" y="0"/>
                </a:cubicBezTo>
                <a:close/>
              </a:path>
            </a:pathLst>
          </a:custGeom>
          <a:solidFill>
            <a:schemeClr val="accent5">
              <a:lumMod val="60000"/>
              <a:lumOff val="40000"/>
            </a:schemeClr>
          </a:solidFill>
          <a:ln>
            <a:noFill/>
          </a:ln>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6" name="Freeform 10">
            <a:extLst>
              <a:ext uri="{FF2B5EF4-FFF2-40B4-BE49-F238E27FC236}">
                <a16:creationId xmlns:a16="http://schemas.microsoft.com/office/drawing/2014/main" id="{F23AF4EF-5782-B275-F8A3-882D03F57682}"/>
              </a:ext>
            </a:extLst>
          </p:cNvPr>
          <p:cNvSpPr>
            <a:spLocks noEditPoints="1"/>
          </p:cNvSpPr>
          <p:nvPr/>
        </p:nvSpPr>
        <p:spPr bwMode="auto">
          <a:xfrm>
            <a:off x="17353583" y="2743788"/>
            <a:ext cx="1725017" cy="1726233"/>
          </a:xfrm>
          <a:custGeom>
            <a:avLst/>
            <a:gdLst>
              <a:gd name="T0" fmla="*/ 492 w 591"/>
              <a:gd name="T1" fmla="*/ 462 h 591"/>
              <a:gd name="T2" fmla="*/ 514 w 591"/>
              <a:gd name="T3" fmla="*/ 494 h 591"/>
              <a:gd name="T4" fmla="*/ 296 w 591"/>
              <a:gd name="T5" fmla="*/ 591 h 591"/>
              <a:gd name="T6" fmla="*/ 0 w 591"/>
              <a:gd name="T7" fmla="*/ 296 h 591"/>
              <a:gd name="T8" fmla="*/ 21 w 591"/>
              <a:gd name="T9" fmla="*/ 186 h 591"/>
              <a:gd name="T10" fmla="*/ 44 w 591"/>
              <a:gd name="T11" fmla="*/ 244 h 591"/>
              <a:gd name="T12" fmla="*/ 39 w 591"/>
              <a:gd name="T13" fmla="*/ 296 h 591"/>
              <a:gd name="T14" fmla="*/ 296 w 591"/>
              <a:gd name="T15" fmla="*/ 553 h 591"/>
              <a:gd name="T16" fmla="*/ 492 w 591"/>
              <a:gd name="T17" fmla="*/ 462 h 591"/>
              <a:gd name="T18" fmla="*/ 591 w 591"/>
              <a:gd name="T19" fmla="*/ 296 h 591"/>
              <a:gd name="T20" fmla="*/ 296 w 591"/>
              <a:gd name="T21" fmla="*/ 0 h 591"/>
              <a:gd name="T22" fmla="*/ 77 w 591"/>
              <a:gd name="T23" fmla="*/ 97 h 591"/>
              <a:gd name="T24" fmla="*/ 99 w 591"/>
              <a:gd name="T25" fmla="*/ 130 h 591"/>
              <a:gd name="T26" fmla="*/ 296 w 591"/>
              <a:gd name="T27" fmla="*/ 39 h 591"/>
              <a:gd name="T28" fmla="*/ 553 w 591"/>
              <a:gd name="T29" fmla="*/ 296 h 591"/>
              <a:gd name="T30" fmla="*/ 548 w 591"/>
              <a:gd name="T31" fmla="*/ 347 h 591"/>
              <a:gd name="T32" fmla="*/ 570 w 591"/>
              <a:gd name="T33" fmla="*/ 405 h 591"/>
              <a:gd name="T34" fmla="*/ 591 w 591"/>
              <a:gd name="T35" fmla="*/ 29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1" h="591">
                <a:moveTo>
                  <a:pt x="492" y="462"/>
                </a:moveTo>
                <a:cubicBezTo>
                  <a:pt x="499" y="473"/>
                  <a:pt x="506" y="484"/>
                  <a:pt x="514" y="494"/>
                </a:cubicBezTo>
                <a:cubicBezTo>
                  <a:pt x="460" y="554"/>
                  <a:pt x="382" y="591"/>
                  <a:pt x="296" y="591"/>
                </a:cubicBezTo>
                <a:cubicBezTo>
                  <a:pt x="133" y="591"/>
                  <a:pt x="0" y="459"/>
                  <a:pt x="0" y="296"/>
                </a:cubicBezTo>
                <a:cubicBezTo>
                  <a:pt x="0" y="257"/>
                  <a:pt x="8" y="220"/>
                  <a:pt x="21" y="186"/>
                </a:cubicBezTo>
                <a:cubicBezTo>
                  <a:pt x="31" y="204"/>
                  <a:pt x="39" y="224"/>
                  <a:pt x="44" y="244"/>
                </a:cubicBezTo>
                <a:cubicBezTo>
                  <a:pt x="40" y="261"/>
                  <a:pt x="39" y="278"/>
                  <a:pt x="39" y="296"/>
                </a:cubicBezTo>
                <a:cubicBezTo>
                  <a:pt x="39" y="438"/>
                  <a:pt x="154" y="553"/>
                  <a:pt x="296" y="553"/>
                </a:cubicBezTo>
                <a:cubicBezTo>
                  <a:pt x="374" y="553"/>
                  <a:pt x="445" y="517"/>
                  <a:pt x="492" y="462"/>
                </a:cubicBezTo>
                <a:close/>
                <a:moveTo>
                  <a:pt x="591" y="296"/>
                </a:moveTo>
                <a:cubicBezTo>
                  <a:pt x="591" y="133"/>
                  <a:pt x="459" y="0"/>
                  <a:pt x="296" y="0"/>
                </a:cubicBezTo>
                <a:cubicBezTo>
                  <a:pt x="209" y="0"/>
                  <a:pt x="131" y="38"/>
                  <a:pt x="77" y="97"/>
                </a:cubicBezTo>
                <a:cubicBezTo>
                  <a:pt x="85" y="108"/>
                  <a:pt x="92" y="119"/>
                  <a:pt x="99" y="130"/>
                </a:cubicBezTo>
                <a:cubicBezTo>
                  <a:pt x="146" y="74"/>
                  <a:pt x="217" y="39"/>
                  <a:pt x="296" y="39"/>
                </a:cubicBezTo>
                <a:cubicBezTo>
                  <a:pt x="437" y="39"/>
                  <a:pt x="553" y="154"/>
                  <a:pt x="553" y="296"/>
                </a:cubicBezTo>
                <a:cubicBezTo>
                  <a:pt x="553" y="313"/>
                  <a:pt x="551" y="330"/>
                  <a:pt x="548" y="347"/>
                </a:cubicBezTo>
                <a:cubicBezTo>
                  <a:pt x="552" y="368"/>
                  <a:pt x="560" y="387"/>
                  <a:pt x="570" y="405"/>
                </a:cubicBezTo>
                <a:cubicBezTo>
                  <a:pt x="583" y="371"/>
                  <a:pt x="591" y="334"/>
                  <a:pt x="591" y="296"/>
                </a:cubicBezTo>
                <a:close/>
              </a:path>
            </a:pathLst>
          </a:custGeom>
          <a:solidFill>
            <a:schemeClr val="accent4"/>
          </a:solidFill>
          <a:ln>
            <a:noFill/>
          </a:ln>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10" name="Freeform 11">
            <a:extLst>
              <a:ext uri="{FF2B5EF4-FFF2-40B4-BE49-F238E27FC236}">
                <a16:creationId xmlns:a16="http://schemas.microsoft.com/office/drawing/2014/main" id="{F87962EB-0F20-0434-EECD-1DF9CEECD0B2}"/>
              </a:ext>
            </a:extLst>
          </p:cNvPr>
          <p:cNvSpPr>
            <a:spLocks noEditPoints="1"/>
          </p:cNvSpPr>
          <p:nvPr/>
        </p:nvSpPr>
        <p:spPr bwMode="auto">
          <a:xfrm>
            <a:off x="16595013" y="3307853"/>
            <a:ext cx="472890" cy="554339"/>
          </a:xfrm>
          <a:custGeom>
            <a:avLst/>
            <a:gdLst>
              <a:gd name="T0" fmla="*/ 389 w 389"/>
              <a:gd name="T1" fmla="*/ 187 h 456"/>
              <a:gd name="T2" fmla="*/ 389 w 389"/>
              <a:gd name="T3" fmla="*/ 456 h 456"/>
              <a:gd name="T4" fmla="*/ 0 w 389"/>
              <a:gd name="T5" fmla="*/ 456 h 456"/>
              <a:gd name="T6" fmla="*/ 0 w 389"/>
              <a:gd name="T7" fmla="*/ 187 h 456"/>
              <a:gd name="T8" fmla="*/ 389 w 389"/>
              <a:gd name="T9" fmla="*/ 456 h 456"/>
              <a:gd name="T10" fmla="*/ 195 w 389"/>
              <a:gd name="T11" fmla="*/ 322 h 456"/>
              <a:gd name="T12" fmla="*/ 0 w 389"/>
              <a:gd name="T13" fmla="*/ 456 h 456"/>
              <a:gd name="T14" fmla="*/ 389 w 389"/>
              <a:gd name="T15" fmla="*/ 187 h 456"/>
              <a:gd name="T16" fmla="*/ 257 w 389"/>
              <a:gd name="T17" fmla="*/ 324 h 456"/>
              <a:gd name="T18" fmla="*/ 0 w 389"/>
              <a:gd name="T19" fmla="*/ 187 h 456"/>
              <a:gd name="T20" fmla="*/ 132 w 389"/>
              <a:gd name="T21" fmla="*/ 324 h 456"/>
              <a:gd name="T22" fmla="*/ 341 w 389"/>
              <a:gd name="T23" fmla="*/ 180 h 456"/>
              <a:gd name="T24" fmla="*/ 341 w 389"/>
              <a:gd name="T25" fmla="*/ 84 h 456"/>
              <a:gd name="T26" fmla="*/ 257 w 389"/>
              <a:gd name="T27" fmla="*/ 0 h 456"/>
              <a:gd name="T28" fmla="*/ 48 w 389"/>
              <a:gd name="T29" fmla="*/ 0 h 456"/>
              <a:gd name="T30" fmla="*/ 48 w 389"/>
              <a:gd name="T31" fmla="*/ 180 h 456"/>
              <a:gd name="T32" fmla="*/ 341 w 389"/>
              <a:gd name="T33" fmla="*/ 84 h 456"/>
              <a:gd name="T34" fmla="*/ 257 w 389"/>
              <a:gd name="T35" fmla="*/ 0 h 456"/>
              <a:gd name="T36" fmla="*/ 257 w 389"/>
              <a:gd name="T37" fmla="*/ 84 h 456"/>
              <a:gd name="T38" fmla="*/ 341 w 389"/>
              <a:gd name="T39" fmla="*/ 84 h 456"/>
              <a:gd name="T40" fmla="*/ 130 w 389"/>
              <a:gd name="T41" fmla="*/ 132 h 456"/>
              <a:gd name="T42" fmla="*/ 89 w 389"/>
              <a:gd name="T43" fmla="*/ 132 h 456"/>
              <a:gd name="T44" fmla="*/ 288 w 389"/>
              <a:gd name="T45" fmla="*/ 132 h 456"/>
              <a:gd name="T46" fmla="*/ 171 w 389"/>
              <a:gd name="T47" fmla="*/ 132 h 456"/>
              <a:gd name="T48" fmla="*/ 89 w 389"/>
              <a:gd name="T49" fmla="*/ 175 h 456"/>
              <a:gd name="T50" fmla="*/ 202 w 389"/>
              <a:gd name="T51" fmla="*/ 175 h 456"/>
              <a:gd name="T52" fmla="*/ 288 w 389"/>
              <a:gd name="T53" fmla="*/ 175 h 456"/>
              <a:gd name="T54" fmla="*/ 245 w 389"/>
              <a:gd name="T55" fmla="*/ 17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456">
                <a:moveTo>
                  <a:pt x="389" y="187"/>
                </a:moveTo>
                <a:lnTo>
                  <a:pt x="389" y="456"/>
                </a:lnTo>
                <a:lnTo>
                  <a:pt x="0" y="456"/>
                </a:lnTo>
                <a:lnTo>
                  <a:pt x="0" y="187"/>
                </a:lnTo>
                <a:moveTo>
                  <a:pt x="389" y="456"/>
                </a:moveTo>
                <a:lnTo>
                  <a:pt x="195" y="322"/>
                </a:lnTo>
                <a:lnTo>
                  <a:pt x="0" y="456"/>
                </a:lnTo>
                <a:moveTo>
                  <a:pt x="389" y="187"/>
                </a:moveTo>
                <a:lnTo>
                  <a:pt x="257" y="324"/>
                </a:lnTo>
                <a:moveTo>
                  <a:pt x="0" y="187"/>
                </a:moveTo>
                <a:lnTo>
                  <a:pt x="132" y="324"/>
                </a:lnTo>
                <a:moveTo>
                  <a:pt x="341" y="180"/>
                </a:moveTo>
                <a:lnTo>
                  <a:pt x="341" y="84"/>
                </a:lnTo>
                <a:moveTo>
                  <a:pt x="257" y="0"/>
                </a:moveTo>
                <a:lnTo>
                  <a:pt x="48" y="0"/>
                </a:lnTo>
                <a:lnTo>
                  <a:pt x="48" y="180"/>
                </a:lnTo>
                <a:moveTo>
                  <a:pt x="341" y="84"/>
                </a:moveTo>
                <a:lnTo>
                  <a:pt x="257" y="0"/>
                </a:lnTo>
                <a:lnTo>
                  <a:pt x="257" y="84"/>
                </a:lnTo>
                <a:lnTo>
                  <a:pt x="341" y="84"/>
                </a:lnTo>
                <a:moveTo>
                  <a:pt x="130" y="132"/>
                </a:moveTo>
                <a:lnTo>
                  <a:pt x="89" y="132"/>
                </a:lnTo>
                <a:moveTo>
                  <a:pt x="288" y="132"/>
                </a:moveTo>
                <a:lnTo>
                  <a:pt x="171" y="132"/>
                </a:lnTo>
                <a:moveTo>
                  <a:pt x="89" y="175"/>
                </a:moveTo>
                <a:lnTo>
                  <a:pt x="202" y="175"/>
                </a:lnTo>
                <a:moveTo>
                  <a:pt x="288" y="175"/>
                </a:moveTo>
                <a:lnTo>
                  <a:pt x="245" y="175"/>
                </a:ln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11" name="Freeform 12">
            <a:extLst>
              <a:ext uri="{FF2B5EF4-FFF2-40B4-BE49-F238E27FC236}">
                <a16:creationId xmlns:a16="http://schemas.microsoft.com/office/drawing/2014/main" id="{F7B621E1-61D0-759B-0221-49A5E8661DDA}"/>
              </a:ext>
            </a:extLst>
          </p:cNvPr>
          <p:cNvSpPr>
            <a:spLocks noEditPoints="1"/>
          </p:cNvSpPr>
          <p:nvPr/>
        </p:nvSpPr>
        <p:spPr bwMode="auto">
          <a:xfrm>
            <a:off x="13796570" y="3275031"/>
            <a:ext cx="531242" cy="601750"/>
          </a:xfrm>
          <a:custGeom>
            <a:avLst/>
            <a:gdLst>
              <a:gd name="T0" fmla="*/ 221081 w 182"/>
              <a:gd name="T1" fmla="*/ 614154 h 206"/>
              <a:gd name="T2" fmla="*/ 163905 w 182"/>
              <a:gd name="T3" fmla="*/ 473013 h 206"/>
              <a:gd name="T4" fmla="*/ 129599 w 182"/>
              <a:gd name="T5" fmla="*/ 350945 h 206"/>
              <a:gd name="T6" fmla="*/ 346869 w 182"/>
              <a:gd name="T7" fmla="*/ 133512 h 206"/>
              <a:gd name="T8" fmla="*/ 560326 w 182"/>
              <a:gd name="T9" fmla="*/ 350945 h 206"/>
              <a:gd name="T10" fmla="*/ 526020 w 182"/>
              <a:gd name="T11" fmla="*/ 473013 h 206"/>
              <a:gd name="T12" fmla="*/ 472656 w 182"/>
              <a:gd name="T13" fmla="*/ 587452 h 206"/>
              <a:gd name="T14" fmla="*/ 346869 w 182"/>
              <a:gd name="T15" fmla="*/ 217433 h 206"/>
              <a:gd name="T16" fmla="*/ 217269 w 182"/>
              <a:gd name="T17" fmla="*/ 347131 h 206"/>
              <a:gd name="T18" fmla="*/ 346869 w 182"/>
              <a:gd name="T19" fmla="*/ 480642 h 206"/>
              <a:gd name="T20" fmla="*/ 476468 w 182"/>
              <a:gd name="T21" fmla="*/ 347131 h 206"/>
              <a:gd name="T22" fmla="*/ 346869 w 182"/>
              <a:gd name="T23" fmla="*/ 217433 h 206"/>
              <a:gd name="T24" fmla="*/ 297316 w 182"/>
              <a:gd name="T25" fmla="*/ 370018 h 206"/>
              <a:gd name="T26" fmla="*/ 331622 w 182"/>
              <a:gd name="T27" fmla="*/ 415794 h 206"/>
              <a:gd name="T28" fmla="*/ 396421 w 182"/>
              <a:gd name="T29" fmla="*/ 308984 h 206"/>
              <a:gd name="T30" fmla="*/ 346869 w 182"/>
              <a:gd name="T31" fmla="*/ 68663 h 206"/>
              <a:gd name="T32" fmla="*/ 346869 w 182"/>
              <a:gd name="T33" fmla="*/ 0 h 206"/>
              <a:gd name="T34" fmla="*/ 205834 w 182"/>
              <a:gd name="T35" fmla="*/ 106809 h 206"/>
              <a:gd name="T36" fmla="*/ 171528 w 182"/>
              <a:gd name="T37" fmla="*/ 45775 h 206"/>
              <a:gd name="T38" fmla="*/ 45741 w 182"/>
              <a:gd name="T39" fmla="*/ 175473 h 206"/>
              <a:gd name="T40" fmla="*/ 102917 w 182"/>
              <a:gd name="T41" fmla="*/ 209804 h 206"/>
              <a:gd name="T42" fmla="*/ 0 w 182"/>
              <a:gd name="T43" fmla="*/ 347131 h 206"/>
              <a:gd name="T44" fmla="*/ 64800 w 182"/>
              <a:gd name="T45" fmla="*/ 347131 h 206"/>
              <a:gd name="T46" fmla="*/ 518397 w 182"/>
              <a:gd name="T47" fmla="*/ 45775 h 206"/>
              <a:gd name="T48" fmla="*/ 484091 w 182"/>
              <a:gd name="T49" fmla="*/ 106809 h 206"/>
              <a:gd name="T50" fmla="*/ 644184 w 182"/>
              <a:gd name="T51" fmla="*/ 175473 h 206"/>
              <a:gd name="T52" fmla="*/ 587008 w 182"/>
              <a:gd name="T53" fmla="*/ 209804 h 206"/>
              <a:gd name="T54" fmla="*/ 625126 w 182"/>
              <a:gd name="T55" fmla="*/ 347131 h 206"/>
              <a:gd name="T56" fmla="*/ 693737 w 182"/>
              <a:gd name="T57" fmla="*/ 347131 h 206"/>
              <a:gd name="T58" fmla="*/ 423103 w 182"/>
              <a:gd name="T59" fmla="*/ 629413 h 206"/>
              <a:gd name="T60" fmla="*/ 251575 w 182"/>
              <a:gd name="T61" fmla="*/ 679003 h 206"/>
              <a:gd name="T62" fmla="*/ 232516 w 182"/>
              <a:gd name="T63" fmla="*/ 705705 h 206"/>
              <a:gd name="T64" fmla="*/ 263010 w 182"/>
              <a:gd name="T65" fmla="*/ 736222 h 206"/>
              <a:gd name="T66" fmla="*/ 274445 w 182"/>
              <a:gd name="T67" fmla="*/ 732407 h 206"/>
              <a:gd name="T68" fmla="*/ 423103 w 182"/>
              <a:gd name="T69" fmla="*/ 690446 h 206"/>
              <a:gd name="T70" fmla="*/ 423103 w 182"/>
              <a:gd name="T71" fmla="*/ 690446 h 206"/>
              <a:gd name="T72" fmla="*/ 430727 w 182"/>
              <a:gd name="T73" fmla="*/ 690446 h 206"/>
              <a:gd name="T74" fmla="*/ 457409 w 182"/>
              <a:gd name="T75" fmla="*/ 717149 h 206"/>
              <a:gd name="T76" fmla="*/ 438350 w 182"/>
              <a:gd name="T77" fmla="*/ 743851 h 206"/>
              <a:gd name="T78" fmla="*/ 293504 w 182"/>
              <a:gd name="T79" fmla="*/ 785812 h 2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2" h="206">
                <a:moveTo>
                  <a:pt x="58" y="161"/>
                </a:moveTo>
                <a:cubicBezTo>
                  <a:pt x="59" y="151"/>
                  <a:pt x="55" y="142"/>
                  <a:pt x="43" y="124"/>
                </a:cubicBezTo>
                <a:cubicBezTo>
                  <a:pt x="37" y="114"/>
                  <a:pt x="34" y="104"/>
                  <a:pt x="34" y="92"/>
                </a:cubicBezTo>
                <a:cubicBezTo>
                  <a:pt x="34" y="61"/>
                  <a:pt x="59" y="35"/>
                  <a:pt x="91" y="35"/>
                </a:cubicBezTo>
                <a:cubicBezTo>
                  <a:pt x="122" y="35"/>
                  <a:pt x="147" y="61"/>
                  <a:pt x="147" y="92"/>
                </a:cubicBezTo>
                <a:cubicBezTo>
                  <a:pt x="147" y="103"/>
                  <a:pt x="144" y="114"/>
                  <a:pt x="138" y="124"/>
                </a:cubicBezTo>
                <a:cubicBezTo>
                  <a:pt x="129" y="138"/>
                  <a:pt x="125" y="147"/>
                  <a:pt x="124" y="154"/>
                </a:cubicBezTo>
                <a:moveTo>
                  <a:pt x="91" y="57"/>
                </a:moveTo>
                <a:cubicBezTo>
                  <a:pt x="72" y="57"/>
                  <a:pt x="57" y="73"/>
                  <a:pt x="57" y="91"/>
                </a:cubicBezTo>
                <a:cubicBezTo>
                  <a:pt x="57" y="110"/>
                  <a:pt x="72" y="126"/>
                  <a:pt x="91" y="126"/>
                </a:cubicBezTo>
                <a:cubicBezTo>
                  <a:pt x="109" y="126"/>
                  <a:pt x="125" y="110"/>
                  <a:pt x="125" y="91"/>
                </a:cubicBezTo>
                <a:cubicBezTo>
                  <a:pt x="125" y="73"/>
                  <a:pt x="109" y="57"/>
                  <a:pt x="91" y="57"/>
                </a:cubicBezTo>
                <a:close/>
                <a:moveTo>
                  <a:pt x="78" y="97"/>
                </a:moveTo>
                <a:cubicBezTo>
                  <a:pt x="87" y="109"/>
                  <a:pt x="87" y="109"/>
                  <a:pt x="87" y="109"/>
                </a:cubicBezTo>
                <a:cubicBezTo>
                  <a:pt x="104" y="81"/>
                  <a:pt x="104" y="81"/>
                  <a:pt x="104" y="81"/>
                </a:cubicBezTo>
                <a:moveTo>
                  <a:pt x="91" y="18"/>
                </a:moveTo>
                <a:cubicBezTo>
                  <a:pt x="91" y="0"/>
                  <a:pt x="91" y="0"/>
                  <a:pt x="91" y="0"/>
                </a:cubicBezTo>
                <a:moveTo>
                  <a:pt x="54" y="28"/>
                </a:moveTo>
                <a:cubicBezTo>
                  <a:pt x="45" y="12"/>
                  <a:pt x="45" y="12"/>
                  <a:pt x="45" y="12"/>
                </a:cubicBezTo>
                <a:moveTo>
                  <a:pt x="12" y="46"/>
                </a:moveTo>
                <a:cubicBezTo>
                  <a:pt x="27" y="55"/>
                  <a:pt x="27" y="55"/>
                  <a:pt x="27" y="55"/>
                </a:cubicBezTo>
                <a:moveTo>
                  <a:pt x="0" y="91"/>
                </a:moveTo>
                <a:cubicBezTo>
                  <a:pt x="17" y="91"/>
                  <a:pt x="17" y="91"/>
                  <a:pt x="17" y="91"/>
                </a:cubicBezTo>
                <a:moveTo>
                  <a:pt x="136" y="12"/>
                </a:moveTo>
                <a:cubicBezTo>
                  <a:pt x="127" y="28"/>
                  <a:pt x="127" y="28"/>
                  <a:pt x="127" y="28"/>
                </a:cubicBezTo>
                <a:moveTo>
                  <a:pt x="169" y="46"/>
                </a:moveTo>
                <a:cubicBezTo>
                  <a:pt x="154" y="55"/>
                  <a:pt x="154" y="55"/>
                  <a:pt x="154" y="55"/>
                </a:cubicBezTo>
                <a:moveTo>
                  <a:pt x="164" y="91"/>
                </a:moveTo>
                <a:cubicBezTo>
                  <a:pt x="182" y="91"/>
                  <a:pt x="182" y="91"/>
                  <a:pt x="182" y="91"/>
                </a:cubicBezTo>
                <a:moveTo>
                  <a:pt x="111" y="165"/>
                </a:moveTo>
                <a:cubicBezTo>
                  <a:pt x="111" y="165"/>
                  <a:pt x="66" y="178"/>
                  <a:pt x="66" y="178"/>
                </a:cubicBezTo>
                <a:cubicBezTo>
                  <a:pt x="63" y="179"/>
                  <a:pt x="61" y="182"/>
                  <a:pt x="61" y="185"/>
                </a:cubicBezTo>
                <a:cubicBezTo>
                  <a:pt x="61" y="189"/>
                  <a:pt x="64" y="193"/>
                  <a:pt x="69" y="193"/>
                </a:cubicBezTo>
                <a:cubicBezTo>
                  <a:pt x="70" y="193"/>
                  <a:pt x="72" y="192"/>
                  <a:pt x="72" y="192"/>
                </a:cubicBezTo>
                <a:cubicBezTo>
                  <a:pt x="111" y="181"/>
                  <a:pt x="111" y="181"/>
                  <a:pt x="111" y="181"/>
                </a:cubicBezTo>
                <a:cubicBezTo>
                  <a:pt x="111" y="181"/>
                  <a:pt x="111" y="181"/>
                  <a:pt x="111" y="181"/>
                </a:cubicBezTo>
                <a:cubicBezTo>
                  <a:pt x="112" y="181"/>
                  <a:pt x="112" y="181"/>
                  <a:pt x="113" y="181"/>
                </a:cubicBezTo>
                <a:cubicBezTo>
                  <a:pt x="117" y="181"/>
                  <a:pt x="120" y="184"/>
                  <a:pt x="120" y="188"/>
                </a:cubicBezTo>
                <a:cubicBezTo>
                  <a:pt x="120" y="192"/>
                  <a:pt x="118" y="194"/>
                  <a:pt x="115" y="195"/>
                </a:cubicBezTo>
                <a:cubicBezTo>
                  <a:pt x="77" y="206"/>
                  <a:pt x="77" y="206"/>
                  <a:pt x="77" y="206"/>
                </a:cubicBezTo>
              </a:path>
            </a:pathLst>
          </a:custGeom>
          <a:noFill/>
          <a:ln w="25400"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O" dirty="0">
              <a:latin typeface="Montserrat Light" panose="00000400000000000000" pitchFamily="50" charset="0"/>
            </a:endParaRPr>
          </a:p>
        </p:txBody>
      </p:sp>
      <p:sp>
        <p:nvSpPr>
          <p:cNvPr id="12" name="Freeform 13">
            <a:extLst>
              <a:ext uri="{FF2B5EF4-FFF2-40B4-BE49-F238E27FC236}">
                <a16:creationId xmlns:a16="http://schemas.microsoft.com/office/drawing/2014/main" id="{C0719297-C4BD-4430-8C39-5296DEE61273}"/>
              </a:ext>
            </a:extLst>
          </p:cNvPr>
          <p:cNvSpPr>
            <a:spLocks noEditPoints="1"/>
          </p:cNvSpPr>
          <p:nvPr/>
        </p:nvSpPr>
        <p:spPr bwMode="auto">
          <a:xfrm>
            <a:off x="19361848" y="3295696"/>
            <a:ext cx="577437" cy="578653"/>
          </a:xfrm>
          <a:custGeom>
            <a:avLst/>
            <a:gdLst>
              <a:gd name="T0" fmla="*/ 170 w 198"/>
              <a:gd name="T1" fmla="*/ 54 h 198"/>
              <a:gd name="T2" fmla="*/ 185 w 198"/>
              <a:gd name="T3" fmla="*/ 105 h 198"/>
              <a:gd name="T4" fmla="*/ 92 w 198"/>
              <a:gd name="T5" fmla="*/ 198 h 198"/>
              <a:gd name="T6" fmla="*/ 0 w 198"/>
              <a:gd name="T7" fmla="*/ 105 h 198"/>
              <a:gd name="T8" fmla="*/ 92 w 198"/>
              <a:gd name="T9" fmla="*/ 12 h 198"/>
              <a:gd name="T10" fmla="*/ 143 w 198"/>
              <a:gd name="T11" fmla="*/ 28 h 198"/>
              <a:gd name="T12" fmla="*/ 128 w 198"/>
              <a:gd name="T13" fmla="*/ 45 h 198"/>
              <a:gd name="T14" fmla="*/ 92 w 198"/>
              <a:gd name="T15" fmla="*/ 35 h 198"/>
              <a:gd name="T16" fmla="*/ 22 w 198"/>
              <a:gd name="T17" fmla="*/ 105 h 198"/>
              <a:gd name="T18" fmla="*/ 92 w 198"/>
              <a:gd name="T19" fmla="*/ 176 h 198"/>
              <a:gd name="T20" fmla="*/ 162 w 198"/>
              <a:gd name="T21" fmla="*/ 105 h 198"/>
              <a:gd name="T22" fmla="*/ 153 w 198"/>
              <a:gd name="T23" fmla="*/ 70 h 198"/>
              <a:gd name="T24" fmla="*/ 109 w 198"/>
              <a:gd name="T25" fmla="*/ 63 h 198"/>
              <a:gd name="T26" fmla="*/ 92 w 198"/>
              <a:gd name="T27" fmla="*/ 59 h 198"/>
              <a:gd name="T28" fmla="*/ 47 w 198"/>
              <a:gd name="T29" fmla="*/ 105 h 198"/>
              <a:gd name="T30" fmla="*/ 92 w 198"/>
              <a:gd name="T31" fmla="*/ 151 h 198"/>
              <a:gd name="T32" fmla="*/ 138 w 198"/>
              <a:gd name="T33" fmla="*/ 105 h 198"/>
              <a:gd name="T34" fmla="*/ 133 w 198"/>
              <a:gd name="T35" fmla="*/ 85 h 198"/>
              <a:gd name="T36" fmla="*/ 92 w 198"/>
              <a:gd name="T37" fmla="*/ 105 h 198"/>
              <a:gd name="T38" fmla="*/ 193 w 198"/>
              <a:gd name="T39" fmla="*/ 5 h 198"/>
              <a:gd name="T40" fmla="*/ 169 w 198"/>
              <a:gd name="T41" fmla="*/ 0 h 198"/>
              <a:gd name="T42" fmla="*/ 169 w 198"/>
              <a:gd name="T43" fmla="*/ 29 h 198"/>
              <a:gd name="T44" fmla="*/ 198 w 198"/>
              <a:gd name="T45" fmla="*/ 29 h 198"/>
              <a:gd name="T46" fmla="*/ 15 w 198"/>
              <a:gd name="T47" fmla="*/ 198 h 198"/>
              <a:gd name="T48" fmla="*/ 34 w 198"/>
              <a:gd name="T49" fmla="*/ 178 h 198"/>
              <a:gd name="T50" fmla="*/ 151 w 198"/>
              <a:gd name="T51" fmla="*/ 178 h 198"/>
              <a:gd name="T52" fmla="*/ 170 w 198"/>
              <a:gd name="T53"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8" h="198">
                <a:moveTo>
                  <a:pt x="170" y="54"/>
                </a:moveTo>
                <a:cubicBezTo>
                  <a:pt x="179" y="69"/>
                  <a:pt x="185" y="86"/>
                  <a:pt x="185" y="105"/>
                </a:cubicBezTo>
                <a:cubicBezTo>
                  <a:pt x="185" y="157"/>
                  <a:pt x="143" y="198"/>
                  <a:pt x="92" y="198"/>
                </a:cubicBezTo>
                <a:cubicBezTo>
                  <a:pt x="41" y="198"/>
                  <a:pt x="0" y="157"/>
                  <a:pt x="0" y="105"/>
                </a:cubicBezTo>
                <a:cubicBezTo>
                  <a:pt x="0" y="54"/>
                  <a:pt x="41" y="12"/>
                  <a:pt x="92" y="12"/>
                </a:cubicBezTo>
                <a:cubicBezTo>
                  <a:pt x="111" y="12"/>
                  <a:pt x="129" y="18"/>
                  <a:pt x="143" y="28"/>
                </a:cubicBezTo>
                <a:moveTo>
                  <a:pt x="128" y="45"/>
                </a:moveTo>
                <a:cubicBezTo>
                  <a:pt x="118" y="39"/>
                  <a:pt x="105" y="35"/>
                  <a:pt x="92" y="35"/>
                </a:cubicBezTo>
                <a:cubicBezTo>
                  <a:pt x="54" y="35"/>
                  <a:pt x="22" y="67"/>
                  <a:pt x="22" y="105"/>
                </a:cubicBezTo>
                <a:cubicBezTo>
                  <a:pt x="22" y="144"/>
                  <a:pt x="54" y="176"/>
                  <a:pt x="92" y="176"/>
                </a:cubicBezTo>
                <a:cubicBezTo>
                  <a:pt x="131" y="176"/>
                  <a:pt x="162" y="144"/>
                  <a:pt x="162" y="105"/>
                </a:cubicBezTo>
                <a:cubicBezTo>
                  <a:pt x="162" y="92"/>
                  <a:pt x="159" y="80"/>
                  <a:pt x="153" y="70"/>
                </a:cubicBezTo>
                <a:moveTo>
                  <a:pt x="109" y="63"/>
                </a:moveTo>
                <a:cubicBezTo>
                  <a:pt x="104" y="61"/>
                  <a:pt x="98" y="59"/>
                  <a:pt x="92" y="59"/>
                </a:cubicBezTo>
                <a:cubicBezTo>
                  <a:pt x="67" y="59"/>
                  <a:pt x="47" y="80"/>
                  <a:pt x="47" y="105"/>
                </a:cubicBezTo>
                <a:cubicBezTo>
                  <a:pt x="47" y="131"/>
                  <a:pt x="67" y="151"/>
                  <a:pt x="92" y="151"/>
                </a:cubicBezTo>
                <a:cubicBezTo>
                  <a:pt x="118" y="151"/>
                  <a:pt x="138" y="131"/>
                  <a:pt x="138" y="105"/>
                </a:cubicBezTo>
                <a:cubicBezTo>
                  <a:pt x="138" y="98"/>
                  <a:pt x="136" y="91"/>
                  <a:pt x="133" y="85"/>
                </a:cubicBezTo>
                <a:moveTo>
                  <a:pt x="92" y="105"/>
                </a:moveTo>
                <a:cubicBezTo>
                  <a:pt x="193" y="5"/>
                  <a:pt x="193" y="5"/>
                  <a:pt x="193" y="5"/>
                </a:cubicBezTo>
                <a:moveTo>
                  <a:pt x="169" y="0"/>
                </a:moveTo>
                <a:cubicBezTo>
                  <a:pt x="169" y="29"/>
                  <a:pt x="169" y="29"/>
                  <a:pt x="169" y="29"/>
                </a:cubicBezTo>
                <a:cubicBezTo>
                  <a:pt x="198" y="29"/>
                  <a:pt x="198" y="29"/>
                  <a:pt x="198" y="29"/>
                </a:cubicBezTo>
                <a:moveTo>
                  <a:pt x="15" y="198"/>
                </a:moveTo>
                <a:cubicBezTo>
                  <a:pt x="34" y="178"/>
                  <a:pt x="34" y="178"/>
                  <a:pt x="34" y="178"/>
                </a:cubicBezTo>
                <a:moveTo>
                  <a:pt x="151" y="178"/>
                </a:moveTo>
                <a:cubicBezTo>
                  <a:pt x="170" y="198"/>
                  <a:pt x="170" y="198"/>
                  <a:pt x="170" y="198"/>
                </a:cubicBezTo>
              </a:path>
            </a:pathLst>
          </a:custGeom>
          <a:noFill/>
          <a:ln w="25400" cap="rnd">
            <a:solidFill>
              <a:schemeClr val="accent5">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13" name="Freeform 14">
            <a:extLst>
              <a:ext uri="{FF2B5EF4-FFF2-40B4-BE49-F238E27FC236}">
                <a16:creationId xmlns:a16="http://schemas.microsoft.com/office/drawing/2014/main" id="{96C7EF97-1EF7-AFA7-4724-E2A52039D436}"/>
              </a:ext>
            </a:extLst>
          </p:cNvPr>
          <p:cNvSpPr>
            <a:spLocks noEditPoints="1"/>
          </p:cNvSpPr>
          <p:nvPr/>
        </p:nvSpPr>
        <p:spPr bwMode="auto">
          <a:xfrm>
            <a:off x="17905491" y="3231267"/>
            <a:ext cx="624848" cy="651592"/>
          </a:xfrm>
          <a:custGeom>
            <a:avLst/>
            <a:gdLst>
              <a:gd name="T0" fmla="*/ 79 w 214"/>
              <a:gd name="T1" fmla="*/ 23 h 223"/>
              <a:gd name="T2" fmla="*/ 187 w 214"/>
              <a:gd name="T3" fmla="*/ 90 h 223"/>
              <a:gd name="T4" fmla="*/ 214 w 214"/>
              <a:gd name="T5" fmla="*/ 143 h 223"/>
              <a:gd name="T6" fmla="*/ 191 w 214"/>
              <a:gd name="T7" fmla="*/ 143 h 223"/>
              <a:gd name="T8" fmla="*/ 191 w 214"/>
              <a:gd name="T9" fmla="*/ 180 h 223"/>
              <a:gd name="T10" fmla="*/ 180 w 214"/>
              <a:gd name="T11" fmla="*/ 191 h 223"/>
              <a:gd name="T12" fmla="*/ 155 w 214"/>
              <a:gd name="T13" fmla="*/ 191 h 223"/>
              <a:gd name="T14" fmla="*/ 155 w 214"/>
              <a:gd name="T15" fmla="*/ 223 h 223"/>
              <a:gd name="T16" fmla="*/ 57 w 214"/>
              <a:gd name="T17" fmla="*/ 223 h 223"/>
              <a:gd name="T18" fmla="*/ 57 w 214"/>
              <a:gd name="T19" fmla="*/ 190 h 223"/>
              <a:gd name="T20" fmla="*/ 46 w 214"/>
              <a:gd name="T21" fmla="*/ 168 h 223"/>
              <a:gd name="T22" fmla="*/ 119 w 214"/>
              <a:gd name="T23" fmla="*/ 101 h 223"/>
              <a:gd name="T24" fmla="*/ 119 w 214"/>
              <a:gd name="T25" fmla="*/ 86 h 223"/>
              <a:gd name="T26" fmla="*/ 102 w 214"/>
              <a:gd name="T27" fmla="*/ 79 h 223"/>
              <a:gd name="T28" fmla="*/ 100 w 214"/>
              <a:gd name="T29" fmla="*/ 73 h 223"/>
              <a:gd name="T30" fmla="*/ 107 w 214"/>
              <a:gd name="T31" fmla="*/ 56 h 223"/>
              <a:gd name="T32" fmla="*/ 96 w 214"/>
              <a:gd name="T33" fmla="*/ 46 h 223"/>
              <a:gd name="T34" fmla="*/ 80 w 214"/>
              <a:gd name="T35" fmla="*/ 53 h 223"/>
              <a:gd name="T36" fmla="*/ 74 w 214"/>
              <a:gd name="T37" fmla="*/ 51 h 223"/>
              <a:gd name="T38" fmla="*/ 67 w 214"/>
              <a:gd name="T39" fmla="*/ 33 h 223"/>
              <a:gd name="T40" fmla="*/ 52 w 214"/>
              <a:gd name="T41" fmla="*/ 33 h 223"/>
              <a:gd name="T42" fmla="*/ 45 w 214"/>
              <a:gd name="T43" fmla="*/ 51 h 223"/>
              <a:gd name="T44" fmla="*/ 39 w 214"/>
              <a:gd name="T45" fmla="*/ 53 h 223"/>
              <a:gd name="T46" fmla="*/ 22 w 214"/>
              <a:gd name="T47" fmla="*/ 46 h 223"/>
              <a:gd name="T48" fmla="*/ 12 w 214"/>
              <a:gd name="T49" fmla="*/ 56 h 223"/>
              <a:gd name="T50" fmla="*/ 19 w 214"/>
              <a:gd name="T51" fmla="*/ 73 h 223"/>
              <a:gd name="T52" fmla="*/ 17 w 214"/>
              <a:gd name="T53" fmla="*/ 79 h 223"/>
              <a:gd name="T54" fmla="*/ 0 w 214"/>
              <a:gd name="T55" fmla="*/ 86 h 223"/>
              <a:gd name="T56" fmla="*/ 0 w 214"/>
              <a:gd name="T57" fmla="*/ 101 h 223"/>
              <a:gd name="T58" fmla="*/ 17 w 214"/>
              <a:gd name="T59" fmla="*/ 108 h 223"/>
              <a:gd name="T60" fmla="*/ 19 w 214"/>
              <a:gd name="T61" fmla="*/ 114 h 223"/>
              <a:gd name="T62" fmla="*/ 12 w 214"/>
              <a:gd name="T63" fmla="*/ 130 h 223"/>
              <a:gd name="T64" fmla="*/ 22 w 214"/>
              <a:gd name="T65" fmla="*/ 141 h 223"/>
              <a:gd name="T66" fmla="*/ 39 w 214"/>
              <a:gd name="T67" fmla="*/ 134 h 223"/>
              <a:gd name="T68" fmla="*/ 45 w 214"/>
              <a:gd name="T69" fmla="*/ 136 h 223"/>
              <a:gd name="T70" fmla="*/ 52 w 214"/>
              <a:gd name="T71" fmla="*/ 153 h 223"/>
              <a:gd name="T72" fmla="*/ 67 w 214"/>
              <a:gd name="T73" fmla="*/ 153 h 223"/>
              <a:gd name="T74" fmla="*/ 74 w 214"/>
              <a:gd name="T75" fmla="*/ 136 h 223"/>
              <a:gd name="T76" fmla="*/ 80 w 214"/>
              <a:gd name="T77" fmla="*/ 134 h 223"/>
              <a:gd name="T78" fmla="*/ 96 w 214"/>
              <a:gd name="T79" fmla="*/ 141 h 223"/>
              <a:gd name="T80" fmla="*/ 107 w 214"/>
              <a:gd name="T81" fmla="*/ 130 h 223"/>
              <a:gd name="T82" fmla="*/ 100 w 214"/>
              <a:gd name="T83" fmla="*/ 114 h 223"/>
              <a:gd name="T84" fmla="*/ 102 w 214"/>
              <a:gd name="T85" fmla="*/ 108 h 223"/>
              <a:gd name="T86" fmla="*/ 119 w 214"/>
              <a:gd name="T87" fmla="*/ 101 h 223"/>
              <a:gd name="T88" fmla="*/ 59 w 214"/>
              <a:gd name="T89" fmla="*/ 68 h 223"/>
              <a:gd name="T90" fmla="*/ 34 w 214"/>
              <a:gd name="T91" fmla="*/ 93 h 223"/>
              <a:gd name="T92" fmla="*/ 59 w 214"/>
              <a:gd name="T93" fmla="*/ 119 h 223"/>
              <a:gd name="T94" fmla="*/ 85 w 214"/>
              <a:gd name="T95" fmla="*/ 93 h 223"/>
              <a:gd name="T96" fmla="*/ 59 w 214"/>
              <a:gd name="T97" fmla="*/ 68 h 223"/>
              <a:gd name="T98" fmla="*/ 155 w 214"/>
              <a:gd name="T99" fmla="*/ 191 h 223"/>
              <a:gd name="T100" fmla="*/ 142 w 214"/>
              <a:gd name="T101" fmla="*/ 19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4" h="223">
                <a:moveTo>
                  <a:pt x="79" y="23"/>
                </a:moveTo>
                <a:cubicBezTo>
                  <a:pt x="198" y="0"/>
                  <a:pt x="187" y="90"/>
                  <a:pt x="187" y="90"/>
                </a:cubicBezTo>
                <a:cubicBezTo>
                  <a:pt x="214" y="143"/>
                  <a:pt x="214" y="143"/>
                  <a:pt x="214" y="143"/>
                </a:cubicBezTo>
                <a:cubicBezTo>
                  <a:pt x="191" y="143"/>
                  <a:pt x="191" y="143"/>
                  <a:pt x="191" y="143"/>
                </a:cubicBezTo>
                <a:cubicBezTo>
                  <a:pt x="191" y="180"/>
                  <a:pt x="191" y="180"/>
                  <a:pt x="191" y="180"/>
                </a:cubicBezTo>
                <a:cubicBezTo>
                  <a:pt x="191" y="186"/>
                  <a:pt x="186" y="191"/>
                  <a:pt x="180" y="191"/>
                </a:cubicBezTo>
                <a:cubicBezTo>
                  <a:pt x="155" y="191"/>
                  <a:pt x="155" y="191"/>
                  <a:pt x="155" y="191"/>
                </a:cubicBezTo>
                <a:cubicBezTo>
                  <a:pt x="155" y="223"/>
                  <a:pt x="155" y="223"/>
                  <a:pt x="155" y="223"/>
                </a:cubicBezTo>
                <a:moveTo>
                  <a:pt x="57" y="223"/>
                </a:moveTo>
                <a:cubicBezTo>
                  <a:pt x="57" y="190"/>
                  <a:pt x="57" y="190"/>
                  <a:pt x="57" y="190"/>
                </a:cubicBezTo>
                <a:cubicBezTo>
                  <a:pt x="46" y="168"/>
                  <a:pt x="46" y="168"/>
                  <a:pt x="46" y="168"/>
                </a:cubicBezTo>
                <a:moveTo>
                  <a:pt x="119" y="101"/>
                </a:moveTo>
                <a:cubicBezTo>
                  <a:pt x="119" y="86"/>
                  <a:pt x="119" y="86"/>
                  <a:pt x="119" y="86"/>
                </a:cubicBezTo>
                <a:cubicBezTo>
                  <a:pt x="102" y="79"/>
                  <a:pt x="102" y="79"/>
                  <a:pt x="102" y="79"/>
                </a:cubicBezTo>
                <a:cubicBezTo>
                  <a:pt x="101" y="77"/>
                  <a:pt x="101" y="75"/>
                  <a:pt x="100" y="73"/>
                </a:cubicBezTo>
                <a:cubicBezTo>
                  <a:pt x="107" y="56"/>
                  <a:pt x="107" y="56"/>
                  <a:pt x="107" y="56"/>
                </a:cubicBezTo>
                <a:cubicBezTo>
                  <a:pt x="96" y="46"/>
                  <a:pt x="96" y="46"/>
                  <a:pt x="96" y="46"/>
                </a:cubicBezTo>
                <a:cubicBezTo>
                  <a:pt x="80" y="53"/>
                  <a:pt x="80" y="53"/>
                  <a:pt x="80" y="53"/>
                </a:cubicBezTo>
                <a:cubicBezTo>
                  <a:pt x="78" y="52"/>
                  <a:pt x="76" y="51"/>
                  <a:pt x="74" y="51"/>
                </a:cubicBezTo>
                <a:cubicBezTo>
                  <a:pt x="67" y="33"/>
                  <a:pt x="67" y="33"/>
                  <a:pt x="67" y="33"/>
                </a:cubicBezTo>
                <a:cubicBezTo>
                  <a:pt x="52" y="33"/>
                  <a:pt x="52" y="33"/>
                  <a:pt x="52" y="33"/>
                </a:cubicBezTo>
                <a:cubicBezTo>
                  <a:pt x="45" y="51"/>
                  <a:pt x="45" y="51"/>
                  <a:pt x="45" y="51"/>
                </a:cubicBezTo>
                <a:cubicBezTo>
                  <a:pt x="43" y="51"/>
                  <a:pt x="41" y="52"/>
                  <a:pt x="39" y="53"/>
                </a:cubicBezTo>
                <a:cubicBezTo>
                  <a:pt x="22" y="46"/>
                  <a:pt x="22" y="46"/>
                  <a:pt x="22" y="46"/>
                </a:cubicBezTo>
                <a:cubicBezTo>
                  <a:pt x="12" y="56"/>
                  <a:pt x="12" y="56"/>
                  <a:pt x="12" y="56"/>
                </a:cubicBezTo>
                <a:cubicBezTo>
                  <a:pt x="19" y="73"/>
                  <a:pt x="19" y="73"/>
                  <a:pt x="19" y="73"/>
                </a:cubicBezTo>
                <a:cubicBezTo>
                  <a:pt x="18" y="75"/>
                  <a:pt x="17" y="77"/>
                  <a:pt x="17" y="79"/>
                </a:cubicBezTo>
                <a:cubicBezTo>
                  <a:pt x="0" y="86"/>
                  <a:pt x="0" y="86"/>
                  <a:pt x="0" y="86"/>
                </a:cubicBezTo>
                <a:cubicBezTo>
                  <a:pt x="0" y="101"/>
                  <a:pt x="0" y="101"/>
                  <a:pt x="0" y="101"/>
                </a:cubicBezTo>
                <a:cubicBezTo>
                  <a:pt x="17" y="108"/>
                  <a:pt x="17" y="108"/>
                  <a:pt x="17" y="108"/>
                </a:cubicBezTo>
                <a:cubicBezTo>
                  <a:pt x="17" y="110"/>
                  <a:pt x="18" y="112"/>
                  <a:pt x="19" y="114"/>
                </a:cubicBezTo>
                <a:cubicBezTo>
                  <a:pt x="12" y="130"/>
                  <a:pt x="12" y="130"/>
                  <a:pt x="12" y="130"/>
                </a:cubicBezTo>
                <a:cubicBezTo>
                  <a:pt x="22" y="141"/>
                  <a:pt x="22" y="141"/>
                  <a:pt x="22" y="141"/>
                </a:cubicBezTo>
                <a:cubicBezTo>
                  <a:pt x="39" y="134"/>
                  <a:pt x="39" y="134"/>
                  <a:pt x="39" y="134"/>
                </a:cubicBezTo>
                <a:cubicBezTo>
                  <a:pt x="41" y="135"/>
                  <a:pt x="43" y="135"/>
                  <a:pt x="45" y="136"/>
                </a:cubicBezTo>
                <a:cubicBezTo>
                  <a:pt x="52" y="153"/>
                  <a:pt x="52" y="153"/>
                  <a:pt x="52" y="153"/>
                </a:cubicBezTo>
                <a:cubicBezTo>
                  <a:pt x="67" y="153"/>
                  <a:pt x="67" y="153"/>
                  <a:pt x="67" y="153"/>
                </a:cubicBezTo>
                <a:cubicBezTo>
                  <a:pt x="74" y="136"/>
                  <a:pt x="74" y="136"/>
                  <a:pt x="74" y="136"/>
                </a:cubicBezTo>
                <a:cubicBezTo>
                  <a:pt x="76" y="135"/>
                  <a:pt x="78" y="135"/>
                  <a:pt x="80" y="134"/>
                </a:cubicBezTo>
                <a:cubicBezTo>
                  <a:pt x="96" y="141"/>
                  <a:pt x="96" y="141"/>
                  <a:pt x="96" y="141"/>
                </a:cubicBezTo>
                <a:cubicBezTo>
                  <a:pt x="107" y="130"/>
                  <a:pt x="107" y="130"/>
                  <a:pt x="107" y="130"/>
                </a:cubicBezTo>
                <a:cubicBezTo>
                  <a:pt x="100" y="114"/>
                  <a:pt x="100" y="114"/>
                  <a:pt x="100" y="114"/>
                </a:cubicBezTo>
                <a:cubicBezTo>
                  <a:pt x="101" y="112"/>
                  <a:pt x="101" y="110"/>
                  <a:pt x="102" y="108"/>
                </a:cubicBezTo>
                <a:lnTo>
                  <a:pt x="119" y="101"/>
                </a:lnTo>
                <a:close/>
                <a:moveTo>
                  <a:pt x="59" y="68"/>
                </a:moveTo>
                <a:cubicBezTo>
                  <a:pt x="46" y="68"/>
                  <a:pt x="34" y="79"/>
                  <a:pt x="34" y="93"/>
                </a:cubicBezTo>
                <a:cubicBezTo>
                  <a:pt x="34" y="107"/>
                  <a:pt x="46" y="119"/>
                  <a:pt x="59" y="119"/>
                </a:cubicBezTo>
                <a:cubicBezTo>
                  <a:pt x="73" y="119"/>
                  <a:pt x="85" y="107"/>
                  <a:pt x="85" y="93"/>
                </a:cubicBezTo>
                <a:cubicBezTo>
                  <a:pt x="85" y="79"/>
                  <a:pt x="73" y="68"/>
                  <a:pt x="59" y="68"/>
                </a:cubicBezTo>
                <a:close/>
                <a:moveTo>
                  <a:pt x="155" y="191"/>
                </a:moveTo>
                <a:cubicBezTo>
                  <a:pt x="142" y="191"/>
                  <a:pt x="142" y="191"/>
                  <a:pt x="142" y="191"/>
                </a:cubicBezTo>
              </a:path>
            </a:pathLst>
          </a:custGeom>
          <a:noFill/>
          <a:ln w="2540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14" name="Freeform 15">
            <a:extLst>
              <a:ext uri="{FF2B5EF4-FFF2-40B4-BE49-F238E27FC236}">
                <a16:creationId xmlns:a16="http://schemas.microsoft.com/office/drawing/2014/main" id="{7EFAB496-C694-FEE3-333D-AC73980C5D7A}"/>
              </a:ext>
            </a:extLst>
          </p:cNvPr>
          <p:cNvSpPr>
            <a:spLocks noEditPoints="1"/>
          </p:cNvSpPr>
          <p:nvPr/>
        </p:nvSpPr>
        <p:spPr bwMode="auto">
          <a:xfrm>
            <a:off x="15153243" y="3351617"/>
            <a:ext cx="583515" cy="510576"/>
          </a:xfrm>
          <a:custGeom>
            <a:avLst/>
            <a:gdLst>
              <a:gd name="T0" fmla="*/ 125730 w 200"/>
              <a:gd name="T1" fmla="*/ 361950 h 175"/>
              <a:gd name="T2" fmla="*/ 80010 w 200"/>
              <a:gd name="T3" fmla="*/ 293370 h 175"/>
              <a:gd name="T4" fmla="*/ 91440 w 200"/>
              <a:gd name="T5" fmla="*/ 251460 h 175"/>
              <a:gd name="T6" fmla="*/ 99060 w 200"/>
              <a:gd name="T7" fmla="*/ 243840 h 175"/>
              <a:gd name="T8" fmla="*/ 140970 w 200"/>
              <a:gd name="T9" fmla="*/ 255270 h 175"/>
              <a:gd name="T10" fmla="*/ 247650 w 200"/>
              <a:gd name="T11" fmla="*/ 426720 h 175"/>
              <a:gd name="T12" fmla="*/ 247650 w 200"/>
              <a:gd name="T13" fmla="*/ 560070 h 175"/>
              <a:gd name="T14" fmla="*/ 125730 w 200"/>
              <a:gd name="T15" fmla="*/ 560070 h 175"/>
              <a:gd name="T16" fmla="*/ 125730 w 200"/>
              <a:gd name="T17" fmla="*/ 514350 h 175"/>
              <a:gd name="T18" fmla="*/ 0 w 200"/>
              <a:gd name="T19" fmla="*/ 377190 h 175"/>
              <a:gd name="T20" fmla="*/ 0 w 200"/>
              <a:gd name="T21" fmla="*/ 114300 h 175"/>
              <a:gd name="T22" fmla="*/ 34290 w 200"/>
              <a:gd name="T23" fmla="*/ 83820 h 175"/>
              <a:gd name="T24" fmla="*/ 34290 w 200"/>
              <a:gd name="T25" fmla="*/ 83820 h 175"/>
              <a:gd name="T26" fmla="*/ 64770 w 200"/>
              <a:gd name="T27" fmla="*/ 114300 h 175"/>
              <a:gd name="T28" fmla="*/ 64770 w 200"/>
              <a:gd name="T29" fmla="*/ 217170 h 175"/>
              <a:gd name="T30" fmla="*/ 285750 w 200"/>
              <a:gd name="T31" fmla="*/ 666750 h 175"/>
              <a:gd name="T32" fmla="*/ 285750 w 200"/>
              <a:gd name="T33" fmla="*/ 560070 h 175"/>
              <a:gd name="T34" fmla="*/ 91440 w 200"/>
              <a:gd name="T35" fmla="*/ 560070 h 175"/>
              <a:gd name="T36" fmla="*/ 91440 w 200"/>
              <a:gd name="T37" fmla="*/ 666750 h 175"/>
              <a:gd name="T38" fmla="*/ 640080 w 200"/>
              <a:gd name="T39" fmla="*/ 361950 h 175"/>
              <a:gd name="T40" fmla="*/ 681990 w 200"/>
              <a:gd name="T41" fmla="*/ 293370 h 175"/>
              <a:gd name="T42" fmla="*/ 674370 w 200"/>
              <a:gd name="T43" fmla="*/ 251460 h 175"/>
              <a:gd name="T44" fmla="*/ 666750 w 200"/>
              <a:gd name="T45" fmla="*/ 243840 h 175"/>
              <a:gd name="T46" fmla="*/ 621030 w 200"/>
              <a:gd name="T47" fmla="*/ 255270 h 175"/>
              <a:gd name="T48" fmla="*/ 514350 w 200"/>
              <a:gd name="T49" fmla="*/ 426720 h 175"/>
              <a:gd name="T50" fmla="*/ 514350 w 200"/>
              <a:gd name="T51" fmla="*/ 560070 h 175"/>
              <a:gd name="T52" fmla="*/ 640080 w 200"/>
              <a:gd name="T53" fmla="*/ 560070 h 175"/>
              <a:gd name="T54" fmla="*/ 640080 w 200"/>
              <a:gd name="T55" fmla="*/ 514350 h 175"/>
              <a:gd name="T56" fmla="*/ 762000 w 200"/>
              <a:gd name="T57" fmla="*/ 377190 h 175"/>
              <a:gd name="T58" fmla="*/ 762000 w 200"/>
              <a:gd name="T59" fmla="*/ 114300 h 175"/>
              <a:gd name="T60" fmla="*/ 731520 w 200"/>
              <a:gd name="T61" fmla="*/ 83820 h 175"/>
              <a:gd name="T62" fmla="*/ 731520 w 200"/>
              <a:gd name="T63" fmla="*/ 83820 h 175"/>
              <a:gd name="T64" fmla="*/ 701040 w 200"/>
              <a:gd name="T65" fmla="*/ 114300 h 175"/>
              <a:gd name="T66" fmla="*/ 701040 w 200"/>
              <a:gd name="T67" fmla="*/ 217170 h 175"/>
              <a:gd name="T68" fmla="*/ 674370 w 200"/>
              <a:gd name="T69" fmla="*/ 666750 h 175"/>
              <a:gd name="T70" fmla="*/ 674370 w 200"/>
              <a:gd name="T71" fmla="*/ 560070 h 175"/>
              <a:gd name="T72" fmla="*/ 480060 w 200"/>
              <a:gd name="T73" fmla="*/ 560070 h 175"/>
              <a:gd name="T74" fmla="*/ 480060 w 200"/>
              <a:gd name="T75" fmla="*/ 666750 h 175"/>
              <a:gd name="T76" fmla="*/ 381000 w 200"/>
              <a:gd name="T77" fmla="*/ 0 h 175"/>
              <a:gd name="T78" fmla="*/ 209550 w 200"/>
              <a:gd name="T79" fmla="*/ 175260 h 175"/>
              <a:gd name="T80" fmla="*/ 381000 w 200"/>
              <a:gd name="T81" fmla="*/ 346710 h 175"/>
              <a:gd name="T82" fmla="*/ 556260 w 200"/>
              <a:gd name="T83" fmla="*/ 175260 h 175"/>
              <a:gd name="T84" fmla="*/ 381000 w 200"/>
              <a:gd name="T85" fmla="*/ 0 h 175"/>
              <a:gd name="T86" fmla="*/ 335280 w 200"/>
              <a:gd name="T87" fmla="*/ 228600 h 175"/>
              <a:gd name="T88" fmla="*/ 381000 w 200"/>
              <a:gd name="T89" fmla="*/ 259080 h 175"/>
              <a:gd name="T90" fmla="*/ 430530 w 200"/>
              <a:gd name="T91" fmla="*/ 217170 h 175"/>
              <a:gd name="T92" fmla="*/ 381000 w 200"/>
              <a:gd name="T93" fmla="*/ 175260 h 175"/>
              <a:gd name="T94" fmla="*/ 335280 w 200"/>
              <a:gd name="T95" fmla="*/ 133350 h 175"/>
              <a:gd name="T96" fmla="*/ 381000 w 200"/>
              <a:gd name="T97" fmla="*/ 87630 h 175"/>
              <a:gd name="T98" fmla="*/ 426720 w 200"/>
              <a:gd name="T99" fmla="*/ 118110 h 175"/>
              <a:gd name="T100" fmla="*/ 381000 w 200"/>
              <a:gd name="T101" fmla="*/ 87630 h 175"/>
              <a:gd name="T102" fmla="*/ 381000 w 200"/>
              <a:gd name="T103" fmla="*/ 64770 h 175"/>
              <a:gd name="T104" fmla="*/ 381000 w 200"/>
              <a:gd name="T105" fmla="*/ 285750 h 175"/>
              <a:gd name="T106" fmla="*/ 381000 w 200"/>
              <a:gd name="T107" fmla="*/ 259080 h 1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0" h="175">
                <a:moveTo>
                  <a:pt x="33" y="95"/>
                </a:moveTo>
                <a:cubicBezTo>
                  <a:pt x="21" y="77"/>
                  <a:pt x="21" y="77"/>
                  <a:pt x="21" y="77"/>
                </a:cubicBezTo>
                <a:cubicBezTo>
                  <a:pt x="19" y="73"/>
                  <a:pt x="20" y="68"/>
                  <a:pt x="24" y="66"/>
                </a:cubicBezTo>
                <a:cubicBezTo>
                  <a:pt x="26" y="64"/>
                  <a:pt x="26" y="64"/>
                  <a:pt x="26" y="64"/>
                </a:cubicBezTo>
                <a:cubicBezTo>
                  <a:pt x="30" y="62"/>
                  <a:pt x="35" y="63"/>
                  <a:pt x="37" y="67"/>
                </a:cubicBezTo>
                <a:cubicBezTo>
                  <a:pt x="65" y="112"/>
                  <a:pt x="65" y="112"/>
                  <a:pt x="65" y="112"/>
                </a:cubicBezTo>
                <a:cubicBezTo>
                  <a:pt x="65" y="147"/>
                  <a:pt x="65" y="147"/>
                  <a:pt x="65" y="147"/>
                </a:cubicBezTo>
                <a:cubicBezTo>
                  <a:pt x="33" y="147"/>
                  <a:pt x="33" y="147"/>
                  <a:pt x="33" y="147"/>
                </a:cubicBezTo>
                <a:cubicBezTo>
                  <a:pt x="33" y="135"/>
                  <a:pt x="33" y="135"/>
                  <a:pt x="33" y="135"/>
                </a:cubicBezTo>
                <a:cubicBezTo>
                  <a:pt x="0" y="99"/>
                  <a:pt x="0" y="99"/>
                  <a:pt x="0" y="99"/>
                </a:cubicBezTo>
                <a:cubicBezTo>
                  <a:pt x="0" y="30"/>
                  <a:pt x="0" y="30"/>
                  <a:pt x="0" y="30"/>
                </a:cubicBezTo>
                <a:cubicBezTo>
                  <a:pt x="0" y="25"/>
                  <a:pt x="4" y="22"/>
                  <a:pt x="9" y="22"/>
                </a:cubicBezTo>
                <a:cubicBezTo>
                  <a:pt x="9" y="22"/>
                  <a:pt x="9" y="22"/>
                  <a:pt x="9" y="22"/>
                </a:cubicBezTo>
                <a:cubicBezTo>
                  <a:pt x="13" y="22"/>
                  <a:pt x="17" y="25"/>
                  <a:pt x="17" y="30"/>
                </a:cubicBezTo>
                <a:cubicBezTo>
                  <a:pt x="17" y="57"/>
                  <a:pt x="17" y="57"/>
                  <a:pt x="17" y="57"/>
                </a:cubicBezTo>
                <a:moveTo>
                  <a:pt x="75" y="175"/>
                </a:moveTo>
                <a:cubicBezTo>
                  <a:pt x="75" y="147"/>
                  <a:pt x="75" y="147"/>
                  <a:pt x="75" y="147"/>
                </a:cubicBezTo>
                <a:cubicBezTo>
                  <a:pt x="24" y="147"/>
                  <a:pt x="24" y="147"/>
                  <a:pt x="24" y="147"/>
                </a:cubicBezTo>
                <a:cubicBezTo>
                  <a:pt x="24" y="175"/>
                  <a:pt x="24" y="175"/>
                  <a:pt x="24" y="175"/>
                </a:cubicBezTo>
                <a:moveTo>
                  <a:pt x="168" y="95"/>
                </a:moveTo>
                <a:cubicBezTo>
                  <a:pt x="179" y="77"/>
                  <a:pt x="179" y="77"/>
                  <a:pt x="179" y="77"/>
                </a:cubicBezTo>
                <a:cubicBezTo>
                  <a:pt x="181" y="73"/>
                  <a:pt x="180" y="68"/>
                  <a:pt x="177" y="66"/>
                </a:cubicBezTo>
                <a:cubicBezTo>
                  <a:pt x="175" y="64"/>
                  <a:pt x="175" y="64"/>
                  <a:pt x="175" y="64"/>
                </a:cubicBezTo>
                <a:cubicBezTo>
                  <a:pt x="171" y="62"/>
                  <a:pt x="166" y="63"/>
                  <a:pt x="163" y="67"/>
                </a:cubicBezTo>
                <a:cubicBezTo>
                  <a:pt x="135" y="112"/>
                  <a:pt x="135" y="112"/>
                  <a:pt x="135" y="112"/>
                </a:cubicBezTo>
                <a:cubicBezTo>
                  <a:pt x="135" y="147"/>
                  <a:pt x="135" y="147"/>
                  <a:pt x="135" y="147"/>
                </a:cubicBezTo>
                <a:cubicBezTo>
                  <a:pt x="168" y="147"/>
                  <a:pt x="168" y="147"/>
                  <a:pt x="168" y="147"/>
                </a:cubicBezTo>
                <a:cubicBezTo>
                  <a:pt x="168" y="135"/>
                  <a:pt x="168" y="135"/>
                  <a:pt x="168" y="135"/>
                </a:cubicBezTo>
                <a:cubicBezTo>
                  <a:pt x="200" y="99"/>
                  <a:pt x="200" y="99"/>
                  <a:pt x="200" y="99"/>
                </a:cubicBezTo>
                <a:cubicBezTo>
                  <a:pt x="200" y="30"/>
                  <a:pt x="200" y="30"/>
                  <a:pt x="200" y="30"/>
                </a:cubicBezTo>
                <a:cubicBezTo>
                  <a:pt x="200" y="25"/>
                  <a:pt x="197" y="22"/>
                  <a:pt x="192" y="22"/>
                </a:cubicBezTo>
                <a:cubicBezTo>
                  <a:pt x="192" y="22"/>
                  <a:pt x="192" y="22"/>
                  <a:pt x="192" y="22"/>
                </a:cubicBezTo>
                <a:cubicBezTo>
                  <a:pt x="188" y="22"/>
                  <a:pt x="184" y="25"/>
                  <a:pt x="184" y="30"/>
                </a:cubicBezTo>
                <a:cubicBezTo>
                  <a:pt x="184" y="57"/>
                  <a:pt x="184" y="57"/>
                  <a:pt x="184" y="57"/>
                </a:cubicBezTo>
                <a:moveTo>
                  <a:pt x="177" y="175"/>
                </a:moveTo>
                <a:cubicBezTo>
                  <a:pt x="177" y="147"/>
                  <a:pt x="177" y="147"/>
                  <a:pt x="177" y="147"/>
                </a:cubicBezTo>
                <a:cubicBezTo>
                  <a:pt x="126" y="147"/>
                  <a:pt x="126" y="147"/>
                  <a:pt x="126" y="147"/>
                </a:cubicBezTo>
                <a:cubicBezTo>
                  <a:pt x="126" y="175"/>
                  <a:pt x="126" y="175"/>
                  <a:pt x="126" y="175"/>
                </a:cubicBezTo>
                <a:moveTo>
                  <a:pt x="100" y="0"/>
                </a:moveTo>
                <a:cubicBezTo>
                  <a:pt x="75" y="0"/>
                  <a:pt x="55" y="21"/>
                  <a:pt x="55" y="46"/>
                </a:cubicBezTo>
                <a:cubicBezTo>
                  <a:pt x="55" y="71"/>
                  <a:pt x="75" y="91"/>
                  <a:pt x="100" y="91"/>
                </a:cubicBezTo>
                <a:cubicBezTo>
                  <a:pt x="125" y="91"/>
                  <a:pt x="146" y="71"/>
                  <a:pt x="146" y="46"/>
                </a:cubicBezTo>
                <a:cubicBezTo>
                  <a:pt x="146" y="21"/>
                  <a:pt x="125" y="0"/>
                  <a:pt x="100" y="0"/>
                </a:cubicBezTo>
                <a:close/>
                <a:moveTo>
                  <a:pt x="88" y="60"/>
                </a:moveTo>
                <a:cubicBezTo>
                  <a:pt x="90" y="65"/>
                  <a:pt x="95" y="68"/>
                  <a:pt x="100" y="68"/>
                </a:cubicBezTo>
                <a:cubicBezTo>
                  <a:pt x="107" y="68"/>
                  <a:pt x="113" y="63"/>
                  <a:pt x="113" y="57"/>
                </a:cubicBezTo>
                <a:cubicBezTo>
                  <a:pt x="113" y="51"/>
                  <a:pt x="107" y="46"/>
                  <a:pt x="100" y="46"/>
                </a:cubicBezTo>
                <a:cubicBezTo>
                  <a:pt x="93" y="45"/>
                  <a:pt x="88" y="41"/>
                  <a:pt x="88" y="35"/>
                </a:cubicBezTo>
                <a:cubicBezTo>
                  <a:pt x="88" y="28"/>
                  <a:pt x="93" y="23"/>
                  <a:pt x="100" y="23"/>
                </a:cubicBezTo>
                <a:cubicBezTo>
                  <a:pt x="106" y="23"/>
                  <a:pt x="111" y="27"/>
                  <a:pt x="112" y="31"/>
                </a:cubicBezTo>
                <a:moveTo>
                  <a:pt x="100" y="23"/>
                </a:moveTo>
                <a:cubicBezTo>
                  <a:pt x="100" y="17"/>
                  <a:pt x="100" y="17"/>
                  <a:pt x="100" y="17"/>
                </a:cubicBezTo>
                <a:moveTo>
                  <a:pt x="100" y="75"/>
                </a:moveTo>
                <a:cubicBezTo>
                  <a:pt x="100" y="68"/>
                  <a:pt x="100" y="68"/>
                  <a:pt x="100" y="68"/>
                </a:cubicBezTo>
              </a:path>
            </a:pathLst>
          </a:custGeom>
          <a:noFill/>
          <a:ln w="254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O" dirty="0">
              <a:latin typeface="Montserrat Light" panose="00000400000000000000" pitchFamily="50" charset="0"/>
            </a:endParaRPr>
          </a:p>
        </p:txBody>
      </p:sp>
      <p:sp>
        <p:nvSpPr>
          <p:cNvPr id="18" name="Text Placeholder 17">
            <a:extLst>
              <a:ext uri="{FF2B5EF4-FFF2-40B4-BE49-F238E27FC236}">
                <a16:creationId xmlns:a16="http://schemas.microsoft.com/office/drawing/2014/main" id="{2253602E-D580-663F-281C-596FFB6E1015}"/>
              </a:ext>
            </a:extLst>
          </p:cNvPr>
          <p:cNvSpPr txBox="1">
            <a:spLocks/>
          </p:cNvSpPr>
          <p:nvPr/>
        </p:nvSpPr>
        <p:spPr>
          <a:xfrm>
            <a:off x="13189331" y="5116530"/>
            <a:ext cx="1400326" cy="78288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dirty="0">
                <a:solidFill>
                  <a:schemeClr val="bg1"/>
                </a:solidFill>
              </a:rPr>
              <a:t>Lorem ipsum dolor sit </a:t>
            </a:r>
            <a:r>
              <a:rPr lang="en-US" sz="1050" dirty="0" err="1">
                <a:solidFill>
                  <a:schemeClr val="bg1"/>
                </a:solidFill>
              </a:rPr>
              <a:t>amet</a:t>
            </a:r>
            <a:r>
              <a:rPr lang="en-US" sz="1050" dirty="0">
                <a:solidFill>
                  <a:schemeClr val="bg1"/>
                </a:solidFill>
              </a:rPr>
              <a:t>, </a:t>
            </a:r>
            <a:r>
              <a:rPr lang="en-US" sz="1050" dirty="0" err="1">
                <a:solidFill>
                  <a:schemeClr val="bg1"/>
                </a:solidFill>
              </a:rPr>
              <a:t>consectetur</a:t>
            </a:r>
            <a:r>
              <a:rPr lang="en-US" sz="1050" dirty="0">
                <a:solidFill>
                  <a:schemeClr val="bg1"/>
                </a:solidFill>
              </a:rPr>
              <a:t> </a:t>
            </a:r>
            <a:r>
              <a:rPr lang="en-US" sz="1050" dirty="0" err="1">
                <a:solidFill>
                  <a:schemeClr val="bg1"/>
                </a:solidFill>
              </a:rPr>
              <a:t>adipiscing</a:t>
            </a:r>
            <a:r>
              <a:rPr lang="en-US" sz="1050" dirty="0">
                <a:solidFill>
                  <a:schemeClr val="bg1"/>
                </a:solidFill>
              </a:rPr>
              <a:t> </a:t>
            </a:r>
            <a:r>
              <a:rPr lang="en-US" sz="1050" dirty="0" err="1">
                <a:solidFill>
                  <a:schemeClr val="bg1"/>
                </a:solidFill>
              </a:rPr>
              <a:t>elit</a:t>
            </a:r>
            <a:r>
              <a:rPr lang="en-US" sz="1050" dirty="0">
                <a:solidFill>
                  <a:schemeClr val="bg1"/>
                </a:solidFill>
              </a:rPr>
              <a:t>, </a:t>
            </a:r>
            <a:r>
              <a:rPr lang="en-US" sz="1050" dirty="0" err="1">
                <a:solidFill>
                  <a:schemeClr val="bg1"/>
                </a:solidFill>
              </a:rPr>
              <a:t>sed</a:t>
            </a:r>
            <a:r>
              <a:rPr lang="en-US" sz="1050" dirty="0">
                <a:solidFill>
                  <a:schemeClr val="bg1"/>
                </a:solidFill>
              </a:rPr>
              <a:t> do</a:t>
            </a:r>
            <a:endParaRPr lang="ru-RU" sz="1050" dirty="0">
              <a:solidFill>
                <a:schemeClr val="bg1"/>
              </a:solidFill>
            </a:endParaRPr>
          </a:p>
        </p:txBody>
      </p:sp>
      <p:sp>
        <p:nvSpPr>
          <p:cNvPr id="19" name="Text Placeholder 18">
            <a:extLst>
              <a:ext uri="{FF2B5EF4-FFF2-40B4-BE49-F238E27FC236}">
                <a16:creationId xmlns:a16="http://schemas.microsoft.com/office/drawing/2014/main" id="{B3FA2DB0-3422-475A-8345-586465399EC8}"/>
              </a:ext>
            </a:extLst>
          </p:cNvPr>
          <p:cNvSpPr txBox="1">
            <a:spLocks/>
          </p:cNvSpPr>
          <p:nvPr/>
        </p:nvSpPr>
        <p:spPr>
          <a:xfrm>
            <a:off x="13222996" y="4805321"/>
            <a:ext cx="1349379" cy="29418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bg1">
                    <a:lumMod val="85000"/>
                  </a:schemeClr>
                </a:solidFill>
                <a:latin typeface="Montserrat-Bold" panose="00000800000000000000" pitchFamily="50" charset="0"/>
              </a:rPr>
              <a:t>Creative</a:t>
            </a:r>
            <a:endParaRPr lang="ru-RU" sz="1800" dirty="0">
              <a:solidFill>
                <a:schemeClr val="bg1">
                  <a:lumMod val="85000"/>
                </a:schemeClr>
              </a:solidFill>
              <a:latin typeface="Montserrat-Bold" panose="00000800000000000000" pitchFamily="50" charset="0"/>
            </a:endParaRPr>
          </a:p>
        </p:txBody>
      </p:sp>
      <p:sp>
        <p:nvSpPr>
          <p:cNvPr id="20" name="Text Placeholder 19">
            <a:extLst>
              <a:ext uri="{FF2B5EF4-FFF2-40B4-BE49-F238E27FC236}">
                <a16:creationId xmlns:a16="http://schemas.microsoft.com/office/drawing/2014/main" id="{54FC0743-497E-4847-7301-AD5AA5E567D2}"/>
              </a:ext>
            </a:extLst>
          </p:cNvPr>
          <p:cNvSpPr txBox="1">
            <a:spLocks/>
          </p:cNvSpPr>
          <p:nvPr/>
        </p:nvSpPr>
        <p:spPr>
          <a:xfrm>
            <a:off x="14685152" y="5116530"/>
            <a:ext cx="1400326" cy="7828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dirty="0">
                <a:solidFill>
                  <a:schemeClr val="bg1"/>
                </a:solidFill>
              </a:rPr>
              <a:t>Lorem ipsum dolor sit </a:t>
            </a:r>
            <a:r>
              <a:rPr lang="en-US" sz="1050" dirty="0" err="1">
                <a:solidFill>
                  <a:schemeClr val="bg1"/>
                </a:solidFill>
              </a:rPr>
              <a:t>amet</a:t>
            </a:r>
            <a:r>
              <a:rPr lang="en-US" sz="1050" dirty="0">
                <a:solidFill>
                  <a:schemeClr val="bg1"/>
                </a:solidFill>
              </a:rPr>
              <a:t>, </a:t>
            </a:r>
            <a:r>
              <a:rPr lang="en-US" sz="1050" dirty="0" err="1">
                <a:solidFill>
                  <a:schemeClr val="bg1"/>
                </a:solidFill>
              </a:rPr>
              <a:t>consectetur</a:t>
            </a:r>
            <a:r>
              <a:rPr lang="en-US" sz="1050" dirty="0">
                <a:solidFill>
                  <a:schemeClr val="bg1"/>
                </a:solidFill>
              </a:rPr>
              <a:t> </a:t>
            </a:r>
            <a:r>
              <a:rPr lang="en-US" sz="1050" dirty="0" err="1">
                <a:solidFill>
                  <a:schemeClr val="bg1"/>
                </a:solidFill>
              </a:rPr>
              <a:t>adipiscing</a:t>
            </a:r>
            <a:r>
              <a:rPr lang="en-US" sz="1050" dirty="0">
                <a:solidFill>
                  <a:schemeClr val="bg1"/>
                </a:solidFill>
              </a:rPr>
              <a:t> </a:t>
            </a:r>
            <a:r>
              <a:rPr lang="en-US" sz="1050" dirty="0" err="1">
                <a:solidFill>
                  <a:schemeClr val="bg1"/>
                </a:solidFill>
              </a:rPr>
              <a:t>elit</a:t>
            </a:r>
            <a:r>
              <a:rPr lang="en-US" sz="1050" dirty="0">
                <a:solidFill>
                  <a:schemeClr val="bg1"/>
                </a:solidFill>
              </a:rPr>
              <a:t>, sed do</a:t>
            </a:r>
            <a:endParaRPr lang="ru-RU" sz="1050" dirty="0">
              <a:solidFill>
                <a:schemeClr val="bg1"/>
              </a:solidFill>
            </a:endParaRPr>
          </a:p>
          <a:p>
            <a:pPr algn="ctr"/>
            <a:endParaRPr lang="ru-RU" sz="1050" dirty="0">
              <a:solidFill>
                <a:schemeClr val="bg1"/>
              </a:solidFill>
            </a:endParaRPr>
          </a:p>
        </p:txBody>
      </p:sp>
      <p:sp>
        <p:nvSpPr>
          <p:cNvPr id="21" name="Text Placeholder 20">
            <a:extLst>
              <a:ext uri="{FF2B5EF4-FFF2-40B4-BE49-F238E27FC236}">
                <a16:creationId xmlns:a16="http://schemas.microsoft.com/office/drawing/2014/main" id="{C744216A-47FC-E589-16D3-F647238B1EF1}"/>
              </a:ext>
            </a:extLst>
          </p:cNvPr>
          <p:cNvSpPr txBox="1">
            <a:spLocks/>
          </p:cNvSpPr>
          <p:nvPr/>
        </p:nvSpPr>
        <p:spPr>
          <a:xfrm>
            <a:off x="14718817" y="4805321"/>
            <a:ext cx="1349379" cy="294189"/>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accent2"/>
                </a:solidFill>
                <a:latin typeface="Montserrat-Bold" panose="00000800000000000000" pitchFamily="50" charset="0"/>
              </a:rPr>
              <a:t>Investment</a:t>
            </a:r>
            <a:endParaRPr lang="ru-RU" sz="1800" dirty="0">
              <a:solidFill>
                <a:schemeClr val="accent2"/>
              </a:solidFill>
              <a:latin typeface="Montserrat-Bold" panose="00000800000000000000" pitchFamily="50" charset="0"/>
            </a:endParaRPr>
          </a:p>
        </p:txBody>
      </p:sp>
      <p:sp>
        <p:nvSpPr>
          <p:cNvPr id="22" name="Text Placeholder 21">
            <a:extLst>
              <a:ext uri="{FF2B5EF4-FFF2-40B4-BE49-F238E27FC236}">
                <a16:creationId xmlns:a16="http://schemas.microsoft.com/office/drawing/2014/main" id="{2B8C7C1F-7DAC-C6AD-9E05-35E3CC470454}"/>
              </a:ext>
            </a:extLst>
          </p:cNvPr>
          <p:cNvSpPr txBox="1">
            <a:spLocks/>
          </p:cNvSpPr>
          <p:nvPr/>
        </p:nvSpPr>
        <p:spPr>
          <a:xfrm>
            <a:off x="16113613" y="5116530"/>
            <a:ext cx="1400326" cy="7828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a:solidFill>
                  <a:schemeClr val="bg1"/>
                </a:solidFill>
              </a:rPr>
              <a:t>Lorem ipsum dolor sit amet, consectetur adipiscing elit, sed do</a:t>
            </a:r>
            <a:endParaRPr lang="ru-RU" sz="1050">
              <a:solidFill>
                <a:schemeClr val="bg1"/>
              </a:solidFill>
            </a:endParaRPr>
          </a:p>
          <a:p>
            <a:pPr algn="ctr"/>
            <a:endParaRPr lang="ru-RU" sz="1050" dirty="0">
              <a:solidFill>
                <a:schemeClr val="bg1"/>
              </a:solidFill>
            </a:endParaRPr>
          </a:p>
        </p:txBody>
      </p:sp>
      <p:sp>
        <p:nvSpPr>
          <p:cNvPr id="23" name="Text Placeholder 22">
            <a:extLst>
              <a:ext uri="{FF2B5EF4-FFF2-40B4-BE49-F238E27FC236}">
                <a16:creationId xmlns:a16="http://schemas.microsoft.com/office/drawing/2014/main" id="{08D15CD5-B06D-FC3F-E134-D78E224EC32B}"/>
              </a:ext>
            </a:extLst>
          </p:cNvPr>
          <p:cNvSpPr txBox="1">
            <a:spLocks/>
          </p:cNvSpPr>
          <p:nvPr/>
        </p:nvSpPr>
        <p:spPr>
          <a:xfrm>
            <a:off x="16113613" y="4805321"/>
            <a:ext cx="1442985" cy="29418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accent3"/>
                </a:solidFill>
                <a:latin typeface="Montserrat-Bold" panose="00000800000000000000" pitchFamily="50" charset="0"/>
              </a:rPr>
              <a:t>Management</a:t>
            </a:r>
            <a:endParaRPr lang="ru-RU" sz="1800" dirty="0">
              <a:solidFill>
                <a:schemeClr val="accent3"/>
              </a:solidFill>
              <a:latin typeface="Montserrat-Bold" panose="00000800000000000000" pitchFamily="50" charset="0"/>
            </a:endParaRPr>
          </a:p>
        </p:txBody>
      </p:sp>
      <p:sp>
        <p:nvSpPr>
          <p:cNvPr id="24" name="Text Placeholder 23">
            <a:extLst>
              <a:ext uri="{FF2B5EF4-FFF2-40B4-BE49-F238E27FC236}">
                <a16:creationId xmlns:a16="http://schemas.microsoft.com/office/drawing/2014/main" id="{4CD3A6B7-3F1B-F2DD-0C30-AFE1B7ED5A06}"/>
              </a:ext>
            </a:extLst>
          </p:cNvPr>
          <p:cNvSpPr txBox="1">
            <a:spLocks/>
          </p:cNvSpPr>
          <p:nvPr/>
        </p:nvSpPr>
        <p:spPr>
          <a:xfrm>
            <a:off x="17506526" y="5116530"/>
            <a:ext cx="1400326" cy="7828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a:solidFill>
                  <a:schemeClr val="bg1"/>
                </a:solidFill>
              </a:rPr>
              <a:t>Lorem ipsum dolor sit amet, consectetur adipiscing elit, sed do</a:t>
            </a:r>
            <a:endParaRPr lang="ru-RU" sz="1050">
              <a:solidFill>
                <a:schemeClr val="bg1"/>
              </a:solidFill>
            </a:endParaRPr>
          </a:p>
          <a:p>
            <a:pPr algn="ctr"/>
            <a:endParaRPr lang="ru-RU" sz="1050" dirty="0">
              <a:solidFill>
                <a:schemeClr val="bg1"/>
              </a:solidFill>
            </a:endParaRPr>
          </a:p>
        </p:txBody>
      </p:sp>
      <p:sp>
        <p:nvSpPr>
          <p:cNvPr id="25" name="Text Placeholder 24">
            <a:extLst>
              <a:ext uri="{FF2B5EF4-FFF2-40B4-BE49-F238E27FC236}">
                <a16:creationId xmlns:a16="http://schemas.microsoft.com/office/drawing/2014/main" id="{2345495F-DE60-8D6E-3C50-00C02247F17D}"/>
              </a:ext>
            </a:extLst>
          </p:cNvPr>
          <p:cNvSpPr txBox="1">
            <a:spLocks/>
          </p:cNvSpPr>
          <p:nvPr/>
        </p:nvSpPr>
        <p:spPr>
          <a:xfrm>
            <a:off x="17506526" y="4805321"/>
            <a:ext cx="1349379" cy="29418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accent4"/>
                </a:solidFill>
                <a:latin typeface="Montserrat-Bold" panose="00000800000000000000" pitchFamily="50" charset="0"/>
              </a:rPr>
              <a:t>Business</a:t>
            </a:r>
            <a:endParaRPr lang="ru-RU" sz="1800" dirty="0">
              <a:solidFill>
                <a:schemeClr val="accent4"/>
              </a:solidFill>
              <a:latin typeface="Montserrat-Bold" panose="00000800000000000000" pitchFamily="50" charset="0"/>
            </a:endParaRPr>
          </a:p>
        </p:txBody>
      </p:sp>
      <p:sp>
        <p:nvSpPr>
          <p:cNvPr id="26" name="Text Placeholder 25">
            <a:extLst>
              <a:ext uri="{FF2B5EF4-FFF2-40B4-BE49-F238E27FC236}">
                <a16:creationId xmlns:a16="http://schemas.microsoft.com/office/drawing/2014/main" id="{DF63D211-71DA-16D5-949B-EBD60B073A6A}"/>
              </a:ext>
            </a:extLst>
          </p:cNvPr>
          <p:cNvSpPr txBox="1">
            <a:spLocks/>
          </p:cNvSpPr>
          <p:nvPr/>
        </p:nvSpPr>
        <p:spPr>
          <a:xfrm>
            <a:off x="18979365" y="5116530"/>
            <a:ext cx="1400326" cy="7828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a:solidFill>
                  <a:schemeClr val="bg1"/>
                </a:solidFill>
              </a:rPr>
              <a:t>Lorem ipsum dolor sit amet, consectetur adipiscing elit, sed do</a:t>
            </a:r>
            <a:endParaRPr lang="ru-RU" sz="1050">
              <a:solidFill>
                <a:schemeClr val="bg1"/>
              </a:solidFill>
            </a:endParaRPr>
          </a:p>
          <a:p>
            <a:pPr algn="ctr"/>
            <a:endParaRPr lang="ru-RU" sz="1050" dirty="0">
              <a:solidFill>
                <a:schemeClr val="bg1"/>
              </a:solidFill>
            </a:endParaRPr>
          </a:p>
        </p:txBody>
      </p:sp>
      <p:sp>
        <p:nvSpPr>
          <p:cNvPr id="27" name="Text Placeholder 26">
            <a:extLst>
              <a:ext uri="{FF2B5EF4-FFF2-40B4-BE49-F238E27FC236}">
                <a16:creationId xmlns:a16="http://schemas.microsoft.com/office/drawing/2014/main" id="{5F69316D-3D79-AA11-EEA9-0E03E1767550}"/>
              </a:ext>
            </a:extLst>
          </p:cNvPr>
          <p:cNvSpPr txBox="1">
            <a:spLocks/>
          </p:cNvSpPr>
          <p:nvPr/>
        </p:nvSpPr>
        <p:spPr>
          <a:xfrm>
            <a:off x="18979365" y="4805321"/>
            <a:ext cx="1349379" cy="29418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accent5"/>
                </a:solidFill>
                <a:latin typeface="Montserrat-Bold" panose="00000800000000000000" pitchFamily="50" charset="0"/>
              </a:rPr>
              <a:t>Goal</a:t>
            </a:r>
            <a:endParaRPr lang="ru-RU" sz="1800" dirty="0">
              <a:solidFill>
                <a:schemeClr val="accent5"/>
              </a:solidFill>
              <a:latin typeface="Montserrat-Bold" panose="00000800000000000000" pitchFamily="50" charset="0"/>
            </a:endParaRPr>
          </a:p>
        </p:txBody>
      </p:sp>
      <p:pic>
        <p:nvPicPr>
          <p:cNvPr id="31" name="Graphic 30" descr="Bullseye">
            <a:extLst>
              <a:ext uri="{FF2B5EF4-FFF2-40B4-BE49-F238E27FC236}">
                <a16:creationId xmlns:a16="http://schemas.microsoft.com/office/drawing/2014/main" id="{766A64A6-2FD6-7DC8-ACAE-69783972FA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01387" y="1915552"/>
            <a:ext cx="914400" cy="914400"/>
          </a:xfrm>
          <a:prstGeom prst="rect">
            <a:avLst/>
          </a:prstGeom>
        </p:spPr>
      </p:pic>
      <p:sp>
        <p:nvSpPr>
          <p:cNvPr id="53" name="TextBox 52">
            <a:extLst>
              <a:ext uri="{FF2B5EF4-FFF2-40B4-BE49-F238E27FC236}">
                <a16:creationId xmlns:a16="http://schemas.microsoft.com/office/drawing/2014/main" id="{82434AAD-6276-EC0A-31ED-589DD1285475}"/>
              </a:ext>
            </a:extLst>
          </p:cNvPr>
          <p:cNvSpPr txBox="1"/>
          <p:nvPr/>
        </p:nvSpPr>
        <p:spPr>
          <a:xfrm>
            <a:off x="3572613" y="6196404"/>
            <a:ext cx="5587690" cy="276999"/>
          </a:xfrm>
          <a:prstGeom prst="rect">
            <a:avLst/>
          </a:prstGeom>
          <a:noFill/>
        </p:spPr>
        <p:txBody>
          <a:bodyPr wrap="square" rtlCol="0">
            <a:spAutoFit/>
          </a:bodyPr>
          <a:lstStyle/>
          <a:p>
            <a:pPr algn="ctr"/>
            <a:r>
              <a:rPr lang="en-US" sz="1200" spc="600" dirty="0">
                <a:solidFill>
                  <a:schemeClr val="bg1"/>
                </a:solidFill>
                <a:latin typeface="Montserrat Light" pitchFamily="2" charset="77"/>
              </a:rPr>
              <a:t>WWW.PPTHEMES.COM </a:t>
            </a:r>
          </a:p>
        </p:txBody>
      </p:sp>
      <p:sp>
        <p:nvSpPr>
          <p:cNvPr id="7" name="TextBox 6">
            <a:extLst>
              <a:ext uri="{FF2B5EF4-FFF2-40B4-BE49-F238E27FC236}">
                <a16:creationId xmlns:a16="http://schemas.microsoft.com/office/drawing/2014/main" id="{1D2858B7-EA58-9712-2E1D-5424FCB52747}"/>
              </a:ext>
            </a:extLst>
          </p:cNvPr>
          <p:cNvSpPr txBox="1"/>
          <p:nvPr/>
        </p:nvSpPr>
        <p:spPr>
          <a:xfrm>
            <a:off x="2142148" y="2479053"/>
            <a:ext cx="8052403" cy="923330"/>
          </a:xfrm>
          <a:prstGeom prst="rect">
            <a:avLst/>
          </a:prstGeom>
          <a:noFill/>
        </p:spPr>
        <p:txBody>
          <a:bodyPr wrap="square" rtlCol="0">
            <a:spAutoFit/>
          </a:bodyPr>
          <a:lstStyle/>
          <a:p>
            <a:pPr algn="ctr"/>
            <a:r>
              <a:rPr lang="en-US" sz="5400" b="1" dirty="0">
                <a:solidFill>
                  <a:schemeClr val="bg1"/>
                </a:solidFill>
                <a:latin typeface="Montserrat" pitchFamily="2" charset="77"/>
              </a:rPr>
              <a:t>THANKS</a:t>
            </a:r>
            <a:endParaRPr lang="en-US" sz="5400" dirty="0">
              <a:solidFill>
                <a:schemeClr val="bg1"/>
              </a:solidFill>
              <a:latin typeface="Montserrat" pitchFamily="2" charset="77"/>
            </a:endParaRPr>
          </a:p>
        </p:txBody>
      </p:sp>
      <p:sp>
        <p:nvSpPr>
          <p:cNvPr id="15" name="TextBox 14">
            <a:extLst>
              <a:ext uri="{FF2B5EF4-FFF2-40B4-BE49-F238E27FC236}">
                <a16:creationId xmlns:a16="http://schemas.microsoft.com/office/drawing/2014/main" id="{CFF83E85-A71D-30C6-C6E2-0A05655C8660}"/>
              </a:ext>
            </a:extLst>
          </p:cNvPr>
          <p:cNvSpPr txBox="1"/>
          <p:nvPr/>
        </p:nvSpPr>
        <p:spPr>
          <a:xfrm>
            <a:off x="2142148" y="1726747"/>
            <a:ext cx="8052403" cy="923330"/>
          </a:xfrm>
          <a:prstGeom prst="rect">
            <a:avLst/>
          </a:prstGeom>
          <a:noFill/>
        </p:spPr>
        <p:txBody>
          <a:bodyPr wrap="square" rtlCol="0">
            <a:spAutoFit/>
          </a:bodyPr>
          <a:lstStyle/>
          <a:p>
            <a:pPr algn="ctr"/>
            <a:r>
              <a:rPr lang="en-US" sz="5400" b="1" dirty="0">
                <a:ln>
                  <a:solidFill>
                    <a:schemeClr val="bg1"/>
                  </a:solidFill>
                </a:ln>
                <a:noFill/>
                <a:latin typeface="Montserrat" pitchFamily="2" charset="77"/>
              </a:rPr>
              <a:t>THANKS</a:t>
            </a:r>
            <a:endParaRPr lang="en-US" sz="5400" dirty="0">
              <a:ln>
                <a:solidFill>
                  <a:schemeClr val="bg1"/>
                </a:solidFill>
              </a:ln>
              <a:noFill/>
              <a:latin typeface="Montserrat" pitchFamily="2" charset="77"/>
            </a:endParaRPr>
          </a:p>
        </p:txBody>
      </p:sp>
      <p:sp>
        <p:nvSpPr>
          <p:cNvPr id="16" name="TextBox 15">
            <a:extLst>
              <a:ext uri="{FF2B5EF4-FFF2-40B4-BE49-F238E27FC236}">
                <a16:creationId xmlns:a16="http://schemas.microsoft.com/office/drawing/2014/main" id="{CD7B3C40-659A-977A-E1E2-34CBC3021C21}"/>
              </a:ext>
            </a:extLst>
          </p:cNvPr>
          <p:cNvSpPr txBox="1"/>
          <p:nvPr/>
        </p:nvSpPr>
        <p:spPr>
          <a:xfrm>
            <a:off x="2142148" y="3198179"/>
            <a:ext cx="8052403" cy="923330"/>
          </a:xfrm>
          <a:prstGeom prst="rect">
            <a:avLst/>
          </a:prstGeom>
          <a:noFill/>
        </p:spPr>
        <p:txBody>
          <a:bodyPr wrap="square" rtlCol="0">
            <a:spAutoFit/>
          </a:bodyPr>
          <a:lstStyle/>
          <a:p>
            <a:pPr algn="ctr"/>
            <a:r>
              <a:rPr lang="en-US" sz="5400" b="1" dirty="0">
                <a:ln>
                  <a:solidFill>
                    <a:schemeClr val="bg1"/>
                  </a:solidFill>
                </a:ln>
                <a:noFill/>
                <a:latin typeface="Montserrat" pitchFamily="2" charset="77"/>
              </a:rPr>
              <a:t>THANKS</a:t>
            </a:r>
            <a:endParaRPr lang="en-US" sz="5400" dirty="0">
              <a:ln>
                <a:solidFill>
                  <a:schemeClr val="bg1"/>
                </a:solidFill>
              </a:ln>
              <a:noFill/>
              <a:latin typeface="Montserrat" pitchFamily="2" charset="77"/>
            </a:endParaRPr>
          </a:p>
        </p:txBody>
      </p:sp>
      <p:sp>
        <p:nvSpPr>
          <p:cNvPr id="28" name="TextBox 27">
            <a:extLst>
              <a:ext uri="{FF2B5EF4-FFF2-40B4-BE49-F238E27FC236}">
                <a16:creationId xmlns:a16="http://schemas.microsoft.com/office/drawing/2014/main" id="{7E0BA34F-1B83-DC1B-8D0E-C77673C0AE0A}"/>
              </a:ext>
            </a:extLst>
          </p:cNvPr>
          <p:cNvSpPr txBox="1"/>
          <p:nvPr/>
        </p:nvSpPr>
        <p:spPr>
          <a:xfrm>
            <a:off x="3302155" y="5734739"/>
            <a:ext cx="5587690" cy="461665"/>
          </a:xfrm>
          <a:prstGeom prst="rect">
            <a:avLst/>
          </a:prstGeom>
          <a:noFill/>
        </p:spPr>
        <p:txBody>
          <a:bodyPr wrap="square" rtlCol="0">
            <a:spAutoFit/>
          </a:bodyPr>
          <a:lstStyle/>
          <a:p>
            <a:pPr algn="ctr"/>
            <a:r>
              <a:rPr lang="en-US" sz="1200" spc="600" dirty="0">
                <a:solidFill>
                  <a:schemeClr val="bg1"/>
                </a:solidFill>
                <a:latin typeface="Montserrat Light" pitchFamily="2" charset="77"/>
              </a:rPr>
              <a:t>BY JOLIE</a:t>
            </a:r>
          </a:p>
          <a:p>
            <a:pPr algn="ctr"/>
            <a:r>
              <a:rPr lang="en-US" sz="1200" spc="600" dirty="0">
                <a:solidFill>
                  <a:srgbClr val="FFAA19"/>
                </a:solidFill>
                <a:latin typeface="Montserrat Light" pitchFamily="2" charset="77"/>
              </a:rPr>
              <a:t>DOWNLOAD FOR FREE ON</a:t>
            </a:r>
          </a:p>
        </p:txBody>
      </p:sp>
    </p:spTree>
    <p:extLst>
      <p:ext uri="{BB962C8B-B14F-4D97-AF65-F5344CB8AC3E}">
        <p14:creationId xmlns:p14="http://schemas.microsoft.com/office/powerpoint/2010/main" val="3685278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F3678745-9AF2-BB77-7593-F0AE6B6727FE}"/>
              </a:ext>
            </a:extLst>
          </p:cNvPr>
          <p:cNvGrpSpPr/>
          <p:nvPr/>
        </p:nvGrpSpPr>
        <p:grpSpPr>
          <a:xfrm>
            <a:off x="12192000" y="-27415"/>
            <a:ext cx="12295230" cy="7021885"/>
            <a:chOff x="12179837" y="-27415"/>
            <a:chExt cx="12295230" cy="7021885"/>
          </a:xfrm>
        </p:grpSpPr>
        <p:pic>
          <p:nvPicPr>
            <p:cNvPr id="81" name="Picture 80">
              <a:extLst>
                <a:ext uri="{FF2B5EF4-FFF2-40B4-BE49-F238E27FC236}">
                  <a16:creationId xmlns:a16="http://schemas.microsoft.com/office/drawing/2014/main" id="{6418733D-D1B2-F747-7069-67D7059788BE}"/>
                </a:ext>
              </a:extLst>
            </p:cNvPr>
            <p:cNvPicPr>
              <a:picLocks noChangeAspect="1"/>
            </p:cNvPicPr>
            <p:nvPr/>
          </p:nvPicPr>
          <p:blipFill rotWithShape="1">
            <a:blip r:embed="rId2">
              <a:extLst>
                <a:ext uri="{28A0092B-C50C-407E-A947-70E740481C1C}">
                  <a14:useLocalDpi xmlns:a14="http://schemas.microsoft.com/office/drawing/2010/main" val="0"/>
                </a:ext>
              </a:extLst>
            </a:blip>
            <a:srcRect t="6477" b="368"/>
            <a:stretch/>
          </p:blipFill>
          <p:spPr>
            <a:xfrm>
              <a:off x="12179837" y="-27415"/>
              <a:ext cx="12192000" cy="6885415"/>
            </a:xfrm>
            <a:prstGeom prst="rect">
              <a:avLst/>
            </a:prstGeom>
          </p:spPr>
        </p:pic>
        <p:sp>
          <p:nvSpPr>
            <p:cNvPr id="82" name="Rectangle 81">
              <a:extLst>
                <a:ext uri="{FF2B5EF4-FFF2-40B4-BE49-F238E27FC236}">
                  <a16:creationId xmlns:a16="http://schemas.microsoft.com/office/drawing/2014/main" id="{1C17F809-3CC2-13F4-3B10-CFC3995CA323}"/>
                </a:ext>
              </a:extLst>
            </p:cNvPr>
            <p:cNvSpPr/>
            <p:nvPr/>
          </p:nvSpPr>
          <p:spPr>
            <a:xfrm>
              <a:off x="12206512" y="15795"/>
              <a:ext cx="12268555" cy="6978675"/>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Diamond 41">
            <a:extLst>
              <a:ext uri="{FF2B5EF4-FFF2-40B4-BE49-F238E27FC236}">
                <a16:creationId xmlns:a16="http://schemas.microsoft.com/office/drawing/2014/main" id="{C5FAAB6C-C6DE-4C3E-CF7B-5C55128EE02D}"/>
              </a:ext>
            </a:extLst>
          </p:cNvPr>
          <p:cNvSpPr/>
          <p:nvPr/>
        </p:nvSpPr>
        <p:spPr>
          <a:xfrm rot="10172173">
            <a:off x="5279768" y="1217923"/>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465FE290-8C8A-A662-17CB-264E51057509}"/>
              </a:ext>
            </a:extLst>
          </p:cNvPr>
          <p:cNvSpPr/>
          <p:nvPr/>
        </p:nvSpPr>
        <p:spPr>
          <a:xfrm rot="10172173">
            <a:off x="6635791" y="1217923"/>
            <a:ext cx="360000" cy="3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C6D828EB-E7EA-5773-9652-AE53FB5D669F}"/>
              </a:ext>
            </a:extLst>
          </p:cNvPr>
          <p:cNvSpPr/>
          <p:nvPr/>
        </p:nvSpPr>
        <p:spPr>
          <a:xfrm rot="10172173">
            <a:off x="6198048" y="1217923"/>
            <a:ext cx="360000" cy="360000"/>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21DFFB8E-C406-CF59-4CA2-EACEAF0C708E}"/>
              </a:ext>
            </a:extLst>
          </p:cNvPr>
          <p:cNvSpPr/>
          <p:nvPr/>
        </p:nvSpPr>
        <p:spPr>
          <a:xfrm rot="10172173">
            <a:off x="5738908" y="1217923"/>
            <a:ext cx="360000" cy="3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3C663A5-0996-8893-E730-E5C86AEB7C2A}"/>
              </a:ext>
            </a:extLst>
          </p:cNvPr>
          <p:cNvSpPr/>
          <p:nvPr/>
        </p:nvSpPr>
        <p:spPr>
          <a:xfrm rot="10172173">
            <a:off x="7080595" y="1217923"/>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53714C4-D0B0-696A-2886-56DEAF052418}"/>
              </a:ext>
            </a:extLst>
          </p:cNvPr>
          <p:cNvSpPr/>
          <p:nvPr/>
        </p:nvSpPr>
        <p:spPr>
          <a:xfrm>
            <a:off x="-9257" y="-119622"/>
            <a:ext cx="12227932" cy="7021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iamond 38">
            <a:extLst>
              <a:ext uri="{FF2B5EF4-FFF2-40B4-BE49-F238E27FC236}">
                <a16:creationId xmlns:a16="http://schemas.microsoft.com/office/drawing/2014/main" id="{0A53FDB5-8B45-2506-A392-9D328D5A3EC3}"/>
              </a:ext>
            </a:extLst>
          </p:cNvPr>
          <p:cNvSpPr/>
          <p:nvPr/>
        </p:nvSpPr>
        <p:spPr>
          <a:xfrm>
            <a:off x="9256063" y="2456933"/>
            <a:ext cx="918280" cy="91828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516647C1-AC26-B8BD-B6BD-784002349759}"/>
              </a:ext>
            </a:extLst>
          </p:cNvPr>
          <p:cNvSpPr/>
          <p:nvPr/>
        </p:nvSpPr>
        <p:spPr>
          <a:xfrm>
            <a:off x="8108753" y="2433337"/>
            <a:ext cx="918280" cy="918280"/>
          </a:xfrm>
          <a:prstGeom prst="diamond">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93A02406-42C1-74E2-EBD6-21A9CF95386A}"/>
              </a:ext>
            </a:extLst>
          </p:cNvPr>
          <p:cNvSpPr/>
          <p:nvPr/>
        </p:nvSpPr>
        <p:spPr>
          <a:xfrm>
            <a:off x="3330168" y="2473043"/>
            <a:ext cx="918280" cy="91828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12C0E848-C645-0759-55B9-7047D013FA57}"/>
              </a:ext>
            </a:extLst>
          </p:cNvPr>
          <p:cNvSpPr/>
          <p:nvPr/>
        </p:nvSpPr>
        <p:spPr>
          <a:xfrm>
            <a:off x="2126208" y="2497012"/>
            <a:ext cx="918280" cy="91828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Freeform 6">
            <a:extLst>
              <a:ext uri="{FF2B5EF4-FFF2-40B4-BE49-F238E27FC236}">
                <a16:creationId xmlns:a16="http://schemas.microsoft.com/office/drawing/2014/main" id="{8C30259E-8D96-8969-499D-237888D3B4B3}"/>
              </a:ext>
            </a:extLst>
          </p:cNvPr>
          <p:cNvSpPr>
            <a:spLocks/>
          </p:cNvSpPr>
          <p:nvPr/>
        </p:nvSpPr>
        <p:spPr bwMode="auto">
          <a:xfrm>
            <a:off x="13198467" y="2743788"/>
            <a:ext cx="1725017" cy="1726233"/>
          </a:xfrm>
          <a:custGeom>
            <a:avLst/>
            <a:gdLst>
              <a:gd name="T0" fmla="*/ 1128237 w 591"/>
              <a:gd name="T1" fmla="*/ 2109307 h 591"/>
              <a:gd name="T2" fmla="*/ 148653 w 591"/>
              <a:gd name="T3" fmla="*/ 1129032 h 591"/>
              <a:gd name="T4" fmla="*/ 1128237 w 591"/>
              <a:gd name="T5" fmla="*/ 148758 h 591"/>
              <a:gd name="T6" fmla="*/ 2107821 w 591"/>
              <a:gd name="T7" fmla="*/ 1129032 h 591"/>
              <a:gd name="T8" fmla="*/ 2088763 w 591"/>
              <a:gd name="T9" fmla="*/ 1323561 h 591"/>
              <a:gd name="T10" fmla="*/ 2172618 w 591"/>
              <a:gd name="T11" fmla="*/ 1544791 h 591"/>
              <a:gd name="T12" fmla="*/ 2252662 w 591"/>
              <a:gd name="T13" fmla="*/ 1129032 h 591"/>
              <a:gd name="T14" fmla="*/ 1128237 w 591"/>
              <a:gd name="T15" fmla="*/ 0 h 591"/>
              <a:gd name="T16" fmla="*/ 0 w 591"/>
              <a:gd name="T17" fmla="*/ 1129032 h 591"/>
              <a:gd name="T18" fmla="*/ 1128237 w 591"/>
              <a:gd name="T19" fmla="*/ 2254250 h 591"/>
              <a:gd name="T20" fmla="*/ 1959168 w 591"/>
              <a:gd name="T21" fmla="*/ 1884263 h 591"/>
              <a:gd name="T22" fmla="*/ 1875313 w 591"/>
              <a:gd name="T23" fmla="*/ 1762206 h 591"/>
              <a:gd name="T24" fmla="*/ 1128237 w 591"/>
              <a:gd name="T25" fmla="*/ 2109307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1" h="591">
                <a:moveTo>
                  <a:pt x="296" y="553"/>
                </a:moveTo>
                <a:cubicBezTo>
                  <a:pt x="154" y="553"/>
                  <a:pt x="39" y="438"/>
                  <a:pt x="39" y="296"/>
                </a:cubicBezTo>
                <a:cubicBezTo>
                  <a:pt x="39" y="154"/>
                  <a:pt x="154" y="39"/>
                  <a:pt x="296" y="39"/>
                </a:cubicBezTo>
                <a:cubicBezTo>
                  <a:pt x="437" y="39"/>
                  <a:pt x="553" y="154"/>
                  <a:pt x="553" y="296"/>
                </a:cubicBezTo>
                <a:cubicBezTo>
                  <a:pt x="553" y="313"/>
                  <a:pt x="551" y="331"/>
                  <a:pt x="548" y="347"/>
                </a:cubicBezTo>
                <a:cubicBezTo>
                  <a:pt x="552" y="368"/>
                  <a:pt x="560" y="387"/>
                  <a:pt x="570" y="405"/>
                </a:cubicBezTo>
                <a:cubicBezTo>
                  <a:pt x="583" y="371"/>
                  <a:pt x="591" y="334"/>
                  <a:pt x="591" y="296"/>
                </a:cubicBezTo>
                <a:cubicBezTo>
                  <a:pt x="591" y="133"/>
                  <a:pt x="459" y="0"/>
                  <a:pt x="296" y="0"/>
                </a:cubicBezTo>
                <a:cubicBezTo>
                  <a:pt x="133" y="0"/>
                  <a:pt x="0" y="133"/>
                  <a:pt x="0" y="296"/>
                </a:cubicBezTo>
                <a:cubicBezTo>
                  <a:pt x="0" y="459"/>
                  <a:pt x="133" y="591"/>
                  <a:pt x="296" y="591"/>
                </a:cubicBezTo>
                <a:cubicBezTo>
                  <a:pt x="382" y="591"/>
                  <a:pt x="460" y="554"/>
                  <a:pt x="514" y="494"/>
                </a:cubicBezTo>
                <a:cubicBezTo>
                  <a:pt x="506" y="484"/>
                  <a:pt x="499" y="473"/>
                  <a:pt x="492" y="462"/>
                </a:cubicBezTo>
                <a:cubicBezTo>
                  <a:pt x="445" y="517"/>
                  <a:pt x="374" y="553"/>
                  <a:pt x="296" y="553"/>
                </a:cubicBezTo>
                <a:close/>
              </a:path>
            </a:pathLst>
          </a:custGeom>
          <a:solidFill>
            <a:schemeClr val="bg1">
              <a:lumMod val="85000"/>
            </a:schemeClr>
          </a:solidFill>
          <a:ln>
            <a:noFill/>
          </a:ln>
        </p:spPr>
        <p:txBody>
          <a:bodyPr/>
          <a:lstStyle/>
          <a:p>
            <a:endParaRPr lang="es-CO" dirty="0">
              <a:latin typeface="Montserrat Light" panose="00000400000000000000" pitchFamily="50" charset="0"/>
            </a:endParaRPr>
          </a:p>
        </p:txBody>
      </p:sp>
      <p:sp>
        <p:nvSpPr>
          <p:cNvPr id="3" name="Freeform 7">
            <a:extLst>
              <a:ext uri="{FF2B5EF4-FFF2-40B4-BE49-F238E27FC236}">
                <a16:creationId xmlns:a16="http://schemas.microsoft.com/office/drawing/2014/main" id="{D7E259B8-0B73-63A8-D320-75DB42DE204D}"/>
              </a:ext>
            </a:extLst>
          </p:cNvPr>
          <p:cNvSpPr>
            <a:spLocks noEditPoints="1"/>
          </p:cNvSpPr>
          <p:nvPr/>
        </p:nvSpPr>
        <p:spPr bwMode="auto">
          <a:xfrm>
            <a:off x="14584316" y="2743788"/>
            <a:ext cx="1725017" cy="1726233"/>
          </a:xfrm>
          <a:custGeom>
            <a:avLst/>
            <a:gdLst>
              <a:gd name="T0" fmla="*/ 1875313 w 591"/>
              <a:gd name="T1" fmla="*/ 1762206 h 591"/>
              <a:gd name="T2" fmla="*/ 1959168 w 591"/>
              <a:gd name="T3" fmla="*/ 1884263 h 591"/>
              <a:gd name="T4" fmla="*/ 1124425 w 591"/>
              <a:gd name="T5" fmla="*/ 2254250 h 591"/>
              <a:gd name="T6" fmla="*/ 0 w 591"/>
              <a:gd name="T7" fmla="*/ 1129032 h 591"/>
              <a:gd name="T8" fmla="*/ 80044 w 591"/>
              <a:gd name="T9" fmla="*/ 709459 h 591"/>
              <a:gd name="T10" fmla="*/ 163899 w 591"/>
              <a:gd name="T11" fmla="*/ 934503 h 591"/>
              <a:gd name="T12" fmla="*/ 144841 w 591"/>
              <a:gd name="T13" fmla="*/ 1129032 h 591"/>
              <a:gd name="T14" fmla="*/ 1124425 w 591"/>
              <a:gd name="T15" fmla="*/ 2109307 h 591"/>
              <a:gd name="T16" fmla="*/ 1875313 w 591"/>
              <a:gd name="T17" fmla="*/ 1762206 h 591"/>
              <a:gd name="T18" fmla="*/ 2252662 w 591"/>
              <a:gd name="T19" fmla="*/ 1129032 h 591"/>
              <a:gd name="T20" fmla="*/ 1124425 w 591"/>
              <a:gd name="T21" fmla="*/ 0 h 591"/>
              <a:gd name="T22" fmla="*/ 293494 w 591"/>
              <a:gd name="T23" fmla="*/ 369987 h 591"/>
              <a:gd name="T24" fmla="*/ 377349 w 591"/>
              <a:gd name="T25" fmla="*/ 495859 h 591"/>
              <a:gd name="T26" fmla="*/ 1124425 w 591"/>
              <a:gd name="T27" fmla="*/ 148758 h 591"/>
              <a:gd name="T28" fmla="*/ 2104009 w 591"/>
              <a:gd name="T29" fmla="*/ 1129032 h 591"/>
              <a:gd name="T30" fmla="*/ 2084951 w 591"/>
              <a:gd name="T31" fmla="*/ 1323561 h 591"/>
              <a:gd name="T32" fmla="*/ 2172618 w 591"/>
              <a:gd name="T33" fmla="*/ 1544791 h 591"/>
              <a:gd name="T34" fmla="*/ 2252662 w 591"/>
              <a:gd name="T35" fmla="*/ 1129032 h 5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1" h="591">
                <a:moveTo>
                  <a:pt x="492" y="462"/>
                </a:moveTo>
                <a:cubicBezTo>
                  <a:pt x="499" y="473"/>
                  <a:pt x="506" y="484"/>
                  <a:pt x="514" y="494"/>
                </a:cubicBezTo>
                <a:cubicBezTo>
                  <a:pt x="460" y="554"/>
                  <a:pt x="382" y="591"/>
                  <a:pt x="295" y="591"/>
                </a:cubicBezTo>
                <a:cubicBezTo>
                  <a:pt x="132" y="591"/>
                  <a:pt x="0" y="459"/>
                  <a:pt x="0" y="296"/>
                </a:cubicBezTo>
                <a:cubicBezTo>
                  <a:pt x="0" y="257"/>
                  <a:pt x="8" y="220"/>
                  <a:pt x="21" y="186"/>
                </a:cubicBezTo>
                <a:cubicBezTo>
                  <a:pt x="31" y="204"/>
                  <a:pt x="39" y="224"/>
                  <a:pt x="43" y="245"/>
                </a:cubicBezTo>
                <a:cubicBezTo>
                  <a:pt x="40" y="261"/>
                  <a:pt x="38" y="278"/>
                  <a:pt x="38" y="296"/>
                </a:cubicBezTo>
                <a:cubicBezTo>
                  <a:pt x="38" y="438"/>
                  <a:pt x="154" y="553"/>
                  <a:pt x="295" y="553"/>
                </a:cubicBezTo>
                <a:cubicBezTo>
                  <a:pt x="374" y="553"/>
                  <a:pt x="445" y="517"/>
                  <a:pt x="492" y="462"/>
                </a:cubicBezTo>
                <a:close/>
                <a:moveTo>
                  <a:pt x="591" y="296"/>
                </a:moveTo>
                <a:cubicBezTo>
                  <a:pt x="591" y="133"/>
                  <a:pt x="458" y="0"/>
                  <a:pt x="295" y="0"/>
                </a:cubicBezTo>
                <a:cubicBezTo>
                  <a:pt x="209" y="0"/>
                  <a:pt x="131" y="38"/>
                  <a:pt x="77" y="97"/>
                </a:cubicBezTo>
                <a:cubicBezTo>
                  <a:pt x="85" y="108"/>
                  <a:pt x="92" y="119"/>
                  <a:pt x="99" y="130"/>
                </a:cubicBezTo>
                <a:cubicBezTo>
                  <a:pt x="146" y="74"/>
                  <a:pt x="217" y="39"/>
                  <a:pt x="295" y="39"/>
                </a:cubicBezTo>
                <a:cubicBezTo>
                  <a:pt x="437" y="39"/>
                  <a:pt x="552" y="154"/>
                  <a:pt x="552" y="296"/>
                </a:cubicBezTo>
                <a:cubicBezTo>
                  <a:pt x="552" y="313"/>
                  <a:pt x="551" y="330"/>
                  <a:pt x="547" y="347"/>
                </a:cubicBezTo>
                <a:cubicBezTo>
                  <a:pt x="552" y="368"/>
                  <a:pt x="560" y="387"/>
                  <a:pt x="570" y="405"/>
                </a:cubicBezTo>
                <a:cubicBezTo>
                  <a:pt x="583" y="371"/>
                  <a:pt x="591" y="334"/>
                  <a:pt x="591" y="29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dirty="0">
              <a:latin typeface="Montserrat Light" panose="00000400000000000000" pitchFamily="50" charset="0"/>
            </a:endParaRPr>
          </a:p>
        </p:txBody>
      </p:sp>
      <p:sp>
        <p:nvSpPr>
          <p:cNvPr id="4" name="Freeform 8">
            <a:extLst>
              <a:ext uri="{FF2B5EF4-FFF2-40B4-BE49-F238E27FC236}">
                <a16:creationId xmlns:a16="http://schemas.microsoft.com/office/drawing/2014/main" id="{AFDA944C-5B8F-D637-9D9B-29ACDCA841C5}"/>
              </a:ext>
            </a:extLst>
          </p:cNvPr>
          <p:cNvSpPr>
            <a:spLocks noEditPoints="1"/>
          </p:cNvSpPr>
          <p:nvPr/>
        </p:nvSpPr>
        <p:spPr bwMode="auto">
          <a:xfrm>
            <a:off x="15970165" y="2743788"/>
            <a:ext cx="1722586" cy="1726233"/>
          </a:xfrm>
          <a:custGeom>
            <a:avLst/>
            <a:gdLst>
              <a:gd name="T0" fmla="*/ 569 w 590"/>
              <a:gd name="T1" fmla="*/ 405 h 591"/>
              <a:gd name="T2" fmla="*/ 547 w 590"/>
              <a:gd name="T3" fmla="*/ 347 h 591"/>
              <a:gd name="T4" fmla="*/ 552 w 590"/>
              <a:gd name="T5" fmla="*/ 296 h 591"/>
              <a:gd name="T6" fmla="*/ 295 w 590"/>
              <a:gd name="T7" fmla="*/ 39 h 591"/>
              <a:gd name="T8" fmla="*/ 99 w 590"/>
              <a:gd name="T9" fmla="*/ 130 h 591"/>
              <a:gd name="T10" fmla="*/ 76 w 590"/>
              <a:gd name="T11" fmla="*/ 97 h 591"/>
              <a:gd name="T12" fmla="*/ 295 w 590"/>
              <a:gd name="T13" fmla="*/ 0 h 591"/>
              <a:gd name="T14" fmla="*/ 590 w 590"/>
              <a:gd name="T15" fmla="*/ 296 h 591"/>
              <a:gd name="T16" fmla="*/ 569 w 590"/>
              <a:gd name="T17" fmla="*/ 405 h 591"/>
              <a:gd name="T18" fmla="*/ 295 w 590"/>
              <a:gd name="T19" fmla="*/ 553 h 591"/>
              <a:gd name="T20" fmla="*/ 38 w 590"/>
              <a:gd name="T21" fmla="*/ 296 h 591"/>
              <a:gd name="T22" fmla="*/ 43 w 590"/>
              <a:gd name="T23" fmla="*/ 245 h 591"/>
              <a:gd name="T24" fmla="*/ 21 w 590"/>
              <a:gd name="T25" fmla="*/ 186 h 591"/>
              <a:gd name="T26" fmla="*/ 0 w 590"/>
              <a:gd name="T27" fmla="*/ 296 h 591"/>
              <a:gd name="T28" fmla="*/ 295 w 590"/>
              <a:gd name="T29" fmla="*/ 591 h 591"/>
              <a:gd name="T30" fmla="*/ 514 w 590"/>
              <a:gd name="T31" fmla="*/ 494 h 591"/>
              <a:gd name="T32" fmla="*/ 491 w 590"/>
              <a:gd name="T33" fmla="*/ 462 h 591"/>
              <a:gd name="T34" fmla="*/ 295 w 590"/>
              <a:gd name="T35" fmla="*/ 55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0" h="591">
                <a:moveTo>
                  <a:pt x="569" y="405"/>
                </a:moveTo>
                <a:cubicBezTo>
                  <a:pt x="559" y="387"/>
                  <a:pt x="552" y="368"/>
                  <a:pt x="547" y="347"/>
                </a:cubicBezTo>
                <a:cubicBezTo>
                  <a:pt x="550" y="331"/>
                  <a:pt x="552" y="313"/>
                  <a:pt x="552" y="296"/>
                </a:cubicBezTo>
                <a:cubicBezTo>
                  <a:pt x="552" y="154"/>
                  <a:pt x="437" y="39"/>
                  <a:pt x="295" y="39"/>
                </a:cubicBezTo>
                <a:cubicBezTo>
                  <a:pt x="216" y="39"/>
                  <a:pt x="146" y="74"/>
                  <a:pt x="99" y="130"/>
                </a:cubicBezTo>
                <a:cubicBezTo>
                  <a:pt x="92" y="119"/>
                  <a:pt x="84" y="108"/>
                  <a:pt x="76" y="97"/>
                </a:cubicBezTo>
                <a:cubicBezTo>
                  <a:pt x="130" y="38"/>
                  <a:pt x="208" y="0"/>
                  <a:pt x="295" y="0"/>
                </a:cubicBezTo>
                <a:cubicBezTo>
                  <a:pt x="458" y="0"/>
                  <a:pt x="590" y="133"/>
                  <a:pt x="590" y="296"/>
                </a:cubicBezTo>
                <a:cubicBezTo>
                  <a:pt x="590" y="334"/>
                  <a:pt x="583" y="371"/>
                  <a:pt x="569" y="405"/>
                </a:cubicBezTo>
                <a:close/>
                <a:moveTo>
                  <a:pt x="295" y="553"/>
                </a:moveTo>
                <a:cubicBezTo>
                  <a:pt x="153" y="553"/>
                  <a:pt x="38" y="438"/>
                  <a:pt x="38" y="296"/>
                </a:cubicBezTo>
                <a:cubicBezTo>
                  <a:pt x="38" y="278"/>
                  <a:pt x="40" y="261"/>
                  <a:pt x="43" y="245"/>
                </a:cubicBezTo>
                <a:cubicBezTo>
                  <a:pt x="38" y="224"/>
                  <a:pt x="31" y="204"/>
                  <a:pt x="21" y="186"/>
                </a:cubicBezTo>
                <a:cubicBezTo>
                  <a:pt x="7" y="220"/>
                  <a:pt x="0" y="257"/>
                  <a:pt x="0" y="296"/>
                </a:cubicBezTo>
                <a:cubicBezTo>
                  <a:pt x="0" y="459"/>
                  <a:pt x="132" y="591"/>
                  <a:pt x="295" y="591"/>
                </a:cubicBezTo>
                <a:cubicBezTo>
                  <a:pt x="382" y="591"/>
                  <a:pt x="460" y="554"/>
                  <a:pt x="514" y="494"/>
                </a:cubicBezTo>
                <a:cubicBezTo>
                  <a:pt x="506" y="484"/>
                  <a:pt x="498" y="473"/>
                  <a:pt x="491" y="462"/>
                </a:cubicBezTo>
                <a:cubicBezTo>
                  <a:pt x="444" y="517"/>
                  <a:pt x="374" y="553"/>
                  <a:pt x="295" y="553"/>
                </a:cubicBezTo>
                <a:close/>
              </a:path>
            </a:pathLst>
          </a:custGeom>
          <a:solidFill>
            <a:schemeClr val="accent3"/>
          </a:solidFill>
          <a:ln>
            <a:noFill/>
          </a:ln>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5" name="Freeform 9">
            <a:extLst>
              <a:ext uri="{FF2B5EF4-FFF2-40B4-BE49-F238E27FC236}">
                <a16:creationId xmlns:a16="http://schemas.microsoft.com/office/drawing/2014/main" id="{54F5E392-3AC5-4421-D346-62C1833065B9}"/>
              </a:ext>
            </a:extLst>
          </p:cNvPr>
          <p:cNvSpPr>
            <a:spLocks/>
          </p:cNvSpPr>
          <p:nvPr/>
        </p:nvSpPr>
        <p:spPr bwMode="auto">
          <a:xfrm>
            <a:off x="18740648" y="2743788"/>
            <a:ext cx="1723802" cy="1726233"/>
          </a:xfrm>
          <a:custGeom>
            <a:avLst/>
            <a:gdLst>
              <a:gd name="T0" fmla="*/ 295 w 591"/>
              <a:gd name="T1" fmla="*/ 0 h 591"/>
              <a:gd name="T2" fmla="*/ 77 w 591"/>
              <a:gd name="T3" fmla="*/ 97 h 591"/>
              <a:gd name="T4" fmla="*/ 99 w 591"/>
              <a:gd name="T5" fmla="*/ 130 h 591"/>
              <a:gd name="T6" fmla="*/ 295 w 591"/>
              <a:gd name="T7" fmla="*/ 39 h 591"/>
              <a:gd name="T8" fmla="*/ 552 w 591"/>
              <a:gd name="T9" fmla="*/ 296 h 591"/>
              <a:gd name="T10" fmla="*/ 295 w 591"/>
              <a:gd name="T11" fmla="*/ 553 h 591"/>
              <a:gd name="T12" fmla="*/ 38 w 591"/>
              <a:gd name="T13" fmla="*/ 296 h 591"/>
              <a:gd name="T14" fmla="*/ 43 w 591"/>
              <a:gd name="T15" fmla="*/ 245 h 591"/>
              <a:gd name="T16" fmla="*/ 21 w 591"/>
              <a:gd name="T17" fmla="*/ 186 h 591"/>
              <a:gd name="T18" fmla="*/ 0 w 591"/>
              <a:gd name="T19" fmla="*/ 296 h 591"/>
              <a:gd name="T20" fmla="*/ 295 w 591"/>
              <a:gd name="T21" fmla="*/ 591 h 591"/>
              <a:gd name="T22" fmla="*/ 591 w 591"/>
              <a:gd name="T23" fmla="*/ 296 h 591"/>
              <a:gd name="T24" fmla="*/ 295 w 591"/>
              <a:gd name="T2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295" y="0"/>
                </a:moveTo>
                <a:cubicBezTo>
                  <a:pt x="209" y="0"/>
                  <a:pt x="131" y="38"/>
                  <a:pt x="77" y="97"/>
                </a:cubicBezTo>
                <a:cubicBezTo>
                  <a:pt x="85" y="108"/>
                  <a:pt x="92" y="119"/>
                  <a:pt x="99" y="130"/>
                </a:cubicBezTo>
                <a:cubicBezTo>
                  <a:pt x="146" y="74"/>
                  <a:pt x="217" y="39"/>
                  <a:pt x="295" y="39"/>
                </a:cubicBezTo>
                <a:cubicBezTo>
                  <a:pt x="437" y="39"/>
                  <a:pt x="552" y="154"/>
                  <a:pt x="552" y="296"/>
                </a:cubicBezTo>
                <a:cubicBezTo>
                  <a:pt x="552" y="438"/>
                  <a:pt x="437" y="553"/>
                  <a:pt x="295" y="553"/>
                </a:cubicBezTo>
                <a:cubicBezTo>
                  <a:pt x="154" y="553"/>
                  <a:pt x="38" y="438"/>
                  <a:pt x="38" y="296"/>
                </a:cubicBezTo>
                <a:cubicBezTo>
                  <a:pt x="38" y="278"/>
                  <a:pt x="40" y="261"/>
                  <a:pt x="43" y="245"/>
                </a:cubicBezTo>
                <a:cubicBezTo>
                  <a:pt x="39" y="224"/>
                  <a:pt x="31" y="204"/>
                  <a:pt x="21" y="186"/>
                </a:cubicBezTo>
                <a:cubicBezTo>
                  <a:pt x="8" y="220"/>
                  <a:pt x="0" y="257"/>
                  <a:pt x="0" y="296"/>
                </a:cubicBezTo>
                <a:cubicBezTo>
                  <a:pt x="0" y="459"/>
                  <a:pt x="132" y="591"/>
                  <a:pt x="295" y="591"/>
                </a:cubicBezTo>
                <a:cubicBezTo>
                  <a:pt x="458" y="591"/>
                  <a:pt x="591" y="459"/>
                  <a:pt x="591" y="296"/>
                </a:cubicBezTo>
                <a:cubicBezTo>
                  <a:pt x="591" y="133"/>
                  <a:pt x="458" y="0"/>
                  <a:pt x="295" y="0"/>
                </a:cubicBezTo>
                <a:close/>
              </a:path>
            </a:pathLst>
          </a:custGeom>
          <a:solidFill>
            <a:schemeClr val="accent5">
              <a:lumMod val="60000"/>
              <a:lumOff val="40000"/>
            </a:schemeClr>
          </a:solidFill>
          <a:ln>
            <a:noFill/>
          </a:ln>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6" name="Freeform 10">
            <a:extLst>
              <a:ext uri="{FF2B5EF4-FFF2-40B4-BE49-F238E27FC236}">
                <a16:creationId xmlns:a16="http://schemas.microsoft.com/office/drawing/2014/main" id="{F23AF4EF-5782-B275-F8A3-882D03F57682}"/>
              </a:ext>
            </a:extLst>
          </p:cNvPr>
          <p:cNvSpPr>
            <a:spLocks noEditPoints="1"/>
          </p:cNvSpPr>
          <p:nvPr/>
        </p:nvSpPr>
        <p:spPr bwMode="auto">
          <a:xfrm>
            <a:off x="17353583" y="2743788"/>
            <a:ext cx="1725017" cy="1726233"/>
          </a:xfrm>
          <a:custGeom>
            <a:avLst/>
            <a:gdLst>
              <a:gd name="T0" fmla="*/ 492 w 591"/>
              <a:gd name="T1" fmla="*/ 462 h 591"/>
              <a:gd name="T2" fmla="*/ 514 w 591"/>
              <a:gd name="T3" fmla="*/ 494 h 591"/>
              <a:gd name="T4" fmla="*/ 296 w 591"/>
              <a:gd name="T5" fmla="*/ 591 h 591"/>
              <a:gd name="T6" fmla="*/ 0 w 591"/>
              <a:gd name="T7" fmla="*/ 296 h 591"/>
              <a:gd name="T8" fmla="*/ 21 w 591"/>
              <a:gd name="T9" fmla="*/ 186 h 591"/>
              <a:gd name="T10" fmla="*/ 44 w 591"/>
              <a:gd name="T11" fmla="*/ 244 h 591"/>
              <a:gd name="T12" fmla="*/ 39 w 591"/>
              <a:gd name="T13" fmla="*/ 296 h 591"/>
              <a:gd name="T14" fmla="*/ 296 w 591"/>
              <a:gd name="T15" fmla="*/ 553 h 591"/>
              <a:gd name="T16" fmla="*/ 492 w 591"/>
              <a:gd name="T17" fmla="*/ 462 h 591"/>
              <a:gd name="T18" fmla="*/ 591 w 591"/>
              <a:gd name="T19" fmla="*/ 296 h 591"/>
              <a:gd name="T20" fmla="*/ 296 w 591"/>
              <a:gd name="T21" fmla="*/ 0 h 591"/>
              <a:gd name="T22" fmla="*/ 77 w 591"/>
              <a:gd name="T23" fmla="*/ 97 h 591"/>
              <a:gd name="T24" fmla="*/ 99 w 591"/>
              <a:gd name="T25" fmla="*/ 130 h 591"/>
              <a:gd name="T26" fmla="*/ 296 w 591"/>
              <a:gd name="T27" fmla="*/ 39 h 591"/>
              <a:gd name="T28" fmla="*/ 553 w 591"/>
              <a:gd name="T29" fmla="*/ 296 h 591"/>
              <a:gd name="T30" fmla="*/ 548 w 591"/>
              <a:gd name="T31" fmla="*/ 347 h 591"/>
              <a:gd name="T32" fmla="*/ 570 w 591"/>
              <a:gd name="T33" fmla="*/ 405 h 591"/>
              <a:gd name="T34" fmla="*/ 591 w 591"/>
              <a:gd name="T35" fmla="*/ 29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1" h="591">
                <a:moveTo>
                  <a:pt x="492" y="462"/>
                </a:moveTo>
                <a:cubicBezTo>
                  <a:pt x="499" y="473"/>
                  <a:pt x="506" y="484"/>
                  <a:pt x="514" y="494"/>
                </a:cubicBezTo>
                <a:cubicBezTo>
                  <a:pt x="460" y="554"/>
                  <a:pt x="382" y="591"/>
                  <a:pt x="296" y="591"/>
                </a:cubicBezTo>
                <a:cubicBezTo>
                  <a:pt x="133" y="591"/>
                  <a:pt x="0" y="459"/>
                  <a:pt x="0" y="296"/>
                </a:cubicBezTo>
                <a:cubicBezTo>
                  <a:pt x="0" y="257"/>
                  <a:pt x="8" y="220"/>
                  <a:pt x="21" y="186"/>
                </a:cubicBezTo>
                <a:cubicBezTo>
                  <a:pt x="31" y="204"/>
                  <a:pt x="39" y="224"/>
                  <a:pt x="44" y="244"/>
                </a:cubicBezTo>
                <a:cubicBezTo>
                  <a:pt x="40" y="261"/>
                  <a:pt x="39" y="278"/>
                  <a:pt x="39" y="296"/>
                </a:cubicBezTo>
                <a:cubicBezTo>
                  <a:pt x="39" y="438"/>
                  <a:pt x="154" y="553"/>
                  <a:pt x="296" y="553"/>
                </a:cubicBezTo>
                <a:cubicBezTo>
                  <a:pt x="374" y="553"/>
                  <a:pt x="445" y="517"/>
                  <a:pt x="492" y="462"/>
                </a:cubicBezTo>
                <a:close/>
                <a:moveTo>
                  <a:pt x="591" y="296"/>
                </a:moveTo>
                <a:cubicBezTo>
                  <a:pt x="591" y="133"/>
                  <a:pt x="459" y="0"/>
                  <a:pt x="296" y="0"/>
                </a:cubicBezTo>
                <a:cubicBezTo>
                  <a:pt x="209" y="0"/>
                  <a:pt x="131" y="38"/>
                  <a:pt x="77" y="97"/>
                </a:cubicBezTo>
                <a:cubicBezTo>
                  <a:pt x="85" y="108"/>
                  <a:pt x="92" y="119"/>
                  <a:pt x="99" y="130"/>
                </a:cubicBezTo>
                <a:cubicBezTo>
                  <a:pt x="146" y="74"/>
                  <a:pt x="217" y="39"/>
                  <a:pt x="296" y="39"/>
                </a:cubicBezTo>
                <a:cubicBezTo>
                  <a:pt x="437" y="39"/>
                  <a:pt x="553" y="154"/>
                  <a:pt x="553" y="296"/>
                </a:cubicBezTo>
                <a:cubicBezTo>
                  <a:pt x="553" y="313"/>
                  <a:pt x="551" y="330"/>
                  <a:pt x="548" y="347"/>
                </a:cubicBezTo>
                <a:cubicBezTo>
                  <a:pt x="552" y="368"/>
                  <a:pt x="560" y="387"/>
                  <a:pt x="570" y="405"/>
                </a:cubicBezTo>
                <a:cubicBezTo>
                  <a:pt x="583" y="371"/>
                  <a:pt x="591" y="334"/>
                  <a:pt x="591" y="296"/>
                </a:cubicBezTo>
                <a:close/>
              </a:path>
            </a:pathLst>
          </a:custGeom>
          <a:solidFill>
            <a:schemeClr val="accent4"/>
          </a:solidFill>
          <a:ln>
            <a:noFill/>
          </a:ln>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10" name="Freeform 11">
            <a:extLst>
              <a:ext uri="{FF2B5EF4-FFF2-40B4-BE49-F238E27FC236}">
                <a16:creationId xmlns:a16="http://schemas.microsoft.com/office/drawing/2014/main" id="{F87962EB-0F20-0434-EECD-1DF9CEECD0B2}"/>
              </a:ext>
            </a:extLst>
          </p:cNvPr>
          <p:cNvSpPr>
            <a:spLocks noEditPoints="1"/>
          </p:cNvSpPr>
          <p:nvPr/>
        </p:nvSpPr>
        <p:spPr bwMode="auto">
          <a:xfrm>
            <a:off x="16595013" y="3307853"/>
            <a:ext cx="472890" cy="554339"/>
          </a:xfrm>
          <a:custGeom>
            <a:avLst/>
            <a:gdLst>
              <a:gd name="T0" fmla="*/ 389 w 389"/>
              <a:gd name="T1" fmla="*/ 187 h 456"/>
              <a:gd name="T2" fmla="*/ 389 w 389"/>
              <a:gd name="T3" fmla="*/ 456 h 456"/>
              <a:gd name="T4" fmla="*/ 0 w 389"/>
              <a:gd name="T5" fmla="*/ 456 h 456"/>
              <a:gd name="T6" fmla="*/ 0 w 389"/>
              <a:gd name="T7" fmla="*/ 187 h 456"/>
              <a:gd name="T8" fmla="*/ 389 w 389"/>
              <a:gd name="T9" fmla="*/ 456 h 456"/>
              <a:gd name="T10" fmla="*/ 195 w 389"/>
              <a:gd name="T11" fmla="*/ 322 h 456"/>
              <a:gd name="T12" fmla="*/ 0 w 389"/>
              <a:gd name="T13" fmla="*/ 456 h 456"/>
              <a:gd name="T14" fmla="*/ 389 w 389"/>
              <a:gd name="T15" fmla="*/ 187 h 456"/>
              <a:gd name="T16" fmla="*/ 257 w 389"/>
              <a:gd name="T17" fmla="*/ 324 h 456"/>
              <a:gd name="T18" fmla="*/ 0 w 389"/>
              <a:gd name="T19" fmla="*/ 187 h 456"/>
              <a:gd name="T20" fmla="*/ 132 w 389"/>
              <a:gd name="T21" fmla="*/ 324 h 456"/>
              <a:gd name="T22" fmla="*/ 341 w 389"/>
              <a:gd name="T23" fmla="*/ 180 h 456"/>
              <a:gd name="T24" fmla="*/ 341 w 389"/>
              <a:gd name="T25" fmla="*/ 84 h 456"/>
              <a:gd name="T26" fmla="*/ 257 w 389"/>
              <a:gd name="T27" fmla="*/ 0 h 456"/>
              <a:gd name="T28" fmla="*/ 48 w 389"/>
              <a:gd name="T29" fmla="*/ 0 h 456"/>
              <a:gd name="T30" fmla="*/ 48 w 389"/>
              <a:gd name="T31" fmla="*/ 180 h 456"/>
              <a:gd name="T32" fmla="*/ 341 w 389"/>
              <a:gd name="T33" fmla="*/ 84 h 456"/>
              <a:gd name="T34" fmla="*/ 257 w 389"/>
              <a:gd name="T35" fmla="*/ 0 h 456"/>
              <a:gd name="T36" fmla="*/ 257 w 389"/>
              <a:gd name="T37" fmla="*/ 84 h 456"/>
              <a:gd name="T38" fmla="*/ 341 w 389"/>
              <a:gd name="T39" fmla="*/ 84 h 456"/>
              <a:gd name="T40" fmla="*/ 130 w 389"/>
              <a:gd name="T41" fmla="*/ 132 h 456"/>
              <a:gd name="T42" fmla="*/ 89 w 389"/>
              <a:gd name="T43" fmla="*/ 132 h 456"/>
              <a:gd name="T44" fmla="*/ 288 w 389"/>
              <a:gd name="T45" fmla="*/ 132 h 456"/>
              <a:gd name="T46" fmla="*/ 171 w 389"/>
              <a:gd name="T47" fmla="*/ 132 h 456"/>
              <a:gd name="T48" fmla="*/ 89 w 389"/>
              <a:gd name="T49" fmla="*/ 175 h 456"/>
              <a:gd name="T50" fmla="*/ 202 w 389"/>
              <a:gd name="T51" fmla="*/ 175 h 456"/>
              <a:gd name="T52" fmla="*/ 288 w 389"/>
              <a:gd name="T53" fmla="*/ 175 h 456"/>
              <a:gd name="T54" fmla="*/ 245 w 389"/>
              <a:gd name="T55" fmla="*/ 17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456">
                <a:moveTo>
                  <a:pt x="389" y="187"/>
                </a:moveTo>
                <a:lnTo>
                  <a:pt x="389" y="456"/>
                </a:lnTo>
                <a:lnTo>
                  <a:pt x="0" y="456"/>
                </a:lnTo>
                <a:lnTo>
                  <a:pt x="0" y="187"/>
                </a:lnTo>
                <a:moveTo>
                  <a:pt x="389" y="456"/>
                </a:moveTo>
                <a:lnTo>
                  <a:pt x="195" y="322"/>
                </a:lnTo>
                <a:lnTo>
                  <a:pt x="0" y="456"/>
                </a:lnTo>
                <a:moveTo>
                  <a:pt x="389" y="187"/>
                </a:moveTo>
                <a:lnTo>
                  <a:pt x="257" y="324"/>
                </a:lnTo>
                <a:moveTo>
                  <a:pt x="0" y="187"/>
                </a:moveTo>
                <a:lnTo>
                  <a:pt x="132" y="324"/>
                </a:lnTo>
                <a:moveTo>
                  <a:pt x="341" y="180"/>
                </a:moveTo>
                <a:lnTo>
                  <a:pt x="341" y="84"/>
                </a:lnTo>
                <a:moveTo>
                  <a:pt x="257" y="0"/>
                </a:moveTo>
                <a:lnTo>
                  <a:pt x="48" y="0"/>
                </a:lnTo>
                <a:lnTo>
                  <a:pt x="48" y="180"/>
                </a:lnTo>
                <a:moveTo>
                  <a:pt x="341" y="84"/>
                </a:moveTo>
                <a:lnTo>
                  <a:pt x="257" y="0"/>
                </a:lnTo>
                <a:lnTo>
                  <a:pt x="257" y="84"/>
                </a:lnTo>
                <a:lnTo>
                  <a:pt x="341" y="84"/>
                </a:lnTo>
                <a:moveTo>
                  <a:pt x="130" y="132"/>
                </a:moveTo>
                <a:lnTo>
                  <a:pt x="89" y="132"/>
                </a:lnTo>
                <a:moveTo>
                  <a:pt x="288" y="132"/>
                </a:moveTo>
                <a:lnTo>
                  <a:pt x="171" y="132"/>
                </a:lnTo>
                <a:moveTo>
                  <a:pt x="89" y="175"/>
                </a:moveTo>
                <a:lnTo>
                  <a:pt x="202" y="175"/>
                </a:lnTo>
                <a:moveTo>
                  <a:pt x="288" y="175"/>
                </a:moveTo>
                <a:lnTo>
                  <a:pt x="245" y="175"/>
                </a:ln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11" name="Freeform 12">
            <a:extLst>
              <a:ext uri="{FF2B5EF4-FFF2-40B4-BE49-F238E27FC236}">
                <a16:creationId xmlns:a16="http://schemas.microsoft.com/office/drawing/2014/main" id="{F7B621E1-61D0-759B-0221-49A5E8661DDA}"/>
              </a:ext>
            </a:extLst>
          </p:cNvPr>
          <p:cNvSpPr>
            <a:spLocks noEditPoints="1"/>
          </p:cNvSpPr>
          <p:nvPr/>
        </p:nvSpPr>
        <p:spPr bwMode="auto">
          <a:xfrm>
            <a:off x="13796570" y="3275031"/>
            <a:ext cx="531242" cy="601750"/>
          </a:xfrm>
          <a:custGeom>
            <a:avLst/>
            <a:gdLst>
              <a:gd name="T0" fmla="*/ 221081 w 182"/>
              <a:gd name="T1" fmla="*/ 614154 h 206"/>
              <a:gd name="T2" fmla="*/ 163905 w 182"/>
              <a:gd name="T3" fmla="*/ 473013 h 206"/>
              <a:gd name="T4" fmla="*/ 129599 w 182"/>
              <a:gd name="T5" fmla="*/ 350945 h 206"/>
              <a:gd name="T6" fmla="*/ 346869 w 182"/>
              <a:gd name="T7" fmla="*/ 133512 h 206"/>
              <a:gd name="T8" fmla="*/ 560326 w 182"/>
              <a:gd name="T9" fmla="*/ 350945 h 206"/>
              <a:gd name="T10" fmla="*/ 526020 w 182"/>
              <a:gd name="T11" fmla="*/ 473013 h 206"/>
              <a:gd name="T12" fmla="*/ 472656 w 182"/>
              <a:gd name="T13" fmla="*/ 587452 h 206"/>
              <a:gd name="T14" fmla="*/ 346869 w 182"/>
              <a:gd name="T15" fmla="*/ 217433 h 206"/>
              <a:gd name="T16" fmla="*/ 217269 w 182"/>
              <a:gd name="T17" fmla="*/ 347131 h 206"/>
              <a:gd name="T18" fmla="*/ 346869 w 182"/>
              <a:gd name="T19" fmla="*/ 480642 h 206"/>
              <a:gd name="T20" fmla="*/ 476468 w 182"/>
              <a:gd name="T21" fmla="*/ 347131 h 206"/>
              <a:gd name="T22" fmla="*/ 346869 w 182"/>
              <a:gd name="T23" fmla="*/ 217433 h 206"/>
              <a:gd name="T24" fmla="*/ 297316 w 182"/>
              <a:gd name="T25" fmla="*/ 370018 h 206"/>
              <a:gd name="T26" fmla="*/ 331622 w 182"/>
              <a:gd name="T27" fmla="*/ 415794 h 206"/>
              <a:gd name="T28" fmla="*/ 396421 w 182"/>
              <a:gd name="T29" fmla="*/ 308984 h 206"/>
              <a:gd name="T30" fmla="*/ 346869 w 182"/>
              <a:gd name="T31" fmla="*/ 68663 h 206"/>
              <a:gd name="T32" fmla="*/ 346869 w 182"/>
              <a:gd name="T33" fmla="*/ 0 h 206"/>
              <a:gd name="T34" fmla="*/ 205834 w 182"/>
              <a:gd name="T35" fmla="*/ 106809 h 206"/>
              <a:gd name="T36" fmla="*/ 171528 w 182"/>
              <a:gd name="T37" fmla="*/ 45775 h 206"/>
              <a:gd name="T38" fmla="*/ 45741 w 182"/>
              <a:gd name="T39" fmla="*/ 175473 h 206"/>
              <a:gd name="T40" fmla="*/ 102917 w 182"/>
              <a:gd name="T41" fmla="*/ 209804 h 206"/>
              <a:gd name="T42" fmla="*/ 0 w 182"/>
              <a:gd name="T43" fmla="*/ 347131 h 206"/>
              <a:gd name="T44" fmla="*/ 64800 w 182"/>
              <a:gd name="T45" fmla="*/ 347131 h 206"/>
              <a:gd name="T46" fmla="*/ 518397 w 182"/>
              <a:gd name="T47" fmla="*/ 45775 h 206"/>
              <a:gd name="T48" fmla="*/ 484091 w 182"/>
              <a:gd name="T49" fmla="*/ 106809 h 206"/>
              <a:gd name="T50" fmla="*/ 644184 w 182"/>
              <a:gd name="T51" fmla="*/ 175473 h 206"/>
              <a:gd name="T52" fmla="*/ 587008 w 182"/>
              <a:gd name="T53" fmla="*/ 209804 h 206"/>
              <a:gd name="T54" fmla="*/ 625126 w 182"/>
              <a:gd name="T55" fmla="*/ 347131 h 206"/>
              <a:gd name="T56" fmla="*/ 693737 w 182"/>
              <a:gd name="T57" fmla="*/ 347131 h 206"/>
              <a:gd name="T58" fmla="*/ 423103 w 182"/>
              <a:gd name="T59" fmla="*/ 629413 h 206"/>
              <a:gd name="T60" fmla="*/ 251575 w 182"/>
              <a:gd name="T61" fmla="*/ 679003 h 206"/>
              <a:gd name="T62" fmla="*/ 232516 w 182"/>
              <a:gd name="T63" fmla="*/ 705705 h 206"/>
              <a:gd name="T64" fmla="*/ 263010 w 182"/>
              <a:gd name="T65" fmla="*/ 736222 h 206"/>
              <a:gd name="T66" fmla="*/ 274445 w 182"/>
              <a:gd name="T67" fmla="*/ 732407 h 206"/>
              <a:gd name="T68" fmla="*/ 423103 w 182"/>
              <a:gd name="T69" fmla="*/ 690446 h 206"/>
              <a:gd name="T70" fmla="*/ 423103 w 182"/>
              <a:gd name="T71" fmla="*/ 690446 h 206"/>
              <a:gd name="T72" fmla="*/ 430727 w 182"/>
              <a:gd name="T73" fmla="*/ 690446 h 206"/>
              <a:gd name="T74" fmla="*/ 457409 w 182"/>
              <a:gd name="T75" fmla="*/ 717149 h 206"/>
              <a:gd name="T76" fmla="*/ 438350 w 182"/>
              <a:gd name="T77" fmla="*/ 743851 h 206"/>
              <a:gd name="T78" fmla="*/ 293504 w 182"/>
              <a:gd name="T79" fmla="*/ 785812 h 2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2" h="206">
                <a:moveTo>
                  <a:pt x="58" y="161"/>
                </a:moveTo>
                <a:cubicBezTo>
                  <a:pt x="59" y="151"/>
                  <a:pt x="55" y="142"/>
                  <a:pt x="43" y="124"/>
                </a:cubicBezTo>
                <a:cubicBezTo>
                  <a:pt x="37" y="114"/>
                  <a:pt x="34" y="104"/>
                  <a:pt x="34" y="92"/>
                </a:cubicBezTo>
                <a:cubicBezTo>
                  <a:pt x="34" y="61"/>
                  <a:pt x="59" y="35"/>
                  <a:pt x="91" y="35"/>
                </a:cubicBezTo>
                <a:cubicBezTo>
                  <a:pt x="122" y="35"/>
                  <a:pt x="147" y="61"/>
                  <a:pt x="147" y="92"/>
                </a:cubicBezTo>
                <a:cubicBezTo>
                  <a:pt x="147" y="103"/>
                  <a:pt x="144" y="114"/>
                  <a:pt x="138" y="124"/>
                </a:cubicBezTo>
                <a:cubicBezTo>
                  <a:pt x="129" y="138"/>
                  <a:pt x="125" y="147"/>
                  <a:pt x="124" y="154"/>
                </a:cubicBezTo>
                <a:moveTo>
                  <a:pt x="91" y="57"/>
                </a:moveTo>
                <a:cubicBezTo>
                  <a:pt x="72" y="57"/>
                  <a:pt x="57" y="73"/>
                  <a:pt x="57" y="91"/>
                </a:cubicBezTo>
                <a:cubicBezTo>
                  <a:pt x="57" y="110"/>
                  <a:pt x="72" y="126"/>
                  <a:pt x="91" y="126"/>
                </a:cubicBezTo>
                <a:cubicBezTo>
                  <a:pt x="109" y="126"/>
                  <a:pt x="125" y="110"/>
                  <a:pt x="125" y="91"/>
                </a:cubicBezTo>
                <a:cubicBezTo>
                  <a:pt x="125" y="73"/>
                  <a:pt x="109" y="57"/>
                  <a:pt x="91" y="57"/>
                </a:cubicBezTo>
                <a:close/>
                <a:moveTo>
                  <a:pt x="78" y="97"/>
                </a:moveTo>
                <a:cubicBezTo>
                  <a:pt x="87" y="109"/>
                  <a:pt x="87" y="109"/>
                  <a:pt x="87" y="109"/>
                </a:cubicBezTo>
                <a:cubicBezTo>
                  <a:pt x="104" y="81"/>
                  <a:pt x="104" y="81"/>
                  <a:pt x="104" y="81"/>
                </a:cubicBezTo>
                <a:moveTo>
                  <a:pt x="91" y="18"/>
                </a:moveTo>
                <a:cubicBezTo>
                  <a:pt x="91" y="0"/>
                  <a:pt x="91" y="0"/>
                  <a:pt x="91" y="0"/>
                </a:cubicBezTo>
                <a:moveTo>
                  <a:pt x="54" y="28"/>
                </a:moveTo>
                <a:cubicBezTo>
                  <a:pt x="45" y="12"/>
                  <a:pt x="45" y="12"/>
                  <a:pt x="45" y="12"/>
                </a:cubicBezTo>
                <a:moveTo>
                  <a:pt x="12" y="46"/>
                </a:moveTo>
                <a:cubicBezTo>
                  <a:pt x="27" y="55"/>
                  <a:pt x="27" y="55"/>
                  <a:pt x="27" y="55"/>
                </a:cubicBezTo>
                <a:moveTo>
                  <a:pt x="0" y="91"/>
                </a:moveTo>
                <a:cubicBezTo>
                  <a:pt x="17" y="91"/>
                  <a:pt x="17" y="91"/>
                  <a:pt x="17" y="91"/>
                </a:cubicBezTo>
                <a:moveTo>
                  <a:pt x="136" y="12"/>
                </a:moveTo>
                <a:cubicBezTo>
                  <a:pt x="127" y="28"/>
                  <a:pt x="127" y="28"/>
                  <a:pt x="127" y="28"/>
                </a:cubicBezTo>
                <a:moveTo>
                  <a:pt x="169" y="46"/>
                </a:moveTo>
                <a:cubicBezTo>
                  <a:pt x="154" y="55"/>
                  <a:pt x="154" y="55"/>
                  <a:pt x="154" y="55"/>
                </a:cubicBezTo>
                <a:moveTo>
                  <a:pt x="164" y="91"/>
                </a:moveTo>
                <a:cubicBezTo>
                  <a:pt x="182" y="91"/>
                  <a:pt x="182" y="91"/>
                  <a:pt x="182" y="91"/>
                </a:cubicBezTo>
                <a:moveTo>
                  <a:pt x="111" y="165"/>
                </a:moveTo>
                <a:cubicBezTo>
                  <a:pt x="111" y="165"/>
                  <a:pt x="66" y="178"/>
                  <a:pt x="66" y="178"/>
                </a:cubicBezTo>
                <a:cubicBezTo>
                  <a:pt x="63" y="179"/>
                  <a:pt x="61" y="182"/>
                  <a:pt x="61" y="185"/>
                </a:cubicBezTo>
                <a:cubicBezTo>
                  <a:pt x="61" y="189"/>
                  <a:pt x="64" y="193"/>
                  <a:pt x="69" y="193"/>
                </a:cubicBezTo>
                <a:cubicBezTo>
                  <a:pt x="70" y="193"/>
                  <a:pt x="72" y="192"/>
                  <a:pt x="72" y="192"/>
                </a:cubicBezTo>
                <a:cubicBezTo>
                  <a:pt x="111" y="181"/>
                  <a:pt x="111" y="181"/>
                  <a:pt x="111" y="181"/>
                </a:cubicBezTo>
                <a:cubicBezTo>
                  <a:pt x="111" y="181"/>
                  <a:pt x="111" y="181"/>
                  <a:pt x="111" y="181"/>
                </a:cubicBezTo>
                <a:cubicBezTo>
                  <a:pt x="112" y="181"/>
                  <a:pt x="112" y="181"/>
                  <a:pt x="113" y="181"/>
                </a:cubicBezTo>
                <a:cubicBezTo>
                  <a:pt x="117" y="181"/>
                  <a:pt x="120" y="184"/>
                  <a:pt x="120" y="188"/>
                </a:cubicBezTo>
                <a:cubicBezTo>
                  <a:pt x="120" y="192"/>
                  <a:pt x="118" y="194"/>
                  <a:pt x="115" y="195"/>
                </a:cubicBezTo>
                <a:cubicBezTo>
                  <a:pt x="77" y="206"/>
                  <a:pt x="77" y="206"/>
                  <a:pt x="77" y="206"/>
                </a:cubicBezTo>
              </a:path>
            </a:pathLst>
          </a:custGeom>
          <a:noFill/>
          <a:ln w="25400"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O" dirty="0">
              <a:latin typeface="Montserrat Light" panose="00000400000000000000" pitchFamily="50" charset="0"/>
            </a:endParaRPr>
          </a:p>
        </p:txBody>
      </p:sp>
      <p:sp>
        <p:nvSpPr>
          <p:cNvPr id="12" name="Freeform 13">
            <a:extLst>
              <a:ext uri="{FF2B5EF4-FFF2-40B4-BE49-F238E27FC236}">
                <a16:creationId xmlns:a16="http://schemas.microsoft.com/office/drawing/2014/main" id="{C0719297-C4BD-4430-8C39-5296DEE61273}"/>
              </a:ext>
            </a:extLst>
          </p:cNvPr>
          <p:cNvSpPr>
            <a:spLocks noEditPoints="1"/>
          </p:cNvSpPr>
          <p:nvPr/>
        </p:nvSpPr>
        <p:spPr bwMode="auto">
          <a:xfrm>
            <a:off x="19361848" y="3295696"/>
            <a:ext cx="577437" cy="578653"/>
          </a:xfrm>
          <a:custGeom>
            <a:avLst/>
            <a:gdLst>
              <a:gd name="T0" fmla="*/ 170 w 198"/>
              <a:gd name="T1" fmla="*/ 54 h 198"/>
              <a:gd name="T2" fmla="*/ 185 w 198"/>
              <a:gd name="T3" fmla="*/ 105 h 198"/>
              <a:gd name="T4" fmla="*/ 92 w 198"/>
              <a:gd name="T5" fmla="*/ 198 h 198"/>
              <a:gd name="T6" fmla="*/ 0 w 198"/>
              <a:gd name="T7" fmla="*/ 105 h 198"/>
              <a:gd name="T8" fmla="*/ 92 w 198"/>
              <a:gd name="T9" fmla="*/ 12 h 198"/>
              <a:gd name="T10" fmla="*/ 143 w 198"/>
              <a:gd name="T11" fmla="*/ 28 h 198"/>
              <a:gd name="T12" fmla="*/ 128 w 198"/>
              <a:gd name="T13" fmla="*/ 45 h 198"/>
              <a:gd name="T14" fmla="*/ 92 w 198"/>
              <a:gd name="T15" fmla="*/ 35 h 198"/>
              <a:gd name="T16" fmla="*/ 22 w 198"/>
              <a:gd name="T17" fmla="*/ 105 h 198"/>
              <a:gd name="T18" fmla="*/ 92 w 198"/>
              <a:gd name="T19" fmla="*/ 176 h 198"/>
              <a:gd name="T20" fmla="*/ 162 w 198"/>
              <a:gd name="T21" fmla="*/ 105 h 198"/>
              <a:gd name="T22" fmla="*/ 153 w 198"/>
              <a:gd name="T23" fmla="*/ 70 h 198"/>
              <a:gd name="T24" fmla="*/ 109 w 198"/>
              <a:gd name="T25" fmla="*/ 63 h 198"/>
              <a:gd name="T26" fmla="*/ 92 w 198"/>
              <a:gd name="T27" fmla="*/ 59 h 198"/>
              <a:gd name="T28" fmla="*/ 47 w 198"/>
              <a:gd name="T29" fmla="*/ 105 h 198"/>
              <a:gd name="T30" fmla="*/ 92 w 198"/>
              <a:gd name="T31" fmla="*/ 151 h 198"/>
              <a:gd name="T32" fmla="*/ 138 w 198"/>
              <a:gd name="T33" fmla="*/ 105 h 198"/>
              <a:gd name="T34" fmla="*/ 133 w 198"/>
              <a:gd name="T35" fmla="*/ 85 h 198"/>
              <a:gd name="T36" fmla="*/ 92 w 198"/>
              <a:gd name="T37" fmla="*/ 105 h 198"/>
              <a:gd name="T38" fmla="*/ 193 w 198"/>
              <a:gd name="T39" fmla="*/ 5 h 198"/>
              <a:gd name="T40" fmla="*/ 169 w 198"/>
              <a:gd name="T41" fmla="*/ 0 h 198"/>
              <a:gd name="T42" fmla="*/ 169 w 198"/>
              <a:gd name="T43" fmla="*/ 29 h 198"/>
              <a:gd name="T44" fmla="*/ 198 w 198"/>
              <a:gd name="T45" fmla="*/ 29 h 198"/>
              <a:gd name="T46" fmla="*/ 15 w 198"/>
              <a:gd name="T47" fmla="*/ 198 h 198"/>
              <a:gd name="T48" fmla="*/ 34 w 198"/>
              <a:gd name="T49" fmla="*/ 178 h 198"/>
              <a:gd name="T50" fmla="*/ 151 w 198"/>
              <a:gd name="T51" fmla="*/ 178 h 198"/>
              <a:gd name="T52" fmla="*/ 170 w 198"/>
              <a:gd name="T53"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8" h="198">
                <a:moveTo>
                  <a:pt x="170" y="54"/>
                </a:moveTo>
                <a:cubicBezTo>
                  <a:pt x="179" y="69"/>
                  <a:pt x="185" y="86"/>
                  <a:pt x="185" y="105"/>
                </a:cubicBezTo>
                <a:cubicBezTo>
                  <a:pt x="185" y="157"/>
                  <a:pt x="143" y="198"/>
                  <a:pt x="92" y="198"/>
                </a:cubicBezTo>
                <a:cubicBezTo>
                  <a:pt x="41" y="198"/>
                  <a:pt x="0" y="157"/>
                  <a:pt x="0" y="105"/>
                </a:cubicBezTo>
                <a:cubicBezTo>
                  <a:pt x="0" y="54"/>
                  <a:pt x="41" y="12"/>
                  <a:pt x="92" y="12"/>
                </a:cubicBezTo>
                <a:cubicBezTo>
                  <a:pt x="111" y="12"/>
                  <a:pt x="129" y="18"/>
                  <a:pt x="143" y="28"/>
                </a:cubicBezTo>
                <a:moveTo>
                  <a:pt x="128" y="45"/>
                </a:moveTo>
                <a:cubicBezTo>
                  <a:pt x="118" y="39"/>
                  <a:pt x="105" y="35"/>
                  <a:pt x="92" y="35"/>
                </a:cubicBezTo>
                <a:cubicBezTo>
                  <a:pt x="54" y="35"/>
                  <a:pt x="22" y="67"/>
                  <a:pt x="22" y="105"/>
                </a:cubicBezTo>
                <a:cubicBezTo>
                  <a:pt x="22" y="144"/>
                  <a:pt x="54" y="176"/>
                  <a:pt x="92" y="176"/>
                </a:cubicBezTo>
                <a:cubicBezTo>
                  <a:pt x="131" y="176"/>
                  <a:pt x="162" y="144"/>
                  <a:pt x="162" y="105"/>
                </a:cubicBezTo>
                <a:cubicBezTo>
                  <a:pt x="162" y="92"/>
                  <a:pt x="159" y="80"/>
                  <a:pt x="153" y="70"/>
                </a:cubicBezTo>
                <a:moveTo>
                  <a:pt x="109" y="63"/>
                </a:moveTo>
                <a:cubicBezTo>
                  <a:pt x="104" y="61"/>
                  <a:pt x="98" y="59"/>
                  <a:pt x="92" y="59"/>
                </a:cubicBezTo>
                <a:cubicBezTo>
                  <a:pt x="67" y="59"/>
                  <a:pt x="47" y="80"/>
                  <a:pt x="47" y="105"/>
                </a:cubicBezTo>
                <a:cubicBezTo>
                  <a:pt x="47" y="131"/>
                  <a:pt x="67" y="151"/>
                  <a:pt x="92" y="151"/>
                </a:cubicBezTo>
                <a:cubicBezTo>
                  <a:pt x="118" y="151"/>
                  <a:pt x="138" y="131"/>
                  <a:pt x="138" y="105"/>
                </a:cubicBezTo>
                <a:cubicBezTo>
                  <a:pt x="138" y="98"/>
                  <a:pt x="136" y="91"/>
                  <a:pt x="133" y="85"/>
                </a:cubicBezTo>
                <a:moveTo>
                  <a:pt x="92" y="105"/>
                </a:moveTo>
                <a:cubicBezTo>
                  <a:pt x="193" y="5"/>
                  <a:pt x="193" y="5"/>
                  <a:pt x="193" y="5"/>
                </a:cubicBezTo>
                <a:moveTo>
                  <a:pt x="169" y="0"/>
                </a:moveTo>
                <a:cubicBezTo>
                  <a:pt x="169" y="29"/>
                  <a:pt x="169" y="29"/>
                  <a:pt x="169" y="29"/>
                </a:cubicBezTo>
                <a:cubicBezTo>
                  <a:pt x="198" y="29"/>
                  <a:pt x="198" y="29"/>
                  <a:pt x="198" y="29"/>
                </a:cubicBezTo>
                <a:moveTo>
                  <a:pt x="15" y="198"/>
                </a:moveTo>
                <a:cubicBezTo>
                  <a:pt x="34" y="178"/>
                  <a:pt x="34" y="178"/>
                  <a:pt x="34" y="178"/>
                </a:cubicBezTo>
                <a:moveTo>
                  <a:pt x="151" y="178"/>
                </a:moveTo>
                <a:cubicBezTo>
                  <a:pt x="170" y="198"/>
                  <a:pt x="170" y="198"/>
                  <a:pt x="170" y="198"/>
                </a:cubicBezTo>
              </a:path>
            </a:pathLst>
          </a:custGeom>
          <a:noFill/>
          <a:ln w="25400" cap="rnd">
            <a:solidFill>
              <a:schemeClr val="accent5">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13" name="Freeform 14">
            <a:extLst>
              <a:ext uri="{FF2B5EF4-FFF2-40B4-BE49-F238E27FC236}">
                <a16:creationId xmlns:a16="http://schemas.microsoft.com/office/drawing/2014/main" id="{96C7EF97-1EF7-AFA7-4724-E2A52039D436}"/>
              </a:ext>
            </a:extLst>
          </p:cNvPr>
          <p:cNvSpPr>
            <a:spLocks noEditPoints="1"/>
          </p:cNvSpPr>
          <p:nvPr/>
        </p:nvSpPr>
        <p:spPr bwMode="auto">
          <a:xfrm>
            <a:off x="17905491" y="3231267"/>
            <a:ext cx="624848" cy="651592"/>
          </a:xfrm>
          <a:custGeom>
            <a:avLst/>
            <a:gdLst>
              <a:gd name="T0" fmla="*/ 79 w 214"/>
              <a:gd name="T1" fmla="*/ 23 h 223"/>
              <a:gd name="T2" fmla="*/ 187 w 214"/>
              <a:gd name="T3" fmla="*/ 90 h 223"/>
              <a:gd name="T4" fmla="*/ 214 w 214"/>
              <a:gd name="T5" fmla="*/ 143 h 223"/>
              <a:gd name="T6" fmla="*/ 191 w 214"/>
              <a:gd name="T7" fmla="*/ 143 h 223"/>
              <a:gd name="T8" fmla="*/ 191 w 214"/>
              <a:gd name="T9" fmla="*/ 180 h 223"/>
              <a:gd name="T10" fmla="*/ 180 w 214"/>
              <a:gd name="T11" fmla="*/ 191 h 223"/>
              <a:gd name="T12" fmla="*/ 155 w 214"/>
              <a:gd name="T13" fmla="*/ 191 h 223"/>
              <a:gd name="T14" fmla="*/ 155 w 214"/>
              <a:gd name="T15" fmla="*/ 223 h 223"/>
              <a:gd name="T16" fmla="*/ 57 w 214"/>
              <a:gd name="T17" fmla="*/ 223 h 223"/>
              <a:gd name="T18" fmla="*/ 57 w 214"/>
              <a:gd name="T19" fmla="*/ 190 h 223"/>
              <a:gd name="T20" fmla="*/ 46 w 214"/>
              <a:gd name="T21" fmla="*/ 168 h 223"/>
              <a:gd name="T22" fmla="*/ 119 w 214"/>
              <a:gd name="T23" fmla="*/ 101 h 223"/>
              <a:gd name="T24" fmla="*/ 119 w 214"/>
              <a:gd name="T25" fmla="*/ 86 h 223"/>
              <a:gd name="T26" fmla="*/ 102 w 214"/>
              <a:gd name="T27" fmla="*/ 79 h 223"/>
              <a:gd name="T28" fmla="*/ 100 w 214"/>
              <a:gd name="T29" fmla="*/ 73 h 223"/>
              <a:gd name="T30" fmla="*/ 107 w 214"/>
              <a:gd name="T31" fmla="*/ 56 h 223"/>
              <a:gd name="T32" fmla="*/ 96 w 214"/>
              <a:gd name="T33" fmla="*/ 46 h 223"/>
              <a:gd name="T34" fmla="*/ 80 w 214"/>
              <a:gd name="T35" fmla="*/ 53 h 223"/>
              <a:gd name="T36" fmla="*/ 74 w 214"/>
              <a:gd name="T37" fmla="*/ 51 h 223"/>
              <a:gd name="T38" fmla="*/ 67 w 214"/>
              <a:gd name="T39" fmla="*/ 33 h 223"/>
              <a:gd name="T40" fmla="*/ 52 w 214"/>
              <a:gd name="T41" fmla="*/ 33 h 223"/>
              <a:gd name="T42" fmla="*/ 45 w 214"/>
              <a:gd name="T43" fmla="*/ 51 h 223"/>
              <a:gd name="T44" fmla="*/ 39 w 214"/>
              <a:gd name="T45" fmla="*/ 53 h 223"/>
              <a:gd name="T46" fmla="*/ 22 w 214"/>
              <a:gd name="T47" fmla="*/ 46 h 223"/>
              <a:gd name="T48" fmla="*/ 12 w 214"/>
              <a:gd name="T49" fmla="*/ 56 h 223"/>
              <a:gd name="T50" fmla="*/ 19 w 214"/>
              <a:gd name="T51" fmla="*/ 73 h 223"/>
              <a:gd name="T52" fmla="*/ 17 w 214"/>
              <a:gd name="T53" fmla="*/ 79 h 223"/>
              <a:gd name="T54" fmla="*/ 0 w 214"/>
              <a:gd name="T55" fmla="*/ 86 h 223"/>
              <a:gd name="T56" fmla="*/ 0 w 214"/>
              <a:gd name="T57" fmla="*/ 101 h 223"/>
              <a:gd name="T58" fmla="*/ 17 w 214"/>
              <a:gd name="T59" fmla="*/ 108 h 223"/>
              <a:gd name="T60" fmla="*/ 19 w 214"/>
              <a:gd name="T61" fmla="*/ 114 h 223"/>
              <a:gd name="T62" fmla="*/ 12 w 214"/>
              <a:gd name="T63" fmla="*/ 130 h 223"/>
              <a:gd name="T64" fmla="*/ 22 w 214"/>
              <a:gd name="T65" fmla="*/ 141 h 223"/>
              <a:gd name="T66" fmla="*/ 39 w 214"/>
              <a:gd name="T67" fmla="*/ 134 h 223"/>
              <a:gd name="T68" fmla="*/ 45 w 214"/>
              <a:gd name="T69" fmla="*/ 136 h 223"/>
              <a:gd name="T70" fmla="*/ 52 w 214"/>
              <a:gd name="T71" fmla="*/ 153 h 223"/>
              <a:gd name="T72" fmla="*/ 67 w 214"/>
              <a:gd name="T73" fmla="*/ 153 h 223"/>
              <a:gd name="T74" fmla="*/ 74 w 214"/>
              <a:gd name="T75" fmla="*/ 136 h 223"/>
              <a:gd name="T76" fmla="*/ 80 w 214"/>
              <a:gd name="T77" fmla="*/ 134 h 223"/>
              <a:gd name="T78" fmla="*/ 96 w 214"/>
              <a:gd name="T79" fmla="*/ 141 h 223"/>
              <a:gd name="T80" fmla="*/ 107 w 214"/>
              <a:gd name="T81" fmla="*/ 130 h 223"/>
              <a:gd name="T82" fmla="*/ 100 w 214"/>
              <a:gd name="T83" fmla="*/ 114 h 223"/>
              <a:gd name="T84" fmla="*/ 102 w 214"/>
              <a:gd name="T85" fmla="*/ 108 h 223"/>
              <a:gd name="T86" fmla="*/ 119 w 214"/>
              <a:gd name="T87" fmla="*/ 101 h 223"/>
              <a:gd name="T88" fmla="*/ 59 w 214"/>
              <a:gd name="T89" fmla="*/ 68 h 223"/>
              <a:gd name="T90" fmla="*/ 34 w 214"/>
              <a:gd name="T91" fmla="*/ 93 h 223"/>
              <a:gd name="T92" fmla="*/ 59 w 214"/>
              <a:gd name="T93" fmla="*/ 119 h 223"/>
              <a:gd name="T94" fmla="*/ 85 w 214"/>
              <a:gd name="T95" fmla="*/ 93 h 223"/>
              <a:gd name="T96" fmla="*/ 59 w 214"/>
              <a:gd name="T97" fmla="*/ 68 h 223"/>
              <a:gd name="T98" fmla="*/ 155 w 214"/>
              <a:gd name="T99" fmla="*/ 191 h 223"/>
              <a:gd name="T100" fmla="*/ 142 w 214"/>
              <a:gd name="T101" fmla="*/ 19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4" h="223">
                <a:moveTo>
                  <a:pt x="79" y="23"/>
                </a:moveTo>
                <a:cubicBezTo>
                  <a:pt x="198" y="0"/>
                  <a:pt x="187" y="90"/>
                  <a:pt x="187" y="90"/>
                </a:cubicBezTo>
                <a:cubicBezTo>
                  <a:pt x="214" y="143"/>
                  <a:pt x="214" y="143"/>
                  <a:pt x="214" y="143"/>
                </a:cubicBezTo>
                <a:cubicBezTo>
                  <a:pt x="191" y="143"/>
                  <a:pt x="191" y="143"/>
                  <a:pt x="191" y="143"/>
                </a:cubicBezTo>
                <a:cubicBezTo>
                  <a:pt x="191" y="180"/>
                  <a:pt x="191" y="180"/>
                  <a:pt x="191" y="180"/>
                </a:cubicBezTo>
                <a:cubicBezTo>
                  <a:pt x="191" y="186"/>
                  <a:pt x="186" y="191"/>
                  <a:pt x="180" y="191"/>
                </a:cubicBezTo>
                <a:cubicBezTo>
                  <a:pt x="155" y="191"/>
                  <a:pt x="155" y="191"/>
                  <a:pt x="155" y="191"/>
                </a:cubicBezTo>
                <a:cubicBezTo>
                  <a:pt x="155" y="223"/>
                  <a:pt x="155" y="223"/>
                  <a:pt x="155" y="223"/>
                </a:cubicBezTo>
                <a:moveTo>
                  <a:pt x="57" y="223"/>
                </a:moveTo>
                <a:cubicBezTo>
                  <a:pt x="57" y="190"/>
                  <a:pt x="57" y="190"/>
                  <a:pt x="57" y="190"/>
                </a:cubicBezTo>
                <a:cubicBezTo>
                  <a:pt x="46" y="168"/>
                  <a:pt x="46" y="168"/>
                  <a:pt x="46" y="168"/>
                </a:cubicBezTo>
                <a:moveTo>
                  <a:pt x="119" y="101"/>
                </a:moveTo>
                <a:cubicBezTo>
                  <a:pt x="119" y="86"/>
                  <a:pt x="119" y="86"/>
                  <a:pt x="119" y="86"/>
                </a:cubicBezTo>
                <a:cubicBezTo>
                  <a:pt x="102" y="79"/>
                  <a:pt x="102" y="79"/>
                  <a:pt x="102" y="79"/>
                </a:cubicBezTo>
                <a:cubicBezTo>
                  <a:pt x="101" y="77"/>
                  <a:pt x="101" y="75"/>
                  <a:pt x="100" y="73"/>
                </a:cubicBezTo>
                <a:cubicBezTo>
                  <a:pt x="107" y="56"/>
                  <a:pt x="107" y="56"/>
                  <a:pt x="107" y="56"/>
                </a:cubicBezTo>
                <a:cubicBezTo>
                  <a:pt x="96" y="46"/>
                  <a:pt x="96" y="46"/>
                  <a:pt x="96" y="46"/>
                </a:cubicBezTo>
                <a:cubicBezTo>
                  <a:pt x="80" y="53"/>
                  <a:pt x="80" y="53"/>
                  <a:pt x="80" y="53"/>
                </a:cubicBezTo>
                <a:cubicBezTo>
                  <a:pt x="78" y="52"/>
                  <a:pt x="76" y="51"/>
                  <a:pt x="74" y="51"/>
                </a:cubicBezTo>
                <a:cubicBezTo>
                  <a:pt x="67" y="33"/>
                  <a:pt x="67" y="33"/>
                  <a:pt x="67" y="33"/>
                </a:cubicBezTo>
                <a:cubicBezTo>
                  <a:pt x="52" y="33"/>
                  <a:pt x="52" y="33"/>
                  <a:pt x="52" y="33"/>
                </a:cubicBezTo>
                <a:cubicBezTo>
                  <a:pt x="45" y="51"/>
                  <a:pt x="45" y="51"/>
                  <a:pt x="45" y="51"/>
                </a:cubicBezTo>
                <a:cubicBezTo>
                  <a:pt x="43" y="51"/>
                  <a:pt x="41" y="52"/>
                  <a:pt x="39" y="53"/>
                </a:cubicBezTo>
                <a:cubicBezTo>
                  <a:pt x="22" y="46"/>
                  <a:pt x="22" y="46"/>
                  <a:pt x="22" y="46"/>
                </a:cubicBezTo>
                <a:cubicBezTo>
                  <a:pt x="12" y="56"/>
                  <a:pt x="12" y="56"/>
                  <a:pt x="12" y="56"/>
                </a:cubicBezTo>
                <a:cubicBezTo>
                  <a:pt x="19" y="73"/>
                  <a:pt x="19" y="73"/>
                  <a:pt x="19" y="73"/>
                </a:cubicBezTo>
                <a:cubicBezTo>
                  <a:pt x="18" y="75"/>
                  <a:pt x="17" y="77"/>
                  <a:pt x="17" y="79"/>
                </a:cubicBezTo>
                <a:cubicBezTo>
                  <a:pt x="0" y="86"/>
                  <a:pt x="0" y="86"/>
                  <a:pt x="0" y="86"/>
                </a:cubicBezTo>
                <a:cubicBezTo>
                  <a:pt x="0" y="101"/>
                  <a:pt x="0" y="101"/>
                  <a:pt x="0" y="101"/>
                </a:cubicBezTo>
                <a:cubicBezTo>
                  <a:pt x="17" y="108"/>
                  <a:pt x="17" y="108"/>
                  <a:pt x="17" y="108"/>
                </a:cubicBezTo>
                <a:cubicBezTo>
                  <a:pt x="17" y="110"/>
                  <a:pt x="18" y="112"/>
                  <a:pt x="19" y="114"/>
                </a:cubicBezTo>
                <a:cubicBezTo>
                  <a:pt x="12" y="130"/>
                  <a:pt x="12" y="130"/>
                  <a:pt x="12" y="130"/>
                </a:cubicBezTo>
                <a:cubicBezTo>
                  <a:pt x="22" y="141"/>
                  <a:pt x="22" y="141"/>
                  <a:pt x="22" y="141"/>
                </a:cubicBezTo>
                <a:cubicBezTo>
                  <a:pt x="39" y="134"/>
                  <a:pt x="39" y="134"/>
                  <a:pt x="39" y="134"/>
                </a:cubicBezTo>
                <a:cubicBezTo>
                  <a:pt x="41" y="135"/>
                  <a:pt x="43" y="135"/>
                  <a:pt x="45" y="136"/>
                </a:cubicBezTo>
                <a:cubicBezTo>
                  <a:pt x="52" y="153"/>
                  <a:pt x="52" y="153"/>
                  <a:pt x="52" y="153"/>
                </a:cubicBezTo>
                <a:cubicBezTo>
                  <a:pt x="67" y="153"/>
                  <a:pt x="67" y="153"/>
                  <a:pt x="67" y="153"/>
                </a:cubicBezTo>
                <a:cubicBezTo>
                  <a:pt x="74" y="136"/>
                  <a:pt x="74" y="136"/>
                  <a:pt x="74" y="136"/>
                </a:cubicBezTo>
                <a:cubicBezTo>
                  <a:pt x="76" y="135"/>
                  <a:pt x="78" y="135"/>
                  <a:pt x="80" y="134"/>
                </a:cubicBezTo>
                <a:cubicBezTo>
                  <a:pt x="96" y="141"/>
                  <a:pt x="96" y="141"/>
                  <a:pt x="96" y="141"/>
                </a:cubicBezTo>
                <a:cubicBezTo>
                  <a:pt x="107" y="130"/>
                  <a:pt x="107" y="130"/>
                  <a:pt x="107" y="130"/>
                </a:cubicBezTo>
                <a:cubicBezTo>
                  <a:pt x="100" y="114"/>
                  <a:pt x="100" y="114"/>
                  <a:pt x="100" y="114"/>
                </a:cubicBezTo>
                <a:cubicBezTo>
                  <a:pt x="101" y="112"/>
                  <a:pt x="101" y="110"/>
                  <a:pt x="102" y="108"/>
                </a:cubicBezTo>
                <a:lnTo>
                  <a:pt x="119" y="101"/>
                </a:lnTo>
                <a:close/>
                <a:moveTo>
                  <a:pt x="59" y="68"/>
                </a:moveTo>
                <a:cubicBezTo>
                  <a:pt x="46" y="68"/>
                  <a:pt x="34" y="79"/>
                  <a:pt x="34" y="93"/>
                </a:cubicBezTo>
                <a:cubicBezTo>
                  <a:pt x="34" y="107"/>
                  <a:pt x="46" y="119"/>
                  <a:pt x="59" y="119"/>
                </a:cubicBezTo>
                <a:cubicBezTo>
                  <a:pt x="73" y="119"/>
                  <a:pt x="85" y="107"/>
                  <a:pt x="85" y="93"/>
                </a:cubicBezTo>
                <a:cubicBezTo>
                  <a:pt x="85" y="79"/>
                  <a:pt x="73" y="68"/>
                  <a:pt x="59" y="68"/>
                </a:cubicBezTo>
                <a:close/>
                <a:moveTo>
                  <a:pt x="155" y="191"/>
                </a:moveTo>
                <a:cubicBezTo>
                  <a:pt x="142" y="191"/>
                  <a:pt x="142" y="191"/>
                  <a:pt x="142" y="191"/>
                </a:cubicBezTo>
              </a:path>
            </a:pathLst>
          </a:custGeom>
          <a:noFill/>
          <a:ln w="2540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dirty="0">
              <a:latin typeface="Montserrat Light" panose="00000400000000000000" pitchFamily="50" charset="0"/>
            </a:endParaRPr>
          </a:p>
        </p:txBody>
      </p:sp>
      <p:sp>
        <p:nvSpPr>
          <p:cNvPr id="14" name="Freeform 15">
            <a:extLst>
              <a:ext uri="{FF2B5EF4-FFF2-40B4-BE49-F238E27FC236}">
                <a16:creationId xmlns:a16="http://schemas.microsoft.com/office/drawing/2014/main" id="{7EFAB496-C694-FEE3-333D-AC73980C5D7A}"/>
              </a:ext>
            </a:extLst>
          </p:cNvPr>
          <p:cNvSpPr>
            <a:spLocks noEditPoints="1"/>
          </p:cNvSpPr>
          <p:nvPr/>
        </p:nvSpPr>
        <p:spPr bwMode="auto">
          <a:xfrm>
            <a:off x="15153243" y="3351617"/>
            <a:ext cx="583515" cy="510576"/>
          </a:xfrm>
          <a:custGeom>
            <a:avLst/>
            <a:gdLst>
              <a:gd name="T0" fmla="*/ 125730 w 200"/>
              <a:gd name="T1" fmla="*/ 361950 h 175"/>
              <a:gd name="T2" fmla="*/ 80010 w 200"/>
              <a:gd name="T3" fmla="*/ 293370 h 175"/>
              <a:gd name="T4" fmla="*/ 91440 w 200"/>
              <a:gd name="T5" fmla="*/ 251460 h 175"/>
              <a:gd name="T6" fmla="*/ 99060 w 200"/>
              <a:gd name="T7" fmla="*/ 243840 h 175"/>
              <a:gd name="T8" fmla="*/ 140970 w 200"/>
              <a:gd name="T9" fmla="*/ 255270 h 175"/>
              <a:gd name="T10" fmla="*/ 247650 w 200"/>
              <a:gd name="T11" fmla="*/ 426720 h 175"/>
              <a:gd name="T12" fmla="*/ 247650 w 200"/>
              <a:gd name="T13" fmla="*/ 560070 h 175"/>
              <a:gd name="T14" fmla="*/ 125730 w 200"/>
              <a:gd name="T15" fmla="*/ 560070 h 175"/>
              <a:gd name="T16" fmla="*/ 125730 w 200"/>
              <a:gd name="T17" fmla="*/ 514350 h 175"/>
              <a:gd name="T18" fmla="*/ 0 w 200"/>
              <a:gd name="T19" fmla="*/ 377190 h 175"/>
              <a:gd name="T20" fmla="*/ 0 w 200"/>
              <a:gd name="T21" fmla="*/ 114300 h 175"/>
              <a:gd name="T22" fmla="*/ 34290 w 200"/>
              <a:gd name="T23" fmla="*/ 83820 h 175"/>
              <a:gd name="T24" fmla="*/ 34290 w 200"/>
              <a:gd name="T25" fmla="*/ 83820 h 175"/>
              <a:gd name="T26" fmla="*/ 64770 w 200"/>
              <a:gd name="T27" fmla="*/ 114300 h 175"/>
              <a:gd name="T28" fmla="*/ 64770 w 200"/>
              <a:gd name="T29" fmla="*/ 217170 h 175"/>
              <a:gd name="T30" fmla="*/ 285750 w 200"/>
              <a:gd name="T31" fmla="*/ 666750 h 175"/>
              <a:gd name="T32" fmla="*/ 285750 w 200"/>
              <a:gd name="T33" fmla="*/ 560070 h 175"/>
              <a:gd name="T34" fmla="*/ 91440 w 200"/>
              <a:gd name="T35" fmla="*/ 560070 h 175"/>
              <a:gd name="T36" fmla="*/ 91440 w 200"/>
              <a:gd name="T37" fmla="*/ 666750 h 175"/>
              <a:gd name="T38" fmla="*/ 640080 w 200"/>
              <a:gd name="T39" fmla="*/ 361950 h 175"/>
              <a:gd name="T40" fmla="*/ 681990 w 200"/>
              <a:gd name="T41" fmla="*/ 293370 h 175"/>
              <a:gd name="T42" fmla="*/ 674370 w 200"/>
              <a:gd name="T43" fmla="*/ 251460 h 175"/>
              <a:gd name="T44" fmla="*/ 666750 w 200"/>
              <a:gd name="T45" fmla="*/ 243840 h 175"/>
              <a:gd name="T46" fmla="*/ 621030 w 200"/>
              <a:gd name="T47" fmla="*/ 255270 h 175"/>
              <a:gd name="T48" fmla="*/ 514350 w 200"/>
              <a:gd name="T49" fmla="*/ 426720 h 175"/>
              <a:gd name="T50" fmla="*/ 514350 w 200"/>
              <a:gd name="T51" fmla="*/ 560070 h 175"/>
              <a:gd name="T52" fmla="*/ 640080 w 200"/>
              <a:gd name="T53" fmla="*/ 560070 h 175"/>
              <a:gd name="T54" fmla="*/ 640080 w 200"/>
              <a:gd name="T55" fmla="*/ 514350 h 175"/>
              <a:gd name="T56" fmla="*/ 762000 w 200"/>
              <a:gd name="T57" fmla="*/ 377190 h 175"/>
              <a:gd name="T58" fmla="*/ 762000 w 200"/>
              <a:gd name="T59" fmla="*/ 114300 h 175"/>
              <a:gd name="T60" fmla="*/ 731520 w 200"/>
              <a:gd name="T61" fmla="*/ 83820 h 175"/>
              <a:gd name="T62" fmla="*/ 731520 w 200"/>
              <a:gd name="T63" fmla="*/ 83820 h 175"/>
              <a:gd name="T64" fmla="*/ 701040 w 200"/>
              <a:gd name="T65" fmla="*/ 114300 h 175"/>
              <a:gd name="T66" fmla="*/ 701040 w 200"/>
              <a:gd name="T67" fmla="*/ 217170 h 175"/>
              <a:gd name="T68" fmla="*/ 674370 w 200"/>
              <a:gd name="T69" fmla="*/ 666750 h 175"/>
              <a:gd name="T70" fmla="*/ 674370 w 200"/>
              <a:gd name="T71" fmla="*/ 560070 h 175"/>
              <a:gd name="T72" fmla="*/ 480060 w 200"/>
              <a:gd name="T73" fmla="*/ 560070 h 175"/>
              <a:gd name="T74" fmla="*/ 480060 w 200"/>
              <a:gd name="T75" fmla="*/ 666750 h 175"/>
              <a:gd name="T76" fmla="*/ 381000 w 200"/>
              <a:gd name="T77" fmla="*/ 0 h 175"/>
              <a:gd name="T78" fmla="*/ 209550 w 200"/>
              <a:gd name="T79" fmla="*/ 175260 h 175"/>
              <a:gd name="T80" fmla="*/ 381000 w 200"/>
              <a:gd name="T81" fmla="*/ 346710 h 175"/>
              <a:gd name="T82" fmla="*/ 556260 w 200"/>
              <a:gd name="T83" fmla="*/ 175260 h 175"/>
              <a:gd name="T84" fmla="*/ 381000 w 200"/>
              <a:gd name="T85" fmla="*/ 0 h 175"/>
              <a:gd name="T86" fmla="*/ 335280 w 200"/>
              <a:gd name="T87" fmla="*/ 228600 h 175"/>
              <a:gd name="T88" fmla="*/ 381000 w 200"/>
              <a:gd name="T89" fmla="*/ 259080 h 175"/>
              <a:gd name="T90" fmla="*/ 430530 w 200"/>
              <a:gd name="T91" fmla="*/ 217170 h 175"/>
              <a:gd name="T92" fmla="*/ 381000 w 200"/>
              <a:gd name="T93" fmla="*/ 175260 h 175"/>
              <a:gd name="T94" fmla="*/ 335280 w 200"/>
              <a:gd name="T95" fmla="*/ 133350 h 175"/>
              <a:gd name="T96" fmla="*/ 381000 w 200"/>
              <a:gd name="T97" fmla="*/ 87630 h 175"/>
              <a:gd name="T98" fmla="*/ 426720 w 200"/>
              <a:gd name="T99" fmla="*/ 118110 h 175"/>
              <a:gd name="T100" fmla="*/ 381000 w 200"/>
              <a:gd name="T101" fmla="*/ 87630 h 175"/>
              <a:gd name="T102" fmla="*/ 381000 w 200"/>
              <a:gd name="T103" fmla="*/ 64770 h 175"/>
              <a:gd name="T104" fmla="*/ 381000 w 200"/>
              <a:gd name="T105" fmla="*/ 285750 h 175"/>
              <a:gd name="T106" fmla="*/ 381000 w 200"/>
              <a:gd name="T107" fmla="*/ 259080 h 1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0" h="175">
                <a:moveTo>
                  <a:pt x="33" y="95"/>
                </a:moveTo>
                <a:cubicBezTo>
                  <a:pt x="21" y="77"/>
                  <a:pt x="21" y="77"/>
                  <a:pt x="21" y="77"/>
                </a:cubicBezTo>
                <a:cubicBezTo>
                  <a:pt x="19" y="73"/>
                  <a:pt x="20" y="68"/>
                  <a:pt x="24" y="66"/>
                </a:cubicBezTo>
                <a:cubicBezTo>
                  <a:pt x="26" y="64"/>
                  <a:pt x="26" y="64"/>
                  <a:pt x="26" y="64"/>
                </a:cubicBezTo>
                <a:cubicBezTo>
                  <a:pt x="30" y="62"/>
                  <a:pt x="35" y="63"/>
                  <a:pt x="37" y="67"/>
                </a:cubicBezTo>
                <a:cubicBezTo>
                  <a:pt x="65" y="112"/>
                  <a:pt x="65" y="112"/>
                  <a:pt x="65" y="112"/>
                </a:cubicBezTo>
                <a:cubicBezTo>
                  <a:pt x="65" y="147"/>
                  <a:pt x="65" y="147"/>
                  <a:pt x="65" y="147"/>
                </a:cubicBezTo>
                <a:cubicBezTo>
                  <a:pt x="33" y="147"/>
                  <a:pt x="33" y="147"/>
                  <a:pt x="33" y="147"/>
                </a:cubicBezTo>
                <a:cubicBezTo>
                  <a:pt x="33" y="135"/>
                  <a:pt x="33" y="135"/>
                  <a:pt x="33" y="135"/>
                </a:cubicBezTo>
                <a:cubicBezTo>
                  <a:pt x="0" y="99"/>
                  <a:pt x="0" y="99"/>
                  <a:pt x="0" y="99"/>
                </a:cubicBezTo>
                <a:cubicBezTo>
                  <a:pt x="0" y="30"/>
                  <a:pt x="0" y="30"/>
                  <a:pt x="0" y="30"/>
                </a:cubicBezTo>
                <a:cubicBezTo>
                  <a:pt x="0" y="25"/>
                  <a:pt x="4" y="22"/>
                  <a:pt x="9" y="22"/>
                </a:cubicBezTo>
                <a:cubicBezTo>
                  <a:pt x="9" y="22"/>
                  <a:pt x="9" y="22"/>
                  <a:pt x="9" y="22"/>
                </a:cubicBezTo>
                <a:cubicBezTo>
                  <a:pt x="13" y="22"/>
                  <a:pt x="17" y="25"/>
                  <a:pt x="17" y="30"/>
                </a:cubicBezTo>
                <a:cubicBezTo>
                  <a:pt x="17" y="57"/>
                  <a:pt x="17" y="57"/>
                  <a:pt x="17" y="57"/>
                </a:cubicBezTo>
                <a:moveTo>
                  <a:pt x="75" y="175"/>
                </a:moveTo>
                <a:cubicBezTo>
                  <a:pt x="75" y="147"/>
                  <a:pt x="75" y="147"/>
                  <a:pt x="75" y="147"/>
                </a:cubicBezTo>
                <a:cubicBezTo>
                  <a:pt x="24" y="147"/>
                  <a:pt x="24" y="147"/>
                  <a:pt x="24" y="147"/>
                </a:cubicBezTo>
                <a:cubicBezTo>
                  <a:pt x="24" y="175"/>
                  <a:pt x="24" y="175"/>
                  <a:pt x="24" y="175"/>
                </a:cubicBezTo>
                <a:moveTo>
                  <a:pt x="168" y="95"/>
                </a:moveTo>
                <a:cubicBezTo>
                  <a:pt x="179" y="77"/>
                  <a:pt x="179" y="77"/>
                  <a:pt x="179" y="77"/>
                </a:cubicBezTo>
                <a:cubicBezTo>
                  <a:pt x="181" y="73"/>
                  <a:pt x="180" y="68"/>
                  <a:pt x="177" y="66"/>
                </a:cubicBezTo>
                <a:cubicBezTo>
                  <a:pt x="175" y="64"/>
                  <a:pt x="175" y="64"/>
                  <a:pt x="175" y="64"/>
                </a:cubicBezTo>
                <a:cubicBezTo>
                  <a:pt x="171" y="62"/>
                  <a:pt x="166" y="63"/>
                  <a:pt x="163" y="67"/>
                </a:cubicBezTo>
                <a:cubicBezTo>
                  <a:pt x="135" y="112"/>
                  <a:pt x="135" y="112"/>
                  <a:pt x="135" y="112"/>
                </a:cubicBezTo>
                <a:cubicBezTo>
                  <a:pt x="135" y="147"/>
                  <a:pt x="135" y="147"/>
                  <a:pt x="135" y="147"/>
                </a:cubicBezTo>
                <a:cubicBezTo>
                  <a:pt x="168" y="147"/>
                  <a:pt x="168" y="147"/>
                  <a:pt x="168" y="147"/>
                </a:cubicBezTo>
                <a:cubicBezTo>
                  <a:pt x="168" y="135"/>
                  <a:pt x="168" y="135"/>
                  <a:pt x="168" y="135"/>
                </a:cubicBezTo>
                <a:cubicBezTo>
                  <a:pt x="200" y="99"/>
                  <a:pt x="200" y="99"/>
                  <a:pt x="200" y="99"/>
                </a:cubicBezTo>
                <a:cubicBezTo>
                  <a:pt x="200" y="30"/>
                  <a:pt x="200" y="30"/>
                  <a:pt x="200" y="30"/>
                </a:cubicBezTo>
                <a:cubicBezTo>
                  <a:pt x="200" y="25"/>
                  <a:pt x="197" y="22"/>
                  <a:pt x="192" y="22"/>
                </a:cubicBezTo>
                <a:cubicBezTo>
                  <a:pt x="192" y="22"/>
                  <a:pt x="192" y="22"/>
                  <a:pt x="192" y="22"/>
                </a:cubicBezTo>
                <a:cubicBezTo>
                  <a:pt x="188" y="22"/>
                  <a:pt x="184" y="25"/>
                  <a:pt x="184" y="30"/>
                </a:cubicBezTo>
                <a:cubicBezTo>
                  <a:pt x="184" y="57"/>
                  <a:pt x="184" y="57"/>
                  <a:pt x="184" y="57"/>
                </a:cubicBezTo>
                <a:moveTo>
                  <a:pt x="177" y="175"/>
                </a:moveTo>
                <a:cubicBezTo>
                  <a:pt x="177" y="147"/>
                  <a:pt x="177" y="147"/>
                  <a:pt x="177" y="147"/>
                </a:cubicBezTo>
                <a:cubicBezTo>
                  <a:pt x="126" y="147"/>
                  <a:pt x="126" y="147"/>
                  <a:pt x="126" y="147"/>
                </a:cubicBezTo>
                <a:cubicBezTo>
                  <a:pt x="126" y="175"/>
                  <a:pt x="126" y="175"/>
                  <a:pt x="126" y="175"/>
                </a:cubicBezTo>
                <a:moveTo>
                  <a:pt x="100" y="0"/>
                </a:moveTo>
                <a:cubicBezTo>
                  <a:pt x="75" y="0"/>
                  <a:pt x="55" y="21"/>
                  <a:pt x="55" y="46"/>
                </a:cubicBezTo>
                <a:cubicBezTo>
                  <a:pt x="55" y="71"/>
                  <a:pt x="75" y="91"/>
                  <a:pt x="100" y="91"/>
                </a:cubicBezTo>
                <a:cubicBezTo>
                  <a:pt x="125" y="91"/>
                  <a:pt x="146" y="71"/>
                  <a:pt x="146" y="46"/>
                </a:cubicBezTo>
                <a:cubicBezTo>
                  <a:pt x="146" y="21"/>
                  <a:pt x="125" y="0"/>
                  <a:pt x="100" y="0"/>
                </a:cubicBezTo>
                <a:close/>
                <a:moveTo>
                  <a:pt x="88" y="60"/>
                </a:moveTo>
                <a:cubicBezTo>
                  <a:pt x="90" y="65"/>
                  <a:pt x="95" y="68"/>
                  <a:pt x="100" y="68"/>
                </a:cubicBezTo>
                <a:cubicBezTo>
                  <a:pt x="107" y="68"/>
                  <a:pt x="113" y="63"/>
                  <a:pt x="113" y="57"/>
                </a:cubicBezTo>
                <a:cubicBezTo>
                  <a:pt x="113" y="51"/>
                  <a:pt x="107" y="46"/>
                  <a:pt x="100" y="46"/>
                </a:cubicBezTo>
                <a:cubicBezTo>
                  <a:pt x="93" y="45"/>
                  <a:pt x="88" y="41"/>
                  <a:pt x="88" y="35"/>
                </a:cubicBezTo>
                <a:cubicBezTo>
                  <a:pt x="88" y="28"/>
                  <a:pt x="93" y="23"/>
                  <a:pt x="100" y="23"/>
                </a:cubicBezTo>
                <a:cubicBezTo>
                  <a:pt x="106" y="23"/>
                  <a:pt x="111" y="27"/>
                  <a:pt x="112" y="31"/>
                </a:cubicBezTo>
                <a:moveTo>
                  <a:pt x="100" y="23"/>
                </a:moveTo>
                <a:cubicBezTo>
                  <a:pt x="100" y="17"/>
                  <a:pt x="100" y="17"/>
                  <a:pt x="100" y="17"/>
                </a:cubicBezTo>
                <a:moveTo>
                  <a:pt x="100" y="75"/>
                </a:moveTo>
                <a:cubicBezTo>
                  <a:pt x="100" y="68"/>
                  <a:pt x="100" y="68"/>
                  <a:pt x="100" y="68"/>
                </a:cubicBezTo>
              </a:path>
            </a:pathLst>
          </a:custGeom>
          <a:noFill/>
          <a:ln w="254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O" dirty="0">
              <a:latin typeface="Montserrat Light" panose="00000400000000000000" pitchFamily="50" charset="0"/>
            </a:endParaRPr>
          </a:p>
        </p:txBody>
      </p:sp>
      <p:sp>
        <p:nvSpPr>
          <p:cNvPr id="18" name="Text Placeholder 17">
            <a:extLst>
              <a:ext uri="{FF2B5EF4-FFF2-40B4-BE49-F238E27FC236}">
                <a16:creationId xmlns:a16="http://schemas.microsoft.com/office/drawing/2014/main" id="{2253602E-D580-663F-281C-596FFB6E1015}"/>
              </a:ext>
            </a:extLst>
          </p:cNvPr>
          <p:cNvSpPr txBox="1">
            <a:spLocks/>
          </p:cNvSpPr>
          <p:nvPr/>
        </p:nvSpPr>
        <p:spPr>
          <a:xfrm>
            <a:off x="13189331" y="5116530"/>
            <a:ext cx="1400326" cy="78288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dirty="0">
                <a:solidFill>
                  <a:schemeClr val="bg1"/>
                </a:solidFill>
              </a:rPr>
              <a:t>Lorem ipsum dolor sit </a:t>
            </a:r>
            <a:r>
              <a:rPr lang="en-US" sz="1050" dirty="0" err="1">
                <a:solidFill>
                  <a:schemeClr val="bg1"/>
                </a:solidFill>
              </a:rPr>
              <a:t>amet</a:t>
            </a:r>
            <a:r>
              <a:rPr lang="en-US" sz="1050" dirty="0">
                <a:solidFill>
                  <a:schemeClr val="bg1"/>
                </a:solidFill>
              </a:rPr>
              <a:t>, </a:t>
            </a:r>
            <a:r>
              <a:rPr lang="en-US" sz="1050" dirty="0" err="1">
                <a:solidFill>
                  <a:schemeClr val="bg1"/>
                </a:solidFill>
              </a:rPr>
              <a:t>consectetur</a:t>
            </a:r>
            <a:r>
              <a:rPr lang="en-US" sz="1050" dirty="0">
                <a:solidFill>
                  <a:schemeClr val="bg1"/>
                </a:solidFill>
              </a:rPr>
              <a:t> </a:t>
            </a:r>
            <a:r>
              <a:rPr lang="en-US" sz="1050" dirty="0" err="1">
                <a:solidFill>
                  <a:schemeClr val="bg1"/>
                </a:solidFill>
              </a:rPr>
              <a:t>adipiscing</a:t>
            </a:r>
            <a:r>
              <a:rPr lang="en-US" sz="1050" dirty="0">
                <a:solidFill>
                  <a:schemeClr val="bg1"/>
                </a:solidFill>
              </a:rPr>
              <a:t> </a:t>
            </a:r>
            <a:r>
              <a:rPr lang="en-US" sz="1050" dirty="0" err="1">
                <a:solidFill>
                  <a:schemeClr val="bg1"/>
                </a:solidFill>
              </a:rPr>
              <a:t>elit</a:t>
            </a:r>
            <a:r>
              <a:rPr lang="en-US" sz="1050" dirty="0">
                <a:solidFill>
                  <a:schemeClr val="bg1"/>
                </a:solidFill>
              </a:rPr>
              <a:t>, </a:t>
            </a:r>
            <a:r>
              <a:rPr lang="en-US" sz="1050" dirty="0" err="1">
                <a:solidFill>
                  <a:schemeClr val="bg1"/>
                </a:solidFill>
              </a:rPr>
              <a:t>sed</a:t>
            </a:r>
            <a:r>
              <a:rPr lang="en-US" sz="1050" dirty="0">
                <a:solidFill>
                  <a:schemeClr val="bg1"/>
                </a:solidFill>
              </a:rPr>
              <a:t> do</a:t>
            </a:r>
            <a:endParaRPr lang="ru-RU" sz="1050" dirty="0">
              <a:solidFill>
                <a:schemeClr val="bg1"/>
              </a:solidFill>
            </a:endParaRPr>
          </a:p>
        </p:txBody>
      </p:sp>
      <p:sp>
        <p:nvSpPr>
          <p:cNvPr id="19" name="Text Placeholder 18">
            <a:extLst>
              <a:ext uri="{FF2B5EF4-FFF2-40B4-BE49-F238E27FC236}">
                <a16:creationId xmlns:a16="http://schemas.microsoft.com/office/drawing/2014/main" id="{B3FA2DB0-3422-475A-8345-586465399EC8}"/>
              </a:ext>
            </a:extLst>
          </p:cNvPr>
          <p:cNvSpPr txBox="1">
            <a:spLocks/>
          </p:cNvSpPr>
          <p:nvPr/>
        </p:nvSpPr>
        <p:spPr>
          <a:xfrm>
            <a:off x="13222996" y="4805321"/>
            <a:ext cx="1349379" cy="29418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bg1">
                    <a:lumMod val="85000"/>
                  </a:schemeClr>
                </a:solidFill>
                <a:latin typeface="Montserrat-Bold" panose="00000800000000000000" pitchFamily="50" charset="0"/>
              </a:rPr>
              <a:t>Creative</a:t>
            </a:r>
            <a:endParaRPr lang="ru-RU" sz="1800" dirty="0">
              <a:solidFill>
                <a:schemeClr val="bg1">
                  <a:lumMod val="85000"/>
                </a:schemeClr>
              </a:solidFill>
              <a:latin typeface="Montserrat-Bold" panose="00000800000000000000" pitchFamily="50" charset="0"/>
            </a:endParaRPr>
          </a:p>
        </p:txBody>
      </p:sp>
      <p:sp>
        <p:nvSpPr>
          <p:cNvPr id="20" name="Text Placeholder 19">
            <a:extLst>
              <a:ext uri="{FF2B5EF4-FFF2-40B4-BE49-F238E27FC236}">
                <a16:creationId xmlns:a16="http://schemas.microsoft.com/office/drawing/2014/main" id="{54FC0743-497E-4847-7301-AD5AA5E567D2}"/>
              </a:ext>
            </a:extLst>
          </p:cNvPr>
          <p:cNvSpPr txBox="1">
            <a:spLocks/>
          </p:cNvSpPr>
          <p:nvPr/>
        </p:nvSpPr>
        <p:spPr>
          <a:xfrm>
            <a:off x="14685152" y="5116530"/>
            <a:ext cx="1400326" cy="7828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dirty="0">
                <a:solidFill>
                  <a:schemeClr val="bg1"/>
                </a:solidFill>
              </a:rPr>
              <a:t>Lorem ipsum dolor sit </a:t>
            </a:r>
            <a:r>
              <a:rPr lang="en-US" sz="1050" dirty="0" err="1">
                <a:solidFill>
                  <a:schemeClr val="bg1"/>
                </a:solidFill>
              </a:rPr>
              <a:t>amet</a:t>
            </a:r>
            <a:r>
              <a:rPr lang="en-US" sz="1050" dirty="0">
                <a:solidFill>
                  <a:schemeClr val="bg1"/>
                </a:solidFill>
              </a:rPr>
              <a:t>, </a:t>
            </a:r>
            <a:r>
              <a:rPr lang="en-US" sz="1050" dirty="0" err="1">
                <a:solidFill>
                  <a:schemeClr val="bg1"/>
                </a:solidFill>
              </a:rPr>
              <a:t>consectetur</a:t>
            </a:r>
            <a:r>
              <a:rPr lang="en-US" sz="1050" dirty="0">
                <a:solidFill>
                  <a:schemeClr val="bg1"/>
                </a:solidFill>
              </a:rPr>
              <a:t> </a:t>
            </a:r>
            <a:r>
              <a:rPr lang="en-US" sz="1050" dirty="0" err="1">
                <a:solidFill>
                  <a:schemeClr val="bg1"/>
                </a:solidFill>
              </a:rPr>
              <a:t>adipiscing</a:t>
            </a:r>
            <a:r>
              <a:rPr lang="en-US" sz="1050" dirty="0">
                <a:solidFill>
                  <a:schemeClr val="bg1"/>
                </a:solidFill>
              </a:rPr>
              <a:t> </a:t>
            </a:r>
            <a:r>
              <a:rPr lang="en-US" sz="1050" dirty="0" err="1">
                <a:solidFill>
                  <a:schemeClr val="bg1"/>
                </a:solidFill>
              </a:rPr>
              <a:t>elit</a:t>
            </a:r>
            <a:r>
              <a:rPr lang="en-US" sz="1050" dirty="0">
                <a:solidFill>
                  <a:schemeClr val="bg1"/>
                </a:solidFill>
              </a:rPr>
              <a:t>, sed do</a:t>
            </a:r>
            <a:endParaRPr lang="ru-RU" sz="1050" dirty="0">
              <a:solidFill>
                <a:schemeClr val="bg1"/>
              </a:solidFill>
            </a:endParaRPr>
          </a:p>
          <a:p>
            <a:pPr algn="ctr"/>
            <a:endParaRPr lang="ru-RU" sz="1050" dirty="0">
              <a:solidFill>
                <a:schemeClr val="bg1"/>
              </a:solidFill>
            </a:endParaRPr>
          </a:p>
        </p:txBody>
      </p:sp>
      <p:sp>
        <p:nvSpPr>
          <p:cNvPr id="21" name="Text Placeholder 20">
            <a:extLst>
              <a:ext uri="{FF2B5EF4-FFF2-40B4-BE49-F238E27FC236}">
                <a16:creationId xmlns:a16="http://schemas.microsoft.com/office/drawing/2014/main" id="{C744216A-47FC-E589-16D3-F647238B1EF1}"/>
              </a:ext>
            </a:extLst>
          </p:cNvPr>
          <p:cNvSpPr txBox="1">
            <a:spLocks/>
          </p:cNvSpPr>
          <p:nvPr/>
        </p:nvSpPr>
        <p:spPr>
          <a:xfrm>
            <a:off x="14718817" y="4805321"/>
            <a:ext cx="1349379" cy="294189"/>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accent2"/>
                </a:solidFill>
                <a:latin typeface="Montserrat-Bold" panose="00000800000000000000" pitchFamily="50" charset="0"/>
              </a:rPr>
              <a:t>Investment</a:t>
            </a:r>
            <a:endParaRPr lang="ru-RU" sz="1800" dirty="0">
              <a:solidFill>
                <a:schemeClr val="accent2"/>
              </a:solidFill>
              <a:latin typeface="Montserrat-Bold" panose="00000800000000000000" pitchFamily="50" charset="0"/>
            </a:endParaRPr>
          </a:p>
        </p:txBody>
      </p:sp>
      <p:sp>
        <p:nvSpPr>
          <p:cNvPr id="22" name="Text Placeholder 21">
            <a:extLst>
              <a:ext uri="{FF2B5EF4-FFF2-40B4-BE49-F238E27FC236}">
                <a16:creationId xmlns:a16="http://schemas.microsoft.com/office/drawing/2014/main" id="{2B8C7C1F-7DAC-C6AD-9E05-35E3CC470454}"/>
              </a:ext>
            </a:extLst>
          </p:cNvPr>
          <p:cNvSpPr txBox="1">
            <a:spLocks/>
          </p:cNvSpPr>
          <p:nvPr/>
        </p:nvSpPr>
        <p:spPr>
          <a:xfrm>
            <a:off x="16113613" y="5116530"/>
            <a:ext cx="1400326" cy="7828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a:solidFill>
                  <a:schemeClr val="bg1"/>
                </a:solidFill>
              </a:rPr>
              <a:t>Lorem ipsum dolor sit amet, consectetur adipiscing elit, sed do</a:t>
            </a:r>
            <a:endParaRPr lang="ru-RU" sz="1050">
              <a:solidFill>
                <a:schemeClr val="bg1"/>
              </a:solidFill>
            </a:endParaRPr>
          </a:p>
          <a:p>
            <a:pPr algn="ctr"/>
            <a:endParaRPr lang="ru-RU" sz="1050" dirty="0">
              <a:solidFill>
                <a:schemeClr val="bg1"/>
              </a:solidFill>
            </a:endParaRPr>
          </a:p>
        </p:txBody>
      </p:sp>
      <p:sp>
        <p:nvSpPr>
          <p:cNvPr id="23" name="Text Placeholder 22">
            <a:extLst>
              <a:ext uri="{FF2B5EF4-FFF2-40B4-BE49-F238E27FC236}">
                <a16:creationId xmlns:a16="http://schemas.microsoft.com/office/drawing/2014/main" id="{08D15CD5-B06D-FC3F-E134-D78E224EC32B}"/>
              </a:ext>
            </a:extLst>
          </p:cNvPr>
          <p:cNvSpPr txBox="1">
            <a:spLocks/>
          </p:cNvSpPr>
          <p:nvPr/>
        </p:nvSpPr>
        <p:spPr>
          <a:xfrm>
            <a:off x="16113613" y="4805321"/>
            <a:ext cx="1442985" cy="29418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accent3"/>
                </a:solidFill>
                <a:latin typeface="Montserrat-Bold" panose="00000800000000000000" pitchFamily="50" charset="0"/>
              </a:rPr>
              <a:t>Management</a:t>
            </a:r>
            <a:endParaRPr lang="ru-RU" sz="1800" dirty="0">
              <a:solidFill>
                <a:schemeClr val="accent3"/>
              </a:solidFill>
              <a:latin typeface="Montserrat-Bold" panose="00000800000000000000" pitchFamily="50" charset="0"/>
            </a:endParaRPr>
          </a:p>
        </p:txBody>
      </p:sp>
      <p:sp>
        <p:nvSpPr>
          <p:cNvPr id="24" name="Text Placeholder 23">
            <a:extLst>
              <a:ext uri="{FF2B5EF4-FFF2-40B4-BE49-F238E27FC236}">
                <a16:creationId xmlns:a16="http://schemas.microsoft.com/office/drawing/2014/main" id="{4CD3A6B7-3F1B-F2DD-0C30-AFE1B7ED5A06}"/>
              </a:ext>
            </a:extLst>
          </p:cNvPr>
          <p:cNvSpPr txBox="1">
            <a:spLocks/>
          </p:cNvSpPr>
          <p:nvPr/>
        </p:nvSpPr>
        <p:spPr>
          <a:xfrm>
            <a:off x="17506526" y="5116530"/>
            <a:ext cx="1400326" cy="7828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a:solidFill>
                  <a:schemeClr val="bg1"/>
                </a:solidFill>
              </a:rPr>
              <a:t>Lorem ipsum dolor sit amet, consectetur adipiscing elit, sed do</a:t>
            </a:r>
            <a:endParaRPr lang="ru-RU" sz="1050">
              <a:solidFill>
                <a:schemeClr val="bg1"/>
              </a:solidFill>
            </a:endParaRPr>
          </a:p>
          <a:p>
            <a:pPr algn="ctr"/>
            <a:endParaRPr lang="ru-RU" sz="1050" dirty="0">
              <a:solidFill>
                <a:schemeClr val="bg1"/>
              </a:solidFill>
            </a:endParaRPr>
          </a:p>
        </p:txBody>
      </p:sp>
      <p:sp>
        <p:nvSpPr>
          <p:cNvPr id="25" name="Text Placeholder 24">
            <a:extLst>
              <a:ext uri="{FF2B5EF4-FFF2-40B4-BE49-F238E27FC236}">
                <a16:creationId xmlns:a16="http://schemas.microsoft.com/office/drawing/2014/main" id="{2345495F-DE60-8D6E-3C50-00C02247F17D}"/>
              </a:ext>
            </a:extLst>
          </p:cNvPr>
          <p:cNvSpPr txBox="1">
            <a:spLocks/>
          </p:cNvSpPr>
          <p:nvPr/>
        </p:nvSpPr>
        <p:spPr>
          <a:xfrm>
            <a:off x="17506526" y="4805321"/>
            <a:ext cx="1349379" cy="29418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accent4"/>
                </a:solidFill>
                <a:latin typeface="Montserrat-Bold" panose="00000800000000000000" pitchFamily="50" charset="0"/>
              </a:rPr>
              <a:t>Business</a:t>
            </a:r>
            <a:endParaRPr lang="ru-RU" sz="1800" dirty="0">
              <a:solidFill>
                <a:schemeClr val="accent4"/>
              </a:solidFill>
              <a:latin typeface="Montserrat-Bold" panose="00000800000000000000" pitchFamily="50" charset="0"/>
            </a:endParaRPr>
          </a:p>
        </p:txBody>
      </p:sp>
      <p:sp>
        <p:nvSpPr>
          <p:cNvPr id="26" name="Text Placeholder 25">
            <a:extLst>
              <a:ext uri="{FF2B5EF4-FFF2-40B4-BE49-F238E27FC236}">
                <a16:creationId xmlns:a16="http://schemas.microsoft.com/office/drawing/2014/main" id="{DF63D211-71DA-16D5-949B-EBD60B073A6A}"/>
              </a:ext>
            </a:extLst>
          </p:cNvPr>
          <p:cNvSpPr txBox="1">
            <a:spLocks/>
          </p:cNvSpPr>
          <p:nvPr/>
        </p:nvSpPr>
        <p:spPr>
          <a:xfrm>
            <a:off x="18979365" y="5116530"/>
            <a:ext cx="1400326" cy="7828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50">
                <a:solidFill>
                  <a:schemeClr val="bg1"/>
                </a:solidFill>
              </a:rPr>
              <a:t>Lorem ipsum dolor sit amet, consectetur adipiscing elit, sed do</a:t>
            </a:r>
            <a:endParaRPr lang="ru-RU" sz="1050">
              <a:solidFill>
                <a:schemeClr val="bg1"/>
              </a:solidFill>
            </a:endParaRPr>
          </a:p>
          <a:p>
            <a:pPr algn="ctr"/>
            <a:endParaRPr lang="ru-RU" sz="1050" dirty="0">
              <a:solidFill>
                <a:schemeClr val="bg1"/>
              </a:solidFill>
            </a:endParaRPr>
          </a:p>
        </p:txBody>
      </p:sp>
      <p:sp>
        <p:nvSpPr>
          <p:cNvPr id="27" name="Text Placeholder 26">
            <a:extLst>
              <a:ext uri="{FF2B5EF4-FFF2-40B4-BE49-F238E27FC236}">
                <a16:creationId xmlns:a16="http://schemas.microsoft.com/office/drawing/2014/main" id="{5F69316D-3D79-AA11-EEA9-0E03E1767550}"/>
              </a:ext>
            </a:extLst>
          </p:cNvPr>
          <p:cNvSpPr txBox="1">
            <a:spLocks/>
          </p:cNvSpPr>
          <p:nvPr/>
        </p:nvSpPr>
        <p:spPr>
          <a:xfrm>
            <a:off x="18979365" y="4805321"/>
            <a:ext cx="1349379" cy="29418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accent5"/>
                </a:solidFill>
                <a:latin typeface="Montserrat-Bold" panose="00000800000000000000" pitchFamily="50" charset="0"/>
              </a:rPr>
              <a:t>Goal</a:t>
            </a:r>
            <a:endParaRPr lang="ru-RU" sz="1800" dirty="0">
              <a:solidFill>
                <a:schemeClr val="accent5"/>
              </a:solidFill>
              <a:latin typeface="Montserrat-Bold" panose="00000800000000000000" pitchFamily="50" charset="0"/>
            </a:endParaRPr>
          </a:p>
        </p:txBody>
      </p:sp>
      <p:pic>
        <p:nvPicPr>
          <p:cNvPr id="31" name="Graphic 30" descr="Bullseye">
            <a:extLst>
              <a:ext uri="{FF2B5EF4-FFF2-40B4-BE49-F238E27FC236}">
                <a16:creationId xmlns:a16="http://schemas.microsoft.com/office/drawing/2014/main" id="{766A64A6-2FD6-7DC8-ACAE-69783972FA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01387" y="1915552"/>
            <a:ext cx="914400" cy="914400"/>
          </a:xfrm>
          <a:prstGeom prst="rect">
            <a:avLst/>
          </a:prstGeom>
        </p:spPr>
      </p:pic>
      <p:sp>
        <p:nvSpPr>
          <p:cNvPr id="53" name="TextBox 52">
            <a:extLst>
              <a:ext uri="{FF2B5EF4-FFF2-40B4-BE49-F238E27FC236}">
                <a16:creationId xmlns:a16="http://schemas.microsoft.com/office/drawing/2014/main" id="{82434AAD-6276-EC0A-31ED-589DD1285475}"/>
              </a:ext>
            </a:extLst>
          </p:cNvPr>
          <p:cNvSpPr txBox="1"/>
          <p:nvPr/>
        </p:nvSpPr>
        <p:spPr>
          <a:xfrm>
            <a:off x="3302155" y="3815872"/>
            <a:ext cx="5587690" cy="276999"/>
          </a:xfrm>
          <a:prstGeom prst="rect">
            <a:avLst/>
          </a:prstGeom>
          <a:noFill/>
        </p:spPr>
        <p:txBody>
          <a:bodyPr wrap="square" rtlCol="0">
            <a:spAutoFit/>
          </a:bodyPr>
          <a:lstStyle/>
          <a:p>
            <a:pPr algn="ctr"/>
            <a:r>
              <a:rPr lang="en-US" sz="1200" spc="600" dirty="0">
                <a:solidFill>
                  <a:schemeClr val="bg1"/>
                </a:solidFill>
                <a:latin typeface="Montserrat Light" pitchFamily="2" charset="77"/>
              </a:rPr>
              <a:t>WWW.PPTHEMES.COM </a:t>
            </a:r>
          </a:p>
        </p:txBody>
      </p:sp>
      <p:sp>
        <p:nvSpPr>
          <p:cNvPr id="7" name="TextBox 6">
            <a:extLst>
              <a:ext uri="{FF2B5EF4-FFF2-40B4-BE49-F238E27FC236}">
                <a16:creationId xmlns:a16="http://schemas.microsoft.com/office/drawing/2014/main" id="{1D2858B7-EA58-9712-2E1D-5424FCB52747}"/>
              </a:ext>
            </a:extLst>
          </p:cNvPr>
          <p:cNvSpPr txBox="1"/>
          <p:nvPr/>
        </p:nvSpPr>
        <p:spPr>
          <a:xfrm>
            <a:off x="2142148" y="2479053"/>
            <a:ext cx="8052403" cy="923330"/>
          </a:xfrm>
          <a:prstGeom prst="rect">
            <a:avLst/>
          </a:prstGeom>
          <a:noFill/>
        </p:spPr>
        <p:txBody>
          <a:bodyPr wrap="square" rtlCol="0">
            <a:spAutoFit/>
          </a:bodyPr>
          <a:lstStyle/>
          <a:p>
            <a:pPr algn="ctr"/>
            <a:r>
              <a:rPr lang="en-US" sz="5400" b="1" dirty="0">
                <a:solidFill>
                  <a:schemeClr val="bg1"/>
                </a:solidFill>
                <a:latin typeface="Montserrat" pitchFamily="2" charset="77"/>
              </a:rPr>
              <a:t>THANKS</a:t>
            </a:r>
            <a:endParaRPr lang="en-US" sz="5400" dirty="0">
              <a:solidFill>
                <a:schemeClr val="bg1"/>
              </a:solidFill>
              <a:latin typeface="Montserrat" pitchFamily="2" charset="77"/>
            </a:endParaRPr>
          </a:p>
        </p:txBody>
      </p:sp>
      <p:sp>
        <p:nvSpPr>
          <p:cNvPr id="15" name="TextBox 14">
            <a:extLst>
              <a:ext uri="{FF2B5EF4-FFF2-40B4-BE49-F238E27FC236}">
                <a16:creationId xmlns:a16="http://schemas.microsoft.com/office/drawing/2014/main" id="{CFF83E85-A71D-30C6-C6E2-0A05655C8660}"/>
              </a:ext>
            </a:extLst>
          </p:cNvPr>
          <p:cNvSpPr txBox="1"/>
          <p:nvPr/>
        </p:nvSpPr>
        <p:spPr>
          <a:xfrm>
            <a:off x="2142148" y="2473043"/>
            <a:ext cx="8052403" cy="923330"/>
          </a:xfrm>
          <a:prstGeom prst="rect">
            <a:avLst/>
          </a:prstGeom>
          <a:noFill/>
        </p:spPr>
        <p:txBody>
          <a:bodyPr wrap="square" rtlCol="0">
            <a:spAutoFit/>
          </a:bodyPr>
          <a:lstStyle/>
          <a:p>
            <a:pPr algn="ctr"/>
            <a:r>
              <a:rPr lang="en-US" sz="5400" b="1" dirty="0">
                <a:ln>
                  <a:solidFill>
                    <a:schemeClr val="bg1"/>
                  </a:solidFill>
                </a:ln>
                <a:noFill/>
                <a:latin typeface="Montserrat" pitchFamily="2" charset="77"/>
              </a:rPr>
              <a:t>THANKS</a:t>
            </a:r>
            <a:endParaRPr lang="en-US" sz="5400" dirty="0">
              <a:ln>
                <a:solidFill>
                  <a:schemeClr val="bg1"/>
                </a:solidFill>
              </a:ln>
              <a:noFill/>
              <a:latin typeface="Montserrat" pitchFamily="2" charset="77"/>
            </a:endParaRPr>
          </a:p>
        </p:txBody>
      </p:sp>
      <p:sp>
        <p:nvSpPr>
          <p:cNvPr id="16" name="TextBox 15">
            <a:extLst>
              <a:ext uri="{FF2B5EF4-FFF2-40B4-BE49-F238E27FC236}">
                <a16:creationId xmlns:a16="http://schemas.microsoft.com/office/drawing/2014/main" id="{CD7B3C40-659A-977A-E1E2-34CBC3021C21}"/>
              </a:ext>
            </a:extLst>
          </p:cNvPr>
          <p:cNvSpPr txBox="1"/>
          <p:nvPr/>
        </p:nvSpPr>
        <p:spPr>
          <a:xfrm>
            <a:off x="2142148" y="2388581"/>
            <a:ext cx="8052403" cy="923330"/>
          </a:xfrm>
          <a:prstGeom prst="rect">
            <a:avLst/>
          </a:prstGeom>
          <a:noFill/>
        </p:spPr>
        <p:txBody>
          <a:bodyPr wrap="square" rtlCol="0">
            <a:spAutoFit/>
          </a:bodyPr>
          <a:lstStyle/>
          <a:p>
            <a:pPr algn="ctr"/>
            <a:r>
              <a:rPr lang="en-US" sz="5400" b="1" dirty="0">
                <a:ln>
                  <a:solidFill>
                    <a:schemeClr val="bg1"/>
                  </a:solidFill>
                </a:ln>
                <a:noFill/>
                <a:latin typeface="Montserrat" pitchFamily="2" charset="77"/>
              </a:rPr>
              <a:t>THANKS</a:t>
            </a:r>
            <a:endParaRPr lang="en-US" sz="5400" dirty="0">
              <a:ln>
                <a:solidFill>
                  <a:schemeClr val="bg1"/>
                </a:solidFill>
              </a:ln>
              <a:noFill/>
              <a:latin typeface="Montserrat" pitchFamily="2" charset="77"/>
            </a:endParaRPr>
          </a:p>
        </p:txBody>
      </p:sp>
      <p:sp>
        <p:nvSpPr>
          <p:cNvPr id="17" name="TextBox 16">
            <a:extLst>
              <a:ext uri="{FF2B5EF4-FFF2-40B4-BE49-F238E27FC236}">
                <a16:creationId xmlns:a16="http://schemas.microsoft.com/office/drawing/2014/main" id="{18C85B8E-7733-9F8C-082E-351B259FE8D7}"/>
              </a:ext>
            </a:extLst>
          </p:cNvPr>
          <p:cNvSpPr txBox="1"/>
          <p:nvPr/>
        </p:nvSpPr>
        <p:spPr>
          <a:xfrm>
            <a:off x="3302155" y="3354824"/>
            <a:ext cx="5587690" cy="461665"/>
          </a:xfrm>
          <a:prstGeom prst="rect">
            <a:avLst/>
          </a:prstGeom>
          <a:noFill/>
        </p:spPr>
        <p:txBody>
          <a:bodyPr wrap="square" rtlCol="0">
            <a:spAutoFit/>
          </a:bodyPr>
          <a:lstStyle/>
          <a:p>
            <a:pPr algn="ctr"/>
            <a:r>
              <a:rPr lang="en-US" sz="1200" spc="600" dirty="0">
                <a:solidFill>
                  <a:schemeClr val="bg1"/>
                </a:solidFill>
                <a:latin typeface="Montserrat Light" pitchFamily="2" charset="77"/>
              </a:rPr>
              <a:t>BY JOLIE</a:t>
            </a:r>
          </a:p>
          <a:p>
            <a:pPr algn="ctr"/>
            <a:r>
              <a:rPr lang="en-US" sz="1200" spc="600" dirty="0">
                <a:solidFill>
                  <a:srgbClr val="FFAA19"/>
                </a:solidFill>
                <a:latin typeface="Montserrat Light" pitchFamily="2" charset="77"/>
              </a:rPr>
              <a:t>DOWNLOAD FOR FREE ON</a:t>
            </a:r>
          </a:p>
        </p:txBody>
      </p:sp>
    </p:spTree>
    <p:extLst>
      <p:ext uri="{BB962C8B-B14F-4D97-AF65-F5344CB8AC3E}">
        <p14:creationId xmlns:p14="http://schemas.microsoft.com/office/powerpoint/2010/main" val="2660668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78BE997-6332-3CCB-7EB9-6919CA7C7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284213" cy="6856142"/>
          </a:xfrm>
          <a:prstGeom prst="rect">
            <a:avLst/>
          </a:prstGeom>
        </p:spPr>
      </p:pic>
      <p:sp>
        <p:nvSpPr>
          <p:cNvPr id="33" name="Freeform 32">
            <a:extLst>
              <a:ext uri="{FF2B5EF4-FFF2-40B4-BE49-F238E27FC236}">
                <a16:creationId xmlns:a16="http://schemas.microsoft.com/office/drawing/2014/main" id="{59C5B046-1EF7-99F9-3A21-3AA79B718B4F}"/>
              </a:ext>
            </a:extLst>
          </p:cNvPr>
          <p:cNvSpPr/>
          <p:nvPr/>
        </p:nvSpPr>
        <p:spPr>
          <a:xfrm>
            <a:off x="0" y="1858"/>
            <a:ext cx="12192000" cy="6858000"/>
          </a:xfrm>
          <a:custGeom>
            <a:avLst/>
            <a:gdLst>
              <a:gd name="connsiteX0" fmla="*/ 11023910 w 12192000"/>
              <a:gd name="connsiteY0" fmla="*/ 5819078 h 6858000"/>
              <a:gd name="connsiteX1" fmla="*/ 10508165 w 12192000"/>
              <a:gd name="connsiteY1" fmla="*/ 6334823 h 6858000"/>
              <a:gd name="connsiteX2" fmla="*/ 11023910 w 12192000"/>
              <a:gd name="connsiteY2" fmla="*/ 6850567 h 6858000"/>
              <a:gd name="connsiteX3" fmla="*/ 11539654 w 12192000"/>
              <a:gd name="connsiteY3" fmla="*/ 6334823 h 6858000"/>
              <a:gd name="connsiteX4" fmla="*/ 2683728 w 12192000"/>
              <a:gd name="connsiteY4" fmla="*/ 4170556 h 6858000"/>
              <a:gd name="connsiteX5" fmla="*/ 1633654 w 12192000"/>
              <a:gd name="connsiteY5" fmla="*/ 5220630 h 6858000"/>
              <a:gd name="connsiteX6" fmla="*/ 2683728 w 12192000"/>
              <a:gd name="connsiteY6" fmla="*/ 6270704 h 6858000"/>
              <a:gd name="connsiteX7" fmla="*/ 3733802 w 12192000"/>
              <a:gd name="connsiteY7" fmla="*/ 5220630 h 6858000"/>
              <a:gd name="connsiteX8" fmla="*/ 653276 w 12192000"/>
              <a:gd name="connsiteY8" fmla="*/ 3791415 h 6858000"/>
              <a:gd name="connsiteX9" fmla="*/ 137531 w 12192000"/>
              <a:gd name="connsiteY9" fmla="*/ 4307160 h 6858000"/>
              <a:gd name="connsiteX10" fmla="*/ 653276 w 12192000"/>
              <a:gd name="connsiteY10" fmla="*/ 4822905 h 6858000"/>
              <a:gd name="connsiteX11" fmla="*/ 1169021 w 12192000"/>
              <a:gd name="connsiteY11" fmla="*/ 4307160 h 6858000"/>
              <a:gd name="connsiteX12" fmla="*/ 6096000 w 12192000"/>
              <a:gd name="connsiteY12" fmla="*/ 3233853 h 6858000"/>
              <a:gd name="connsiteX13" fmla="*/ 5045926 w 12192000"/>
              <a:gd name="connsiteY13" fmla="*/ 4283927 h 6858000"/>
              <a:gd name="connsiteX14" fmla="*/ 6096000 w 12192000"/>
              <a:gd name="connsiteY14" fmla="*/ 5334001 h 6858000"/>
              <a:gd name="connsiteX15" fmla="*/ 7146074 w 12192000"/>
              <a:gd name="connsiteY15" fmla="*/ 4283927 h 6858000"/>
              <a:gd name="connsiteX16" fmla="*/ 8838270 w 12192000"/>
              <a:gd name="connsiteY16" fmla="*/ 2988527 h 6858000"/>
              <a:gd name="connsiteX17" fmla="*/ 8322525 w 12192000"/>
              <a:gd name="connsiteY17" fmla="*/ 3504272 h 6858000"/>
              <a:gd name="connsiteX18" fmla="*/ 8838270 w 12192000"/>
              <a:gd name="connsiteY18" fmla="*/ 4020017 h 6858000"/>
              <a:gd name="connsiteX19" fmla="*/ 9354015 w 12192000"/>
              <a:gd name="connsiteY19" fmla="*/ 3504272 h 6858000"/>
              <a:gd name="connsiteX20" fmla="*/ 3847172 w 12192000"/>
              <a:gd name="connsiteY20" fmla="*/ 979449 h 6858000"/>
              <a:gd name="connsiteX21" fmla="*/ 1761893 w 12192000"/>
              <a:gd name="connsiteY21" fmla="*/ 3064727 h 6858000"/>
              <a:gd name="connsiteX22" fmla="*/ 3847172 w 12192000"/>
              <a:gd name="connsiteY22" fmla="*/ 5150005 h 6858000"/>
              <a:gd name="connsiteX23" fmla="*/ 5932449 w 12192000"/>
              <a:gd name="connsiteY23" fmla="*/ 3064727 h 6858000"/>
              <a:gd name="connsiteX24" fmla="*/ 1702421 w 12192000"/>
              <a:gd name="connsiteY24" fmla="*/ 892098 h 6858000"/>
              <a:gd name="connsiteX25" fmla="*/ 652347 w 12192000"/>
              <a:gd name="connsiteY25" fmla="*/ 1942172 h 6858000"/>
              <a:gd name="connsiteX26" fmla="*/ 1702421 w 12192000"/>
              <a:gd name="connsiteY26" fmla="*/ 2992245 h 6858000"/>
              <a:gd name="connsiteX27" fmla="*/ 2752495 w 12192000"/>
              <a:gd name="connsiteY27" fmla="*/ 1942172 h 6858000"/>
              <a:gd name="connsiteX28" fmla="*/ 6006791 w 12192000"/>
              <a:gd name="connsiteY28" fmla="*/ 892097 h 6858000"/>
              <a:gd name="connsiteX29" fmla="*/ 4956718 w 12192000"/>
              <a:gd name="connsiteY29" fmla="*/ 1942171 h 6858000"/>
              <a:gd name="connsiteX30" fmla="*/ 6006791 w 12192000"/>
              <a:gd name="connsiteY30" fmla="*/ 2992245 h 6858000"/>
              <a:gd name="connsiteX31" fmla="*/ 7056865 w 12192000"/>
              <a:gd name="connsiteY31" fmla="*/ 1942171 h 6858000"/>
              <a:gd name="connsiteX32" fmla="*/ 8503734 w 12192000"/>
              <a:gd name="connsiteY32" fmla="*/ 223025 h 6858000"/>
              <a:gd name="connsiteX33" fmla="*/ 7987989 w 12192000"/>
              <a:gd name="connsiteY33" fmla="*/ 738770 h 6858000"/>
              <a:gd name="connsiteX34" fmla="*/ 8503734 w 12192000"/>
              <a:gd name="connsiteY34" fmla="*/ 1254515 h 6858000"/>
              <a:gd name="connsiteX35" fmla="*/ 9019479 w 12192000"/>
              <a:gd name="connsiteY35" fmla="*/ 738770 h 6858000"/>
              <a:gd name="connsiteX36" fmla="*/ 11403051 w 12192000"/>
              <a:gd name="connsiteY36" fmla="*/ 156117 h 6858000"/>
              <a:gd name="connsiteX37" fmla="*/ 10887306 w 12192000"/>
              <a:gd name="connsiteY37" fmla="*/ 671862 h 6858000"/>
              <a:gd name="connsiteX38" fmla="*/ 11403051 w 12192000"/>
              <a:gd name="connsiteY38" fmla="*/ 1187607 h 6858000"/>
              <a:gd name="connsiteX39" fmla="*/ 11918796 w 12192000"/>
              <a:gd name="connsiteY39" fmla="*/ 671862 h 6858000"/>
              <a:gd name="connsiteX40" fmla="*/ 0 w 12192000"/>
              <a:gd name="connsiteY40" fmla="*/ 0 h 6858000"/>
              <a:gd name="connsiteX41" fmla="*/ 12192000 w 12192000"/>
              <a:gd name="connsiteY41" fmla="*/ 0 h 6858000"/>
              <a:gd name="connsiteX42" fmla="*/ 12192000 w 12192000"/>
              <a:gd name="connsiteY42" fmla="*/ 6858000 h 6858000"/>
              <a:gd name="connsiteX43" fmla="*/ 0 w 12192000"/>
              <a:gd name="connsiteY4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192000" h="6858000">
                <a:moveTo>
                  <a:pt x="11023910" y="5819078"/>
                </a:moveTo>
                <a:lnTo>
                  <a:pt x="10508165" y="6334823"/>
                </a:lnTo>
                <a:lnTo>
                  <a:pt x="11023910" y="6850567"/>
                </a:lnTo>
                <a:lnTo>
                  <a:pt x="11539654" y="6334823"/>
                </a:lnTo>
                <a:close/>
                <a:moveTo>
                  <a:pt x="2683728" y="4170556"/>
                </a:moveTo>
                <a:lnTo>
                  <a:pt x="1633654" y="5220630"/>
                </a:lnTo>
                <a:lnTo>
                  <a:pt x="2683728" y="6270704"/>
                </a:lnTo>
                <a:lnTo>
                  <a:pt x="3733802" y="5220630"/>
                </a:lnTo>
                <a:close/>
                <a:moveTo>
                  <a:pt x="653276" y="3791415"/>
                </a:moveTo>
                <a:lnTo>
                  <a:pt x="137531" y="4307160"/>
                </a:lnTo>
                <a:lnTo>
                  <a:pt x="653276" y="4822905"/>
                </a:lnTo>
                <a:lnTo>
                  <a:pt x="1169021" y="4307160"/>
                </a:lnTo>
                <a:close/>
                <a:moveTo>
                  <a:pt x="6096000" y="3233853"/>
                </a:moveTo>
                <a:lnTo>
                  <a:pt x="5045926" y="4283927"/>
                </a:lnTo>
                <a:lnTo>
                  <a:pt x="6096000" y="5334001"/>
                </a:lnTo>
                <a:lnTo>
                  <a:pt x="7146074" y="4283927"/>
                </a:lnTo>
                <a:close/>
                <a:moveTo>
                  <a:pt x="8838270" y="2988527"/>
                </a:moveTo>
                <a:lnTo>
                  <a:pt x="8322525" y="3504272"/>
                </a:lnTo>
                <a:lnTo>
                  <a:pt x="8838270" y="4020017"/>
                </a:lnTo>
                <a:lnTo>
                  <a:pt x="9354015" y="3504272"/>
                </a:lnTo>
                <a:close/>
                <a:moveTo>
                  <a:pt x="3847172" y="979449"/>
                </a:moveTo>
                <a:lnTo>
                  <a:pt x="1761893" y="3064727"/>
                </a:lnTo>
                <a:lnTo>
                  <a:pt x="3847172" y="5150005"/>
                </a:lnTo>
                <a:lnTo>
                  <a:pt x="5932449" y="3064727"/>
                </a:lnTo>
                <a:close/>
                <a:moveTo>
                  <a:pt x="1702421" y="892098"/>
                </a:moveTo>
                <a:lnTo>
                  <a:pt x="652347" y="1942172"/>
                </a:lnTo>
                <a:lnTo>
                  <a:pt x="1702421" y="2992245"/>
                </a:lnTo>
                <a:lnTo>
                  <a:pt x="2752495" y="1942172"/>
                </a:lnTo>
                <a:close/>
                <a:moveTo>
                  <a:pt x="6006791" y="892097"/>
                </a:moveTo>
                <a:lnTo>
                  <a:pt x="4956718" y="1942171"/>
                </a:lnTo>
                <a:lnTo>
                  <a:pt x="6006791" y="2992245"/>
                </a:lnTo>
                <a:lnTo>
                  <a:pt x="7056865" y="1942171"/>
                </a:lnTo>
                <a:close/>
                <a:moveTo>
                  <a:pt x="8503734" y="223025"/>
                </a:moveTo>
                <a:lnTo>
                  <a:pt x="7987989" y="738770"/>
                </a:lnTo>
                <a:lnTo>
                  <a:pt x="8503734" y="1254515"/>
                </a:lnTo>
                <a:lnTo>
                  <a:pt x="9019479" y="738770"/>
                </a:lnTo>
                <a:close/>
                <a:moveTo>
                  <a:pt x="11403051" y="156117"/>
                </a:moveTo>
                <a:lnTo>
                  <a:pt x="10887306" y="671862"/>
                </a:lnTo>
                <a:lnTo>
                  <a:pt x="11403051" y="1187607"/>
                </a:lnTo>
                <a:lnTo>
                  <a:pt x="11918796" y="671862"/>
                </a:lnTo>
                <a:close/>
                <a:moveTo>
                  <a:pt x="0" y="0"/>
                </a:moveTo>
                <a:lnTo>
                  <a:pt x="12192000" y="0"/>
                </a:lnTo>
                <a:lnTo>
                  <a:pt x="12192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Diamond 38">
            <a:extLst>
              <a:ext uri="{FF2B5EF4-FFF2-40B4-BE49-F238E27FC236}">
                <a16:creationId xmlns:a16="http://schemas.microsoft.com/office/drawing/2014/main" id="{0A53FDB5-8B45-2506-A392-9D328D5A3EC3}"/>
              </a:ext>
            </a:extLst>
          </p:cNvPr>
          <p:cNvSpPr/>
          <p:nvPr/>
        </p:nvSpPr>
        <p:spPr>
          <a:xfrm>
            <a:off x="2497874" y="1137424"/>
            <a:ext cx="669073" cy="669073"/>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a:extLst>
              <a:ext uri="{FF2B5EF4-FFF2-40B4-BE49-F238E27FC236}">
                <a16:creationId xmlns:a16="http://schemas.microsoft.com/office/drawing/2014/main" id="{9634B5D6-D714-6E06-4648-5F3668806684}"/>
              </a:ext>
            </a:extLst>
          </p:cNvPr>
          <p:cNvSpPr/>
          <p:nvPr/>
        </p:nvSpPr>
        <p:spPr>
          <a:xfrm>
            <a:off x="6155474" y="2676292"/>
            <a:ext cx="669073" cy="669073"/>
          </a:xfrm>
          <a:prstGeom prst="diamond">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C5FAAB6C-C6DE-4C3E-CF7B-5C55128EE02D}"/>
              </a:ext>
            </a:extLst>
          </p:cNvPr>
          <p:cNvSpPr/>
          <p:nvPr/>
        </p:nvSpPr>
        <p:spPr>
          <a:xfrm>
            <a:off x="1828800" y="3679901"/>
            <a:ext cx="669073" cy="669073"/>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465FE290-8C8A-A662-17CB-264E51057509}"/>
              </a:ext>
            </a:extLst>
          </p:cNvPr>
          <p:cNvSpPr/>
          <p:nvPr/>
        </p:nvSpPr>
        <p:spPr>
          <a:xfrm>
            <a:off x="4103652" y="289933"/>
            <a:ext cx="1561169" cy="1561169"/>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516647C1-AC26-B8BD-B6BD-784002349759}"/>
              </a:ext>
            </a:extLst>
          </p:cNvPr>
          <p:cNvSpPr/>
          <p:nvPr/>
        </p:nvSpPr>
        <p:spPr>
          <a:xfrm>
            <a:off x="4282065" y="4404732"/>
            <a:ext cx="1293542" cy="1293542"/>
          </a:xfrm>
          <a:prstGeom prst="diamond">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93A02406-42C1-74E2-EBD6-21A9CF95386A}"/>
              </a:ext>
            </a:extLst>
          </p:cNvPr>
          <p:cNvSpPr/>
          <p:nvPr/>
        </p:nvSpPr>
        <p:spPr>
          <a:xfrm>
            <a:off x="1315844" y="3211549"/>
            <a:ext cx="669073" cy="669073"/>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C6D828EB-E7EA-5773-9652-AE53FB5D669F}"/>
              </a:ext>
            </a:extLst>
          </p:cNvPr>
          <p:cNvSpPr/>
          <p:nvPr/>
        </p:nvSpPr>
        <p:spPr>
          <a:xfrm>
            <a:off x="6980664" y="2787803"/>
            <a:ext cx="669073" cy="669073"/>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12C0E848-C645-0759-55B9-7047D013FA57}"/>
              </a:ext>
            </a:extLst>
          </p:cNvPr>
          <p:cNvSpPr/>
          <p:nvPr/>
        </p:nvSpPr>
        <p:spPr>
          <a:xfrm>
            <a:off x="2720899" y="289927"/>
            <a:ext cx="1115124" cy="1115124"/>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11A79FF8-7A39-8C37-BE73-62E634479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600" y="50470"/>
            <a:ext cx="10260799" cy="6838822"/>
          </a:xfrm>
          <a:prstGeom prst="rect">
            <a:avLst/>
          </a:prstGeom>
          <a:effectLst>
            <a:outerShdw blurRad="102383" dist="69989" algn="ctr" rotWithShape="0">
              <a:prstClr val="black">
                <a:alpha val="40000"/>
              </a:prstClr>
            </a:outerShdw>
          </a:effectLst>
        </p:spPr>
      </p:pic>
      <p:sp>
        <p:nvSpPr>
          <p:cNvPr id="52" name="TextBox 51">
            <a:extLst>
              <a:ext uri="{FF2B5EF4-FFF2-40B4-BE49-F238E27FC236}">
                <a16:creationId xmlns:a16="http://schemas.microsoft.com/office/drawing/2014/main" id="{F656A2FA-6551-A4AE-720D-48131EC1B454}"/>
              </a:ext>
            </a:extLst>
          </p:cNvPr>
          <p:cNvSpPr txBox="1"/>
          <p:nvPr/>
        </p:nvSpPr>
        <p:spPr>
          <a:xfrm>
            <a:off x="13370381" y="2256775"/>
            <a:ext cx="5844168" cy="1508105"/>
          </a:xfrm>
          <a:prstGeom prst="rect">
            <a:avLst/>
          </a:prstGeom>
          <a:noFill/>
        </p:spPr>
        <p:txBody>
          <a:bodyPr wrap="square" rtlCol="0">
            <a:spAutoFit/>
          </a:bodyPr>
          <a:lstStyle/>
          <a:p>
            <a:r>
              <a:rPr lang="en-US" sz="4400" dirty="0">
                <a:solidFill>
                  <a:schemeClr val="accent2"/>
                </a:solidFill>
                <a:latin typeface="Montserrat" pitchFamily="2" charset="77"/>
              </a:rPr>
              <a:t>LEADERSHIP</a:t>
            </a:r>
          </a:p>
          <a:p>
            <a:r>
              <a:rPr lang="en-US" sz="4800" b="1" dirty="0">
                <a:solidFill>
                  <a:schemeClr val="accent3"/>
                </a:solidFill>
                <a:latin typeface="Montserrat Black" pitchFamily="2" charset="77"/>
              </a:rPr>
              <a:t>PRESENTATION</a:t>
            </a:r>
            <a:endParaRPr lang="en-US" sz="4400" b="1" dirty="0">
              <a:solidFill>
                <a:schemeClr val="accent3"/>
              </a:solidFill>
              <a:latin typeface="Montserrat Black" pitchFamily="2" charset="77"/>
            </a:endParaRPr>
          </a:p>
        </p:txBody>
      </p:sp>
      <p:sp>
        <p:nvSpPr>
          <p:cNvPr id="53" name="TextBox 52">
            <a:extLst>
              <a:ext uri="{FF2B5EF4-FFF2-40B4-BE49-F238E27FC236}">
                <a16:creationId xmlns:a16="http://schemas.microsoft.com/office/drawing/2014/main" id="{82434AAD-6276-EC0A-31ED-589DD1285475}"/>
              </a:ext>
            </a:extLst>
          </p:cNvPr>
          <p:cNvSpPr txBox="1"/>
          <p:nvPr/>
        </p:nvSpPr>
        <p:spPr>
          <a:xfrm>
            <a:off x="13370381" y="3679901"/>
            <a:ext cx="5587690" cy="461665"/>
          </a:xfrm>
          <a:prstGeom prst="rect">
            <a:avLst/>
          </a:prstGeom>
          <a:noFill/>
        </p:spPr>
        <p:txBody>
          <a:bodyPr wrap="square" rtlCol="0">
            <a:spAutoFit/>
          </a:bodyPr>
          <a:lstStyle/>
          <a:p>
            <a:r>
              <a:rPr lang="en-US" sz="2400" spc="600" dirty="0">
                <a:solidFill>
                  <a:schemeClr val="bg1"/>
                </a:solidFill>
                <a:latin typeface="Montserrat Light" pitchFamily="2" charset="77"/>
              </a:rPr>
              <a:t>WWW.PPTHEMES.COM </a:t>
            </a:r>
          </a:p>
        </p:txBody>
      </p:sp>
      <p:sp>
        <p:nvSpPr>
          <p:cNvPr id="55" name="Diamond 54">
            <a:extLst>
              <a:ext uri="{FF2B5EF4-FFF2-40B4-BE49-F238E27FC236}">
                <a16:creationId xmlns:a16="http://schemas.microsoft.com/office/drawing/2014/main" id="{651A9062-C0ED-460D-1961-BAE1ED4E7552}"/>
              </a:ext>
            </a:extLst>
          </p:cNvPr>
          <p:cNvSpPr/>
          <p:nvPr/>
        </p:nvSpPr>
        <p:spPr>
          <a:xfrm>
            <a:off x="8127268" y="4954360"/>
            <a:ext cx="610332" cy="610332"/>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534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tx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9C72D3B1-C88F-69D4-081F-948CA507B1ED}"/>
              </a:ext>
            </a:extLst>
          </p:cNvPr>
          <p:cNvSpPr txBox="1">
            <a:spLocks/>
          </p:cNvSpPr>
          <p:nvPr/>
        </p:nvSpPr>
        <p:spPr>
          <a:xfrm>
            <a:off x="1588" y="1266032"/>
            <a:ext cx="12188825" cy="10564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000" b="1">
                <a:solidFill>
                  <a:schemeClr val="accent4"/>
                </a:solidFill>
                <a:latin typeface="Lato Black" panose="020F0A02020204030203" pitchFamily="34" charset="0"/>
              </a:rPr>
              <a:t>THANKS FOR DOWNLOADING THESE TEMPLATES! </a:t>
            </a:r>
            <a:br>
              <a:rPr kumimoji="1" lang="en-US" altLang="ja-JP" b="1">
                <a:solidFill>
                  <a:schemeClr val="accent4"/>
                </a:solidFill>
                <a:latin typeface="Lato Light" panose="020F0302020204030203" pitchFamily="34" charset="0"/>
              </a:rPr>
            </a:br>
            <a:r>
              <a:rPr kumimoji="1" lang="en-US" altLang="ja-JP" sz="2400" b="1">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B0EFB310-353A-FF33-EEC5-97967347DCEB}"/>
              </a:ext>
            </a:extLst>
          </p:cNvPr>
          <p:cNvSpPr txBox="1">
            <a:spLocks/>
          </p:cNvSpPr>
          <p:nvPr/>
        </p:nvSpPr>
        <p:spPr>
          <a:xfrm>
            <a:off x="2255229" y="2136667"/>
            <a:ext cx="8228013" cy="6746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50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500">
                <a:solidFill>
                  <a:schemeClr val="bg1"/>
                </a:solidFill>
                <a:latin typeface="Lato Light" panose="020F0302020204030203" pitchFamily="34" charset="0"/>
              </a:rPr>
              <a:t> / </a:t>
            </a:r>
            <a:r>
              <a:rPr lang="en-US" sz="150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r>
              <a:rPr lang="en-US" sz="1500">
                <a:solidFill>
                  <a:schemeClr val="bg1"/>
                </a:solidFill>
                <a:latin typeface="Lato Light" panose="020F0302020204030203" pitchFamily="34" charset="0"/>
              </a:rPr>
              <a:t>Premium Templates: </a:t>
            </a:r>
            <a:r>
              <a:rPr lang="en-US" sz="1500">
                <a:solidFill>
                  <a:schemeClr val="bg1"/>
                </a:solidFill>
                <a:latin typeface="Lato Light" panose="020F0302020204030203" pitchFamily="34" charset="0"/>
                <a:hlinkClick r:id="rId9">
                  <a:extLst>
                    <a:ext uri="{A12FA001-AC4F-418D-AE19-62706E023703}">
                      <ahyp:hlinkClr xmlns:ahyp="http://schemas.microsoft.com/office/drawing/2018/hyperlinkcolor" val="tx"/>
                    </a:ext>
                  </a:extLst>
                </a:hlinkClick>
              </a:rPr>
              <a:t>https://www.pptbundle.com/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50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104945146"/>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78BE997-6332-3CCB-7EB9-6919CA7C7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284213" cy="6856142"/>
          </a:xfrm>
          <a:prstGeom prst="rect">
            <a:avLst/>
          </a:prstGeom>
        </p:spPr>
      </p:pic>
      <p:sp>
        <p:nvSpPr>
          <p:cNvPr id="33" name="Freeform 32">
            <a:extLst>
              <a:ext uri="{FF2B5EF4-FFF2-40B4-BE49-F238E27FC236}">
                <a16:creationId xmlns:a16="http://schemas.microsoft.com/office/drawing/2014/main" id="{59C5B046-1EF7-99F9-3A21-3AA79B718B4F}"/>
              </a:ext>
            </a:extLst>
          </p:cNvPr>
          <p:cNvSpPr/>
          <p:nvPr/>
        </p:nvSpPr>
        <p:spPr>
          <a:xfrm>
            <a:off x="0" y="1858"/>
            <a:ext cx="12192000" cy="6858000"/>
          </a:xfrm>
          <a:custGeom>
            <a:avLst/>
            <a:gdLst>
              <a:gd name="connsiteX0" fmla="*/ 11023910 w 12192000"/>
              <a:gd name="connsiteY0" fmla="*/ 5819078 h 6858000"/>
              <a:gd name="connsiteX1" fmla="*/ 10508165 w 12192000"/>
              <a:gd name="connsiteY1" fmla="*/ 6334823 h 6858000"/>
              <a:gd name="connsiteX2" fmla="*/ 11023910 w 12192000"/>
              <a:gd name="connsiteY2" fmla="*/ 6850567 h 6858000"/>
              <a:gd name="connsiteX3" fmla="*/ 11539654 w 12192000"/>
              <a:gd name="connsiteY3" fmla="*/ 6334823 h 6858000"/>
              <a:gd name="connsiteX4" fmla="*/ 2683728 w 12192000"/>
              <a:gd name="connsiteY4" fmla="*/ 4170556 h 6858000"/>
              <a:gd name="connsiteX5" fmla="*/ 1633654 w 12192000"/>
              <a:gd name="connsiteY5" fmla="*/ 5220630 h 6858000"/>
              <a:gd name="connsiteX6" fmla="*/ 2683728 w 12192000"/>
              <a:gd name="connsiteY6" fmla="*/ 6270704 h 6858000"/>
              <a:gd name="connsiteX7" fmla="*/ 3733802 w 12192000"/>
              <a:gd name="connsiteY7" fmla="*/ 5220630 h 6858000"/>
              <a:gd name="connsiteX8" fmla="*/ 653276 w 12192000"/>
              <a:gd name="connsiteY8" fmla="*/ 3791415 h 6858000"/>
              <a:gd name="connsiteX9" fmla="*/ 137531 w 12192000"/>
              <a:gd name="connsiteY9" fmla="*/ 4307160 h 6858000"/>
              <a:gd name="connsiteX10" fmla="*/ 653276 w 12192000"/>
              <a:gd name="connsiteY10" fmla="*/ 4822905 h 6858000"/>
              <a:gd name="connsiteX11" fmla="*/ 1169021 w 12192000"/>
              <a:gd name="connsiteY11" fmla="*/ 4307160 h 6858000"/>
              <a:gd name="connsiteX12" fmla="*/ 6096000 w 12192000"/>
              <a:gd name="connsiteY12" fmla="*/ 3233853 h 6858000"/>
              <a:gd name="connsiteX13" fmla="*/ 5045926 w 12192000"/>
              <a:gd name="connsiteY13" fmla="*/ 4283927 h 6858000"/>
              <a:gd name="connsiteX14" fmla="*/ 6096000 w 12192000"/>
              <a:gd name="connsiteY14" fmla="*/ 5334001 h 6858000"/>
              <a:gd name="connsiteX15" fmla="*/ 7146074 w 12192000"/>
              <a:gd name="connsiteY15" fmla="*/ 4283927 h 6858000"/>
              <a:gd name="connsiteX16" fmla="*/ 8838270 w 12192000"/>
              <a:gd name="connsiteY16" fmla="*/ 2988527 h 6858000"/>
              <a:gd name="connsiteX17" fmla="*/ 8322525 w 12192000"/>
              <a:gd name="connsiteY17" fmla="*/ 3504272 h 6858000"/>
              <a:gd name="connsiteX18" fmla="*/ 8838270 w 12192000"/>
              <a:gd name="connsiteY18" fmla="*/ 4020017 h 6858000"/>
              <a:gd name="connsiteX19" fmla="*/ 9354015 w 12192000"/>
              <a:gd name="connsiteY19" fmla="*/ 3504272 h 6858000"/>
              <a:gd name="connsiteX20" fmla="*/ 3847172 w 12192000"/>
              <a:gd name="connsiteY20" fmla="*/ 979449 h 6858000"/>
              <a:gd name="connsiteX21" fmla="*/ 1761893 w 12192000"/>
              <a:gd name="connsiteY21" fmla="*/ 3064727 h 6858000"/>
              <a:gd name="connsiteX22" fmla="*/ 3847172 w 12192000"/>
              <a:gd name="connsiteY22" fmla="*/ 5150005 h 6858000"/>
              <a:gd name="connsiteX23" fmla="*/ 5932449 w 12192000"/>
              <a:gd name="connsiteY23" fmla="*/ 3064727 h 6858000"/>
              <a:gd name="connsiteX24" fmla="*/ 1702421 w 12192000"/>
              <a:gd name="connsiteY24" fmla="*/ 892098 h 6858000"/>
              <a:gd name="connsiteX25" fmla="*/ 652347 w 12192000"/>
              <a:gd name="connsiteY25" fmla="*/ 1942172 h 6858000"/>
              <a:gd name="connsiteX26" fmla="*/ 1702421 w 12192000"/>
              <a:gd name="connsiteY26" fmla="*/ 2992245 h 6858000"/>
              <a:gd name="connsiteX27" fmla="*/ 2752495 w 12192000"/>
              <a:gd name="connsiteY27" fmla="*/ 1942172 h 6858000"/>
              <a:gd name="connsiteX28" fmla="*/ 6006791 w 12192000"/>
              <a:gd name="connsiteY28" fmla="*/ 892097 h 6858000"/>
              <a:gd name="connsiteX29" fmla="*/ 4956718 w 12192000"/>
              <a:gd name="connsiteY29" fmla="*/ 1942171 h 6858000"/>
              <a:gd name="connsiteX30" fmla="*/ 6006791 w 12192000"/>
              <a:gd name="connsiteY30" fmla="*/ 2992245 h 6858000"/>
              <a:gd name="connsiteX31" fmla="*/ 7056865 w 12192000"/>
              <a:gd name="connsiteY31" fmla="*/ 1942171 h 6858000"/>
              <a:gd name="connsiteX32" fmla="*/ 8503734 w 12192000"/>
              <a:gd name="connsiteY32" fmla="*/ 223025 h 6858000"/>
              <a:gd name="connsiteX33" fmla="*/ 7987989 w 12192000"/>
              <a:gd name="connsiteY33" fmla="*/ 738770 h 6858000"/>
              <a:gd name="connsiteX34" fmla="*/ 8503734 w 12192000"/>
              <a:gd name="connsiteY34" fmla="*/ 1254515 h 6858000"/>
              <a:gd name="connsiteX35" fmla="*/ 9019479 w 12192000"/>
              <a:gd name="connsiteY35" fmla="*/ 738770 h 6858000"/>
              <a:gd name="connsiteX36" fmla="*/ 11403051 w 12192000"/>
              <a:gd name="connsiteY36" fmla="*/ 156117 h 6858000"/>
              <a:gd name="connsiteX37" fmla="*/ 10887306 w 12192000"/>
              <a:gd name="connsiteY37" fmla="*/ 671862 h 6858000"/>
              <a:gd name="connsiteX38" fmla="*/ 11403051 w 12192000"/>
              <a:gd name="connsiteY38" fmla="*/ 1187607 h 6858000"/>
              <a:gd name="connsiteX39" fmla="*/ 11918796 w 12192000"/>
              <a:gd name="connsiteY39" fmla="*/ 671862 h 6858000"/>
              <a:gd name="connsiteX40" fmla="*/ 0 w 12192000"/>
              <a:gd name="connsiteY40" fmla="*/ 0 h 6858000"/>
              <a:gd name="connsiteX41" fmla="*/ 12192000 w 12192000"/>
              <a:gd name="connsiteY41" fmla="*/ 0 h 6858000"/>
              <a:gd name="connsiteX42" fmla="*/ 12192000 w 12192000"/>
              <a:gd name="connsiteY42" fmla="*/ 6858000 h 6858000"/>
              <a:gd name="connsiteX43" fmla="*/ 0 w 12192000"/>
              <a:gd name="connsiteY4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192000" h="6858000">
                <a:moveTo>
                  <a:pt x="11023910" y="5819078"/>
                </a:moveTo>
                <a:lnTo>
                  <a:pt x="10508165" y="6334823"/>
                </a:lnTo>
                <a:lnTo>
                  <a:pt x="11023910" y="6850567"/>
                </a:lnTo>
                <a:lnTo>
                  <a:pt x="11539654" y="6334823"/>
                </a:lnTo>
                <a:close/>
                <a:moveTo>
                  <a:pt x="2683728" y="4170556"/>
                </a:moveTo>
                <a:lnTo>
                  <a:pt x="1633654" y="5220630"/>
                </a:lnTo>
                <a:lnTo>
                  <a:pt x="2683728" y="6270704"/>
                </a:lnTo>
                <a:lnTo>
                  <a:pt x="3733802" y="5220630"/>
                </a:lnTo>
                <a:close/>
                <a:moveTo>
                  <a:pt x="653276" y="3791415"/>
                </a:moveTo>
                <a:lnTo>
                  <a:pt x="137531" y="4307160"/>
                </a:lnTo>
                <a:lnTo>
                  <a:pt x="653276" y="4822905"/>
                </a:lnTo>
                <a:lnTo>
                  <a:pt x="1169021" y="4307160"/>
                </a:lnTo>
                <a:close/>
                <a:moveTo>
                  <a:pt x="6096000" y="3233853"/>
                </a:moveTo>
                <a:lnTo>
                  <a:pt x="5045926" y="4283927"/>
                </a:lnTo>
                <a:lnTo>
                  <a:pt x="6096000" y="5334001"/>
                </a:lnTo>
                <a:lnTo>
                  <a:pt x="7146074" y="4283927"/>
                </a:lnTo>
                <a:close/>
                <a:moveTo>
                  <a:pt x="8838270" y="2988527"/>
                </a:moveTo>
                <a:lnTo>
                  <a:pt x="8322525" y="3504272"/>
                </a:lnTo>
                <a:lnTo>
                  <a:pt x="8838270" y="4020017"/>
                </a:lnTo>
                <a:lnTo>
                  <a:pt x="9354015" y="3504272"/>
                </a:lnTo>
                <a:close/>
                <a:moveTo>
                  <a:pt x="3847172" y="979449"/>
                </a:moveTo>
                <a:lnTo>
                  <a:pt x="1761893" y="3064727"/>
                </a:lnTo>
                <a:lnTo>
                  <a:pt x="3847172" y="5150005"/>
                </a:lnTo>
                <a:lnTo>
                  <a:pt x="5932449" y="3064727"/>
                </a:lnTo>
                <a:close/>
                <a:moveTo>
                  <a:pt x="1702421" y="892098"/>
                </a:moveTo>
                <a:lnTo>
                  <a:pt x="652347" y="1942172"/>
                </a:lnTo>
                <a:lnTo>
                  <a:pt x="1702421" y="2992245"/>
                </a:lnTo>
                <a:lnTo>
                  <a:pt x="2752495" y="1942172"/>
                </a:lnTo>
                <a:close/>
                <a:moveTo>
                  <a:pt x="6006791" y="892097"/>
                </a:moveTo>
                <a:lnTo>
                  <a:pt x="4956718" y="1942171"/>
                </a:lnTo>
                <a:lnTo>
                  <a:pt x="6006791" y="2992245"/>
                </a:lnTo>
                <a:lnTo>
                  <a:pt x="7056865" y="1942171"/>
                </a:lnTo>
                <a:close/>
                <a:moveTo>
                  <a:pt x="8503734" y="223025"/>
                </a:moveTo>
                <a:lnTo>
                  <a:pt x="7987989" y="738770"/>
                </a:lnTo>
                <a:lnTo>
                  <a:pt x="8503734" y="1254515"/>
                </a:lnTo>
                <a:lnTo>
                  <a:pt x="9019479" y="738770"/>
                </a:lnTo>
                <a:close/>
                <a:moveTo>
                  <a:pt x="11403051" y="156117"/>
                </a:moveTo>
                <a:lnTo>
                  <a:pt x="10887306" y="671862"/>
                </a:lnTo>
                <a:lnTo>
                  <a:pt x="11403051" y="1187607"/>
                </a:lnTo>
                <a:lnTo>
                  <a:pt x="11918796" y="671862"/>
                </a:lnTo>
                <a:close/>
                <a:moveTo>
                  <a:pt x="0" y="0"/>
                </a:moveTo>
                <a:lnTo>
                  <a:pt x="12192000" y="0"/>
                </a:lnTo>
                <a:lnTo>
                  <a:pt x="12192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Diamond 38">
            <a:extLst>
              <a:ext uri="{FF2B5EF4-FFF2-40B4-BE49-F238E27FC236}">
                <a16:creationId xmlns:a16="http://schemas.microsoft.com/office/drawing/2014/main" id="{0A53FDB5-8B45-2506-A392-9D328D5A3EC3}"/>
              </a:ext>
            </a:extLst>
          </p:cNvPr>
          <p:cNvSpPr/>
          <p:nvPr/>
        </p:nvSpPr>
        <p:spPr>
          <a:xfrm>
            <a:off x="2497874" y="1137424"/>
            <a:ext cx="669073" cy="669073"/>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a:extLst>
              <a:ext uri="{FF2B5EF4-FFF2-40B4-BE49-F238E27FC236}">
                <a16:creationId xmlns:a16="http://schemas.microsoft.com/office/drawing/2014/main" id="{9634B5D6-D714-6E06-4648-5F3668806684}"/>
              </a:ext>
            </a:extLst>
          </p:cNvPr>
          <p:cNvSpPr/>
          <p:nvPr/>
        </p:nvSpPr>
        <p:spPr>
          <a:xfrm>
            <a:off x="6155474" y="2676292"/>
            <a:ext cx="669073" cy="669073"/>
          </a:xfrm>
          <a:prstGeom prst="diamond">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C5FAAB6C-C6DE-4C3E-CF7B-5C55128EE02D}"/>
              </a:ext>
            </a:extLst>
          </p:cNvPr>
          <p:cNvSpPr/>
          <p:nvPr/>
        </p:nvSpPr>
        <p:spPr>
          <a:xfrm>
            <a:off x="1828800" y="3679901"/>
            <a:ext cx="669073" cy="669073"/>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465FE290-8C8A-A662-17CB-264E51057509}"/>
              </a:ext>
            </a:extLst>
          </p:cNvPr>
          <p:cNvSpPr/>
          <p:nvPr/>
        </p:nvSpPr>
        <p:spPr>
          <a:xfrm>
            <a:off x="4103652" y="289933"/>
            <a:ext cx="1561169" cy="1561169"/>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516647C1-AC26-B8BD-B6BD-784002349759}"/>
              </a:ext>
            </a:extLst>
          </p:cNvPr>
          <p:cNvSpPr/>
          <p:nvPr/>
        </p:nvSpPr>
        <p:spPr>
          <a:xfrm>
            <a:off x="4282065" y="4404732"/>
            <a:ext cx="1293542" cy="1293542"/>
          </a:xfrm>
          <a:prstGeom prst="diamond">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93A02406-42C1-74E2-EBD6-21A9CF95386A}"/>
              </a:ext>
            </a:extLst>
          </p:cNvPr>
          <p:cNvSpPr/>
          <p:nvPr/>
        </p:nvSpPr>
        <p:spPr>
          <a:xfrm>
            <a:off x="1315844" y="3211549"/>
            <a:ext cx="669073" cy="669073"/>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C6D828EB-E7EA-5773-9652-AE53FB5D669F}"/>
              </a:ext>
            </a:extLst>
          </p:cNvPr>
          <p:cNvSpPr/>
          <p:nvPr/>
        </p:nvSpPr>
        <p:spPr>
          <a:xfrm>
            <a:off x="6980664" y="2787803"/>
            <a:ext cx="669073" cy="669073"/>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12C0E848-C645-0759-55B9-7047D013FA57}"/>
              </a:ext>
            </a:extLst>
          </p:cNvPr>
          <p:cNvSpPr/>
          <p:nvPr/>
        </p:nvSpPr>
        <p:spPr>
          <a:xfrm>
            <a:off x="2720899" y="289927"/>
            <a:ext cx="1115124" cy="1115124"/>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11A79FF8-7A39-8C37-BE73-62E634479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0470"/>
            <a:ext cx="10260799" cy="6838822"/>
          </a:xfrm>
          <a:prstGeom prst="rect">
            <a:avLst/>
          </a:prstGeom>
          <a:effectLst>
            <a:outerShdw blurRad="102383" dist="69989" algn="ctr" rotWithShape="0">
              <a:prstClr val="black">
                <a:alpha val="40000"/>
              </a:prstClr>
            </a:outerShdw>
          </a:effectLst>
        </p:spPr>
      </p:pic>
      <p:sp>
        <p:nvSpPr>
          <p:cNvPr id="52" name="TextBox 51">
            <a:extLst>
              <a:ext uri="{FF2B5EF4-FFF2-40B4-BE49-F238E27FC236}">
                <a16:creationId xmlns:a16="http://schemas.microsoft.com/office/drawing/2014/main" id="{F656A2FA-6551-A4AE-720D-48131EC1B454}"/>
              </a:ext>
            </a:extLst>
          </p:cNvPr>
          <p:cNvSpPr txBox="1"/>
          <p:nvPr/>
        </p:nvSpPr>
        <p:spPr>
          <a:xfrm>
            <a:off x="6604310" y="2256775"/>
            <a:ext cx="5844168" cy="1508105"/>
          </a:xfrm>
          <a:prstGeom prst="rect">
            <a:avLst/>
          </a:prstGeom>
          <a:noFill/>
        </p:spPr>
        <p:txBody>
          <a:bodyPr wrap="square" rtlCol="0">
            <a:spAutoFit/>
          </a:bodyPr>
          <a:lstStyle/>
          <a:p>
            <a:r>
              <a:rPr lang="en-US" sz="4400" dirty="0">
                <a:solidFill>
                  <a:schemeClr val="accent2"/>
                </a:solidFill>
                <a:latin typeface="Montserrat" pitchFamily="2" charset="77"/>
              </a:rPr>
              <a:t>LEADERSHIP</a:t>
            </a:r>
          </a:p>
          <a:p>
            <a:r>
              <a:rPr lang="en-US" sz="4800" b="1" dirty="0">
                <a:solidFill>
                  <a:schemeClr val="accent3"/>
                </a:solidFill>
                <a:latin typeface="Montserrat Black" pitchFamily="2" charset="77"/>
              </a:rPr>
              <a:t>PRESENTATION</a:t>
            </a:r>
            <a:endParaRPr lang="en-US" sz="4400" b="1" dirty="0">
              <a:solidFill>
                <a:schemeClr val="accent3"/>
              </a:solidFill>
              <a:latin typeface="Montserrat Black" pitchFamily="2" charset="77"/>
            </a:endParaRPr>
          </a:p>
        </p:txBody>
      </p:sp>
      <p:sp>
        <p:nvSpPr>
          <p:cNvPr id="53" name="TextBox 52">
            <a:extLst>
              <a:ext uri="{FF2B5EF4-FFF2-40B4-BE49-F238E27FC236}">
                <a16:creationId xmlns:a16="http://schemas.microsoft.com/office/drawing/2014/main" id="{82434AAD-6276-EC0A-31ED-589DD1285475}"/>
              </a:ext>
            </a:extLst>
          </p:cNvPr>
          <p:cNvSpPr txBox="1"/>
          <p:nvPr/>
        </p:nvSpPr>
        <p:spPr>
          <a:xfrm>
            <a:off x="6604310" y="3679901"/>
            <a:ext cx="5587690" cy="461665"/>
          </a:xfrm>
          <a:prstGeom prst="rect">
            <a:avLst/>
          </a:prstGeom>
          <a:noFill/>
        </p:spPr>
        <p:txBody>
          <a:bodyPr wrap="square" rtlCol="0">
            <a:spAutoFit/>
          </a:bodyPr>
          <a:lstStyle/>
          <a:p>
            <a:r>
              <a:rPr lang="en-US" sz="2400" spc="600" dirty="0">
                <a:solidFill>
                  <a:schemeClr val="bg1"/>
                </a:solidFill>
                <a:latin typeface="Montserrat Light" pitchFamily="2" charset="77"/>
              </a:rPr>
              <a:t>WWW.PPTHEMES.COM </a:t>
            </a:r>
          </a:p>
        </p:txBody>
      </p:sp>
      <p:sp>
        <p:nvSpPr>
          <p:cNvPr id="55" name="Diamond 54">
            <a:extLst>
              <a:ext uri="{FF2B5EF4-FFF2-40B4-BE49-F238E27FC236}">
                <a16:creationId xmlns:a16="http://schemas.microsoft.com/office/drawing/2014/main" id="{651A9062-C0ED-460D-1961-BAE1ED4E7552}"/>
              </a:ext>
            </a:extLst>
          </p:cNvPr>
          <p:cNvSpPr/>
          <p:nvPr/>
        </p:nvSpPr>
        <p:spPr>
          <a:xfrm>
            <a:off x="8127268" y="4954360"/>
            <a:ext cx="610332" cy="610332"/>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9692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78BE997-6332-3CCB-7EB9-6919CA7C7357}"/>
              </a:ext>
            </a:extLst>
          </p:cNvPr>
          <p:cNvPicPr>
            <a:picLocks noChangeAspect="1"/>
          </p:cNvPicPr>
          <p:nvPr/>
        </p:nvPicPr>
        <p:blipFill rotWithShape="1">
          <a:blip r:embed="rId2">
            <a:extLst>
              <a:ext uri="{28A0092B-C50C-407E-A947-70E740481C1C}">
                <a14:useLocalDpi xmlns:a14="http://schemas.microsoft.com/office/drawing/2010/main" val="0"/>
              </a:ext>
            </a:extLst>
          </a:blip>
          <a:srcRect b="14010"/>
          <a:stretch/>
        </p:blipFill>
        <p:spPr>
          <a:xfrm>
            <a:off x="-1" y="0"/>
            <a:ext cx="12213771" cy="7001747"/>
          </a:xfrm>
          <a:prstGeom prst="rect">
            <a:avLst/>
          </a:prstGeom>
        </p:spPr>
      </p:pic>
      <p:pic>
        <p:nvPicPr>
          <p:cNvPr id="10" name="Picture 9">
            <a:extLst>
              <a:ext uri="{FF2B5EF4-FFF2-40B4-BE49-F238E27FC236}">
                <a16:creationId xmlns:a16="http://schemas.microsoft.com/office/drawing/2014/main" id="{1AC6F84B-94CB-3A77-069A-37C097DCE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 y="15498"/>
            <a:ext cx="12136807" cy="8089181"/>
          </a:xfrm>
          <a:prstGeom prst="rect">
            <a:avLst/>
          </a:prstGeom>
          <a:effectLst>
            <a:outerShdw blurRad="102383" dist="69989" algn="ctr" rotWithShape="0">
              <a:prstClr val="black">
                <a:alpha val="40000"/>
              </a:prstClr>
            </a:outerShdw>
          </a:effectLst>
        </p:spPr>
      </p:pic>
      <p:sp>
        <p:nvSpPr>
          <p:cNvPr id="33" name="Freeform 32">
            <a:extLst>
              <a:ext uri="{FF2B5EF4-FFF2-40B4-BE49-F238E27FC236}">
                <a16:creationId xmlns:a16="http://schemas.microsoft.com/office/drawing/2014/main" id="{59C5B046-1EF7-99F9-3A21-3AA79B718B4F}"/>
              </a:ext>
            </a:extLst>
          </p:cNvPr>
          <p:cNvSpPr/>
          <p:nvPr/>
        </p:nvSpPr>
        <p:spPr>
          <a:xfrm>
            <a:off x="-11430000" y="-10429041"/>
            <a:ext cx="54666073" cy="30749667"/>
          </a:xfrm>
          <a:custGeom>
            <a:avLst/>
            <a:gdLst>
              <a:gd name="connsiteX0" fmla="*/ 11023910 w 12192000"/>
              <a:gd name="connsiteY0" fmla="*/ 5819078 h 6858000"/>
              <a:gd name="connsiteX1" fmla="*/ 10508165 w 12192000"/>
              <a:gd name="connsiteY1" fmla="*/ 6334823 h 6858000"/>
              <a:gd name="connsiteX2" fmla="*/ 11023910 w 12192000"/>
              <a:gd name="connsiteY2" fmla="*/ 6850567 h 6858000"/>
              <a:gd name="connsiteX3" fmla="*/ 11539654 w 12192000"/>
              <a:gd name="connsiteY3" fmla="*/ 6334823 h 6858000"/>
              <a:gd name="connsiteX4" fmla="*/ 2683728 w 12192000"/>
              <a:gd name="connsiteY4" fmla="*/ 4170556 h 6858000"/>
              <a:gd name="connsiteX5" fmla="*/ 1633654 w 12192000"/>
              <a:gd name="connsiteY5" fmla="*/ 5220630 h 6858000"/>
              <a:gd name="connsiteX6" fmla="*/ 2683728 w 12192000"/>
              <a:gd name="connsiteY6" fmla="*/ 6270704 h 6858000"/>
              <a:gd name="connsiteX7" fmla="*/ 3733802 w 12192000"/>
              <a:gd name="connsiteY7" fmla="*/ 5220630 h 6858000"/>
              <a:gd name="connsiteX8" fmla="*/ 653276 w 12192000"/>
              <a:gd name="connsiteY8" fmla="*/ 3791415 h 6858000"/>
              <a:gd name="connsiteX9" fmla="*/ 137531 w 12192000"/>
              <a:gd name="connsiteY9" fmla="*/ 4307160 h 6858000"/>
              <a:gd name="connsiteX10" fmla="*/ 653276 w 12192000"/>
              <a:gd name="connsiteY10" fmla="*/ 4822905 h 6858000"/>
              <a:gd name="connsiteX11" fmla="*/ 1169021 w 12192000"/>
              <a:gd name="connsiteY11" fmla="*/ 4307160 h 6858000"/>
              <a:gd name="connsiteX12" fmla="*/ 6096000 w 12192000"/>
              <a:gd name="connsiteY12" fmla="*/ 3233853 h 6858000"/>
              <a:gd name="connsiteX13" fmla="*/ 5045926 w 12192000"/>
              <a:gd name="connsiteY13" fmla="*/ 4283927 h 6858000"/>
              <a:gd name="connsiteX14" fmla="*/ 6096000 w 12192000"/>
              <a:gd name="connsiteY14" fmla="*/ 5334001 h 6858000"/>
              <a:gd name="connsiteX15" fmla="*/ 7146074 w 12192000"/>
              <a:gd name="connsiteY15" fmla="*/ 4283927 h 6858000"/>
              <a:gd name="connsiteX16" fmla="*/ 8838270 w 12192000"/>
              <a:gd name="connsiteY16" fmla="*/ 2988527 h 6858000"/>
              <a:gd name="connsiteX17" fmla="*/ 8322525 w 12192000"/>
              <a:gd name="connsiteY17" fmla="*/ 3504272 h 6858000"/>
              <a:gd name="connsiteX18" fmla="*/ 8838270 w 12192000"/>
              <a:gd name="connsiteY18" fmla="*/ 4020017 h 6858000"/>
              <a:gd name="connsiteX19" fmla="*/ 9354015 w 12192000"/>
              <a:gd name="connsiteY19" fmla="*/ 3504272 h 6858000"/>
              <a:gd name="connsiteX20" fmla="*/ 3847172 w 12192000"/>
              <a:gd name="connsiteY20" fmla="*/ 979449 h 6858000"/>
              <a:gd name="connsiteX21" fmla="*/ 1761893 w 12192000"/>
              <a:gd name="connsiteY21" fmla="*/ 3064727 h 6858000"/>
              <a:gd name="connsiteX22" fmla="*/ 3847172 w 12192000"/>
              <a:gd name="connsiteY22" fmla="*/ 5150005 h 6858000"/>
              <a:gd name="connsiteX23" fmla="*/ 5932449 w 12192000"/>
              <a:gd name="connsiteY23" fmla="*/ 3064727 h 6858000"/>
              <a:gd name="connsiteX24" fmla="*/ 1702421 w 12192000"/>
              <a:gd name="connsiteY24" fmla="*/ 892098 h 6858000"/>
              <a:gd name="connsiteX25" fmla="*/ 652347 w 12192000"/>
              <a:gd name="connsiteY25" fmla="*/ 1942172 h 6858000"/>
              <a:gd name="connsiteX26" fmla="*/ 1702421 w 12192000"/>
              <a:gd name="connsiteY26" fmla="*/ 2992245 h 6858000"/>
              <a:gd name="connsiteX27" fmla="*/ 2752495 w 12192000"/>
              <a:gd name="connsiteY27" fmla="*/ 1942172 h 6858000"/>
              <a:gd name="connsiteX28" fmla="*/ 6006791 w 12192000"/>
              <a:gd name="connsiteY28" fmla="*/ 892097 h 6858000"/>
              <a:gd name="connsiteX29" fmla="*/ 4956718 w 12192000"/>
              <a:gd name="connsiteY29" fmla="*/ 1942171 h 6858000"/>
              <a:gd name="connsiteX30" fmla="*/ 6006791 w 12192000"/>
              <a:gd name="connsiteY30" fmla="*/ 2992245 h 6858000"/>
              <a:gd name="connsiteX31" fmla="*/ 7056865 w 12192000"/>
              <a:gd name="connsiteY31" fmla="*/ 1942171 h 6858000"/>
              <a:gd name="connsiteX32" fmla="*/ 8503734 w 12192000"/>
              <a:gd name="connsiteY32" fmla="*/ 223025 h 6858000"/>
              <a:gd name="connsiteX33" fmla="*/ 7987989 w 12192000"/>
              <a:gd name="connsiteY33" fmla="*/ 738770 h 6858000"/>
              <a:gd name="connsiteX34" fmla="*/ 8503734 w 12192000"/>
              <a:gd name="connsiteY34" fmla="*/ 1254515 h 6858000"/>
              <a:gd name="connsiteX35" fmla="*/ 9019479 w 12192000"/>
              <a:gd name="connsiteY35" fmla="*/ 738770 h 6858000"/>
              <a:gd name="connsiteX36" fmla="*/ 11403051 w 12192000"/>
              <a:gd name="connsiteY36" fmla="*/ 156117 h 6858000"/>
              <a:gd name="connsiteX37" fmla="*/ 10887306 w 12192000"/>
              <a:gd name="connsiteY37" fmla="*/ 671862 h 6858000"/>
              <a:gd name="connsiteX38" fmla="*/ 11403051 w 12192000"/>
              <a:gd name="connsiteY38" fmla="*/ 1187607 h 6858000"/>
              <a:gd name="connsiteX39" fmla="*/ 11918796 w 12192000"/>
              <a:gd name="connsiteY39" fmla="*/ 671862 h 6858000"/>
              <a:gd name="connsiteX40" fmla="*/ 0 w 12192000"/>
              <a:gd name="connsiteY40" fmla="*/ 0 h 6858000"/>
              <a:gd name="connsiteX41" fmla="*/ 12192000 w 12192000"/>
              <a:gd name="connsiteY41" fmla="*/ 0 h 6858000"/>
              <a:gd name="connsiteX42" fmla="*/ 12192000 w 12192000"/>
              <a:gd name="connsiteY42" fmla="*/ 6858000 h 6858000"/>
              <a:gd name="connsiteX43" fmla="*/ 0 w 12192000"/>
              <a:gd name="connsiteY4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192000" h="6858000">
                <a:moveTo>
                  <a:pt x="11023910" y="5819078"/>
                </a:moveTo>
                <a:lnTo>
                  <a:pt x="10508165" y="6334823"/>
                </a:lnTo>
                <a:lnTo>
                  <a:pt x="11023910" y="6850567"/>
                </a:lnTo>
                <a:lnTo>
                  <a:pt x="11539654" y="6334823"/>
                </a:lnTo>
                <a:close/>
                <a:moveTo>
                  <a:pt x="2683728" y="4170556"/>
                </a:moveTo>
                <a:lnTo>
                  <a:pt x="1633654" y="5220630"/>
                </a:lnTo>
                <a:lnTo>
                  <a:pt x="2683728" y="6270704"/>
                </a:lnTo>
                <a:lnTo>
                  <a:pt x="3733802" y="5220630"/>
                </a:lnTo>
                <a:close/>
                <a:moveTo>
                  <a:pt x="653276" y="3791415"/>
                </a:moveTo>
                <a:lnTo>
                  <a:pt x="137531" y="4307160"/>
                </a:lnTo>
                <a:lnTo>
                  <a:pt x="653276" y="4822905"/>
                </a:lnTo>
                <a:lnTo>
                  <a:pt x="1169021" y="4307160"/>
                </a:lnTo>
                <a:close/>
                <a:moveTo>
                  <a:pt x="6096000" y="3233853"/>
                </a:moveTo>
                <a:lnTo>
                  <a:pt x="5045926" y="4283927"/>
                </a:lnTo>
                <a:lnTo>
                  <a:pt x="6096000" y="5334001"/>
                </a:lnTo>
                <a:lnTo>
                  <a:pt x="7146074" y="4283927"/>
                </a:lnTo>
                <a:close/>
                <a:moveTo>
                  <a:pt x="8838270" y="2988527"/>
                </a:moveTo>
                <a:lnTo>
                  <a:pt x="8322525" y="3504272"/>
                </a:lnTo>
                <a:lnTo>
                  <a:pt x="8838270" y="4020017"/>
                </a:lnTo>
                <a:lnTo>
                  <a:pt x="9354015" y="3504272"/>
                </a:lnTo>
                <a:close/>
                <a:moveTo>
                  <a:pt x="3847172" y="979449"/>
                </a:moveTo>
                <a:lnTo>
                  <a:pt x="1761893" y="3064727"/>
                </a:lnTo>
                <a:lnTo>
                  <a:pt x="3847172" y="5150005"/>
                </a:lnTo>
                <a:lnTo>
                  <a:pt x="5932449" y="3064727"/>
                </a:lnTo>
                <a:close/>
                <a:moveTo>
                  <a:pt x="1702421" y="892098"/>
                </a:moveTo>
                <a:lnTo>
                  <a:pt x="652347" y="1942172"/>
                </a:lnTo>
                <a:lnTo>
                  <a:pt x="1702421" y="2992245"/>
                </a:lnTo>
                <a:lnTo>
                  <a:pt x="2752495" y="1942172"/>
                </a:lnTo>
                <a:close/>
                <a:moveTo>
                  <a:pt x="6006791" y="892097"/>
                </a:moveTo>
                <a:lnTo>
                  <a:pt x="4956718" y="1942171"/>
                </a:lnTo>
                <a:lnTo>
                  <a:pt x="6006791" y="2992245"/>
                </a:lnTo>
                <a:lnTo>
                  <a:pt x="7056865" y="1942171"/>
                </a:lnTo>
                <a:close/>
                <a:moveTo>
                  <a:pt x="8503734" y="223025"/>
                </a:moveTo>
                <a:lnTo>
                  <a:pt x="7987989" y="738770"/>
                </a:lnTo>
                <a:lnTo>
                  <a:pt x="8503734" y="1254515"/>
                </a:lnTo>
                <a:lnTo>
                  <a:pt x="9019479" y="738770"/>
                </a:lnTo>
                <a:close/>
                <a:moveTo>
                  <a:pt x="11403051" y="156117"/>
                </a:moveTo>
                <a:lnTo>
                  <a:pt x="10887306" y="671862"/>
                </a:lnTo>
                <a:lnTo>
                  <a:pt x="11403051" y="1187607"/>
                </a:lnTo>
                <a:lnTo>
                  <a:pt x="11918796" y="671862"/>
                </a:lnTo>
                <a:close/>
                <a:moveTo>
                  <a:pt x="0" y="0"/>
                </a:moveTo>
                <a:lnTo>
                  <a:pt x="12192000" y="0"/>
                </a:lnTo>
                <a:lnTo>
                  <a:pt x="12192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Diamond 38">
            <a:extLst>
              <a:ext uri="{FF2B5EF4-FFF2-40B4-BE49-F238E27FC236}">
                <a16:creationId xmlns:a16="http://schemas.microsoft.com/office/drawing/2014/main" id="{0A53FDB5-8B45-2506-A392-9D328D5A3EC3}"/>
              </a:ext>
            </a:extLst>
          </p:cNvPr>
          <p:cNvSpPr/>
          <p:nvPr/>
        </p:nvSpPr>
        <p:spPr>
          <a:xfrm>
            <a:off x="2310692" y="617299"/>
            <a:ext cx="669073" cy="669073"/>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a:extLst>
              <a:ext uri="{FF2B5EF4-FFF2-40B4-BE49-F238E27FC236}">
                <a16:creationId xmlns:a16="http://schemas.microsoft.com/office/drawing/2014/main" id="{9634B5D6-D714-6E06-4648-5F3668806684}"/>
              </a:ext>
            </a:extLst>
          </p:cNvPr>
          <p:cNvSpPr/>
          <p:nvPr/>
        </p:nvSpPr>
        <p:spPr>
          <a:xfrm>
            <a:off x="6155474" y="2676292"/>
            <a:ext cx="669073" cy="669073"/>
          </a:xfrm>
          <a:prstGeom prst="diamond">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C5FAAB6C-C6DE-4C3E-CF7B-5C55128EE02D}"/>
              </a:ext>
            </a:extLst>
          </p:cNvPr>
          <p:cNvSpPr/>
          <p:nvPr/>
        </p:nvSpPr>
        <p:spPr>
          <a:xfrm>
            <a:off x="2490148" y="5906164"/>
            <a:ext cx="669073" cy="669073"/>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465FE290-8C8A-A662-17CB-264E51057509}"/>
              </a:ext>
            </a:extLst>
          </p:cNvPr>
          <p:cNvSpPr/>
          <p:nvPr/>
        </p:nvSpPr>
        <p:spPr>
          <a:xfrm>
            <a:off x="10000255" y="356839"/>
            <a:ext cx="1561169" cy="1561169"/>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516647C1-AC26-B8BD-B6BD-784002349759}"/>
              </a:ext>
            </a:extLst>
          </p:cNvPr>
          <p:cNvSpPr/>
          <p:nvPr/>
        </p:nvSpPr>
        <p:spPr>
          <a:xfrm>
            <a:off x="5843239" y="82981"/>
            <a:ext cx="1293542" cy="1293542"/>
          </a:xfrm>
          <a:prstGeom prst="diamond">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93A02406-42C1-74E2-EBD6-21A9CF95386A}"/>
              </a:ext>
            </a:extLst>
          </p:cNvPr>
          <p:cNvSpPr/>
          <p:nvPr/>
        </p:nvSpPr>
        <p:spPr>
          <a:xfrm>
            <a:off x="431714" y="2165175"/>
            <a:ext cx="669073" cy="669073"/>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C6D828EB-E7EA-5773-9652-AE53FB5D669F}"/>
              </a:ext>
            </a:extLst>
          </p:cNvPr>
          <p:cNvSpPr/>
          <p:nvPr/>
        </p:nvSpPr>
        <p:spPr>
          <a:xfrm>
            <a:off x="1361798" y="4276720"/>
            <a:ext cx="669073" cy="669073"/>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12C0E848-C645-0759-55B9-7047D013FA57}"/>
              </a:ext>
            </a:extLst>
          </p:cNvPr>
          <p:cNvSpPr/>
          <p:nvPr/>
        </p:nvSpPr>
        <p:spPr>
          <a:xfrm>
            <a:off x="4774468" y="5836124"/>
            <a:ext cx="1115124" cy="1115124"/>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656A2FA-6551-A4AE-720D-48131EC1B454}"/>
              </a:ext>
            </a:extLst>
          </p:cNvPr>
          <p:cNvSpPr txBox="1"/>
          <p:nvPr/>
        </p:nvSpPr>
        <p:spPr>
          <a:xfrm>
            <a:off x="6178353" y="1745660"/>
            <a:ext cx="5844168" cy="1508105"/>
          </a:xfrm>
          <a:prstGeom prst="rect">
            <a:avLst/>
          </a:prstGeom>
          <a:noFill/>
        </p:spPr>
        <p:txBody>
          <a:bodyPr wrap="square" rtlCol="0">
            <a:spAutoFit/>
          </a:bodyPr>
          <a:lstStyle/>
          <a:p>
            <a:r>
              <a:rPr lang="en-US" sz="4400" dirty="0">
                <a:solidFill>
                  <a:schemeClr val="bg1"/>
                </a:solidFill>
                <a:latin typeface="Montserrat" pitchFamily="2" charset="77"/>
              </a:rPr>
              <a:t>INTRODUCTION</a:t>
            </a:r>
          </a:p>
          <a:p>
            <a:r>
              <a:rPr lang="en-US" sz="4800" b="1" dirty="0">
                <a:solidFill>
                  <a:schemeClr val="bg1"/>
                </a:solidFill>
                <a:latin typeface="Montserrat Black" pitchFamily="2" charset="77"/>
              </a:rPr>
              <a:t>LEADERSHIP</a:t>
            </a:r>
            <a:endParaRPr lang="en-US" sz="4400" b="1" dirty="0">
              <a:solidFill>
                <a:schemeClr val="bg1"/>
              </a:solidFill>
              <a:latin typeface="Montserrat Black" pitchFamily="2" charset="77"/>
            </a:endParaRPr>
          </a:p>
        </p:txBody>
      </p:sp>
      <p:sp>
        <p:nvSpPr>
          <p:cNvPr id="53" name="TextBox 52">
            <a:extLst>
              <a:ext uri="{FF2B5EF4-FFF2-40B4-BE49-F238E27FC236}">
                <a16:creationId xmlns:a16="http://schemas.microsoft.com/office/drawing/2014/main" id="{82434AAD-6276-EC0A-31ED-589DD1285475}"/>
              </a:ext>
            </a:extLst>
          </p:cNvPr>
          <p:cNvSpPr txBox="1"/>
          <p:nvPr/>
        </p:nvSpPr>
        <p:spPr>
          <a:xfrm>
            <a:off x="6276721" y="5834219"/>
            <a:ext cx="5587690" cy="461665"/>
          </a:xfrm>
          <a:prstGeom prst="rect">
            <a:avLst/>
          </a:prstGeom>
          <a:noFill/>
        </p:spPr>
        <p:txBody>
          <a:bodyPr wrap="square" rtlCol="0">
            <a:spAutoFit/>
          </a:bodyPr>
          <a:lstStyle/>
          <a:p>
            <a:r>
              <a:rPr lang="en-US" sz="2400" spc="600" dirty="0">
                <a:solidFill>
                  <a:schemeClr val="bg1"/>
                </a:solidFill>
                <a:latin typeface="Montserrat Light" pitchFamily="2" charset="77"/>
              </a:rPr>
              <a:t>WWW.PPTHEMES.COM </a:t>
            </a:r>
          </a:p>
        </p:txBody>
      </p:sp>
      <p:grpSp>
        <p:nvGrpSpPr>
          <p:cNvPr id="2" name="Group 1">
            <a:extLst>
              <a:ext uri="{FF2B5EF4-FFF2-40B4-BE49-F238E27FC236}">
                <a16:creationId xmlns:a16="http://schemas.microsoft.com/office/drawing/2014/main" id="{25D00FE8-5B0B-BFA5-65BE-C986B04FC672}"/>
              </a:ext>
            </a:extLst>
          </p:cNvPr>
          <p:cNvGrpSpPr/>
          <p:nvPr/>
        </p:nvGrpSpPr>
        <p:grpSpPr>
          <a:xfrm>
            <a:off x="6214850" y="3265430"/>
            <a:ext cx="5921959" cy="2576208"/>
            <a:chOff x="594039" y="1299676"/>
            <a:chExt cx="7035597" cy="2576208"/>
          </a:xfrm>
        </p:grpSpPr>
        <p:sp>
          <p:nvSpPr>
            <p:cNvPr id="3" name="TextBox 2">
              <a:extLst>
                <a:ext uri="{FF2B5EF4-FFF2-40B4-BE49-F238E27FC236}">
                  <a16:creationId xmlns:a16="http://schemas.microsoft.com/office/drawing/2014/main" id="{28414A6D-1D9A-E566-1500-B4B4891F817A}"/>
                </a:ext>
              </a:extLst>
            </p:cNvPr>
            <p:cNvSpPr txBox="1">
              <a:spLocks noChangeArrowheads="1"/>
            </p:cNvSpPr>
            <p:nvPr/>
          </p:nvSpPr>
          <p:spPr bwMode="auto">
            <a:xfrm>
              <a:off x="594039" y="1299676"/>
              <a:ext cx="1682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bg1"/>
                  </a:solidFill>
                  <a:latin typeface="Montserrat-Bold" panose="00000800000000000000" pitchFamily="50" charset="0"/>
                </a:rPr>
                <a:t>Investment</a:t>
              </a:r>
              <a:endParaRPr lang="ru-RU" b="1" dirty="0">
                <a:solidFill>
                  <a:schemeClr val="bg1"/>
                </a:solidFill>
                <a:latin typeface="Montserrat-Bold" panose="00000800000000000000" pitchFamily="50" charset="0"/>
              </a:endParaRPr>
            </a:p>
          </p:txBody>
        </p:sp>
        <p:sp>
          <p:nvSpPr>
            <p:cNvPr id="4" name="TextBox 3">
              <a:extLst>
                <a:ext uri="{FF2B5EF4-FFF2-40B4-BE49-F238E27FC236}">
                  <a16:creationId xmlns:a16="http://schemas.microsoft.com/office/drawing/2014/main" id="{1FB70234-8830-20F8-0F38-30F6640CD509}"/>
                </a:ext>
              </a:extLst>
            </p:cNvPr>
            <p:cNvSpPr txBox="1">
              <a:spLocks noChangeArrowheads="1"/>
            </p:cNvSpPr>
            <p:nvPr/>
          </p:nvSpPr>
          <p:spPr bwMode="auto">
            <a:xfrm>
              <a:off x="601975" y="1609238"/>
              <a:ext cx="7027661" cy="226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a:p>
              <a:pPr eaLnBrk="1" hangingPunct="1">
                <a:lnSpc>
                  <a:spcPct val="150000"/>
                </a:lnSpc>
              </a:pPr>
              <a:endParaRPr lang="en-US" sz="1600" dirty="0">
                <a:solidFill>
                  <a:schemeClr val="bg1"/>
                </a:solidFill>
                <a:latin typeface="Montserrat Light" panose="00000400000000000000" pitchFamily="50" charset="0"/>
              </a:endParaRPr>
            </a:p>
            <a:p>
              <a:pPr>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endParaRPr lang="ru-RU" sz="1600" dirty="0">
                <a:solidFill>
                  <a:schemeClr val="bg1"/>
                </a:solidFill>
                <a:latin typeface="Montserrat Light" panose="00000400000000000000" pitchFamily="50" charset="0"/>
              </a:endParaRPr>
            </a:p>
            <a:p>
              <a:pPr eaLnBrk="1" hangingPunct="1">
                <a:lnSpc>
                  <a:spcPct val="150000"/>
                </a:lnSpc>
              </a:pPr>
              <a:endParaRPr lang="ru-RU" sz="1600" dirty="0">
                <a:solidFill>
                  <a:schemeClr val="bg1"/>
                </a:solidFill>
                <a:latin typeface="Montserrat Light" panose="00000400000000000000" pitchFamily="50" charset="0"/>
              </a:endParaRPr>
            </a:p>
          </p:txBody>
        </p:sp>
      </p:grpSp>
      <p:grpSp>
        <p:nvGrpSpPr>
          <p:cNvPr id="5" name="Group 4">
            <a:extLst>
              <a:ext uri="{FF2B5EF4-FFF2-40B4-BE49-F238E27FC236}">
                <a16:creationId xmlns:a16="http://schemas.microsoft.com/office/drawing/2014/main" id="{716A27C9-F653-DCD3-F0DA-6E051E82C630}"/>
              </a:ext>
            </a:extLst>
          </p:cNvPr>
          <p:cNvGrpSpPr/>
          <p:nvPr/>
        </p:nvGrpSpPr>
        <p:grpSpPr>
          <a:xfrm>
            <a:off x="2763371" y="7671222"/>
            <a:ext cx="5915279" cy="1158715"/>
            <a:chOff x="601975" y="1239906"/>
            <a:chExt cx="7027661" cy="1158715"/>
          </a:xfrm>
        </p:grpSpPr>
        <p:sp>
          <p:nvSpPr>
            <p:cNvPr id="6" name="TextBox 5">
              <a:extLst>
                <a:ext uri="{FF2B5EF4-FFF2-40B4-BE49-F238E27FC236}">
                  <a16:creationId xmlns:a16="http://schemas.microsoft.com/office/drawing/2014/main" id="{8ED65B0C-221D-ECC9-9270-4EAF55B39735}"/>
                </a:ext>
              </a:extLst>
            </p:cNvPr>
            <p:cNvSpPr txBox="1">
              <a:spLocks noChangeArrowheads="1"/>
            </p:cNvSpPr>
            <p:nvPr/>
          </p:nvSpPr>
          <p:spPr bwMode="auto">
            <a:xfrm>
              <a:off x="1941526" y="1239906"/>
              <a:ext cx="434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r>
                <a:rPr lang="en-US" b="1" dirty="0">
                  <a:solidFill>
                    <a:schemeClr val="tx2"/>
                  </a:solidFill>
                  <a:latin typeface="Montserrat-Bold" panose="00000800000000000000" pitchFamily="50" charset="0"/>
                </a:rPr>
                <a:t>DEFINITION OF LEADERSHIP</a:t>
              </a:r>
              <a:endParaRPr lang="ru-RU" b="1" dirty="0">
                <a:solidFill>
                  <a:schemeClr val="tx2"/>
                </a:solidFill>
                <a:latin typeface="Montserrat-Bold" panose="00000800000000000000" pitchFamily="50" charset="0"/>
              </a:endParaRPr>
            </a:p>
          </p:txBody>
        </p:sp>
        <p:sp>
          <p:nvSpPr>
            <p:cNvPr id="7" name="TextBox 6">
              <a:extLst>
                <a:ext uri="{FF2B5EF4-FFF2-40B4-BE49-F238E27FC236}">
                  <a16:creationId xmlns:a16="http://schemas.microsoft.com/office/drawing/2014/main" id="{B19BB081-1625-701B-7086-E0396EB12A5D}"/>
                </a:ext>
              </a:extLst>
            </p:cNvPr>
            <p:cNvSpPr txBox="1">
              <a:spLocks noChangeArrowheads="1"/>
            </p:cNvSpPr>
            <p:nvPr/>
          </p:nvSpPr>
          <p:spPr bwMode="auto">
            <a:xfrm>
              <a:off x="601975" y="1609238"/>
              <a:ext cx="7027661" cy="78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lnSpc>
                  <a:spcPct val="150000"/>
                </a:lnSpc>
              </a:pPr>
              <a:r>
                <a:rPr lang="en-US" sz="1600" dirty="0">
                  <a:solidFill>
                    <a:schemeClr val="tx2"/>
                  </a:solidFill>
                  <a:latin typeface="Montserrat Light" panose="00000400000000000000" pitchFamily="50" charset="0"/>
                </a:rPr>
                <a:t>Lorem ipsum dolor sit </a:t>
              </a:r>
              <a:r>
                <a:rPr lang="en-US" sz="1600" dirty="0" err="1">
                  <a:solidFill>
                    <a:schemeClr val="tx2"/>
                  </a:solidFill>
                  <a:latin typeface="Montserrat Light" panose="00000400000000000000" pitchFamily="50" charset="0"/>
                </a:rPr>
                <a:t>amet</a:t>
              </a:r>
              <a:r>
                <a:rPr lang="en-US" sz="1600" dirty="0">
                  <a:solidFill>
                    <a:schemeClr val="tx2"/>
                  </a:solidFill>
                  <a:latin typeface="Montserrat Light" panose="00000400000000000000" pitchFamily="50" charset="0"/>
                </a:rPr>
                <a:t>, </a:t>
              </a:r>
              <a:r>
                <a:rPr lang="en-US" sz="1600" dirty="0" err="1">
                  <a:solidFill>
                    <a:schemeClr val="tx2"/>
                  </a:solidFill>
                  <a:latin typeface="Montserrat Light" panose="00000400000000000000" pitchFamily="50" charset="0"/>
                </a:rPr>
                <a:t>consectetur</a:t>
              </a:r>
              <a:r>
                <a:rPr lang="en-US" sz="1600" dirty="0">
                  <a:solidFill>
                    <a:schemeClr val="tx2"/>
                  </a:solidFill>
                  <a:latin typeface="Montserrat Light" panose="00000400000000000000" pitchFamily="50" charset="0"/>
                </a:rPr>
                <a:t> </a:t>
              </a:r>
              <a:r>
                <a:rPr lang="en-US" sz="1600" dirty="0" err="1">
                  <a:solidFill>
                    <a:schemeClr val="tx2"/>
                  </a:solidFill>
                  <a:latin typeface="Montserrat Light" panose="00000400000000000000" pitchFamily="50" charset="0"/>
                </a:rPr>
                <a:t>adipiscing</a:t>
              </a:r>
              <a:r>
                <a:rPr lang="en-US" sz="1600" dirty="0">
                  <a:solidFill>
                    <a:schemeClr val="tx2"/>
                  </a:solidFill>
                  <a:latin typeface="Montserrat Light" panose="00000400000000000000" pitchFamily="50" charset="0"/>
                </a:rPr>
                <a:t> </a:t>
              </a:r>
              <a:r>
                <a:rPr lang="en-US" sz="1600" dirty="0" err="1">
                  <a:solidFill>
                    <a:schemeClr val="tx2"/>
                  </a:solidFill>
                  <a:latin typeface="Montserrat Light" panose="00000400000000000000" pitchFamily="50" charset="0"/>
                </a:rPr>
                <a:t>elit</a:t>
              </a:r>
              <a:r>
                <a:rPr lang="en-US" sz="1600" dirty="0">
                  <a:solidFill>
                    <a:schemeClr val="tx2"/>
                  </a:solidFill>
                  <a:latin typeface="Montserrat Light" panose="00000400000000000000" pitchFamily="50" charset="0"/>
                </a:rPr>
                <a:t>, sed do </a:t>
              </a:r>
              <a:r>
                <a:rPr lang="en-US" sz="1600" dirty="0" err="1">
                  <a:solidFill>
                    <a:schemeClr val="tx2"/>
                  </a:solidFill>
                  <a:latin typeface="Montserrat Light" panose="00000400000000000000" pitchFamily="50" charset="0"/>
                </a:rPr>
                <a:t>eiusmod</a:t>
              </a:r>
              <a:r>
                <a:rPr lang="en-US" sz="1600" dirty="0">
                  <a:solidFill>
                    <a:schemeClr val="tx2"/>
                  </a:solidFill>
                  <a:latin typeface="Montserrat Light" panose="00000400000000000000" pitchFamily="50" charset="0"/>
                </a:rPr>
                <a:t> </a:t>
              </a:r>
              <a:r>
                <a:rPr lang="en-US" sz="1600" dirty="0" err="1">
                  <a:solidFill>
                    <a:schemeClr val="tx2"/>
                  </a:solidFill>
                  <a:latin typeface="Montserrat Light" panose="00000400000000000000" pitchFamily="50" charset="0"/>
                </a:rPr>
                <a:t>tempor</a:t>
              </a:r>
              <a:r>
                <a:rPr lang="en-US" sz="1600" dirty="0">
                  <a:solidFill>
                    <a:schemeClr val="tx2"/>
                  </a:solidFill>
                  <a:latin typeface="Montserrat Light" panose="00000400000000000000" pitchFamily="50" charset="0"/>
                </a:rPr>
                <a:t> </a:t>
              </a:r>
              <a:r>
                <a:rPr lang="en-US" sz="1600" dirty="0" err="1">
                  <a:solidFill>
                    <a:schemeClr val="tx2"/>
                  </a:solidFill>
                  <a:latin typeface="Montserrat Light" panose="00000400000000000000" pitchFamily="50" charset="0"/>
                </a:rPr>
                <a:t>incididunt</a:t>
              </a:r>
              <a:r>
                <a:rPr lang="en-US" sz="1600" dirty="0">
                  <a:solidFill>
                    <a:schemeClr val="tx2"/>
                  </a:solidFill>
                  <a:latin typeface="Montserrat Light" panose="00000400000000000000" pitchFamily="50" charset="0"/>
                </a:rPr>
                <a:t> </a:t>
              </a:r>
              <a:r>
                <a:rPr lang="en-US" sz="1600" dirty="0" err="1">
                  <a:solidFill>
                    <a:schemeClr val="tx2"/>
                  </a:solidFill>
                  <a:latin typeface="Montserrat Light" panose="00000400000000000000" pitchFamily="50" charset="0"/>
                </a:rPr>
                <a:t>ut</a:t>
              </a:r>
              <a:r>
                <a:rPr lang="en-US" sz="1600" dirty="0">
                  <a:solidFill>
                    <a:schemeClr val="tx2"/>
                  </a:solidFill>
                  <a:latin typeface="Montserrat Light" panose="00000400000000000000" pitchFamily="50" charset="0"/>
                </a:rPr>
                <a:t> labore</a:t>
              </a:r>
            </a:p>
          </p:txBody>
        </p:sp>
      </p:grpSp>
      <p:sp>
        <p:nvSpPr>
          <p:cNvPr id="8" name="Diamond 7">
            <a:extLst>
              <a:ext uri="{FF2B5EF4-FFF2-40B4-BE49-F238E27FC236}">
                <a16:creationId xmlns:a16="http://schemas.microsoft.com/office/drawing/2014/main" id="{21DFFB8E-C406-CF59-4CA2-EACEAF0C708E}"/>
              </a:ext>
            </a:extLst>
          </p:cNvPr>
          <p:cNvSpPr/>
          <p:nvPr/>
        </p:nvSpPr>
        <p:spPr>
          <a:xfrm>
            <a:off x="8373484" y="262498"/>
            <a:ext cx="610332" cy="610332"/>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3C663A5-0996-8893-E730-E5C86AEB7C2A}"/>
              </a:ext>
            </a:extLst>
          </p:cNvPr>
          <p:cNvSpPr/>
          <p:nvPr/>
        </p:nvSpPr>
        <p:spPr>
          <a:xfrm>
            <a:off x="12459264" y="2503702"/>
            <a:ext cx="1041516" cy="104151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267B40-11C9-9153-A29F-F65DF623C2F2}"/>
              </a:ext>
            </a:extLst>
          </p:cNvPr>
          <p:cNvSpPr/>
          <p:nvPr/>
        </p:nvSpPr>
        <p:spPr>
          <a:xfrm>
            <a:off x="12170619" y="-31814"/>
            <a:ext cx="12243324" cy="684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005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67B40-11C9-9153-A29F-F65DF623C2F2}"/>
              </a:ext>
            </a:extLst>
          </p:cNvPr>
          <p:cNvSpPr/>
          <p:nvPr/>
        </p:nvSpPr>
        <p:spPr>
          <a:xfrm>
            <a:off x="-9257" y="-31814"/>
            <a:ext cx="12243324" cy="684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78BE997-6332-3CCB-7EB9-6919CA7C7357}"/>
              </a:ext>
            </a:extLst>
          </p:cNvPr>
          <p:cNvPicPr>
            <a:picLocks noChangeAspect="1"/>
          </p:cNvPicPr>
          <p:nvPr/>
        </p:nvPicPr>
        <p:blipFill rotWithShape="1">
          <a:blip r:embed="rId2">
            <a:extLst>
              <a:ext uri="{28A0092B-C50C-407E-A947-70E740481C1C}">
                <a14:useLocalDpi xmlns:a14="http://schemas.microsoft.com/office/drawing/2010/main" val="0"/>
              </a:ext>
            </a:extLst>
          </a:blip>
          <a:srcRect b="14010"/>
          <a:stretch/>
        </p:blipFill>
        <p:spPr>
          <a:xfrm>
            <a:off x="-12217625" y="0"/>
            <a:ext cx="12213771" cy="7001747"/>
          </a:xfrm>
          <a:prstGeom prst="rect">
            <a:avLst/>
          </a:prstGeom>
        </p:spPr>
      </p:pic>
      <p:pic>
        <p:nvPicPr>
          <p:cNvPr id="10" name="Picture 9">
            <a:extLst>
              <a:ext uri="{FF2B5EF4-FFF2-40B4-BE49-F238E27FC236}">
                <a16:creationId xmlns:a16="http://schemas.microsoft.com/office/drawing/2014/main" id="{1AC6F84B-94CB-3A77-069A-37C097DCE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697" y="-80905"/>
            <a:ext cx="12136807" cy="8089181"/>
          </a:xfrm>
          <a:prstGeom prst="rect">
            <a:avLst/>
          </a:prstGeom>
          <a:effectLst>
            <a:outerShdw blurRad="102383" dist="69989" algn="ctr" rotWithShape="0">
              <a:prstClr val="black">
                <a:alpha val="40000"/>
              </a:prstClr>
            </a:outerShdw>
          </a:effectLst>
        </p:spPr>
      </p:pic>
      <p:sp>
        <p:nvSpPr>
          <p:cNvPr id="39" name="Diamond 38">
            <a:extLst>
              <a:ext uri="{FF2B5EF4-FFF2-40B4-BE49-F238E27FC236}">
                <a16:creationId xmlns:a16="http://schemas.microsoft.com/office/drawing/2014/main" id="{0A53FDB5-8B45-2506-A392-9D328D5A3EC3}"/>
              </a:ext>
            </a:extLst>
          </p:cNvPr>
          <p:cNvSpPr/>
          <p:nvPr/>
        </p:nvSpPr>
        <p:spPr>
          <a:xfrm>
            <a:off x="3296449" y="2709000"/>
            <a:ext cx="1440000" cy="144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C5FAAB6C-C6DE-4C3E-CF7B-5C55128EE02D}"/>
              </a:ext>
            </a:extLst>
          </p:cNvPr>
          <p:cNvSpPr/>
          <p:nvPr/>
        </p:nvSpPr>
        <p:spPr>
          <a:xfrm>
            <a:off x="7242024" y="2709000"/>
            <a:ext cx="1440000" cy="144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465FE290-8C8A-A662-17CB-264E51057509}"/>
              </a:ext>
            </a:extLst>
          </p:cNvPr>
          <p:cNvSpPr/>
          <p:nvPr/>
        </p:nvSpPr>
        <p:spPr>
          <a:xfrm>
            <a:off x="9953324" y="3069000"/>
            <a:ext cx="720000" cy="72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516647C1-AC26-B8BD-B6BD-784002349759}"/>
              </a:ext>
            </a:extLst>
          </p:cNvPr>
          <p:cNvSpPr/>
          <p:nvPr/>
        </p:nvSpPr>
        <p:spPr>
          <a:xfrm>
            <a:off x="4934603" y="2349000"/>
            <a:ext cx="2160000" cy="2160000"/>
          </a:xfrm>
          <a:prstGeom prst="diamond">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93A02406-42C1-74E2-EBD6-21A9CF95386A}"/>
              </a:ext>
            </a:extLst>
          </p:cNvPr>
          <p:cNvSpPr/>
          <p:nvPr/>
        </p:nvSpPr>
        <p:spPr>
          <a:xfrm>
            <a:off x="1315136" y="3069000"/>
            <a:ext cx="720000" cy="72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C6D828EB-E7EA-5773-9652-AE53FB5D669F}"/>
              </a:ext>
            </a:extLst>
          </p:cNvPr>
          <p:cNvSpPr/>
          <p:nvPr/>
        </p:nvSpPr>
        <p:spPr>
          <a:xfrm>
            <a:off x="830918" y="3249000"/>
            <a:ext cx="360000" cy="360000"/>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12C0E848-C645-0759-55B9-7047D013FA57}"/>
              </a:ext>
            </a:extLst>
          </p:cNvPr>
          <p:cNvSpPr/>
          <p:nvPr/>
        </p:nvSpPr>
        <p:spPr>
          <a:xfrm>
            <a:off x="2142739" y="2889000"/>
            <a:ext cx="1080000" cy="108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656A2FA-6551-A4AE-720D-48131EC1B454}"/>
              </a:ext>
            </a:extLst>
          </p:cNvPr>
          <p:cNvSpPr txBox="1"/>
          <p:nvPr/>
        </p:nvSpPr>
        <p:spPr>
          <a:xfrm>
            <a:off x="3067207" y="555770"/>
            <a:ext cx="5844168" cy="769441"/>
          </a:xfrm>
          <a:prstGeom prst="rect">
            <a:avLst/>
          </a:prstGeom>
          <a:noFill/>
        </p:spPr>
        <p:txBody>
          <a:bodyPr wrap="square" rtlCol="0">
            <a:spAutoFit/>
          </a:bodyPr>
          <a:lstStyle/>
          <a:p>
            <a:pPr algn="ctr"/>
            <a:r>
              <a:rPr lang="en-US" sz="4400" dirty="0">
                <a:solidFill>
                  <a:schemeClr val="bg1"/>
                </a:solidFill>
                <a:latin typeface="Montserrat" pitchFamily="2" charset="77"/>
              </a:rPr>
              <a:t>AGENDA</a:t>
            </a:r>
          </a:p>
        </p:txBody>
      </p:sp>
      <p:sp>
        <p:nvSpPr>
          <p:cNvPr id="53" name="TextBox 52">
            <a:extLst>
              <a:ext uri="{FF2B5EF4-FFF2-40B4-BE49-F238E27FC236}">
                <a16:creationId xmlns:a16="http://schemas.microsoft.com/office/drawing/2014/main" id="{82434AAD-6276-EC0A-31ED-589DD1285475}"/>
              </a:ext>
            </a:extLst>
          </p:cNvPr>
          <p:cNvSpPr txBox="1"/>
          <p:nvPr/>
        </p:nvSpPr>
        <p:spPr>
          <a:xfrm>
            <a:off x="3696165" y="1194781"/>
            <a:ext cx="5587690" cy="461665"/>
          </a:xfrm>
          <a:prstGeom prst="rect">
            <a:avLst/>
          </a:prstGeom>
          <a:noFill/>
        </p:spPr>
        <p:txBody>
          <a:bodyPr wrap="square" rtlCol="0">
            <a:spAutoFit/>
          </a:bodyPr>
          <a:lstStyle/>
          <a:p>
            <a:r>
              <a:rPr lang="en-US" sz="2400" spc="600" dirty="0">
                <a:solidFill>
                  <a:schemeClr val="bg1"/>
                </a:solidFill>
                <a:latin typeface="Montserrat Light" pitchFamily="2" charset="77"/>
              </a:rPr>
              <a:t>WWW.PPTHEMES.COM </a:t>
            </a:r>
          </a:p>
        </p:txBody>
      </p:sp>
      <p:grpSp>
        <p:nvGrpSpPr>
          <p:cNvPr id="2" name="Group 1">
            <a:extLst>
              <a:ext uri="{FF2B5EF4-FFF2-40B4-BE49-F238E27FC236}">
                <a16:creationId xmlns:a16="http://schemas.microsoft.com/office/drawing/2014/main" id="{25D00FE8-5B0B-BFA5-65BE-C986B04FC672}"/>
              </a:ext>
            </a:extLst>
          </p:cNvPr>
          <p:cNvGrpSpPr/>
          <p:nvPr/>
        </p:nvGrpSpPr>
        <p:grpSpPr>
          <a:xfrm>
            <a:off x="13060799" y="3265430"/>
            <a:ext cx="5921959" cy="2576208"/>
            <a:chOff x="594039" y="1299676"/>
            <a:chExt cx="7035597" cy="2576208"/>
          </a:xfrm>
        </p:grpSpPr>
        <p:sp>
          <p:nvSpPr>
            <p:cNvPr id="3" name="TextBox 2">
              <a:extLst>
                <a:ext uri="{FF2B5EF4-FFF2-40B4-BE49-F238E27FC236}">
                  <a16:creationId xmlns:a16="http://schemas.microsoft.com/office/drawing/2014/main" id="{28414A6D-1D9A-E566-1500-B4B4891F817A}"/>
                </a:ext>
              </a:extLst>
            </p:cNvPr>
            <p:cNvSpPr txBox="1">
              <a:spLocks noChangeArrowheads="1"/>
            </p:cNvSpPr>
            <p:nvPr/>
          </p:nvSpPr>
          <p:spPr bwMode="auto">
            <a:xfrm>
              <a:off x="594039" y="1299676"/>
              <a:ext cx="1682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bg1"/>
                  </a:solidFill>
                  <a:latin typeface="Montserrat-Bold" panose="00000800000000000000" pitchFamily="50" charset="0"/>
                </a:rPr>
                <a:t>Investment</a:t>
              </a:r>
              <a:endParaRPr lang="ru-RU" b="1" dirty="0">
                <a:solidFill>
                  <a:schemeClr val="bg1"/>
                </a:solidFill>
                <a:latin typeface="Montserrat-Bold" panose="00000800000000000000" pitchFamily="50" charset="0"/>
              </a:endParaRPr>
            </a:p>
          </p:txBody>
        </p:sp>
        <p:sp>
          <p:nvSpPr>
            <p:cNvPr id="4" name="TextBox 3">
              <a:extLst>
                <a:ext uri="{FF2B5EF4-FFF2-40B4-BE49-F238E27FC236}">
                  <a16:creationId xmlns:a16="http://schemas.microsoft.com/office/drawing/2014/main" id="{1FB70234-8830-20F8-0F38-30F6640CD509}"/>
                </a:ext>
              </a:extLst>
            </p:cNvPr>
            <p:cNvSpPr txBox="1">
              <a:spLocks noChangeArrowheads="1"/>
            </p:cNvSpPr>
            <p:nvPr/>
          </p:nvSpPr>
          <p:spPr bwMode="auto">
            <a:xfrm>
              <a:off x="601975" y="1609238"/>
              <a:ext cx="7027661" cy="226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a:p>
              <a:pPr eaLnBrk="1" hangingPunct="1">
                <a:lnSpc>
                  <a:spcPct val="150000"/>
                </a:lnSpc>
              </a:pPr>
              <a:endParaRPr lang="en-US" sz="1600" dirty="0">
                <a:solidFill>
                  <a:schemeClr val="bg1"/>
                </a:solidFill>
                <a:latin typeface="Montserrat Light" panose="00000400000000000000" pitchFamily="50" charset="0"/>
              </a:endParaRPr>
            </a:p>
            <a:p>
              <a:pPr>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endParaRPr lang="ru-RU" sz="1600" dirty="0">
                <a:solidFill>
                  <a:schemeClr val="bg1"/>
                </a:solidFill>
                <a:latin typeface="Montserrat Light" panose="00000400000000000000" pitchFamily="50" charset="0"/>
              </a:endParaRPr>
            </a:p>
            <a:p>
              <a:pPr eaLnBrk="1" hangingPunct="1">
                <a:lnSpc>
                  <a:spcPct val="150000"/>
                </a:lnSpc>
              </a:pPr>
              <a:endParaRPr lang="ru-RU" sz="1600" dirty="0">
                <a:solidFill>
                  <a:schemeClr val="bg1"/>
                </a:solidFill>
                <a:latin typeface="Montserrat Light" panose="00000400000000000000" pitchFamily="50" charset="0"/>
              </a:endParaRPr>
            </a:p>
          </p:txBody>
        </p:sp>
      </p:grpSp>
      <p:grpSp>
        <p:nvGrpSpPr>
          <p:cNvPr id="5" name="Group 4">
            <a:extLst>
              <a:ext uri="{FF2B5EF4-FFF2-40B4-BE49-F238E27FC236}">
                <a16:creationId xmlns:a16="http://schemas.microsoft.com/office/drawing/2014/main" id="{716A27C9-F653-DCD3-F0DA-6E051E82C630}"/>
              </a:ext>
            </a:extLst>
          </p:cNvPr>
          <p:cNvGrpSpPr/>
          <p:nvPr/>
        </p:nvGrpSpPr>
        <p:grpSpPr>
          <a:xfrm>
            <a:off x="3138359" y="4870923"/>
            <a:ext cx="5915279" cy="1158715"/>
            <a:chOff x="601975" y="1239906"/>
            <a:chExt cx="7027661" cy="1158715"/>
          </a:xfrm>
        </p:grpSpPr>
        <p:sp>
          <p:nvSpPr>
            <p:cNvPr id="6" name="TextBox 5">
              <a:extLst>
                <a:ext uri="{FF2B5EF4-FFF2-40B4-BE49-F238E27FC236}">
                  <a16:creationId xmlns:a16="http://schemas.microsoft.com/office/drawing/2014/main" id="{8ED65B0C-221D-ECC9-9270-4EAF55B39735}"/>
                </a:ext>
              </a:extLst>
            </p:cNvPr>
            <p:cNvSpPr txBox="1">
              <a:spLocks noChangeArrowheads="1"/>
            </p:cNvSpPr>
            <p:nvPr/>
          </p:nvSpPr>
          <p:spPr bwMode="auto">
            <a:xfrm>
              <a:off x="1941526" y="1239906"/>
              <a:ext cx="434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r>
                <a:rPr lang="en-US" b="1" dirty="0">
                  <a:solidFill>
                    <a:schemeClr val="bg1"/>
                  </a:solidFill>
                  <a:latin typeface="Montserrat-Bold" panose="00000800000000000000" pitchFamily="50" charset="0"/>
                </a:rPr>
                <a:t>DEFINITION OF LEADERSHIP</a:t>
              </a:r>
              <a:endParaRPr lang="ru-RU" b="1" dirty="0">
                <a:solidFill>
                  <a:schemeClr val="bg1"/>
                </a:solidFill>
                <a:latin typeface="Montserrat-Bold" panose="00000800000000000000" pitchFamily="50" charset="0"/>
              </a:endParaRPr>
            </a:p>
          </p:txBody>
        </p:sp>
        <p:sp>
          <p:nvSpPr>
            <p:cNvPr id="7" name="TextBox 6">
              <a:extLst>
                <a:ext uri="{FF2B5EF4-FFF2-40B4-BE49-F238E27FC236}">
                  <a16:creationId xmlns:a16="http://schemas.microsoft.com/office/drawing/2014/main" id="{B19BB081-1625-701B-7086-E0396EB12A5D}"/>
                </a:ext>
              </a:extLst>
            </p:cNvPr>
            <p:cNvSpPr txBox="1">
              <a:spLocks noChangeArrowheads="1"/>
            </p:cNvSpPr>
            <p:nvPr/>
          </p:nvSpPr>
          <p:spPr bwMode="auto">
            <a:xfrm>
              <a:off x="601975" y="1609238"/>
              <a:ext cx="7027661" cy="78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p:txBody>
        </p:sp>
      </p:grpSp>
      <p:sp>
        <p:nvSpPr>
          <p:cNvPr id="8" name="Diamond 7">
            <a:extLst>
              <a:ext uri="{FF2B5EF4-FFF2-40B4-BE49-F238E27FC236}">
                <a16:creationId xmlns:a16="http://schemas.microsoft.com/office/drawing/2014/main" id="{21DFFB8E-C406-CF59-4CA2-EACEAF0C708E}"/>
              </a:ext>
            </a:extLst>
          </p:cNvPr>
          <p:cNvSpPr/>
          <p:nvPr/>
        </p:nvSpPr>
        <p:spPr>
          <a:xfrm>
            <a:off x="8752582" y="2889000"/>
            <a:ext cx="1080000" cy="108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3C663A5-0996-8893-E730-E5C86AEB7C2A}"/>
              </a:ext>
            </a:extLst>
          </p:cNvPr>
          <p:cNvSpPr/>
          <p:nvPr/>
        </p:nvSpPr>
        <p:spPr>
          <a:xfrm>
            <a:off x="10794066" y="3249000"/>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1381075-5AA5-39C8-4478-EBE783EC3C56}"/>
              </a:ext>
            </a:extLst>
          </p:cNvPr>
          <p:cNvSpPr txBox="1"/>
          <p:nvPr/>
        </p:nvSpPr>
        <p:spPr>
          <a:xfrm>
            <a:off x="5143890" y="3176040"/>
            <a:ext cx="1904219" cy="584775"/>
          </a:xfrm>
          <a:prstGeom prst="rect">
            <a:avLst/>
          </a:prstGeom>
          <a:noFill/>
        </p:spPr>
        <p:txBody>
          <a:bodyPr wrap="square" rtlCol="0">
            <a:spAutoFit/>
          </a:bodyPr>
          <a:lstStyle/>
          <a:p>
            <a:pPr algn="ctr"/>
            <a:r>
              <a:rPr lang="en-US" sz="3200" dirty="0">
                <a:solidFill>
                  <a:schemeClr val="bg1"/>
                </a:solidFill>
              </a:rPr>
              <a:t>8:00AM</a:t>
            </a:r>
          </a:p>
        </p:txBody>
      </p:sp>
      <p:grpSp>
        <p:nvGrpSpPr>
          <p:cNvPr id="13" name="Group 12">
            <a:extLst>
              <a:ext uri="{FF2B5EF4-FFF2-40B4-BE49-F238E27FC236}">
                <a16:creationId xmlns:a16="http://schemas.microsoft.com/office/drawing/2014/main" id="{77079074-290E-A2C2-3CA4-BA34F6380640}"/>
              </a:ext>
            </a:extLst>
          </p:cNvPr>
          <p:cNvGrpSpPr/>
          <p:nvPr/>
        </p:nvGrpSpPr>
        <p:grpSpPr>
          <a:xfrm>
            <a:off x="2740010" y="7604151"/>
            <a:ext cx="5915279" cy="1158715"/>
            <a:chOff x="601975" y="1239906"/>
            <a:chExt cx="7027661" cy="1158715"/>
          </a:xfrm>
        </p:grpSpPr>
        <p:sp>
          <p:nvSpPr>
            <p:cNvPr id="14" name="TextBox 13">
              <a:extLst>
                <a:ext uri="{FF2B5EF4-FFF2-40B4-BE49-F238E27FC236}">
                  <a16:creationId xmlns:a16="http://schemas.microsoft.com/office/drawing/2014/main" id="{3685953F-7F39-C875-7356-777B3E440047}"/>
                </a:ext>
              </a:extLst>
            </p:cNvPr>
            <p:cNvSpPr txBox="1">
              <a:spLocks noChangeArrowheads="1"/>
            </p:cNvSpPr>
            <p:nvPr/>
          </p:nvSpPr>
          <p:spPr bwMode="auto">
            <a:xfrm>
              <a:off x="2675694" y="1239906"/>
              <a:ext cx="28722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r>
                <a:rPr lang="en-US" b="1" dirty="0">
                  <a:solidFill>
                    <a:schemeClr val="bg1"/>
                  </a:solidFill>
                  <a:latin typeface="Montserrat-Bold" panose="00000800000000000000" pitchFamily="50" charset="0"/>
                </a:rPr>
                <a:t>WHO IS A LEADER</a:t>
              </a:r>
              <a:endParaRPr lang="ru-RU" b="1" dirty="0">
                <a:solidFill>
                  <a:schemeClr val="bg1"/>
                </a:solidFill>
                <a:latin typeface="Montserrat-Bold" panose="00000800000000000000" pitchFamily="50" charset="0"/>
              </a:endParaRPr>
            </a:p>
          </p:txBody>
        </p:sp>
        <p:sp>
          <p:nvSpPr>
            <p:cNvPr id="15" name="TextBox 14">
              <a:extLst>
                <a:ext uri="{FF2B5EF4-FFF2-40B4-BE49-F238E27FC236}">
                  <a16:creationId xmlns:a16="http://schemas.microsoft.com/office/drawing/2014/main" id="{B92535C5-A4CC-6D35-D93E-85D13BCFF7E4}"/>
                </a:ext>
              </a:extLst>
            </p:cNvPr>
            <p:cNvSpPr txBox="1">
              <a:spLocks noChangeArrowheads="1"/>
            </p:cNvSpPr>
            <p:nvPr/>
          </p:nvSpPr>
          <p:spPr bwMode="auto">
            <a:xfrm>
              <a:off x="601975" y="1609238"/>
              <a:ext cx="7027661" cy="78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p:txBody>
        </p:sp>
      </p:grpSp>
      <p:sp>
        <p:nvSpPr>
          <p:cNvPr id="17" name="Diamond 16">
            <a:extLst>
              <a:ext uri="{FF2B5EF4-FFF2-40B4-BE49-F238E27FC236}">
                <a16:creationId xmlns:a16="http://schemas.microsoft.com/office/drawing/2014/main" id="{66DAE335-C677-55E1-A752-A8C21D1E9270}"/>
              </a:ext>
            </a:extLst>
          </p:cNvPr>
          <p:cNvSpPr/>
          <p:nvPr/>
        </p:nvSpPr>
        <p:spPr>
          <a:xfrm>
            <a:off x="-698189" y="3249000"/>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571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67B40-11C9-9153-A29F-F65DF623C2F2}"/>
              </a:ext>
            </a:extLst>
          </p:cNvPr>
          <p:cNvSpPr/>
          <p:nvPr/>
        </p:nvSpPr>
        <p:spPr>
          <a:xfrm>
            <a:off x="-9257" y="-31814"/>
            <a:ext cx="12243324" cy="684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0A53FDB5-8B45-2506-A392-9D328D5A3EC3}"/>
              </a:ext>
            </a:extLst>
          </p:cNvPr>
          <p:cNvSpPr/>
          <p:nvPr/>
        </p:nvSpPr>
        <p:spPr>
          <a:xfrm>
            <a:off x="4917558" y="2386657"/>
            <a:ext cx="2160000" cy="21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C5FAAB6C-C6DE-4C3E-CF7B-5C55128EE02D}"/>
              </a:ext>
            </a:extLst>
          </p:cNvPr>
          <p:cNvSpPr/>
          <p:nvPr/>
        </p:nvSpPr>
        <p:spPr>
          <a:xfrm>
            <a:off x="8806667" y="2889000"/>
            <a:ext cx="1080000" cy="108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465FE290-8C8A-A662-17CB-264E51057509}"/>
              </a:ext>
            </a:extLst>
          </p:cNvPr>
          <p:cNvSpPr/>
          <p:nvPr/>
        </p:nvSpPr>
        <p:spPr>
          <a:xfrm>
            <a:off x="10810810" y="3249000"/>
            <a:ext cx="360000" cy="3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516647C1-AC26-B8BD-B6BD-784002349759}"/>
              </a:ext>
            </a:extLst>
          </p:cNvPr>
          <p:cNvSpPr/>
          <p:nvPr/>
        </p:nvSpPr>
        <p:spPr>
          <a:xfrm>
            <a:off x="7290648" y="2709000"/>
            <a:ext cx="1440000" cy="1440000"/>
          </a:xfrm>
          <a:prstGeom prst="diamond">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93A02406-42C1-74E2-EBD6-21A9CF95386A}"/>
              </a:ext>
            </a:extLst>
          </p:cNvPr>
          <p:cNvSpPr/>
          <p:nvPr/>
        </p:nvSpPr>
        <p:spPr>
          <a:xfrm>
            <a:off x="2092004" y="2889000"/>
            <a:ext cx="1080000" cy="108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C6D828EB-E7EA-5773-9652-AE53FB5D669F}"/>
              </a:ext>
            </a:extLst>
          </p:cNvPr>
          <p:cNvSpPr/>
          <p:nvPr/>
        </p:nvSpPr>
        <p:spPr>
          <a:xfrm>
            <a:off x="1207538" y="3069000"/>
            <a:ext cx="720000" cy="720000"/>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12C0E848-C645-0759-55B9-7047D013FA57}"/>
              </a:ext>
            </a:extLst>
          </p:cNvPr>
          <p:cNvSpPr/>
          <p:nvPr/>
        </p:nvSpPr>
        <p:spPr>
          <a:xfrm>
            <a:off x="3210013" y="2709000"/>
            <a:ext cx="1440000" cy="144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656A2FA-6551-A4AE-720D-48131EC1B454}"/>
              </a:ext>
            </a:extLst>
          </p:cNvPr>
          <p:cNvSpPr txBox="1"/>
          <p:nvPr/>
        </p:nvSpPr>
        <p:spPr>
          <a:xfrm>
            <a:off x="3067207" y="555770"/>
            <a:ext cx="5844168" cy="769441"/>
          </a:xfrm>
          <a:prstGeom prst="rect">
            <a:avLst/>
          </a:prstGeom>
          <a:noFill/>
        </p:spPr>
        <p:txBody>
          <a:bodyPr wrap="square" rtlCol="0">
            <a:spAutoFit/>
          </a:bodyPr>
          <a:lstStyle/>
          <a:p>
            <a:pPr algn="ctr"/>
            <a:r>
              <a:rPr lang="en-US" sz="4400" dirty="0">
                <a:solidFill>
                  <a:schemeClr val="bg1"/>
                </a:solidFill>
                <a:latin typeface="Montserrat" pitchFamily="2" charset="77"/>
              </a:rPr>
              <a:t>AGENDA</a:t>
            </a:r>
          </a:p>
        </p:txBody>
      </p:sp>
      <p:sp>
        <p:nvSpPr>
          <p:cNvPr id="53" name="TextBox 52">
            <a:extLst>
              <a:ext uri="{FF2B5EF4-FFF2-40B4-BE49-F238E27FC236}">
                <a16:creationId xmlns:a16="http://schemas.microsoft.com/office/drawing/2014/main" id="{82434AAD-6276-EC0A-31ED-589DD1285475}"/>
              </a:ext>
            </a:extLst>
          </p:cNvPr>
          <p:cNvSpPr txBox="1"/>
          <p:nvPr/>
        </p:nvSpPr>
        <p:spPr>
          <a:xfrm>
            <a:off x="3696165" y="1194781"/>
            <a:ext cx="5587690" cy="461665"/>
          </a:xfrm>
          <a:prstGeom prst="rect">
            <a:avLst/>
          </a:prstGeom>
          <a:noFill/>
        </p:spPr>
        <p:txBody>
          <a:bodyPr wrap="square" rtlCol="0">
            <a:spAutoFit/>
          </a:bodyPr>
          <a:lstStyle/>
          <a:p>
            <a:r>
              <a:rPr lang="en-US" sz="2400" spc="600" dirty="0">
                <a:solidFill>
                  <a:schemeClr val="bg1"/>
                </a:solidFill>
                <a:latin typeface="Montserrat Light" pitchFamily="2" charset="77"/>
              </a:rPr>
              <a:t>WWW.PPTHEMES.COM </a:t>
            </a:r>
          </a:p>
        </p:txBody>
      </p:sp>
      <p:grpSp>
        <p:nvGrpSpPr>
          <p:cNvPr id="5" name="Group 4">
            <a:extLst>
              <a:ext uri="{FF2B5EF4-FFF2-40B4-BE49-F238E27FC236}">
                <a16:creationId xmlns:a16="http://schemas.microsoft.com/office/drawing/2014/main" id="{716A27C9-F653-DCD3-F0DA-6E051E82C630}"/>
              </a:ext>
            </a:extLst>
          </p:cNvPr>
          <p:cNvGrpSpPr/>
          <p:nvPr/>
        </p:nvGrpSpPr>
        <p:grpSpPr>
          <a:xfrm>
            <a:off x="12537949" y="5242313"/>
            <a:ext cx="5915279" cy="1158715"/>
            <a:chOff x="601975" y="1239906"/>
            <a:chExt cx="7027661" cy="1158715"/>
          </a:xfrm>
        </p:grpSpPr>
        <p:sp>
          <p:nvSpPr>
            <p:cNvPr id="6" name="TextBox 5">
              <a:extLst>
                <a:ext uri="{FF2B5EF4-FFF2-40B4-BE49-F238E27FC236}">
                  <a16:creationId xmlns:a16="http://schemas.microsoft.com/office/drawing/2014/main" id="{8ED65B0C-221D-ECC9-9270-4EAF55B39735}"/>
                </a:ext>
              </a:extLst>
            </p:cNvPr>
            <p:cNvSpPr txBox="1">
              <a:spLocks noChangeArrowheads="1"/>
            </p:cNvSpPr>
            <p:nvPr/>
          </p:nvSpPr>
          <p:spPr bwMode="auto">
            <a:xfrm>
              <a:off x="1941526" y="1239906"/>
              <a:ext cx="434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r>
                <a:rPr lang="en-US" b="1" dirty="0">
                  <a:solidFill>
                    <a:schemeClr val="bg1"/>
                  </a:solidFill>
                  <a:latin typeface="Montserrat-Bold" panose="00000800000000000000" pitchFamily="50" charset="0"/>
                </a:rPr>
                <a:t>DEFINITION OF LEADERSHIP</a:t>
              </a:r>
              <a:endParaRPr lang="ru-RU" b="1" dirty="0">
                <a:solidFill>
                  <a:schemeClr val="bg1"/>
                </a:solidFill>
                <a:latin typeface="Montserrat-Bold" panose="00000800000000000000" pitchFamily="50" charset="0"/>
              </a:endParaRPr>
            </a:p>
          </p:txBody>
        </p:sp>
        <p:sp>
          <p:nvSpPr>
            <p:cNvPr id="7" name="TextBox 6">
              <a:extLst>
                <a:ext uri="{FF2B5EF4-FFF2-40B4-BE49-F238E27FC236}">
                  <a16:creationId xmlns:a16="http://schemas.microsoft.com/office/drawing/2014/main" id="{B19BB081-1625-701B-7086-E0396EB12A5D}"/>
                </a:ext>
              </a:extLst>
            </p:cNvPr>
            <p:cNvSpPr txBox="1">
              <a:spLocks noChangeArrowheads="1"/>
            </p:cNvSpPr>
            <p:nvPr/>
          </p:nvSpPr>
          <p:spPr bwMode="auto">
            <a:xfrm>
              <a:off x="601975" y="1609238"/>
              <a:ext cx="7027661" cy="78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p:txBody>
        </p:sp>
      </p:grpSp>
      <p:sp>
        <p:nvSpPr>
          <p:cNvPr id="8" name="Diamond 7">
            <a:extLst>
              <a:ext uri="{FF2B5EF4-FFF2-40B4-BE49-F238E27FC236}">
                <a16:creationId xmlns:a16="http://schemas.microsoft.com/office/drawing/2014/main" id="{21DFFB8E-C406-CF59-4CA2-EACEAF0C708E}"/>
              </a:ext>
            </a:extLst>
          </p:cNvPr>
          <p:cNvSpPr/>
          <p:nvPr/>
        </p:nvSpPr>
        <p:spPr>
          <a:xfrm>
            <a:off x="10033780" y="3069000"/>
            <a:ext cx="720000" cy="72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3C663A5-0996-8893-E730-E5C86AEB7C2A}"/>
              </a:ext>
            </a:extLst>
          </p:cNvPr>
          <p:cNvSpPr/>
          <p:nvPr/>
        </p:nvSpPr>
        <p:spPr>
          <a:xfrm>
            <a:off x="12626940" y="3249000"/>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1381075-5AA5-39C8-4478-EBE783EC3C56}"/>
              </a:ext>
            </a:extLst>
          </p:cNvPr>
          <p:cNvSpPr txBox="1"/>
          <p:nvPr/>
        </p:nvSpPr>
        <p:spPr>
          <a:xfrm>
            <a:off x="5143890" y="3176040"/>
            <a:ext cx="1904219" cy="584775"/>
          </a:xfrm>
          <a:prstGeom prst="rect">
            <a:avLst/>
          </a:prstGeom>
          <a:noFill/>
        </p:spPr>
        <p:txBody>
          <a:bodyPr wrap="square" rtlCol="0">
            <a:spAutoFit/>
          </a:bodyPr>
          <a:lstStyle/>
          <a:p>
            <a:pPr algn="ctr"/>
            <a:r>
              <a:rPr lang="en-US" sz="3200" dirty="0">
                <a:solidFill>
                  <a:schemeClr val="bg1"/>
                </a:solidFill>
              </a:rPr>
              <a:t>9:00AM</a:t>
            </a:r>
          </a:p>
        </p:txBody>
      </p:sp>
      <p:grpSp>
        <p:nvGrpSpPr>
          <p:cNvPr id="13" name="Group 12">
            <a:extLst>
              <a:ext uri="{FF2B5EF4-FFF2-40B4-BE49-F238E27FC236}">
                <a16:creationId xmlns:a16="http://schemas.microsoft.com/office/drawing/2014/main" id="{77079074-290E-A2C2-3CA4-BA34F6380640}"/>
              </a:ext>
            </a:extLst>
          </p:cNvPr>
          <p:cNvGrpSpPr/>
          <p:nvPr/>
        </p:nvGrpSpPr>
        <p:grpSpPr>
          <a:xfrm>
            <a:off x="3039918" y="4814247"/>
            <a:ext cx="5915279" cy="1158715"/>
            <a:chOff x="601975" y="1239906"/>
            <a:chExt cx="7027661" cy="1158715"/>
          </a:xfrm>
        </p:grpSpPr>
        <p:sp>
          <p:nvSpPr>
            <p:cNvPr id="14" name="TextBox 13">
              <a:extLst>
                <a:ext uri="{FF2B5EF4-FFF2-40B4-BE49-F238E27FC236}">
                  <a16:creationId xmlns:a16="http://schemas.microsoft.com/office/drawing/2014/main" id="{3685953F-7F39-C875-7356-777B3E440047}"/>
                </a:ext>
              </a:extLst>
            </p:cNvPr>
            <p:cNvSpPr txBox="1">
              <a:spLocks noChangeArrowheads="1"/>
            </p:cNvSpPr>
            <p:nvPr/>
          </p:nvSpPr>
          <p:spPr bwMode="auto">
            <a:xfrm>
              <a:off x="2675694" y="1239906"/>
              <a:ext cx="28722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r>
                <a:rPr lang="en-US" b="1" dirty="0">
                  <a:solidFill>
                    <a:schemeClr val="bg1"/>
                  </a:solidFill>
                  <a:latin typeface="Montserrat-Bold" panose="00000800000000000000" pitchFamily="50" charset="0"/>
                </a:rPr>
                <a:t>WHO IS A LEADER</a:t>
              </a:r>
              <a:endParaRPr lang="ru-RU" b="1" dirty="0">
                <a:solidFill>
                  <a:schemeClr val="bg1"/>
                </a:solidFill>
                <a:latin typeface="Montserrat-Bold" panose="00000800000000000000" pitchFamily="50" charset="0"/>
              </a:endParaRPr>
            </a:p>
          </p:txBody>
        </p:sp>
        <p:sp>
          <p:nvSpPr>
            <p:cNvPr id="15" name="TextBox 14">
              <a:extLst>
                <a:ext uri="{FF2B5EF4-FFF2-40B4-BE49-F238E27FC236}">
                  <a16:creationId xmlns:a16="http://schemas.microsoft.com/office/drawing/2014/main" id="{B92535C5-A4CC-6D35-D93E-85D13BCFF7E4}"/>
                </a:ext>
              </a:extLst>
            </p:cNvPr>
            <p:cNvSpPr txBox="1">
              <a:spLocks noChangeArrowheads="1"/>
            </p:cNvSpPr>
            <p:nvPr/>
          </p:nvSpPr>
          <p:spPr bwMode="auto">
            <a:xfrm>
              <a:off x="601975" y="1609238"/>
              <a:ext cx="7027661" cy="78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p:txBody>
        </p:sp>
      </p:grpSp>
      <p:sp>
        <p:nvSpPr>
          <p:cNvPr id="17" name="Diamond 16">
            <a:extLst>
              <a:ext uri="{FF2B5EF4-FFF2-40B4-BE49-F238E27FC236}">
                <a16:creationId xmlns:a16="http://schemas.microsoft.com/office/drawing/2014/main" id="{66DAE335-C677-55E1-A752-A8C21D1E9270}"/>
              </a:ext>
            </a:extLst>
          </p:cNvPr>
          <p:cNvSpPr/>
          <p:nvPr/>
        </p:nvSpPr>
        <p:spPr>
          <a:xfrm>
            <a:off x="579993" y="3249000"/>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FFAB4A54-347C-ECDD-CCC2-ECF34F52264D}"/>
              </a:ext>
            </a:extLst>
          </p:cNvPr>
          <p:cNvGrpSpPr/>
          <p:nvPr/>
        </p:nvGrpSpPr>
        <p:grpSpPr>
          <a:xfrm>
            <a:off x="3074546" y="7287964"/>
            <a:ext cx="5915279" cy="1158715"/>
            <a:chOff x="601975" y="1239906"/>
            <a:chExt cx="7027661" cy="1158715"/>
          </a:xfrm>
        </p:grpSpPr>
        <p:sp>
          <p:nvSpPr>
            <p:cNvPr id="18" name="TextBox 17">
              <a:extLst>
                <a:ext uri="{FF2B5EF4-FFF2-40B4-BE49-F238E27FC236}">
                  <a16:creationId xmlns:a16="http://schemas.microsoft.com/office/drawing/2014/main" id="{3B4DCDE2-98C6-9A6D-E9CF-CD16FBDA7B16}"/>
                </a:ext>
              </a:extLst>
            </p:cNvPr>
            <p:cNvSpPr txBox="1">
              <a:spLocks noChangeArrowheads="1"/>
            </p:cNvSpPr>
            <p:nvPr/>
          </p:nvSpPr>
          <p:spPr bwMode="auto">
            <a:xfrm>
              <a:off x="662696" y="1239906"/>
              <a:ext cx="68983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r>
                <a:rPr lang="en-US" b="1" dirty="0">
                  <a:solidFill>
                    <a:schemeClr val="bg1"/>
                  </a:solidFill>
                  <a:latin typeface="Montserrat-Bold" panose="00000800000000000000" pitchFamily="50" charset="0"/>
                </a:rPr>
                <a:t>DIFFERENCE BETWEEN MANAGERS &amp; LEADER</a:t>
              </a:r>
              <a:endParaRPr lang="ru-RU" b="1" dirty="0">
                <a:solidFill>
                  <a:schemeClr val="bg1"/>
                </a:solidFill>
                <a:latin typeface="Montserrat-Bold" panose="00000800000000000000" pitchFamily="50" charset="0"/>
              </a:endParaRPr>
            </a:p>
          </p:txBody>
        </p:sp>
        <p:sp>
          <p:nvSpPr>
            <p:cNvPr id="19" name="TextBox 18">
              <a:extLst>
                <a:ext uri="{FF2B5EF4-FFF2-40B4-BE49-F238E27FC236}">
                  <a16:creationId xmlns:a16="http://schemas.microsoft.com/office/drawing/2014/main" id="{5FB034C6-C174-B4BA-03FC-41B9F57466B3}"/>
                </a:ext>
              </a:extLst>
            </p:cNvPr>
            <p:cNvSpPr txBox="1">
              <a:spLocks noChangeArrowheads="1"/>
            </p:cNvSpPr>
            <p:nvPr/>
          </p:nvSpPr>
          <p:spPr bwMode="auto">
            <a:xfrm>
              <a:off x="601975" y="1609238"/>
              <a:ext cx="7027661" cy="78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p:txBody>
        </p:sp>
      </p:grpSp>
      <p:sp>
        <p:nvSpPr>
          <p:cNvPr id="21" name="Diamond 20">
            <a:extLst>
              <a:ext uri="{FF2B5EF4-FFF2-40B4-BE49-F238E27FC236}">
                <a16:creationId xmlns:a16="http://schemas.microsoft.com/office/drawing/2014/main" id="{ACADC1CB-2DF3-1CBC-F73A-FB67891964BD}"/>
              </a:ext>
            </a:extLst>
          </p:cNvPr>
          <p:cNvSpPr/>
          <p:nvPr/>
        </p:nvSpPr>
        <p:spPr>
          <a:xfrm>
            <a:off x="-565693" y="3286657"/>
            <a:ext cx="360000" cy="3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308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67B40-11C9-9153-A29F-F65DF623C2F2}"/>
              </a:ext>
            </a:extLst>
          </p:cNvPr>
          <p:cNvSpPr/>
          <p:nvPr/>
        </p:nvSpPr>
        <p:spPr>
          <a:xfrm>
            <a:off x="-9257" y="-31814"/>
            <a:ext cx="12243324" cy="684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0A53FDB5-8B45-2506-A392-9D328D5A3EC3}"/>
              </a:ext>
            </a:extLst>
          </p:cNvPr>
          <p:cNvSpPr/>
          <p:nvPr/>
        </p:nvSpPr>
        <p:spPr>
          <a:xfrm>
            <a:off x="7308170" y="2709000"/>
            <a:ext cx="1440000" cy="144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C5FAAB6C-C6DE-4C3E-CF7B-5C55128EE02D}"/>
              </a:ext>
            </a:extLst>
          </p:cNvPr>
          <p:cNvSpPr/>
          <p:nvPr/>
        </p:nvSpPr>
        <p:spPr>
          <a:xfrm>
            <a:off x="10131118" y="3069000"/>
            <a:ext cx="720000" cy="72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465FE290-8C8A-A662-17CB-264E51057509}"/>
              </a:ext>
            </a:extLst>
          </p:cNvPr>
          <p:cNvSpPr/>
          <p:nvPr/>
        </p:nvSpPr>
        <p:spPr>
          <a:xfrm>
            <a:off x="12611564" y="3142897"/>
            <a:ext cx="360000" cy="3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516647C1-AC26-B8BD-B6BD-784002349759}"/>
              </a:ext>
            </a:extLst>
          </p:cNvPr>
          <p:cNvSpPr/>
          <p:nvPr/>
        </p:nvSpPr>
        <p:spPr>
          <a:xfrm>
            <a:off x="8841215" y="2889000"/>
            <a:ext cx="1080000" cy="1080000"/>
          </a:xfrm>
          <a:prstGeom prst="diamond">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93A02406-42C1-74E2-EBD6-21A9CF95386A}"/>
              </a:ext>
            </a:extLst>
          </p:cNvPr>
          <p:cNvSpPr/>
          <p:nvPr/>
        </p:nvSpPr>
        <p:spPr>
          <a:xfrm>
            <a:off x="3364874" y="2709000"/>
            <a:ext cx="1440000" cy="144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C6D828EB-E7EA-5773-9652-AE53FB5D669F}"/>
              </a:ext>
            </a:extLst>
          </p:cNvPr>
          <p:cNvSpPr/>
          <p:nvPr/>
        </p:nvSpPr>
        <p:spPr>
          <a:xfrm>
            <a:off x="2123297" y="2889000"/>
            <a:ext cx="1080000" cy="1080000"/>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12C0E848-C645-0759-55B9-7047D013FA57}"/>
              </a:ext>
            </a:extLst>
          </p:cNvPr>
          <p:cNvSpPr/>
          <p:nvPr/>
        </p:nvSpPr>
        <p:spPr>
          <a:xfrm>
            <a:off x="4966451" y="2349000"/>
            <a:ext cx="2160000" cy="21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656A2FA-6551-A4AE-720D-48131EC1B454}"/>
              </a:ext>
            </a:extLst>
          </p:cNvPr>
          <p:cNvSpPr txBox="1"/>
          <p:nvPr/>
        </p:nvSpPr>
        <p:spPr>
          <a:xfrm>
            <a:off x="3067207" y="555770"/>
            <a:ext cx="5844168" cy="769441"/>
          </a:xfrm>
          <a:prstGeom prst="rect">
            <a:avLst/>
          </a:prstGeom>
          <a:noFill/>
        </p:spPr>
        <p:txBody>
          <a:bodyPr wrap="square" rtlCol="0">
            <a:spAutoFit/>
          </a:bodyPr>
          <a:lstStyle/>
          <a:p>
            <a:pPr algn="ctr"/>
            <a:r>
              <a:rPr lang="en-US" sz="4400" dirty="0">
                <a:solidFill>
                  <a:schemeClr val="bg1"/>
                </a:solidFill>
                <a:latin typeface="Montserrat" pitchFamily="2" charset="77"/>
              </a:rPr>
              <a:t>AGENDA</a:t>
            </a:r>
          </a:p>
        </p:txBody>
      </p:sp>
      <p:sp>
        <p:nvSpPr>
          <p:cNvPr id="53" name="TextBox 52">
            <a:extLst>
              <a:ext uri="{FF2B5EF4-FFF2-40B4-BE49-F238E27FC236}">
                <a16:creationId xmlns:a16="http://schemas.microsoft.com/office/drawing/2014/main" id="{82434AAD-6276-EC0A-31ED-589DD1285475}"/>
              </a:ext>
            </a:extLst>
          </p:cNvPr>
          <p:cNvSpPr txBox="1"/>
          <p:nvPr/>
        </p:nvSpPr>
        <p:spPr>
          <a:xfrm>
            <a:off x="3696165" y="1194781"/>
            <a:ext cx="5587690" cy="461665"/>
          </a:xfrm>
          <a:prstGeom prst="rect">
            <a:avLst/>
          </a:prstGeom>
          <a:noFill/>
        </p:spPr>
        <p:txBody>
          <a:bodyPr wrap="square" rtlCol="0">
            <a:spAutoFit/>
          </a:bodyPr>
          <a:lstStyle/>
          <a:p>
            <a:r>
              <a:rPr lang="en-US" sz="2400" spc="600" dirty="0">
                <a:solidFill>
                  <a:schemeClr val="bg1"/>
                </a:solidFill>
                <a:latin typeface="Montserrat Light" pitchFamily="2" charset="77"/>
              </a:rPr>
              <a:t>WWW.PPTHEMES.COM </a:t>
            </a:r>
          </a:p>
        </p:txBody>
      </p:sp>
      <p:sp>
        <p:nvSpPr>
          <p:cNvPr id="8" name="Diamond 7">
            <a:extLst>
              <a:ext uri="{FF2B5EF4-FFF2-40B4-BE49-F238E27FC236}">
                <a16:creationId xmlns:a16="http://schemas.microsoft.com/office/drawing/2014/main" id="{21DFFB8E-C406-CF59-4CA2-EACEAF0C708E}"/>
              </a:ext>
            </a:extLst>
          </p:cNvPr>
          <p:cNvSpPr/>
          <p:nvPr/>
        </p:nvSpPr>
        <p:spPr>
          <a:xfrm>
            <a:off x="11036863" y="3249000"/>
            <a:ext cx="360000" cy="3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3C663A5-0996-8893-E730-E5C86AEB7C2A}"/>
              </a:ext>
            </a:extLst>
          </p:cNvPr>
          <p:cNvSpPr/>
          <p:nvPr/>
        </p:nvSpPr>
        <p:spPr>
          <a:xfrm>
            <a:off x="13709061" y="3249000"/>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1381075-5AA5-39C8-4478-EBE783EC3C56}"/>
              </a:ext>
            </a:extLst>
          </p:cNvPr>
          <p:cNvSpPr txBox="1"/>
          <p:nvPr/>
        </p:nvSpPr>
        <p:spPr>
          <a:xfrm>
            <a:off x="5143890" y="3176040"/>
            <a:ext cx="1904219" cy="584775"/>
          </a:xfrm>
          <a:prstGeom prst="rect">
            <a:avLst/>
          </a:prstGeom>
          <a:noFill/>
        </p:spPr>
        <p:txBody>
          <a:bodyPr wrap="square" rtlCol="0">
            <a:spAutoFit/>
          </a:bodyPr>
          <a:lstStyle/>
          <a:p>
            <a:pPr algn="ctr"/>
            <a:r>
              <a:rPr lang="en-US" sz="3200" dirty="0">
                <a:solidFill>
                  <a:schemeClr val="bg1"/>
                </a:solidFill>
              </a:rPr>
              <a:t>10:00AM</a:t>
            </a:r>
          </a:p>
        </p:txBody>
      </p:sp>
      <p:grpSp>
        <p:nvGrpSpPr>
          <p:cNvPr id="13" name="Group 12">
            <a:extLst>
              <a:ext uri="{FF2B5EF4-FFF2-40B4-BE49-F238E27FC236}">
                <a16:creationId xmlns:a16="http://schemas.microsoft.com/office/drawing/2014/main" id="{77079074-290E-A2C2-3CA4-BA34F6380640}"/>
              </a:ext>
            </a:extLst>
          </p:cNvPr>
          <p:cNvGrpSpPr/>
          <p:nvPr/>
        </p:nvGrpSpPr>
        <p:grpSpPr>
          <a:xfrm>
            <a:off x="12626940" y="5336040"/>
            <a:ext cx="5915279" cy="1158715"/>
            <a:chOff x="601975" y="1239906"/>
            <a:chExt cx="7027661" cy="1158715"/>
          </a:xfrm>
        </p:grpSpPr>
        <p:sp>
          <p:nvSpPr>
            <p:cNvPr id="14" name="TextBox 13">
              <a:extLst>
                <a:ext uri="{FF2B5EF4-FFF2-40B4-BE49-F238E27FC236}">
                  <a16:creationId xmlns:a16="http://schemas.microsoft.com/office/drawing/2014/main" id="{3685953F-7F39-C875-7356-777B3E440047}"/>
                </a:ext>
              </a:extLst>
            </p:cNvPr>
            <p:cNvSpPr txBox="1">
              <a:spLocks noChangeArrowheads="1"/>
            </p:cNvSpPr>
            <p:nvPr/>
          </p:nvSpPr>
          <p:spPr bwMode="auto">
            <a:xfrm>
              <a:off x="2675694" y="1239906"/>
              <a:ext cx="28722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r>
                <a:rPr lang="en-US" b="1" dirty="0">
                  <a:solidFill>
                    <a:schemeClr val="bg1"/>
                  </a:solidFill>
                  <a:latin typeface="Montserrat-Bold" panose="00000800000000000000" pitchFamily="50" charset="0"/>
                </a:rPr>
                <a:t>WHO IS A LEADER</a:t>
              </a:r>
              <a:endParaRPr lang="ru-RU" b="1" dirty="0">
                <a:solidFill>
                  <a:schemeClr val="bg1"/>
                </a:solidFill>
                <a:latin typeface="Montserrat-Bold" panose="00000800000000000000" pitchFamily="50" charset="0"/>
              </a:endParaRPr>
            </a:p>
          </p:txBody>
        </p:sp>
        <p:sp>
          <p:nvSpPr>
            <p:cNvPr id="15" name="TextBox 14">
              <a:extLst>
                <a:ext uri="{FF2B5EF4-FFF2-40B4-BE49-F238E27FC236}">
                  <a16:creationId xmlns:a16="http://schemas.microsoft.com/office/drawing/2014/main" id="{B92535C5-A4CC-6D35-D93E-85D13BCFF7E4}"/>
                </a:ext>
              </a:extLst>
            </p:cNvPr>
            <p:cNvSpPr txBox="1">
              <a:spLocks noChangeArrowheads="1"/>
            </p:cNvSpPr>
            <p:nvPr/>
          </p:nvSpPr>
          <p:spPr bwMode="auto">
            <a:xfrm>
              <a:off x="601975" y="1609238"/>
              <a:ext cx="7027661" cy="78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p:txBody>
        </p:sp>
      </p:grpSp>
      <p:sp>
        <p:nvSpPr>
          <p:cNvPr id="17" name="Diamond 16">
            <a:extLst>
              <a:ext uri="{FF2B5EF4-FFF2-40B4-BE49-F238E27FC236}">
                <a16:creationId xmlns:a16="http://schemas.microsoft.com/office/drawing/2014/main" id="{66DAE335-C677-55E1-A752-A8C21D1E9270}"/>
              </a:ext>
            </a:extLst>
          </p:cNvPr>
          <p:cNvSpPr/>
          <p:nvPr/>
        </p:nvSpPr>
        <p:spPr>
          <a:xfrm>
            <a:off x="1286344" y="3069000"/>
            <a:ext cx="720000" cy="72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FFAB4A54-347C-ECDD-CCC2-ECF34F52264D}"/>
              </a:ext>
            </a:extLst>
          </p:cNvPr>
          <p:cNvGrpSpPr/>
          <p:nvPr/>
        </p:nvGrpSpPr>
        <p:grpSpPr>
          <a:xfrm>
            <a:off x="3074546" y="5242313"/>
            <a:ext cx="5915279" cy="1158715"/>
            <a:chOff x="601975" y="1239906"/>
            <a:chExt cx="7027661" cy="1158715"/>
          </a:xfrm>
        </p:grpSpPr>
        <p:sp>
          <p:nvSpPr>
            <p:cNvPr id="18" name="TextBox 17">
              <a:extLst>
                <a:ext uri="{FF2B5EF4-FFF2-40B4-BE49-F238E27FC236}">
                  <a16:creationId xmlns:a16="http://schemas.microsoft.com/office/drawing/2014/main" id="{3B4DCDE2-98C6-9A6D-E9CF-CD16FBDA7B16}"/>
                </a:ext>
              </a:extLst>
            </p:cNvPr>
            <p:cNvSpPr txBox="1">
              <a:spLocks noChangeArrowheads="1"/>
            </p:cNvSpPr>
            <p:nvPr/>
          </p:nvSpPr>
          <p:spPr bwMode="auto">
            <a:xfrm>
              <a:off x="662696" y="1239906"/>
              <a:ext cx="68983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r>
                <a:rPr lang="en-US" b="1" dirty="0">
                  <a:solidFill>
                    <a:schemeClr val="bg1"/>
                  </a:solidFill>
                  <a:latin typeface="Montserrat-Bold" panose="00000800000000000000" pitchFamily="50" charset="0"/>
                </a:rPr>
                <a:t>DIFFERENCE BETWEEN MANAGERS &amp; LEADER</a:t>
              </a:r>
              <a:endParaRPr lang="ru-RU" b="1" dirty="0">
                <a:solidFill>
                  <a:schemeClr val="bg1"/>
                </a:solidFill>
                <a:latin typeface="Montserrat-Bold" panose="00000800000000000000" pitchFamily="50" charset="0"/>
              </a:endParaRPr>
            </a:p>
          </p:txBody>
        </p:sp>
        <p:sp>
          <p:nvSpPr>
            <p:cNvPr id="19" name="TextBox 18">
              <a:extLst>
                <a:ext uri="{FF2B5EF4-FFF2-40B4-BE49-F238E27FC236}">
                  <a16:creationId xmlns:a16="http://schemas.microsoft.com/office/drawing/2014/main" id="{5FB034C6-C174-B4BA-03FC-41B9F57466B3}"/>
                </a:ext>
              </a:extLst>
            </p:cNvPr>
            <p:cNvSpPr txBox="1">
              <a:spLocks noChangeArrowheads="1"/>
            </p:cNvSpPr>
            <p:nvPr/>
          </p:nvSpPr>
          <p:spPr bwMode="auto">
            <a:xfrm>
              <a:off x="601975" y="1609238"/>
              <a:ext cx="7027661" cy="78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p:txBody>
        </p:sp>
      </p:grpSp>
      <p:grpSp>
        <p:nvGrpSpPr>
          <p:cNvPr id="2" name="Group 1">
            <a:extLst>
              <a:ext uri="{FF2B5EF4-FFF2-40B4-BE49-F238E27FC236}">
                <a16:creationId xmlns:a16="http://schemas.microsoft.com/office/drawing/2014/main" id="{E1E48CEA-B83C-6C50-1F8B-BFF278BA80A9}"/>
              </a:ext>
            </a:extLst>
          </p:cNvPr>
          <p:cNvGrpSpPr/>
          <p:nvPr/>
        </p:nvGrpSpPr>
        <p:grpSpPr>
          <a:xfrm>
            <a:off x="2913893" y="7239202"/>
            <a:ext cx="5915279" cy="1158715"/>
            <a:chOff x="601975" y="1239906"/>
            <a:chExt cx="7027661" cy="1158715"/>
          </a:xfrm>
        </p:grpSpPr>
        <p:sp>
          <p:nvSpPr>
            <p:cNvPr id="3" name="TextBox 2">
              <a:extLst>
                <a:ext uri="{FF2B5EF4-FFF2-40B4-BE49-F238E27FC236}">
                  <a16:creationId xmlns:a16="http://schemas.microsoft.com/office/drawing/2014/main" id="{F8739C89-62BA-B2DF-6045-34137D5B4193}"/>
                </a:ext>
              </a:extLst>
            </p:cNvPr>
            <p:cNvSpPr txBox="1">
              <a:spLocks noChangeArrowheads="1"/>
            </p:cNvSpPr>
            <p:nvPr/>
          </p:nvSpPr>
          <p:spPr bwMode="auto">
            <a:xfrm>
              <a:off x="2263385" y="1239906"/>
              <a:ext cx="3696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r>
                <a:rPr lang="en-US" b="1" dirty="0">
                  <a:solidFill>
                    <a:schemeClr val="bg1"/>
                  </a:solidFill>
                  <a:latin typeface="Montserrat-Bold" panose="00000800000000000000" pitchFamily="50" charset="0"/>
                </a:rPr>
                <a:t>STYLES OF LEADERSHIP</a:t>
              </a:r>
              <a:endParaRPr lang="ru-RU" b="1" dirty="0">
                <a:solidFill>
                  <a:schemeClr val="bg1"/>
                </a:solidFill>
                <a:latin typeface="Montserrat-Bold" panose="00000800000000000000" pitchFamily="50" charset="0"/>
              </a:endParaRPr>
            </a:p>
          </p:txBody>
        </p:sp>
        <p:sp>
          <p:nvSpPr>
            <p:cNvPr id="4" name="TextBox 3">
              <a:extLst>
                <a:ext uri="{FF2B5EF4-FFF2-40B4-BE49-F238E27FC236}">
                  <a16:creationId xmlns:a16="http://schemas.microsoft.com/office/drawing/2014/main" id="{120C6E8E-90AA-C38F-8C1B-8E5030B0F23C}"/>
                </a:ext>
              </a:extLst>
            </p:cNvPr>
            <p:cNvSpPr txBox="1">
              <a:spLocks noChangeArrowheads="1"/>
            </p:cNvSpPr>
            <p:nvPr/>
          </p:nvSpPr>
          <p:spPr bwMode="auto">
            <a:xfrm>
              <a:off x="601975" y="1609238"/>
              <a:ext cx="7027661" cy="78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p:txBody>
        </p:sp>
      </p:grpSp>
      <p:sp>
        <p:nvSpPr>
          <p:cNvPr id="20" name="Diamond 19">
            <a:extLst>
              <a:ext uri="{FF2B5EF4-FFF2-40B4-BE49-F238E27FC236}">
                <a16:creationId xmlns:a16="http://schemas.microsoft.com/office/drawing/2014/main" id="{535E8529-38E3-8BA1-C391-F836ECD9250B}"/>
              </a:ext>
            </a:extLst>
          </p:cNvPr>
          <p:cNvSpPr/>
          <p:nvPr/>
        </p:nvSpPr>
        <p:spPr>
          <a:xfrm>
            <a:off x="744306" y="3249000"/>
            <a:ext cx="360000" cy="3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Diamond 21">
            <a:extLst>
              <a:ext uri="{FF2B5EF4-FFF2-40B4-BE49-F238E27FC236}">
                <a16:creationId xmlns:a16="http://schemas.microsoft.com/office/drawing/2014/main" id="{03D34A60-DD15-41F9-41BC-2CD6F6129895}"/>
              </a:ext>
            </a:extLst>
          </p:cNvPr>
          <p:cNvSpPr/>
          <p:nvPr/>
        </p:nvSpPr>
        <p:spPr>
          <a:xfrm>
            <a:off x="-638643" y="3288427"/>
            <a:ext cx="360000" cy="3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676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67B40-11C9-9153-A29F-F65DF623C2F2}"/>
              </a:ext>
            </a:extLst>
          </p:cNvPr>
          <p:cNvSpPr/>
          <p:nvPr/>
        </p:nvSpPr>
        <p:spPr>
          <a:xfrm>
            <a:off x="-9257" y="-31814"/>
            <a:ext cx="12243324" cy="684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0A53FDB5-8B45-2506-A392-9D328D5A3EC3}"/>
              </a:ext>
            </a:extLst>
          </p:cNvPr>
          <p:cNvSpPr/>
          <p:nvPr/>
        </p:nvSpPr>
        <p:spPr>
          <a:xfrm>
            <a:off x="8842105" y="2889000"/>
            <a:ext cx="1080000" cy="108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C5FAAB6C-C6DE-4C3E-CF7B-5C55128EE02D}"/>
              </a:ext>
            </a:extLst>
          </p:cNvPr>
          <p:cNvSpPr/>
          <p:nvPr/>
        </p:nvSpPr>
        <p:spPr>
          <a:xfrm>
            <a:off x="11177779" y="3249000"/>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516647C1-AC26-B8BD-B6BD-784002349759}"/>
              </a:ext>
            </a:extLst>
          </p:cNvPr>
          <p:cNvSpPr/>
          <p:nvPr/>
        </p:nvSpPr>
        <p:spPr>
          <a:xfrm>
            <a:off x="10122168" y="3069000"/>
            <a:ext cx="720000" cy="720000"/>
          </a:xfrm>
          <a:prstGeom prst="diamond">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93A02406-42C1-74E2-EBD6-21A9CF95386A}"/>
              </a:ext>
            </a:extLst>
          </p:cNvPr>
          <p:cNvSpPr/>
          <p:nvPr/>
        </p:nvSpPr>
        <p:spPr>
          <a:xfrm>
            <a:off x="4938267" y="2349000"/>
            <a:ext cx="2160000" cy="21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C6D828EB-E7EA-5773-9652-AE53FB5D669F}"/>
              </a:ext>
            </a:extLst>
          </p:cNvPr>
          <p:cNvSpPr/>
          <p:nvPr/>
        </p:nvSpPr>
        <p:spPr>
          <a:xfrm>
            <a:off x="3291272" y="2709000"/>
            <a:ext cx="1440000" cy="1440000"/>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12C0E848-C645-0759-55B9-7047D013FA57}"/>
              </a:ext>
            </a:extLst>
          </p:cNvPr>
          <p:cNvSpPr/>
          <p:nvPr/>
        </p:nvSpPr>
        <p:spPr>
          <a:xfrm>
            <a:off x="7216360" y="2709000"/>
            <a:ext cx="1440000" cy="144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656A2FA-6551-A4AE-720D-48131EC1B454}"/>
              </a:ext>
            </a:extLst>
          </p:cNvPr>
          <p:cNvSpPr txBox="1"/>
          <p:nvPr/>
        </p:nvSpPr>
        <p:spPr>
          <a:xfrm>
            <a:off x="3067207" y="555770"/>
            <a:ext cx="5844168" cy="769441"/>
          </a:xfrm>
          <a:prstGeom prst="rect">
            <a:avLst/>
          </a:prstGeom>
          <a:noFill/>
        </p:spPr>
        <p:txBody>
          <a:bodyPr wrap="square" rtlCol="0">
            <a:spAutoFit/>
          </a:bodyPr>
          <a:lstStyle/>
          <a:p>
            <a:pPr algn="ctr"/>
            <a:r>
              <a:rPr lang="en-US" sz="4400" dirty="0">
                <a:solidFill>
                  <a:schemeClr val="bg1"/>
                </a:solidFill>
                <a:latin typeface="Montserrat" pitchFamily="2" charset="77"/>
              </a:rPr>
              <a:t>AGENDA</a:t>
            </a:r>
          </a:p>
        </p:txBody>
      </p:sp>
      <p:sp>
        <p:nvSpPr>
          <p:cNvPr id="53" name="TextBox 52">
            <a:extLst>
              <a:ext uri="{FF2B5EF4-FFF2-40B4-BE49-F238E27FC236}">
                <a16:creationId xmlns:a16="http://schemas.microsoft.com/office/drawing/2014/main" id="{82434AAD-6276-EC0A-31ED-589DD1285475}"/>
              </a:ext>
            </a:extLst>
          </p:cNvPr>
          <p:cNvSpPr txBox="1"/>
          <p:nvPr/>
        </p:nvSpPr>
        <p:spPr>
          <a:xfrm>
            <a:off x="3696165" y="1194781"/>
            <a:ext cx="5587690" cy="461665"/>
          </a:xfrm>
          <a:prstGeom prst="rect">
            <a:avLst/>
          </a:prstGeom>
          <a:noFill/>
        </p:spPr>
        <p:txBody>
          <a:bodyPr wrap="square" rtlCol="0">
            <a:spAutoFit/>
          </a:bodyPr>
          <a:lstStyle/>
          <a:p>
            <a:r>
              <a:rPr lang="en-US" sz="2400" spc="600" dirty="0">
                <a:solidFill>
                  <a:schemeClr val="bg1"/>
                </a:solidFill>
                <a:latin typeface="Montserrat Light" pitchFamily="2" charset="77"/>
              </a:rPr>
              <a:t>WWW.PPTHEMES.COM </a:t>
            </a:r>
          </a:p>
        </p:txBody>
      </p:sp>
      <p:sp>
        <p:nvSpPr>
          <p:cNvPr id="8" name="Diamond 7">
            <a:extLst>
              <a:ext uri="{FF2B5EF4-FFF2-40B4-BE49-F238E27FC236}">
                <a16:creationId xmlns:a16="http://schemas.microsoft.com/office/drawing/2014/main" id="{21DFFB8E-C406-CF59-4CA2-EACEAF0C708E}"/>
              </a:ext>
            </a:extLst>
          </p:cNvPr>
          <p:cNvSpPr/>
          <p:nvPr/>
        </p:nvSpPr>
        <p:spPr>
          <a:xfrm>
            <a:off x="570950" y="3249000"/>
            <a:ext cx="360000" cy="3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1381075-5AA5-39C8-4478-EBE783EC3C56}"/>
              </a:ext>
            </a:extLst>
          </p:cNvPr>
          <p:cNvSpPr txBox="1"/>
          <p:nvPr/>
        </p:nvSpPr>
        <p:spPr>
          <a:xfrm>
            <a:off x="5143890" y="3176040"/>
            <a:ext cx="1904219" cy="584775"/>
          </a:xfrm>
          <a:prstGeom prst="rect">
            <a:avLst/>
          </a:prstGeom>
          <a:noFill/>
        </p:spPr>
        <p:txBody>
          <a:bodyPr wrap="square" rtlCol="0">
            <a:spAutoFit/>
          </a:bodyPr>
          <a:lstStyle/>
          <a:p>
            <a:pPr algn="ctr"/>
            <a:r>
              <a:rPr lang="en-US" sz="3200" dirty="0">
                <a:solidFill>
                  <a:schemeClr val="bg1"/>
                </a:solidFill>
              </a:rPr>
              <a:t>11:00AM</a:t>
            </a:r>
          </a:p>
        </p:txBody>
      </p:sp>
      <p:sp>
        <p:nvSpPr>
          <p:cNvPr id="17" name="Diamond 16">
            <a:extLst>
              <a:ext uri="{FF2B5EF4-FFF2-40B4-BE49-F238E27FC236}">
                <a16:creationId xmlns:a16="http://schemas.microsoft.com/office/drawing/2014/main" id="{66DAE335-C677-55E1-A752-A8C21D1E9270}"/>
              </a:ext>
            </a:extLst>
          </p:cNvPr>
          <p:cNvSpPr/>
          <p:nvPr/>
        </p:nvSpPr>
        <p:spPr>
          <a:xfrm>
            <a:off x="2050634" y="2889000"/>
            <a:ext cx="1080000" cy="108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FFAB4A54-347C-ECDD-CCC2-ECF34F52264D}"/>
              </a:ext>
            </a:extLst>
          </p:cNvPr>
          <p:cNvGrpSpPr/>
          <p:nvPr/>
        </p:nvGrpSpPr>
        <p:grpSpPr>
          <a:xfrm>
            <a:off x="12459177" y="5242313"/>
            <a:ext cx="5915279" cy="1158715"/>
            <a:chOff x="601975" y="1239906"/>
            <a:chExt cx="7027661" cy="1158715"/>
          </a:xfrm>
        </p:grpSpPr>
        <p:sp>
          <p:nvSpPr>
            <p:cNvPr id="18" name="TextBox 17">
              <a:extLst>
                <a:ext uri="{FF2B5EF4-FFF2-40B4-BE49-F238E27FC236}">
                  <a16:creationId xmlns:a16="http://schemas.microsoft.com/office/drawing/2014/main" id="{3B4DCDE2-98C6-9A6D-E9CF-CD16FBDA7B16}"/>
                </a:ext>
              </a:extLst>
            </p:cNvPr>
            <p:cNvSpPr txBox="1">
              <a:spLocks noChangeArrowheads="1"/>
            </p:cNvSpPr>
            <p:nvPr/>
          </p:nvSpPr>
          <p:spPr bwMode="auto">
            <a:xfrm>
              <a:off x="662696" y="1239906"/>
              <a:ext cx="68983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r>
                <a:rPr lang="en-US" b="1" dirty="0">
                  <a:solidFill>
                    <a:schemeClr val="bg1"/>
                  </a:solidFill>
                  <a:latin typeface="Montserrat-Bold" panose="00000800000000000000" pitchFamily="50" charset="0"/>
                </a:rPr>
                <a:t>DIFFERENCE BETWEEN MANAGERS &amp; LEADER</a:t>
              </a:r>
              <a:endParaRPr lang="ru-RU" b="1" dirty="0">
                <a:solidFill>
                  <a:schemeClr val="bg1"/>
                </a:solidFill>
                <a:latin typeface="Montserrat-Bold" panose="00000800000000000000" pitchFamily="50" charset="0"/>
              </a:endParaRPr>
            </a:p>
          </p:txBody>
        </p:sp>
        <p:sp>
          <p:nvSpPr>
            <p:cNvPr id="19" name="TextBox 18">
              <a:extLst>
                <a:ext uri="{FF2B5EF4-FFF2-40B4-BE49-F238E27FC236}">
                  <a16:creationId xmlns:a16="http://schemas.microsoft.com/office/drawing/2014/main" id="{5FB034C6-C174-B4BA-03FC-41B9F57466B3}"/>
                </a:ext>
              </a:extLst>
            </p:cNvPr>
            <p:cNvSpPr txBox="1">
              <a:spLocks noChangeArrowheads="1"/>
            </p:cNvSpPr>
            <p:nvPr/>
          </p:nvSpPr>
          <p:spPr bwMode="auto">
            <a:xfrm>
              <a:off x="601975" y="1609238"/>
              <a:ext cx="7027661" cy="78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p:txBody>
        </p:sp>
      </p:grpSp>
      <p:grpSp>
        <p:nvGrpSpPr>
          <p:cNvPr id="2" name="Group 1">
            <a:extLst>
              <a:ext uri="{FF2B5EF4-FFF2-40B4-BE49-F238E27FC236}">
                <a16:creationId xmlns:a16="http://schemas.microsoft.com/office/drawing/2014/main" id="{E1E48CEA-B83C-6C50-1F8B-BFF278BA80A9}"/>
              </a:ext>
            </a:extLst>
          </p:cNvPr>
          <p:cNvGrpSpPr/>
          <p:nvPr/>
        </p:nvGrpSpPr>
        <p:grpSpPr>
          <a:xfrm>
            <a:off x="2991971" y="4824275"/>
            <a:ext cx="5915279" cy="1158715"/>
            <a:chOff x="601975" y="1239906"/>
            <a:chExt cx="7027661" cy="1158715"/>
          </a:xfrm>
        </p:grpSpPr>
        <p:sp>
          <p:nvSpPr>
            <p:cNvPr id="3" name="TextBox 2">
              <a:extLst>
                <a:ext uri="{FF2B5EF4-FFF2-40B4-BE49-F238E27FC236}">
                  <a16:creationId xmlns:a16="http://schemas.microsoft.com/office/drawing/2014/main" id="{F8739C89-62BA-B2DF-6045-34137D5B4193}"/>
                </a:ext>
              </a:extLst>
            </p:cNvPr>
            <p:cNvSpPr txBox="1">
              <a:spLocks noChangeArrowheads="1"/>
            </p:cNvSpPr>
            <p:nvPr/>
          </p:nvSpPr>
          <p:spPr bwMode="auto">
            <a:xfrm>
              <a:off x="2263385" y="1239906"/>
              <a:ext cx="3696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r>
                <a:rPr lang="en-US" b="1" dirty="0">
                  <a:solidFill>
                    <a:schemeClr val="bg1"/>
                  </a:solidFill>
                  <a:latin typeface="Montserrat-Bold" panose="00000800000000000000" pitchFamily="50" charset="0"/>
                </a:rPr>
                <a:t>STYLES OF LEADERSHIP</a:t>
              </a:r>
              <a:endParaRPr lang="ru-RU" b="1" dirty="0">
                <a:solidFill>
                  <a:schemeClr val="bg1"/>
                </a:solidFill>
                <a:latin typeface="Montserrat-Bold" panose="00000800000000000000" pitchFamily="50" charset="0"/>
              </a:endParaRPr>
            </a:p>
          </p:txBody>
        </p:sp>
        <p:sp>
          <p:nvSpPr>
            <p:cNvPr id="4" name="TextBox 3">
              <a:extLst>
                <a:ext uri="{FF2B5EF4-FFF2-40B4-BE49-F238E27FC236}">
                  <a16:creationId xmlns:a16="http://schemas.microsoft.com/office/drawing/2014/main" id="{120C6E8E-90AA-C38F-8C1B-8E5030B0F23C}"/>
                </a:ext>
              </a:extLst>
            </p:cNvPr>
            <p:cNvSpPr txBox="1">
              <a:spLocks noChangeArrowheads="1"/>
            </p:cNvSpPr>
            <p:nvPr/>
          </p:nvSpPr>
          <p:spPr bwMode="auto">
            <a:xfrm>
              <a:off x="601975" y="1609238"/>
              <a:ext cx="7027661" cy="78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p:txBody>
        </p:sp>
      </p:grpSp>
      <p:sp>
        <p:nvSpPr>
          <p:cNvPr id="20" name="Diamond 19">
            <a:extLst>
              <a:ext uri="{FF2B5EF4-FFF2-40B4-BE49-F238E27FC236}">
                <a16:creationId xmlns:a16="http://schemas.microsoft.com/office/drawing/2014/main" id="{535E8529-38E3-8BA1-C391-F836ECD9250B}"/>
              </a:ext>
            </a:extLst>
          </p:cNvPr>
          <p:cNvSpPr/>
          <p:nvPr/>
        </p:nvSpPr>
        <p:spPr>
          <a:xfrm>
            <a:off x="1169996" y="3069000"/>
            <a:ext cx="720000" cy="72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4396104-8A8D-D06F-4223-BABE8B2454E2}"/>
              </a:ext>
            </a:extLst>
          </p:cNvPr>
          <p:cNvSpPr/>
          <p:nvPr/>
        </p:nvSpPr>
        <p:spPr>
          <a:xfrm>
            <a:off x="1743281" y="6522990"/>
            <a:ext cx="10448720" cy="291777"/>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59061AF5-3C4D-B210-8963-0B5E561F2A68}"/>
              </a:ext>
            </a:extLst>
          </p:cNvPr>
          <p:cNvGrpSpPr/>
          <p:nvPr/>
        </p:nvGrpSpPr>
        <p:grpSpPr>
          <a:xfrm>
            <a:off x="4287280" y="7381570"/>
            <a:ext cx="5921959" cy="2576208"/>
            <a:chOff x="594039" y="1299676"/>
            <a:chExt cx="7035597" cy="2576208"/>
          </a:xfrm>
        </p:grpSpPr>
        <p:sp>
          <p:nvSpPr>
            <p:cNvPr id="7" name="TextBox 6">
              <a:extLst>
                <a:ext uri="{FF2B5EF4-FFF2-40B4-BE49-F238E27FC236}">
                  <a16:creationId xmlns:a16="http://schemas.microsoft.com/office/drawing/2014/main" id="{99DED9C9-775E-D5BE-1012-8607B13B03A2}"/>
                </a:ext>
              </a:extLst>
            </p:cNvPr>
            <p:cNvSpPr txBox="1">
              <a:spLocks noChangeArrowheads="1"/>
            </p:cNvSpPr>
            <p:nvPr/>
          </p:nvSpPr>
          <p:spPr bwMode="auto">
            <a:xfrm>
              <a:off x="594039" y="1299676"/>
              <a:ext cx="1682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bg1"/>
                  </a:solidFill>
                  <a:latin typeface="Montserrat-Bold" panose="00000800000000000000" pitchFamily="50" charset="0"/>
                </a:rPr>
                <a:t>Investment</a:t>
              </a:r>
              <a:endParaRPr lang="ru-RU" b="1" dirty="0">
                <a:solidFill>
                  <a:schemeClr val="bg1"/>
                </a:solidFill>
                <a:latin typeface="Montserrat-Bold" panose="00000800000000000000" pitchFamily="50" charset="0"/>
              </a:endParaRPr>
            </a:p>
          </p:txBody>
        </p:sp>
        <p:sp>
          <p:nvSpPr>
            <p:cNvPr id="10" name="TextBox 9">
              <a:extLst>
                <a:ext uri="{FF2B5EF4-FFF2-40B4-BE49-F238E27FC236}">
                  <a16:creationId xmlns:a16="http://schemas.microsoft.com/office/drawing/2014/main" id="{2CA16A22-B8DD-3D98-72F4-C79C7026B151}"/>
                </a:ext>
              </a:extLst>
            </p:cNvPr>
            <p:cNvSpPr txBox="1">
              <a:spLocks noChangeArrowheads="1"/>
            </p:cNvSpPr>
            <p:nvPr/>
          </p:nvSpPr>
          <p:spPr bwMode="auto">
            <a:xfrm>
              <a:off x="601975" y="1609238"/>
              <a:ext cx="7027661" cy="226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a:p>
              <a:pPr eaLnBrk="1" hangingPunct="1">
                <a:lnSpc>
                  <a:spcPct val="150000"/>
                </a:lnSpc>
              </a:pPr>
              <a:endParaRPr lang="en-US" sz="1600" dirty="0">
                <a:solidFill>
                  <a:schemeClr val="bg1"/>
                </a:solidFill>
                <a:latin typeface="Montserrat Light" panose="00000400000000000000" pitchFamily="50" charset="0"/>
              </a:endParaRPr>
            </a:p>
            <a:p>
              <a:pPr>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endParaRPr lang="ru-RU" sz="1600" dirty="0">
                <a:solidFill>
                  <a:schemeClr val="bg1"/>
                </a:solidFill>
                <a:latin typeface="Montserrat Light" panose="00000400000000000000" pitchFamily="50" charset="0"/>
              </a:endParaRPr>
            </a:p>
            <a:p>
              <a:pPr eaLnBrk="1" hangingPunct="1">
                <a:lnSpc>
                  <a:spcPct val="150000"/>
                </a:lnSpc>
              </a:pPr>
              <a:endParaRPr lang="ru-RU" sz="1600" dirty="0">
                <a:solidFill>
                  <a:schemeClr val="bg1"/>
                </a:solidFill>
                <a:latin typeface="Montserrat Light" panose="00000400000000000000" pitchFamily="50" charset="0"/>
              </a:endParaRPr>
            </a:p>
          </p:txBody>
        </p:sp>
      </p:grpSp>
      <p:grpSp>
        <p:nvGrpSpPr>
          <p:cNvPr id="23" name="Group 22">
            <a:extLst>
              <a:ext uri="{FF2B5EF4-FFF2-40B4-BE49-F238E27FC236}">
                <a16:creationId xmlns:a16="http://schemas.microsoft.com/office/drawing/2014/main" id="{DC3A15ED-D377-9056-2FA7-5E8F92DBC3DB}"/>
              </a:ext>
            </a:extLst>
          </p:cNvPr>
          <p:cNvGrpSpPr/>
          <p:nvPr/>
        </p:nvGrpSpPr>
        <p:grpSpPr>
          <a:xfrm>
            <a:off x="12192000" y="-47092"/>
            <a:ext cx="10468624" cy="6873610"/>
            <a:chOff x="12192000" y="-47092"/>
            <a:chExt cx="10468624" cy="6873610"/>
          </a:xfrm>
        </p:grpSpPr>
        <p:pic>
          <p:nvPicPr>
            <p:cNvPr id="21" name="Picture 20">
              <a:extLst>
                <a:ext uri="{FF2B5EF4-FFF2-40B4-BE49-F238E27FC236}">
                  <a16:creationId xmlns:a16="http://schemas.microsoft.com/office/drawing/2014/main" id="{1C52CE77-554B-23FB-DD91-754717C2105D}"/>
                </a:ext>
              </a:extLst>
            </p:cNvPr>
            <p:cNvPicPr>
              <a:picLocks noChangeAspect="1"/>
            </p:cNvPicPr>
            <p:nvPr/>
          </p:nvPicPr>
          <p:blipFill rotWithShape="1">
            <a:blip r:embed="rId2">
              <a:extLst>
                <a:ext uri="{28A0092B-C50C-407E-A947-70E740481C1C}">
                  <a14:useLocalDpi xmlns:a14="http://schemas.microsoft.com/office/drawing/2010/main" val="0"/>
                </a:ext>
              </a:extLst>
            </a:blip>
            <a:srcRect b="1841"/>
            <a:stretch/>
          </p:blipFill>
          <p:spPr>
            <a:xfrm>
              <a:off x="12192000" y="-20064"/>
              <a:ext cx="10452120" cy="6846582"/>
            </a:xfrm>
            <a:prstGeom prst="rect">
              <a:avLst/>
            </a:prstGeom>
          </p:spPr>
        </p:pic>
        <p:sp>
          <p:nvSpPr>
            <p:cNvPr id="22" name="Rectangle 21">
              <a:extLst>
                <a:ext uri="{FF2B5EF4-FFF2-40B4-BE49-F238E27FC236}">
                  <a16:creationId xmlns:a16="http://schemas.microsoft.com/office/drawing/2014/main" id="{838D4EF5-52C8-5A88-E851-7DBCCF1C28C1}"/>
                </a:ext>
              </a:extLst>
            </p:cNvPr>
            <p:cNvSpPr/>
            <p:nvPr/>
          </p:nvSpPr>
          <p:spPr>
            <a:xfrm>
              <a:off x="12211904" y="-47092"/>
              <a:ext cx="10448720" cy="6846582"/>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0151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9877844-F657-DA59-277D-356BF86A3C9C}"/>
              </a:ext>
            </a:extLst>
          </p:cNvPr>
          <p:cNvGrpSpPr/>
          <p:nvPr/>
        </p:nvGrpSpPr>
        <p:grpSpPr>
          <a:xfrm>
            <a:off x="1732779" y="-47092"/>
            <a:ext cx="10468624" cy="6873610"/>
            <a:chOff x="12192000" y="-47092"/>
            <a:chExt cx="10468624" cy="6873610"/>
          </a:xfrm>
        </p:grpSpPr>
        <p:pic>
          <p:nvPicPr>
            <p:cNvPr id="10" name="Picture 9">
              <a:extLst>
                <a:ext uri="{FF2B5EF4-FFF2-40B4-BE49-F238E27FC236}">
                  <a16:creationId xmlns:a16="http://schemas.microsoft.com/office/drawing/2014/main" id="{94E03518-775A-26B9-DCE3-9A64CF0A0552}"/>
                </a:ext>
              </a:extLst>
            </p:cNvPr>
            <p:cNvPicPr>
              <a:picLocks noChangeAspect="1"/>
            </p:cNvPicPr>
            <p:nvPr/>
          </p:nvPicPr>
          <p:blipFill rotWithShape="1">
            <a:blip r:embed="rId2">
              <a:extLst>
                <a:ext uri="{28A0092B-C50C-407E-A947-70E740481C1C}">
                  <a14:useLocalDpi xmlns:a14="http://schemas.microsoft.com/office/drawing/2010/main" val="0"/>
                </a:ext>
              </a:extLst>
            </a:blip>
            <a:srcRect b="1841"/>
            <a:stretch/>
          </p:blipFill>
          <p:spPr>
            <a:xfrm>
              <a:off x="12192000" y="-20064"/>
              <a:ext cx="10452120" cy="6846582"/>
            </a:xfrm>
            <a:prstGeom prst="rect">
              <a:avLst/>
            </a:prstGeom>
          </p:spPr>
        </p:pic>
        <p:sp>
          <p:nvSpPr>
            <p:cNvPr id="12" name="Rectangle 11">
              <a:extLst>
                <a:ext uri="{FF2B5EF4-FFF2-40B4-BE49-F238E27FC236}">
                  <a16:creationId xmlns:a16="http://schemas.microsoft.com/office/drawing/2014/main" id="{E0C7B5DB-73EF-6A1B-36FD-3BA26485FD85}"/>
                </a:ext>
              </a:extLst>
            </p:cNvPr>
            <p:cNvSpPr/>
            <p:nvPr/>
          </p:nvSpPr>
          <p:spPr>
            <a:xfrm>
              <a:off x="12211904" y="-47092"/>
              <a:ext cx="10448720" cy="6846582"/>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89267B40-11C9-9153-A29F-F65DF623C2F2}"/>
              </a:ext>
            </a:extLst>
          </p:cNvPr>
          <p:cNvSpPr/>
          <p:nvPr/>
        </p:nvSpPr>
        <p:spPr>
          <a:xfrm>
            <a:off x="-9257" y="-31814"/>
            <a:ext cx="1749113" cy="684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02B77373-4031-140B-C0A4-3140D943CF61}"/>
              </a:ext>
            </a:extLst>
          </p:cNvPr>
          <p:cNvGrpSpPr/>
          <p:nvPr/>
        </p:nvGrpSpPr>
        <p:grpSpPr>
          <a:xfrm>
            <a:off x="12759918" y="5352526"/>
            <a:ext cx="5915279" cy="1158715"/>
            <a:chOff x="601975" y="1239906"/>
            <a:chExt cx="7027661" cy="1158715"/>
          </a:xfrm>
        </p:grpSpPr>
        <p:sp>
          <p:nvSpPr>
            <p:cNvPr id="19" name="TextBox 18">
              <a:extLst>
                <a:ext uri="{FF2B5EF4-FFF2-40B4-BE49-F238E27FC236}">
                  <a16:creationId xmlns:a16="http://schemas.microsoft.com/office/drawing/2014/main" id="{6D9AE19B-7085-C186-A16C-1E3F3ECE20D4}"/>
                </a:ext>
              </a:extLst>
            </p:cNvPr>
            <p:cNvSpPr txBox="1">
              <a:spLocks noChangeArrowheads="1"/>
            </p:cNvSpPr>
            <p:nvPr/>
          </p:nvSpPr>
          <p:spPr bwMode="auto">
            <a:xfrm>
              <a:off x="2263385" y="1239906"/>
              <a:ext cx="3696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r>
                <a:rPr lang="en-US" b="1" dirty="0">
                  <a:solidFill>
                    <a:schemeClr val="bg1"/>
                  </a:solidFill>
                  <a:latin typeface="Montserrat-Bold" panose="00000800000000000000" pitchFamily="50" charset="0"/>
                </a:rPr>
                <a:t>STYLES OF LEADERSHIP</a:t>
              </a:r>
              <a:endParaRPr lang="ru-RU" b="1" dirty="0">
                <a:solidFill>
                  <a:schemeClr val="bg1"/>
                </a:solidFill>
                <a:latin typeface="Montserrat-Bold" panose="00000800000000000000" pitchFamily="50" charset="0"/>
              </a:endParaRPr>
            </a:p>
          </p:txBody>
        </p:sp>
        <p:sp>
          <p:nvSpPr>
            <p:cNvPr id="20" name="TextBox 19">
              <a:extLst>
                <a:ext uri="{FF2B5EF4-FFF2-40B4-BE49-F238E27FC236}">
                  <a16:creationId xmlns:a16="http://schemas.microsoft.com/office/drawing/2014/main" id="{758BECD2-07FE-F89D-303C-7A0856347892}"/>
                </a:ext>
              </a:extLst>
            </p:cNvPr>
            <p:cNvSpPr txBox="1">
              <a:spLocks noChangeArrowheads="1"/>
            </p:cNvSpPr>
            <p:nvPr/>
          </p:nvSpPr>
          <p:spPr bwMode="auto">
            <a:xfrm>
              <a:off x="601975" y="1609238"/>
              <a:ext cx="7027661" cy="78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p:txBody>
        </p:sp>
      </p:grpSp>
      <p:sp>
        <p:nvSpPr>
          <p:cNvPr id="53" name="TextBox 52">
            <a:extLst>
              <a:ext uri="{FF2B5EF4-FFF2-40B4-BE49-F238E27FC236}">
                <a16:creationId xmlns:a16="http://schemas.microsoft.com/office/drawing/2014/main" id="{82434AAD-6276-EC0A-31ED-589DD1285475}"/>
              </a:ext>
            </a:extLst>
          </p:cNvPr>
          <p:cNvSpPr txBox="1"/>
          <p:nvPr/>
        </p:nvSpPr>
        <p:spPr>
          <a:xfrm>
            <a:off x="6611134" y="6421241"/>
            <a:ext cx="5587690" cy="369332"/>
          </a:xfrm>
          <a:prstGeom prst="rect">
            <a:avLst/>
          </a:prstGeom>
          <a:noFill/>
        </p:spPr>
        <p:txBody>
          <a:bodyPr wrap="square" rtlCol="0">
            <a:spAutoFit/>
          </a:bodyPr>
          <a:lstStyle/>
          <a:p>
            <a:pPr algn="r"/>
            <a:r>
              <a:rPr lang="en-US" spc="600" dirty="0">
                <a:solidFill>
                  <a:schemeClr val="bg1"/>
                </a:solidFill>
                <a:latin typeface="Montserrat Light" pitchFamily="2" charset="77"/>
              </a:rPr>
              <a:t>WWW.PPTHEMES.COM </a:t>
            </a:r>
          </a:p>
        </p:txBody>
      </p:sp>
      <p:grpSp>
        <p:nvGrpSpPr>
          <p:cNvPr id="21" name="Group 20">
            <a:extLst>
              <a:ext uri="{FF2B5EF4-FFF2-40B4-BE49-F238E27FC236}">
                <a16:creationId xmlns:a16="http://schemas.microsoft.com/office/drawing/2014/main" id="{167A7D8C-1490-E3BC-3828-71DD91F93E51}"/>
              </a:ext>
            </a:extLst>
          </p:cNvPr>
          <p:cNvGrpSpPr/>
          <p:nvPr/>
        </p:nvGrpSpPr>
        <p:grpSpPr>
          <a:xfrm>
            <a:off x="12191999" y="-41680"/>
            <a:ext cx="12494478" cy="6906581"/>
            <a:chOff x="12191999" y="-41680"/>
            <a:chExt cx="12494478" cy="6906581"/>
          </a:xfrm>
        </p:grpSpPr>
        <p:pic>
          <p:nvPicPr>
            <p:cNvPr id="2" name="Picture 1">
              <a:extLst>
                <a:ext uri="{FF2B5EF4-FFF2-40B4-BE49-F238E27FC236}">
                  <a16:creationId xmlns:a16="http://schemas.microsoft.com/office/drawing/2014/main" id="{C8ED8B70-92DA-49CA-3727-AACE35BC4AE1}"/>
                </a:ext>
              </a:extLst>
            </p:cNvPr>
            <p:cNvPicPr>
              <a:picLocks noChangeAspect="1"/>
            </p:cNvPicPr>
            <p:nvPr/>
          </p:nvPicPr>
          <p:blipFill rotWithShape="1">
            <a:blip r:embed="rId3">
              <a:extLst>
                <a:ext uri="{28A0092B-C50C-407E-A947-70E740481C1C}">
                  <a14:useLocalDpi xmlns:a14="http://schemas.microsoft.com/office/drawing/2010/main" val="0"/>
                </a:ext>
              </a:extLst>
            </a:blip>
            <a:srcRect r="12463"/>
            <a:stretch/>
          </p:blipFill>
          <p:spPr>
            <a:xfrm flipH="1">
              <a:off x="12198681" y="-41680"/>
              <a:ext cx="12487796" cy="6889814"/>
            </a:xfrm>
            <a:prstGeom prst="rect">
              <a:avLst/>
            </a:prstGeom>
          </p:spPr>
        </p:pic>
        <p:sp>
          <p:nvSpPr>
            <p:cNvPr id="6" name="Rectangle 5">
              <a:extLst>
                <a:ext uri="{FF2B5EF4-FFF2-40B4-BE49-F238E27FC236}">
                  <a16:creationId xmlns:a16="http://schemas.microsoft.com/office/drawing/2014/main" id="{55786E32-7D13-C5C9-890C-C84D82A4198A}"/>
                </a:ext>
              </a:extLst>
            </p:cNvPr>
            <p:cNvSpPr/>
            <p:nvPr/>
          </p:nvSpPr>
          <p:spPr>
            <a:xfrm>
              <a:off x="12191999" y="-31814"/>
              <a:ext cx="12494478" cy="6896715"/>
            </a:xfrm>
            <a:prstGeom prst="rect">
              <a:avLst/>
            </a:prstGeom>
            <a:solidFill>
              <a:srgbClr val="031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Diamond 41">
            <a:extLst>
              <a:ext uri="{FF2B5EF4-FFF2-40B4-BE49-F238E27FC236}">
                <a16:creationId xmlns:a16="http://schemas.microsoft.com/office/drawing/2014/main" id="{C5FAAB6C-C6DE-4C3E-CF7B-5C55128EE02D}"/>
              </a:ext>
            </a:extLst>
          </p:cNvPr>
          <p:cNvSpPr/>
          <p:nvPr/>
        </p:nvSpPr>
        <p:spPr>
          <a:xfrm>
            <a:off x="4379977" y="3167946"/>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465FE290-8C8A-A662-17CB-264E51057509}"/>
              </a:ext>
            </a:extLst>
          </p:cNvPr>
          <p:cNvSpPr/>
          <p:nvPr/>
        </p:nvSpPr>
        <p:spPr>
          <a:xfrm>
            <a:off x="5736000" y="3167946"/>
            <a:ext cx="360000" cy="3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C6D828EB-E7EA-5773-9652-AE53FB5D669F}"/>
              </a:ext>
            </a:extLst>
          </p:cNvPr>
          <p:cNvSpPr/>
          <p:nvPr/>
        </p:nvSpPr>
        <p:spPr>
          <a:xfrm>
            <a:off x="5298257" y="3167946"/>
            <a:ext cx="360000" cy="360000"/>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656A2FA-6551-A4AE-720D-48131EC1B454}"/>
              </a:ext>
            </a:extLst>
          </p:cNvPr>
          <p:cNvSpPr txBox="1"/>
          <p:nvPr/>
        </p:nvSpPr>
        <p:spPr>
          <a:xfrm>
            <a:off x="4287280" y="1692968"/>
            <a:ext cx="5844168" cy="1446550"/>
          </a:xfrm>
          <a:prstGeom prst="rect">
            <a:avLst/>
          </a:prstGeom>
          <a:noFill/>
        </p:spPr>
        <p:txBody>
          <a:bodyPr wrap="square" rtlCol="0">
            <a:spAutoFit/>
          </a:bodyPr>
          <a:lstStyle/>
          <a:p>
            <a:r>
              <a:rPr lang="en-US" sz="4400" b="1" dirty="0">
                <a:solidFill>
                  <a:schemeClr val="bg1"/>
                </a:solidFill>
                <a:latin typeface="Montserrat" pitchFamily="2" charset="77"/>
              </a:rPr>
              <a:t>DEFINITION</a:t>
            </a:r>
            <a:r>
              <a:rPr lang="en-US" sz="4400" dirty="0">
                <a:solidFill>
                  <a:schemeClr val="bg1"/>
                </a:solidFill>
                <a:latin typeface="Montserrat" pitchFamily="2" charset="77"/>
              </a:rPr>
              <a:t> OF LIDERSHIP</a:t>
            </a:r>
          </a:p>
        </p:txBody>
      </p:sp>
      <p:sp>
        <p:nvSpPr>
          <p:cNvPr id="8" name="Diamond 7">
            <a:extLst>
              <a:ext uri="{FF2B5EF4-FFF2-40B4-BE49-F238E27FC236}">
                <a16:creationId xmlns:a16="http://schemas.microsoft.com/office/drawing/2014/main" id="{21DFFB8E-C406-CF59-4CA2-EACEAF0C708E}"/>
              </a:ext>
            </a:extLst>
          </p:cNvPr>
          <p:cNvSpPr/>
          <p:nvPr/>
        </p:nvSpPr>
        <p:spPr>
          <a:xfrm>
            <a:off x="4839117" y="3167946"/>
            <a:ext cx="360000" cy="3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3C663A5-0996-8893-E730-E5C86AEB7C2A}"/>
              </a:ext>
            </a:extLst>
          </p:cNvPr>
          <p:cNvSpPr/>
          <p:nvPr/>
        </p:nvSpPr>
        <p:spPr>
          <a:xfrm>
            <a:off x="6180804" y="3167946"/>
            <a:ext cx="360000" cy="3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5F5EEFC-97BA-E025-2DD1-0863FB7E0BFA}"/>
              </a:ext>
            </a:extLst>
          </p:cNvPr>
          <p:cNvGrpSpPr/>
          <p:nvPr/>
        </p:nvGrpSpPr>
        <p:grpSpPr>
          <a:xfrm>
            <a:off x="4287280" y="3718483"/>
            <a:ext cx="5921959" cy="2576208"/>
            <a:chOff x="594039" y="1299676"/>
            <a:chExt cx="7035597" cy="2576208"/>
          </a:xfrm>
        </p:grpSpPr>
        <p:sp>
          <p:nvSpPr>
            <p:cNvPr id="16" name="TextBox 15">
              <a:extLst>
                <a:ext uri="{FF2B5EF4-FFF2-40B4-BE49-F238E27FC236}">
                  <a16:creationId xmlns:a16="http://schemas.microsoft.com/office/drawing/2014/main" id="{C0D8A5DA-2CE6-3F64-7E91-ACA95B5D06E7}"/>
                </a:ext>
              </a:extLst>
            </p:cNvPr>
            <p:cNvSpPr txBox="1">
              <a:spLocks noChangeArrowheads="1"/>
            </p:cNvSpPr>
            <p:nvPr/>
          </p:nvSpPr>
          <p:spPr bwMode="auto">
            <a:xfrm>
              <a:off x="594039" y="1299676"/>
              <a:ext cx="1682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bg1"/>
                  </a:solidFill>
                  <a:latin typeface="Montserrat-Bold" panose="00000800000000000000" pitchFamily="50" charset="0"/>
                </a:rPr>
                <a:t>Investment</a:t>
              </a:r>
              <a:endParaRPr lang="ru-RU" b="1" dirty="0">
                <a:solidFill>
                  <a:schemeClr val="bg1"/>
                </a:solidFill>
                <a:latin typeface="Montserrat-Bold" panose="00000800000000000000" pitchFamily="50" charset="0"/>
              </a:endParaRPr>
            </a:p>
          </p:txBody>
        </p:sp>
        <p:sp>
          <p:nvSpPr>
            <p:cNvPr id="17" name="TextBox 16">
              <a:extLst>
                <a:ext uri="{FF2B5EF4-FFF2-40B4-BE49-F238E27FC236}">
                  <a16:creationId xmlns:a16="http://schemas.microsoft.com/office/drawing/2014/main" id="{1EBFC41E-5DDA-04C1-4066-7217A5BDA3E6}"/>
                </a:ext>
              </a:extLst>
            </p:cNvPr>
            <p:cNvSpPr txBox="1">
              <a:spLocks noChangeArrowheads="1"/>
            </p:cNvSpPr>
            <p:nvPr/>
          </p:nvSpPr>
          <p:spPr bwMode="auto">
            <a:xfrm>
              <a:off x="601975" y="1609238"/>
              <a:ext cx="7027661" cy="226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a:p>
              <a:pPr eaLnBrk="1" hangingPunct="1">
                <a:lnSpc>
                  <a:spcPct val="150000"/>
                </a:lnSpc>
              </a:pPr>
              <a:endParaRPr lang="en-US" sz="1600" dirty="0">
                <a:solidFill>
                  <a:schemeClr val="bg1"/>
                </a:solidFill>
                <a:latin typeface="Montserrat Light" panose="00000400000000000000" pitchFamily="50" charset="0"/>
              </a:endParaRPr>
            </a:p>
            <a:p>
              <a:pPr>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endParaRPr lang="ru-RU" sz="1600" dirty="0">
                <a:solidFill>
                  <a:schemeClr val="bg1"/>
                </a:solidFill>
                <a:latin typeface="Montserrat Light" panose="00000400000000000000" pitchFamily="50" charset="0"/>
              </a:endParaRPr>
            </a:p>
            <a:p>
              <a:pPr eaLnBrk="1" hangingPunct="1">
                <a:lnSpc>
                  <a:spcPct val="150000"/>
                </a:lnSpc>
              </a:pPr>
              <a:endParaRPr lang="ru-RU" sz="1600" dirty="0">
                <a:solidFill>
                  <a:schemeClr val="bg1"/>
                </a:solidFill>
                <a:latin typeface="Montserrat Light" panose="00000400000000000000" pitchFamily="50" charset="0"/>
              </a:endParaRPr>
            </a:p>
          </p:txBody>
        </p:sp>
      </p:grpSp>
      <p:sp>
        <p:nvSpPr>
          <p:cNvPr id="39" name="Diamond 38">
            <a:extLst>
              <a:ext uri="{FF2B5EF4-FFF2-40B4-BE49-F238E27FC236}">
                <a16:creationId xmlns:a16="http://schemas.microsoft.com/office/drawing/2014/main" id="{0A53FDB5-8B45-2506-A392-9D328D5A3EC3}"/>
              </a:ext>
            </a:extLst>
          </p:cNvPr>
          <p:cNvSpPr/>
          <p:nvPr/>
        </p:nvSpPr>
        <p:spPr>
          <a:xfrm>
            <a:off x="-474486" y="1348797"/>
            <a:ext cx="2160000" cy="21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516647C1-AC26-B8BD-B6BD-784002349759}"/>
              </a:ext>
            </a:extLst>
          </p:cNvPr>
          <p:cNvSpPr/>
          <p:nvPr/>
        </p:nvSpPr>
        <p:spPr>
          <a:xfrm>
            <a:off x="699562" y="2490815"/>
            <a:ext cx="2160000" cy="2160000"/>
          </a:xfrm>
          <a:prstGeom prst="diamond">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93A02406-42C1-74E2-EBD6-21A9CF95386A}"/>
              </a:ext>
            </a:extLst>
          </p:cNvPr>
          <p:cNvSpPr/>
          <p:nvPr/>
        </p:nvSpPr>
        <p:spPr>
          <a:xfrm>
            <a:off x="659856" y="168593"/>
            <a:ext cx="2160000" cy="2160000"/>
          </a:xfrm>
          <a:prstGeom prst="diamon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12C0E848-C645-0759-55B9-7047D013FA57}"/>
              </a:ext>
            </a:extLst>
          </p:cNvPr>
          <p:cNvSpPr/>
          <p:nvPr/>
        </p:nvSpPr>
        <p:spPr>
          <a:xfrm>
            <a:off x="1810271" y="1336243"/>
            <a:ext cx="2160000" cy="21600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4" name="Graphic 23" descr="Group success">
            <a:extLst>
              <a:ext uri="{FF2B5EF4-FFF2-40B4-BE49-F238E27FC236}">
                <a16:creationId xmlns:a16="http://schemas.microsoft.com/office/drawing/2014/main" id="{5278CD3D-BD10-EE78-D853-A20D3DA697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66192" y="1918705"/>
            <a:ext cx="1120720" cy="1120720"/>
          </a:xfrm>
          <a:prstGeom prst="rect">
            <a:avLst/>
          </a:prstGeom>
        </p:spPr>
      </p:pic>
    </p:spTree>
    <p:extLst>
      <p:ext uri="{BB962C8B-B14F-4D97-AF65-F5344CB8AC3E}">
        <p14:creationId xmlns:p14="http://schemas.microsoft.com/office/powerpoint/2010/main" val="2504063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theme/theme1.xml><?xml version="1.0" encoding="utf-8"?>
<a:theme xmlns:a="http://schemas.openxmlformats.org/drawingml/2006/main" name="Office Theme">
  <a:themeElements>
    <a:clrScheme name="leadership template">
      <a:dk1>
        <a:srgbClr val="000000"/>
      </a:dk1>
      <a:lt1>
        <a:srgbClr val="FFFFFF"/>
      </a:lt1>
      <a:dk2>
        <a:srgbClr val="212745"/>
      </a:dk2>
      <a:lt2>
        <a:srgbClr val="B4DCFA"/>
      </a:lt2>
      <a:accent1>
        <a:srgbClr val="000B49"/>
      </a:accent1>
      <a:accent2>
        <a:srgbClr val="30C4D2"/>
      </a:accent2>
      <a:accent3>
        <a:srgbClr val="F49401"/>
      </a:accent3>
      <a:accent4>
        <a:srgbClr val="F93043"/>
      </a:accent4>
      <a:accent5>
        <a:srgbClr val="3C2077"/>
      </a:accent5>
      <a:accent6>
        <a:srgbClr val="CDD0CF"/>
      </a:accent6>
      <a:hlink>
        <a:srgbClr val="56C7AA"/>
      </a:hlink>
      <a:folHlink>
        <a:srgbClr val="59A8D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2196</TotalTime>
  <Words>1590</Words>
  <Application>Microsoft Office PowerPoint</Application>
  <PresentationFormat>Widescreen</PresentationFormat>
  <Paragraphs>279</Paragraphs>
  <Slides>20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Calibri</vt:lpstr>
      <vt:lpstr>Calibri Light</vt:lpstr>
      <vt:lpstr>Gill Sans</vt:lpstr>
      <vt:lpstr>Lato</vt:lpstr>
      <vt:lpstr>Lato Black</vt:lpstr>
      <vt:lpstr>Lato Light</vt:lpstr>
      <vt:lpstr>Montserrat</vt:lpstr>
      <vt:lpstr>Montserrat Black</vt:lpstr>
      <vt:lpstr>Montserrat Light</vt:lpstr>
      <vt:lpstr>Montserrat-Bold</vt:lpstr>
      <vt:lpstr>Raleway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95</cp:revision>
  <dcterms:created xsi:type="dcterms:W3CDTF">2020-04-22T15:34:04Z</dcterms:created>
  <dcterms:modified xsi:type="dcterms:W3CDTF">2025-04-26T18:50:41Z</dcterms:modified>
</cp:coreProperties>
</file>