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webextensions/webextension4.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6"/>
  </p:notesMasterIdLst>
  <p:handoutMasterIdLst>
    <p:handoutMasterId r:id="rId17"/>
  </p:handoutMasterIdLst>
  <p:sldIdLst>
    <p:sldId id="1482" r:id="rId2"/>
    <p:sldId id="1780" r:id="rId3"/>
    <p:sldId id="1781" r:id="rId4"/>
    <p:sldId id="1779" r:id="rId5"/>
    <p:sldId id="1782" r:id="rId6"/>
    <p:sldId id="1783" r:id="rId7"/>
    <p:sldId id="1785" r:id="rId8"/>
    <p:sldId id="1784" r:id="rId9"/>
    <p:sldId id="1786" r:id="rId10"/>
    <p:sldId id="1787" r:id="rId11"/>
    <p:sldId id="1790" r:id="rId12"/>
    <p:sldId id="1789" r:id="rId13"/>
    <p:sldId id="1788" r:id="rId14"/>
    <p:sldId id="1791"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365F"/>
    <a:srgbClr val="7532A3"/>
    <a:srgbClr val="00B29C"/>
    <a:srgbClr val="8BCA01"/>
    <a:srgbClr val="FF4F03"/>
    <a:srgbClr val="F9C500"/>
    <a:srgbClr val="36AD96"/>
    <a:srgbClr val="55AF80"/>
    <a:srgbClr val="FD9B27"/>
    <a:srgbClr val="652D6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95CDAA-FD62-40F3-9F90-AADE2CDC0AFB}" v="1" dt="2025-05-01T16:14:46.9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53" autoAdjust="0"/>
    <p:restoredTop sz="94660"/>
  </p:normalViewPr>
  <p:slideViewPr>
    <p:cSldViewPr snapToGrid="0">
      <p:cViewPr varScale="1">
        <p:scale>
          <a:sx n="112" d="100"/>
          <a:sy n="112" d="100"/>
        </p:scale>
        <p:origin x="816" y="108"/>
      </p:cViewPr>
      <p:guideLst/>
    </p:cSldViewPr>
  </p:slideViewPr>
  <p:notesTextViewPr>
    <p:cViewPr>
      <p:scale>
        <a:sx n="3" d="2"/>
        <a:sy n="3" d="2"/>
      </p:scale>
      <p:origin x="0" y="0"/>
    </p:cViewPr>
  </p:notesText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2C95CDAA-FD62-40F3-9F90-AADE2CDC0AFB}"/>
    <pc:docChg chg="addSld delSld modSld sldOrd">
      <pc:chgData name="Jolie Serrano Delgado" userId="d52b4219-5c60-4a0c-87ad-b1ec335c0c37" providerId="ADAL" clId="{2C95CDAA-FD62-40F3-9F90-AADE2CDC0AFB}" dt="2025-05-01T16:15:01.542" v="5" actId="47"/>
      <pc:docMkLst>
        <pc:docMk/>
      </pc:docMkLst>
      <pc:sldChg chg="add">
        <pc:chgData name="Jolie Serrano Delgado" userId="d52b4219-5c60-4a0c-87ad-b1ec335c0c37" providerId="ADAL" clId="{2C95CDAA-FD62-40F3-9F90-AADE2CDC0AFB}" dt="2025-05-01T16:14:46.952" v="0"/>
        <pc:sldMkLst>
          <pc:docMk/>
          <pc:sldMk cId="0" sldId="1482"/>
        </pc:sldMkLst>
      </pc:sldChg>
      <pc:sldChg chg="del">
        <pc:chgData name="Jolie Serrano Delgado" userId="d52b4219-5c60-4a0c-87ad-b1ec335c0c37" providerId="ADAL" clId="{2C95CDAA-FD62-40F3-9F90-AADE2CDC0AFB}" dt="2025-05-01T16:14:52.565" v="3" actId="47"/>
        <pc:sldMkLst>
          <pc:docMk/>
          <pc:sldMk cId="3313802975" sldId="1772"/>
        </pc:sldMkLst>
      </pc:sldChg>
      <pc:sldChg chg="del">
        <pc:chgData name="Jolie Serrano Delgado" userId="d52b4219-5c60-4a0c-87ad-b1ec335c0c37" providerId="ADAL" clId="{2C95CDAA-FD62-40F3-9F90-AADE2CDC0AFB}" dt="2025-05-01T16:15:01.542" v="5" actId="47"/>
        <pc:sldMkLst>
          <pc:docMk/>
          <pc:sldMk cId="3460216635" sldId="1778"/>
        </pc:sldMkLst>
      </pc:sldChg>
      <pc:sldChg chg="modSp add mod ord">
        <pc:chgData name="Jolie Serrano Delgado" userId="d52b4219-5c60-4a0c-87ad-b1ec335c0c37" providerId="ADAL" clId="{2C95CDAA-FD62-40F3-9F90-AADE2CDC0AFB}" dt="2025-05-01T16:14:56.425" v="4" actId="207"/>
        <pc:sldMkLst>
          <pc:docMk/>
          <pc:sldMk cId="3573392034" sldId="1791"/>
        </pc:sldMkLst>
        <pc:spChg chg="mod">
          <ac:chgData name="Jolie Serrano Delgado" userId="d52b4219-5c60-4a0c-87ad-b1ec335c0c37" providerId="ADAL" clId="{2C95CDAA-FD62-40F3-9F90-AADE2CDC0AFB}" dt="2025-05-01T16:14:56.425" v="4" actId="207"/>
          <ac:spMkLst>
            <pc:docMk/>
            <pc:sldMk cId="3573392034" sldId="1791"/>
            <ac:spMk id="5" creationId="{7FCA87B9-E211-0E4B-A9F7-DF87D6193A8C}"/>
          </ac:spMkLst>
        </pc:spChg>
      </pc:sldChg>
      <pc:sldMasterChg chg="delSldLayout">
        <pc:chgData name="Jolie Serrano Delgado" userId="d52b4219-5c60-4a0c-87ad-b1ec335c0c37" providerId="ADAL" clId="{2C95CDAA-FD62-40F3-9F90-AADE2CDC0AFB}" dt="2025-05-01T16:14:52.565" v="3" actId="47"/>
        <pc:sldMasterMkLst>
          <pc:docMk/>
          <pc:sldMasterMk cId="984319872" sldId="2147483732"/>
        </pc:sldMasterMkLst>
        <pc:sldLayoutChg chg="del">
          <pc:chgData name="Jolie Serrano Delgado" userId="d52b4219-5c60-4a0c-87ad-b1ec335c0c37" providerId="ADAL" clId="{2C95CDAA-FD62-40F3-9F90-AADE2CDC0AFB}" dt="2025-05-01T16:14:52.565" v="3" actId="47"/>
          <pc:sldLayoutMkLst>
            <pc:docMk/>
            <pc:sldMasterMk cId="984319872" sldId="2147483732"/>
            <pc:sldLayoutMk cId="4104951256" sldId="2147483746"/>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1/05/2025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1/05/2025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90115"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extLst>
      <p:ext uri="{BB962C8B-B14F-4D97-AF65-F5344CB8AC3E}">
        <p14:creationId xmlns:p14="http://schemas.microsoft.com/office/powerpoint/2010/main" val="23614559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D2B1D-919F-4B4B-9EA4-6B8862BB2E92}"/>
              </a:ext>
            </a:extLst>
          </p:cNvPr>
          <p:cNvSpPr/>
          <p:nvPr/>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Forma libre 6">
            <a:extLst>
              <a:ext uri="{FF2B5EF4-FFF2-40B4-BE49-F238E27FC236}">
                <a16:creationId xmlns:a16="http://schemas.microsoft.com/office/drawing/2014/main" id="{FC48AD3C-F621-453E-A2B9-9F98CA777CE5}"/>
              </a:ext>
            </a:extLst>
          </p:cNvPr>
          <p:cNvSpPr>
            <a:spLocks noGrp="1"/>
          </p:cNvSpPr>
          <p:nvPr>
            <p:ph type="pic" sz="quarter" idx="10"/>
          </p:nvPr>
        </p:nvSpPr>
        <p:spPr>
          <a:xfrm>
            <a:off x="0" y="133350"/>
            <a:ext cx="7975600" cy="6724650"/>
          </a:xfrm>
          <a:custGeom>
            <a:avLst/>
            <a:gdLst>
              <a:gd name="connsiteX0" fmla="*/ 2578100 w 7975600"/>
              <a:gd name="connsiteY0" fmla="*/ 0 h 6724650"/>
              <a:gd name="connsiteX1" fmla="*/ 7975600 w 7975600"/>
              <a:gd name="connsiteY1" fmla="*/ 5434205 h 6724650"/>
              <a:gd name="connsiteX2" fmla="*/ 7865942 w 7975600"/>
              <a:gd name="connsiteY2" fmla="*/ 6529387 h 6724650"/>
              <a:gd name="connsiteX3" fmla="*/ 7821180 w 7975600"/>
              <a:gd name="connsiteY3" fmla="*/ 6724650 h 6724650"/>
              <a:gd name="connsiteX4" fmla="*/ 0 w 7975600"/>
              <a:gd name="connsiteY4" fmla="*/ 6724650 h 6724650"/>
              <a:gd name="connsiteX5" fmla="*/ 0 w 7975600"/>
              <a:gd name="connsiteY5" fmla="*/ 658965 h 6724650"/>
              <a:gd name="connsiteX6" fmla="*/ 5331 w 7975600"/>
              <a:gd name="connsiteY6" fmla="*/ 655879 h 6724650"/>
              <a:gd name="connsiteX7" fmla="*/ 2578100 w 7975600"/>
              <a:gd name="connsiteY7" fmla="*/ 0 h 6724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975600" h="6724650">
                <a:moveTo>
                  <a:pt x="2578100" y="0"/>
                </a:moveTo>
                <a:cubicBezTo>
                  <a:pt x="5559057" y="0"/>
                  <a:pt x="7975600" y="2432976"/>
                  <a:pt x="7975600" y="5434205"/>
                </a:cubicBezTo>
                <a:cubicBezTo>
                  <a:pt x="7975600" y="5809359"/>
                  <a:pt x="7937842" y="6175634"/>
                  <a:pt x="7865942" y="6529387"/>
                </a:cubicBezTo>
                <a:lnTo>
                  <a:pt x="7821180" y="6724650"/>
                </a:lnTo>
                <a:lnTo>
                  <a:pt x="0" y="6724650"/>
                </a:lnTo>
                <a:lnTo>
                  <a:pt x="0" y="658965"/>
                </a:lnTo>
                <a:lnTo>
                  <a:pt x="5331" y="655879"/>
                </a:lnTo>
                <a:cubicBezTo>
                  <a:pt x="770121" y="237595"/>
                  <a:pt x="1646551" y="0"/>
                  <a:pt x="2578100" y="0"/>
                </a:cubicBezTo>
                <a:close/>
              </a:path>
            </a:pathLst>
          </a:custGeom>
          <a:solidFill>
            <a:schemeClr val="accent6">
              <a:lumMod val="20000"/>
              <a:lumOff val="80000"/>
            </a:schemeClr>
          </a:solidFill>
        </p:spPr>
        <p:txBody>
          <a:bodyPr wrap="square">
            <a:noAutofit/>
          </a:bodyPr>
          <a:lstStyle/>
          <a:p>
            <a:r>
              <a:rPr lang="es-ES" dirty="0"/>
              <a:t>Haga clic en el icono para agregar una imagen</a:t>
            </a:r>
            <a:endParaRPr lang="en-US" dirty="0"/>
          </a:p>
        </p:txBody>
      </p:sp>
    </p:spTree>
    <p:extLst>
      <p:ext uri="{BB962C8B-B14F-4D97-AF65-F5344CB8AC3E}">
        <p14:creationId xmlns:p14="http://schemas.microsoft.com/office/powerpoint/2010/main" val="3116601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5016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6" name="Forma libre 5"/>
          <p:cNvSpPr>
            <a:spLocks noGrp="1"/>
          </p:cNvSpPr>
          <p:nvPr>
            <p:ph type="pic" sz="quarter" idx="10"/>
          </p:nvPr>
        </p:nvSpPr>
        <p:spPr>
          <a:xfrm>
            <a:off x="0" y="127000"/>
            <a:ext cx="4978400" cy="6616700"/>
          </a:xfrm>
          <a:custGeom>
            <a:avLst/>
            <a:gdLst>
              <a:gd name="connsiteX0" fmla="*/ 1670050 w 4978400"/>
              <a:gd name="connsiteY0" fmla="*/ 0 h 6616700"/>
              <a:gd name="connsiteX1" fmla="*/ 4978400 w 4978400"/>
              <a:gd name="connsiteY1" fmla="*/ 3308350 h 6616700"/>
              <a:gd name="connsiteX2" fmla="*/ 1670050 w 4978400"/>
              <a:gd name="connsiteY2" fmla="*/ 6616700 h 6616700"/>
              <a:gd name="connsiteX3" fmla="*/ 93094 w 4978400"/>
              <a:gd name="connsiteY3" fmla="*/ 6217400 h 6616700"/>
              <a:gd name="connsiteX4" fmla="*/ 0 w 4978400"/>
              <a:gd name="connsiteY4" fmla="*/ 6160844 h 6616700"/>
              <a:gd name="connsiteX5" fmla="*/ 0 w 4978400"/>
              <a:gd name="connsiteY5" fmla="*/ 455856 h 6616700"/>
              <a:gd name="connsiteX6" fmla="*/ 93094 w 4978400"/>
              <a:gd name="connsiteY6" fmla="*/ 399300 h 6616700"/>
              <a:gd name="connsiteX7" fmla="*/ 1670050 w 4978400"/>
              <a:gd name="connsiteY7" fmla="*/ 0 h 6616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78400" h="6616700">
                <a:moveTo>
                  <a:pt x="1670050" y="0"/>
                </a:moveTo>
                <a:cubicBezTo>
                  <a:pt x="3497201" y="0"/>
                  <a:pt x="4978400" y="1481199"/>
                  <a:pt x="4978400" y="3308350"/>
                </a:cubicBezTo>
                <a:cubicBezTo>
                  <a:pt x="4978400" y="5135501"/>
                  <a:pt x="3497201" y="6616700"/>
                  <a:pt x="1670050" y="6616700"/>
                </a:cubicBezTo>
                <a:cubicBezTo>
                  <a:pt x="1099066" y="6616700"/>
                  <a:pt x="561865" y="6472052"/>
                  <a:pt x="93094" y="6217400"/>
                </a:cubicBezTo>
                <a:lnTo>
                  <a:pt x="0" y="6160844"/>
                </a:lnTo>
                <a:lnTo>
                  <a:pt x="0" y="455856"/>
                </a:lnTo>
                <a:lnTo>
                  <a:pt x="93094" y="399300"/>
                </a:lnTo>
                <a:cubicBezTo>
                  <a:pt x="561865" y="144648"/>
                  <a:pt x="1099066" y="0"/>
                  <a:pt x="1670050" y="0"/>
                </a:cubicBezTo>
                <a:close/>
              </a:path>
            </a:pathLst>
          </a:custGeom>
          <a:solidFill>
            <a:schemeClr val="accent1">
              <a:lumMod val="20000"/>
              <a:lumOff val="80000"/>
            </a:schemeClr>
          </a:solidFill>
        </p:spPr>
        <p:txBody>
          <a:bodyPr wrap="square">
            <a:noAutofit/>
          </a:bodyPr>
          <a:lstStyle/>
          <a:p>
            <a:endParaRPr lang="en-US"/>
          </a:p>
        </p:txBody>
      </p:sp>
    </p:spTree>
    <p:extLst>
      <p:ext uri="{BB962C8B-B14F-4D97-AF65-F5344CB8AC3E}">
        <p14:creationId xmlns:p14="http://schemas.microsoft.com/office/powerpoint/2010/main" val="1553374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What We Do">
    <p:spTree>
      <p:nvGrpSpPr>
        <p:cNvPr id="1" name=""/>
        <p:cNvGrpSpPr/>
        <p:nvPr/>
      </p:nvGrpSpPr>
      <p:grpSpPr>
        <a:xfrm>
          <a:off x="0" y="0"/>
          <a:ext cx="0" cy="0"/>
          <a:chOff x="0" y="0"/>
          <a:chExt cx="0" cy="0"/>
        </a:xfrm>
      </p:grpSpPr>
      <p:sp>
        <p:nvSpPr>
          <p:cNvPr id="3" name="Marcador de posición de imagen 2"/>
          <p:cNvSpPr>
            <a:spLocks noGrp="1"/>
          </p:cNvSpPr>
          <p:nvPr>
            <p:ph type="pic" sz="quarter" idx="10"/>
          </p:nvPr>
        </p:nvSpPr>
        <p:spPr>
          <a:xfrm>
            <a:off x="952500" y="444500"/>
            <a:ext cx="5295900" cy="5295900"/>
          </a:xfrm>
          <a:prstGeom prst="ellipse">
            <a:avLst/>
          </a:prstGeom>
          <a:solidFill>
            <a:schemeClr val="accent1">
              <a:lumMod val="20000"/>
              <a:lumOff val="80000"/>
            </a:schemeClr>
          </a:solidFill>
        </p:spPr>
        <p:txBody>
          <a:bodyPr/>
          <a:lstStyle/>
          <a:p>
            <a:endParaRPr lang="en-US"/>
          </a:p>
        </p:txBody>
      </p:sp>
    </p:spTree>
    <p:extLst>
      <p:ext uri="{BB962C8B-B14F-4D97-AF65-F5344CB8AC3E}">
        <p14:creationId xmlns:p14="http://schemas.microsoft.com/office/powerpoint/2010/main" val="1828538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Mission &amp; Vision">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0BDC4C1-55FF-664E-9DF7-5135A5F7A058}"/>
              </a:ext>
            </a:extLst>
          </p:cNvPr>
          <p:cNvSpPr>
            <a:spLocks noGrp="1"/>
          </p:cNvSpPr>
          <p:nvPr>
            <p:ph type="pic" sz="quarter" idx="26"/>
          </p:nvPr>
        </p:nvSpPr>
        <p:spPr>
          <a:xfrm>
            <a:off x="0" y="1878228"/>
            <a:ext cx="5586709" cy="4979773"/>
          </a:xfrm>
          <a:custGeom>
            <a:avLst/>
            <a:gdLst>
              <a:gd name="connsiteX0" fmla="*/ 5399904 w 11170508"/>
              <a:gd name="connsiteY0" fmla="*/ 0 h 9959545"/>
              <a:gd name="connsiteX1" fmla="*/ 11170508 w 11170508"/>
              <a:gd name="connsiteY1" fmla="*/ 5770605 h 9959545"/>
              <a:gd name="connsiteX2" fmla="*/ 9480337 w 11170508"/>
              <a:gd name="connsiteY2" fmla="*/ 9851039 h 9959545"/>
              <a:gd name="connsiteX3" fmla="*/ 9366529 w 11170508"/>
              <a:gd name="connsiteY3" fmla="*/ 9959545 h 9959545"/>
              <a:gd name="connsiteX4" fmla="*/ 1433278 w 11170508"/>
              <a:gd name="connsiteY4" fmla="*/ 9959545 h 9959545"/>
              <a:gd name="connsiteX5" fmla="*/ 1319470 w 11170508"/>
              <a:gd name="connsiteY5" fmla="*/ 9851039 h 9959545"/>
              <a:gd name="connsiteX6" fmla="*/ 82781 w 11170508"/>
              <a:gd name="connsiteY6" fmla="*/ 8016785 h 9959545"/>
              <a:gd name="connsiteX7" fmla="*/ 0 w 11170508"/>
              <a:gd name="connsiteY7" fmla="*/ 7806835 h 9959545"/>
              <a:gd name="connsiteX8" fmla="*/ 0 w 11170508"/>
              <a:gd name="connsiteY8" fmla="*/ 3734376 h 9959545"/>
              <a:gd name="connsiteX9" fmla="*/ 82781 w 11170508"/>
              <a:gd name="connsiteY9" fmla="*/ 3524426 h 9959545"/>
              <a:gd name="connsiteX10" fmla="*/ 5399904 w 11170508"/>
              <a:gd name="connsiteY10" fmla="*/ 0 h 9959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170508" h="9959545">
                <a:moveTo>
                  <a:pt x="5399904" y="0"/>
                </a:moveTo>
                <a:cubicBezTo>
                  <a:pt x="8586920" y="0"/>
                  <a:pt x="11170508" y="2583588"/>
                  <a:pt x="11170508" y="5770605"/>
                </a:cubicBezTo>
                <a:cubicBezTo>
                  <a:pt x="11170508" y="7364113"/>
                  <a:pt x="10524611" y="8806765"/>
                  <a:pt x="9480337" y="9851039"/>
                </a:cubicBezTo>
                <a:lnTo>
                  <a:pt x="9366529" y="9959545"/>
                </a:lnTo>
                <a:lnTo>
                  <a:pt x="1433278" y="9959545"/>
                </a:lnTo>
                <a:lnTo>
                  <a:pt x="1319470" y="9851039"/>
                </a:lnTo>
                <a:cubicBezTo>
                  <a:pt x="797332" y="9328902"/>
                  <a:pt x="374790" y="8707170"/>
                  <a:pt x="82781" y="8016785"/>
                </a:cubicBezTo>
                <a:lnTo>
                  <a:pt x="0" y="7806835"/>
                </a:lnTo>
                <a:lnTo>
                  <a:pt x="0" y="3734376"/>
                </a:lnTo>
                <a:lnTo>
                  <a:pt x="82781" y="3524426"/>
                </a:lnTo>
                <a:cubicBezTo>
                  <a:pt x="958807" y="1453269"/>
                  <a:pt x="3009641" y="0"/>
                  <a:pt x="5399904" y="0"/>
                </a:cubicBezTo>
                <a:close/>
              </a:path>
            </a:pathLst>
          </a:custGeom>
          <a:solidFill>
            <a:schemeClr val="accent1">
              <a:lumMod val="20000"/>
              <a:lumOff val="80000"/>
            </a:schemeClr>
          </a:solidFill>
        </p:spPr>
        <p:txBody>
          <a:bodyPr wrap="square" anchor="t">
            <a:noAutofit/>
          </a:bodyPr>
          <a:lstStyle>
            <a:lvl1pPr marL="0" indent="0" algn="ctr">
              <a:buNone/>
              <a:defRPr sz="1100" b="1" i="0">
                <a:latin typeface="Montserrat" pitchFamily="2" charset="77"/>
                <a:ea typeface="Source Sans Pro Light" panose="020B0403030403020204" pitchFamily="34" charset="0"/>
                <a:cs typeface="Noto Sans Light" panose="020B0402040504020204" pitchFamily="34" charset="0"/>
              </a:defRPr>
            </a:lvl1pPr>
          </a:lstStyle>
          <a:p>
            <a:endParaRPr lang="id-ID" dirty="0"/>
          </a:p>
        </p:txBody>
      </p:sp>
    </p:spTree>
    <p:extLst>
      <p:ext uri="{BB962C8B-B14F-4D97-AF65-F5344CB8AC3E}">
        <p14:creationId xmlns:p14="http://schemas.microsoft.com/office/powerpoint/2010/main" val="2970570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Mission &amp; Vision">
    <p:spTree>
      <p:nvGrpSpPr>
        <p:cNvPr id="1" name=""/>
        <p:cNvGrpSpPr/>
        <p:nvPr/>
      </p:nvGrpSpPr>
      <p:grpSpPr>
        <a:xfrm>
          <a:off x="0" y="0"/>
          <a:ext cx="0" cy="0"/>
          <a:chOff x="0" y="0"/>
          <a:chExt cx="0" cy="0"/>
        </a:xfrm>
      </p:grpSpPr>
      <p:sp>
        <p:nvSpPr>
          <p:cNvPr id="3" name="Marcador de posición de imagen 2"/>
          <p:cNvSpPr>
            <a:spLocks noGrp="1"/>
          </p:cNvSpPr>
          <p:nvPr>
            <p:ph type="pic" sz="quarter" idx="10"/>
          </p:nvPr>
        </p:nvSpPr>
        <p:spPr>
          <a:xfrm>
            <a:off x="1384300" y="774700"/>
            <a:ext cx="2298700" cy="2298700"/>
          </a:xfrm>
          <a:prstGeom prst="ellipse">
            <a:avLst/>
          </a:prstGeom>
          <a:solidFill>
            <a:schemeClr val="accent1">
              <a:lumMod val="20000"/>
              <a:lumOff val="80000"/>
            </a:schemeClr>
          </a:solidFill>
        </p:spPr>
        <p:txBody>
          <a:bodyPr/>
          <a:lstStyle>
            <a:lvl1pPr>
              <a:defRPr sz="1600"/>
            </a:lvl1pPr>
          </a:lstStyle>
          <a:p>
            <a:endParaRPr lang="en-US"/>
          </a:p>
        </p:txBody>
      </p:sp>
      <p:sp>
        <p:nvSpPr>
          <p:cNvPr id="5" name="Marcador de posición de imagen 2"/>
          <p:cNvSpPr>
            <a:spLocks noGrp="1"/>
          </p:cNvSpPr>
          <p:nvPr>
            <p:ph type="pic" sz="quarter" idx="11"/>
          </p:nvPr>
        </p:nvSpPr>
        <p:spPr>
          <a:xfrm>
            <a:off x="4914900" y="774700"/>
            <a:ext cx="2298700" cy="2298700"/>
          </a:xfrm>
          <a:prstGeom prst="ellipse">
            <a:avLst/>
          </a:prstGeom>
          <a:solidFill>
            <a:schemeClr val="accent1">
              <a:lumMod val="20000"/>
              <a:lumOff val="80000"/>
            </a:schemeClr>
          </a:solidFill>
        </p:spPr>
        <p:txBody>
          <a:bodyPr/>
          <a:lstStyle>
            <a:lvl1pPr>
              <a:defRPr sz="1600"/>
            </a:lvl1pPr>
          </a:lstStyle>
          <a:p>
            <a:endParaRPr lang="en-US"/>
          </a:p>
        </p:txBody>
      </p:sp>
      <p:sp>
        <p:nvSpPr>
          <p:cNvPr id="6" name="Marcador de posición de imagen 2"/>
          <p:cNvSpPr>
            <a:spLocks noGrp="1"/>
          </p:cNvSpPr>
          <p:nvPr>
            <p:ph type="pic" sz="quarter" idx="12"/>
          </p:nvPr>
        </p:nvSpPr>
        <p:spPr>
          <a:xfrm>
            <a:off x="8648700" y="774700"/>
            <a:ext cx="2298700" cy="2298700"/>
          </a:xfrm>
          <a:prstGeom prst="ellipse">
            <a:avLst/>
          </a:prstGeom>
          <a:solidFill>
            <a:schemeClr val="accent1">
              <a:lumMod val="20000"/>
              <a:lumOff val="80000"/>
            </a:schemeClr>
          </a:solidFill>
        </p:spPr>
        <p:txBody>
          <a:bodyPr/>
          <a:lstStyle>
            <a:lvl1pPr>
              <a:defRPr sz="1600"/>
            </a:lvl1pPr>
          </a:lstStyle>
          <a:p>
            <a:endParaRPr lang="en-US"/>
          </a:p>
        </p:txBody>
      </p:sp>
    </p:spTree>
    <p:extLst>
      <p:ext uri="{BB962C8B-B14F-4D97-AF65-F5344CB8AC3E}">
        <p14:creationId xmlns:p14="http://schemas.microsoft.com/office/powerpoint/2010/main" val="4139135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Master Slide 1">
    <p:spTree>
      <p:nvGrpSpPr>
        <p:cNvPr id="1" name=""/>
        <p:cNvGrpSpPr/>
        <p:nvPr/>
      </p:nvGrpSpPr>
      <p:grpSpPr>
        <a:xfrm>
          <a:off x="0" y="0"/>
          <a:ext cx="0" cy="0"/>
          <a:chOff x="0" y="0"/>
          <a:chExt cx="0" cy="0"/>
        </a:xfrm>
      </p:grpSpPr>
    </p:spTree>
    <p:extLst>
      <p:ext uri="{BB962C8B-B14F-4D97-AF65-F5344CB8AC3E}">
        <p14:creationId xmlns:p14="http://schemas.microsoft.com/office/powerpoint/2010/main" val="2593509966"/>
      </p:ext>
    </p:extLst>
  </p:cSld>
  <p:clrMapOvr>
    <a:masterClrMapping/>
  </p:clrMapOvr>
  <p:transition advClick="0" advTm="3000"/>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5073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3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0"/>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4277607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hyperlink" Target="http://shopping.ppthemes.com/"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ppthemes.com/" TargetMode="Externa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s://slidesgratis.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p:nvSpPr>
        <p:spPr>
          <a:xfrm>
            <a:off x="1753900" y="-905770"/>
            <a:ext cx="3281732" cy="646331"/>
          </a:xfrm>
          <a:prstGeom prst="rect">
            <a:avLst/>
          </a:prstGeom>
          <a:noFill/>
        </p:spPr>
        <p:txBody>
          <a:bodyPr wrap="none" rtlCol="0">
            <a:spAutoFit/>
          </a:bodyPr>
          <a:lstStyle/>
          <a:p>
            <a:r>
              <a:rPr lang="en-US" dirty="0">
                <a:solidFill>
                  <a:schemeClr val="bg1"/>
                </a:solidFill>
                <a:hlinkClick r:id="rId11">
                  <a:extLst>
                    <a:ext uri="{A12FA001-AC4F-418D-AE19-62706E023703}">
                      <ahyp:hlinkClr xmlns:ahyp="http://schemas.microsoft.com/office/drawing/2018/hyperlinkcolor" val="tx"/>
                    </a:ext>
                  </a:extLst>
                </a:hlinkClick>
              </a:rPr>
              <a:t>http://ppthemes.com/</a:t>
            </a:r>
            <a:endParaRPr lang="en-US" dirty="0">
              <a:solidFill>
                <a:schemeClr val="bg1"/>
              </a:solidFill>
            </a:endParaRPr>
          </a:p>
          <a:p>
            <a:r>
              <a:rPr lang="en-US" dirty="0">
                <a:solidFill>
                  <a:schemeClr val="bg1"/>
                </a:solidFill>
                <a:hlinkClick r:id="rId12">
                  <a:extLst>
                    <a:ext uri="{A12FA001-AC4F-418D-AE19-62706E023703}">
                      <ahyp:hlinkClr xmlns:ahyp="http://schemas.microsoft.com/office/drawing/2018/hyperlinkcolor" val="tx"/>
                    </a:ext>
                  </a:extLst>
                </a:hlinkClick>
              </a:rPr>
              <a:t>http://shopping.ppthemes.com/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p:nvSpPr>
        <p:spPr>
          <a:xfrm>
            <a:off x="8659820" y="-645106"/>
            <a:ext cx="2659702" cy="369332"/>
          </a:xfrm>
          <a:prstGeom prst="rect">
            <a:avLst/>
          </a:prstGeom>
          <a:noFill/>
        </p:spPr>
        <p:txBody>
          <a:bodyPr wrap="none" rtlCol="0">
            <a:spAutoFit/>
          </a:bodyPr>
          <a:lstStyle/>
          <a:p>
            <a:r>
              <a:rPr lang="en-US" dirty="0">
                <a:solidFill>
                  <a:schemeClr val="bg1"/>
                </a:solidFill>
                <a:hlinkClick r:id="rId14">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p:nvPicPr>
        <p:blipFill rotWithShape="1">
          <a:blip r:embed="rId15"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
        <p:nvSpPr>
          <p:cNvPr id="10" name="Rectángulo 9">
            <a:extLst>
              <a:ext uri="{FF2B5EF4-FFF2-40B4-BE49-F238E27FC236}">
                <a16:creationId xmlns:a16="http://schemas.microsoft.com/office/drawing/2014/main" id="{517EEEA6-41DF-4DA7-9145-B9D6D18D11EF}"/>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uadroTexto 14">
            <a:extLst>
              <a:ext uri="{FF2B5EF4-FFF2-40B4-BE49-F238E27FC236}">
                <a16:creationId xmlns:a16="http://schemas.microsoft.com/office/drawing/2014/main" id="{98554778-3CBD-4CEA-8118-6E137767477E}"/>
              </a:ext>
            </a:extLst>
          </p:cNvPr>
          <p:cNvSpPr txBox="1"/>
          <p:nvPr userDrawn="1"/>
        </p:nvSpPr>
        <p:spPr>
          <a:xfrm>
            <a:off x="1753900" y="-905770"/>
            <a:ext cx="3281732" cy="646331"/>
          </a:xfrm>
          <a:prstGeom prst="rect">
            <a:avLst/>
          </a:prstGeom>
          <a:noFill/>
        </p:spPr>
        <p:txBody>
          <a:bodyPr wrap="none" rtlCol="0">
            <a:spAutoFit/>
          </a:bodyPr>
          <a:lstStyle/>
          <a:p>
            <a:r>
              <a:rPr lang="en-US" dirty="0">
                <a:solidFill>
                  <a:schemeClr val="bg1"/>
                </a:solidFill>
                <a:hlinkClick r:id="rId11">
                  <a:extLst>
                    <a:ext uri="{A12FA001-AC4F-418D-AE19-62706E023703}">
                      <ahyp:hlinkClr xmlns:ahyp="http://schemas.microsoft.com/office/drawing/2018/hyperlinkcolor" val="tx"/>
                    </a:ext>
                  </a:extLst>
                </a:hlinkClick>
              </a:rPr>
              <a:t>http://ppthemes.com/</a:t>
            </a:r>
            <a:endParaRPr lang="en-US" dirty="0">
              <a:solidFill>
                <a:schemeClr val="bg1"/>
              </a:solidFill>
            </a:endParaRPr>
          </a:p>
          <a:p>
            <a:r>
              <a:rPr lang="en-US" dirty="0">
                <a:solidFill>
                  <a:schemeClr val="bg1"/>
                </a:solidFill>
                <a:hlinkClick r:id="rId12">
                  <a:extLst>
                    <a:ext uri="{A12FA001-AC4F-418D-AE19-62706E023703}">
                      <ahyp:hlinkClr xmlns:ahyp="http://schemas.microsoft.com/office/drawing/2018/hyperlinkcolor" val="tx"/>
                    </a:ext>
                  </a:extLst>
                </a:hlinkClick>
              </a:rPr>
              <a:t>http://shopping.ppthemes.com/</a:t>
            </a:r>
            <a:r>
              <a:rPr lang="en-US" dirty="0">
                <a:solidFill>
                  <a:schemeClr val="bg1"/>
                </a:solidFill>
              </a:rPr>
              <a:t> </a:t>
            </a:r>
          </a:p>
        </p:txBody>
      </p:sp>
      <p:pic>
        <p:nvPicPr>
          <p:cNvPr id="16" name="Imagen 15">
            <a:extLst>
              <a:ext uri="{FF2B5EF4-FFF2-40B4-BE49-F238E27FC236}">
                <a16:creationId xmlns:a16="http://schemas.microsoft.com/office/drawing/2014/main" id="{6FF01F04-39F1-462C-B506-5DE4232D30A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17" name="CuadroTexto 16">
            <a:extLst>
              <a:ext uri="{FF2B5EF4-FFF2-40B4-BE49-F238E27FC236}">
                <a16:creationId xmlns:a16="http://schemas.microsoft.com/office/drawing/2014/main" id="{900B17B7-C9A3-41CE-939E-E45D1955FCD3}"/>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14">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8" name="Imagen 17">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15"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984319872"/>
      </p:ext>
    </p:extLst>
  </p:cSld>
  <p:clrMap bg1="lt1" tx1="dk1" bg2="lt2" tx2="dk2" accent1="accent1" accent2="accent2" accent3="accent3" accent4="accent4" accent5="accent5" accent6="accent6" hlink="hlink" folHlink="folHlink"/>
  <p:sldLayoutIdLst>
    <p:sldLayoutId id="2147483733" r:id="rId1"/>
    <p:sldLayoutId id="2147483742" r:id="rId2"/>
    <p:sldLayoutId id="2147483762" r:id="rId3"/>
    <p:sldLayoutId id="2147483722" r:id="rId4"/>
    <p:sldLayoutId id="2147483721" r:id="rId5"/>
    <p:sldLayoutId id="2147483763" r:id="rId6"/>
    <p:sldLayoutId id="2147483764" r:id="rId7"/>
    <p:sldLayoutId id="2147483765" r:id="rId8"/>
    <p:sldLayoutId id="2147483766"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Montserrat" TargetMode="External"/><Relationship Id="rId2" Type="http://schemas.openxmlformats.org/officeDocument/2006/relationships/hyperlink" Target="https://fonts.google.com/specimen/Lato" TargetMode="External"/><Relationship Id="rId1" Type="http://schemas.openxmlformats.org/officeDocument/2006/relationships/slideLayout" Target="../slideLayouts/slideLayout8.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s://www.tiktok.com/@Ppthemes" TargetMode="External"/><Relationship Id="rId3" Type="http://schemas.openxmlformats.org/officeDocument/2006/relationships/hyperlink" Target="http://www.slidesgratis.com/" TargetMode="External"/><Relationship Id="rId7" Type="http://schemas.openxmlformats.org/officeDocument/2006/relationships/hyperlink" Target="https://www.youtube.com/@Ppthemes" TargetMode="External"/><Relationship Id="rId2" Type="http://schemas.openxmlformats.org/officeDocument/2006/relationships/hyperlink" Target="https://ppthemes.com/" TargetMode="External"/><Relationship Id="rId1" Type="http://schemas.openxmlformats.org/officeDocument/2006/relationships/slideLayout" Target="../slideLayouts/slideLayout9.xml"/><Relationship Id="rId6" Type="http://schemas.openxmlformats.org/officeDocument/2006/relationships/hyperlink" Target="https://www.facebook.com/ppthemess" TargetMode="External"/><Relationship Id="rId5" Type="http://schemas.openxmlformats.org/officeDocument/2006/relationships/hyperlink" Target="https://www.instagram.com/ppthemes/" TargetMode="External"/><Relationship Id="rId4" Type="http://schemas.openxmlformats.org/officeDocument/2006/relationships/hyperlink" Target="https://www.pptbundle.com/" TargetMode="External"/><Relationship Id="rId9" Type="http://schemas.openxmlformats.org/officeDocument/2006/relationships/hyperlink" Target="https://www.facebook.com/pptheme"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3.xml"/><Relationship Id="rId5" Type="http://schemas.openxmlformats.org/officeDocument/2006/relationships/image" Target="../media/image7.sv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1588" y="-1"/>
            <a:ext cx="12188825" cy="6858000"/>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49333" y="1921125"/>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49333" y="2935273"/>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49333" y="3953389"/>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49333" y="4969918"/>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6590" y="1962568"/>
            <a:ext cx="7321229"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tx2"/>
                </a:solidFill>
                <a:latin typeface="+mj-lt"/>
                <a:cs typeface="Calibri" panose="020F0502020204030204" pitchFamily="34" charset="0"/>
                <a:hlinkClick r:id="rId2">
                  <a:extLst>
                    <a:ext uri="{A12FA001-AC4F-418D-AE19-62706E023703}">
                      <ahyp:hlinkClr xmlns:ahyp="http://schemas.microsoft.com/office/drawing/2018/hyperlinkcolor" val="tx"/>
                    </a:ext>
                  </a:extLst>
                </a:hlinkClick>
              </a:rPr>
              <a:t>Lato</a:t>
            </a:r>
            <a:r>
              <a:rPr lang="en-US" altLang="ja-JP" sz="1400" b="1" dirty="0">
                <a:solidFill>
                  <a:schemeClr val="tx2"/>
                </a:solidFill>
                <a:latin typeface="+mj-lt"/>
                <a:cs typeface="Calibri" panose="020F0502020204030204" pitchFamily="34" charset="0"/>
              </a:rPr>
              <a:t> </a:t>
            </a:r>
            <a:r>
              <a:rPr lang="en-US" altLang="ja-JP" sz="1400" b="1" dirty="0">
                <a:latin typeface="+mj-lt"/>
                <a:cs typeface="Calibri" panose="020F0502020204030204" pitchFamily="34" charset="0"/>
              </a:rPr>
              <a:t> </a:t>
            </a:r>
            <a:r>
              <a:rPr lang="fr-FR" sz="1400" dirty="0">
                <a:solidFill>
                  <a:schemeClr val="bg1"/>
                </a:solidFill>
                <a:latin typeface="+mj-lt"/>
              </a:rPr>
              <a:t>and</a:t>
            </a:r>
            <a:r>
              <a:rPr lang="fr-FR" sz="1400" dirty="0">
                <a:latin typeface="+mj-lt"/>
              </a:rPr>
              <a:t> </a:t>
            </a:r>
            <a:r>
              <a:rPr lang="fr-FR" sz="1400" b="1" dirty="0">
                <a:solidFill>
                  <a:schemeClr val="tx2"/>
                </a:solidFill>
                <a:latin typeface="+mj-lt"/>
                <a:hlinkClick r:id="rId3">
                  <a:extLst>
                    <a:ext uri="{A12FA001-AC4F-418D-AE19-62706E023703}">
                      <ahyp:hlinkClr xmlns:ahyp="http://schemas.microsoft.com/office/drawing/2018/hyperlinkcolor" val="tx"/>
                    </a:ext>
                  </a:extLst>
                </a:hlinkClick>
              </a:rPr>
              <a:t>Monserrat Font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6589" y="5001093"/>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7277" y="505959"/>
            <a:ext cx="3151825"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6590" y="4018749"/>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082954"/>
            <a:ext cx="6094413" cy="646203"/>
          </a:xfrm>
          <a:prstGeom prst="rect">
            <a:avLst/>
          </a:prstGeom>
        </p:spPr>
        <p:txBody>
          <a:bodyPr>
            <a:spAutoFit/>
          </a:bodyPr>
          <a:lstStyle/>
          <a:p>
            <a:r>
              <a:rPr lang="en-US" sz="3599" b="1" dirty="0">
                <a:solidFill>
                  <a:schemeClr val="accent4"/>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3012" y="3034908"/>
            <a:ext cx="7227593"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orma libre 15"/>
          <p:cNvSpPr/>
          <p:nvPr/>
        </p:nvSpPr>
        <p:spPr>
          <a:xfrm>
            <a:off x="1" y="4654176"/>
            <a:ext cx="7492999" cy="2203823"/>
          </a:xfrm>
          <a:custGeom>
            <a:avLst/>
            <a:gdLst>
              <a:gd name="connsiteX0" fmla="*/ 2012950 w 5531697"/>
              <a:gd name="connsiteY0" fmla="*/ 0 h 2794000"/>
              <a:gd name="connsiteX1" fmla="*/ 5512349 w 5531697"/>
              <a:gd name="connsiteY1" fmla="*/ 2710168 h 2794000"/>
              <a:gd name="connsiteX2" fmla="*/ 5531697 w 5531697"/>
              <a:gd name="connsiteY2" fmla="*/ 2794000 h 2794000"/>
              <a:gd name="connsiteX3" fmla="*/ 0 w 5531697"/>
              <a:gd name="connsiteY3" fmla="*/ 2794000 h 2794000"/>
              <a:gd name="connsiteX4" fmla="*/ 0 w 5531697"/>
              <a:gd name="connsiteY4" fmla="*/ 612698 h 2794000"/>
              <a:gd name="connsiteX5" fmla="*/ 290708 w 5531697"/>
              <a:gd name="connsiteY5" fmla="*/ 436088 h 2794000"/>
              <a:gd name="connsiteX6" fmla="*/ 2012950 w 5531697"/>
              <a:gd name="connsiteY6" fmla="*/ 0 h 279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31697" h="2794000">
                <a:moveTo>
                  <a:pt x="2012950" y="0"/>
                </a:moveTo>
                <a:cubicBezTo>
                  <a:pt x="3696643" y="0"/>
                  <a:pt x="5111357" y="1151637"/>
                  <a:pt x="5512349" y="2710168"/>
                </a:cubicBezTo>
                <a:lnTo>
                  <a:pt x="5531697" y="2794000"/>
                </a:lnTo>
                <a:lnTo>
                  <a:pt x="0" y="2794000"/>
                </a:lnTo>
                <a:lnTo>
                  <a:pt x="0" y="612698"/>
                </a:lnTo>
                <a:lnTo>
                  <a:pt x="290708" y="436088"/>
                </a:lnTo>
                <a:cubicBezTo>
                  <a:pt x="802667" y="157975"/>
                  <a:pt x="1389360" y="0"/>
                  <a:pt x="2012950" y="0"/>
                </a:cubicBezTo>
                <a:close/>
              </a:path>
            </a:pathLst>
          </a:cu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upo 4"/>
          <p:cNvGrpSpPr/>
          <p:nvPr/>
        </p:nvGrpSpPr>
        <p:grpSpPr>
          <a:xfrm>
            <a:off x="1212519" y="3271350"/>
            <a:ext cx="2820391" cy="1170739"/>
            <a:chOff x="679119" y="4033350"/>
            <a:chExt cx="2820391" cy="1170739"/>
          </a:xfrm>
        </p:grpSpPr>
        <p:sp>
          <p:nvSpPr>
            <p:cNvPr id="6" name="Text Placeholder 9">
              <a:extLst>
                <a:ext uri="{FF2B5EF4-FFF2-40B4-BE49-F238E27FC236}">
                  <a16:creationId xmlns:a16="http://schemas.microsoft.com/office/drawing/2014/main" id="{073A0570-CCC5-32A1-1493-CD8FFBEC2005}"/>
                </a:ext>
              </a:extLst>
            </p:cNvPr>
            <p:cNvSpPr txBox="1">
              <a:spLocks/>
            </p:cNvSpPr>
            <p:nvPr/>
          </p:nvSpPr>
          <p:spPr>
            <a:xfrm>
              <a:off x="679119" y="4384857"/>
              <a:ext cx="2820391" cy="8192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200" dirty="0"/>
                <a:t>Lorem ipsum dolor sit </a:t>
              </a:r>
              <a:r>
                <a:rPr lang="en-US" sz="1200" dirty="0" err="1"/>
                <a:t>amet</a:t>
              </a:r>
              <a:r>
                <a:rPr lang="en-US" sz="1200" dirty="0"/>
                <a:t>, </a:t>
              </a:r>
              <a:r>
                <a:rPr lang="en-US" sz="1200" dirty="0" err="1"/>
                <a:t>consectetur</a:t>
              </a:r>
              <a:r>
                <a:rPr lang="en-US" sz="1200" dirty="0"/>
                <a:t> </a:t>
              </a:r>
              <a:r>
                <a:rPr lang="en-US" sz="1200" dirty="0" err="1"/>
                <a:t>adipiscing</a:t>
              </a:r>
              <a:r>
                <a:rPr lang="en-US" sz="1200" dirty="0"/>
                <a:t> </a:t>
              </a:r>
              <a:r>
                <a:rPr lang="en-US" sz="1200" dirty="0" err="1"/>
                <a:t>elit</a:t>
              </a:r>
              <a:r>
                <a:rPr lang="en-US" sz="1200" dirty="0"/>
                <a:t>. Integer </a:t>
              </a:r>
              <a:r>
                <a:rPr lang="en-US" sz="1200" dirty="0" err="1"/>
                <a:t>sollicitudin</a:t>
              </a:r>
              <a:r>
                <a:rPr lang="en-US" sz="1200" dirty="0"/>
                <a:t> </a:t>
              </a:r>
              <a:r>
                <a:rPr lang="en-US" sz="1200" dirty="0" err="1"/>
                <a:t>urna</a:t>
              </a:r>
              <a:r>
                <a:rPr lang="en-US" sz="1200" dirty="0"/>
                <a:t> vitae</a:t>
              </a:r>
            </a:p>
          </p:txBody>
        </p:sp>
        <p:sp>
          <p:nvSpPr>
            <p:cNvPr id="7" name="Text Placeholder 12">
              <a:extLst>
                <a:ext uri="{FF2B5EF4-FFF2-40B4-BE49-F238E27FC236}">
                  <a16:creationId xmlns:a16="http://schemas.microsoft.com/office/drawing/2014/main" id="{B52801F4-6BBD-6C7D-DC74-09158A5FB005}"/>
                </a:ext>
              </a:extLst>
            </p:cNvPr>
            <p:cNvSpPr txBox="1">
              <a:spLocks/>
            </p:cNvSpPr>
            <p:nvPr/>
          </p:nvSpPr>
          <p:spPr>
            <a:xfrm>
              <a:off x="680498" y="4033350"/>
              <a:ext cx="2799302" cy="34231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i="1" dirty="0">
                  <a:solidFill>
                    <a:schemeClr val="accent1"/>
                  </a:solidFill>
                  <a:latin typeface="Montserrat ExtraBold" pitchFamily="2" charset="77"/>
                </a:rPr>
                <a:t>TITLE 1</a:t>
              </a:r>
            </a:p>
          </p:txBody>
        </p:sp>
      </p:grpSp>
      <p:grpSp>
        <p:nvGrpSpPr>
          <p:cNvPr id="8" name="Grupo 7"/>
          <p:cNvGrpSpPr/>
          <p:nvPr/>
        </p:nvGrpSpPr>
        <p:grpSpPr>
          <a:xfrm>
            <a:off x="4730419" y="3258650"/>
            <a:ext cx="2820391" cy="1170739"/>
            <a:chOff x="679119" y="4033350"/>
            <a:chExt cx="2820391" cy="1170739"/>
          </a:xfrm>
        </p:grpSpPr>
        <p:sp>
          <p:nvSpPr>
            <p:cNvPr id="9" name="Text Placeholder 9">
              <a:extLst>
                <a:ext uri="{FF2B5EF4-FFF2-40B4-BE49-F238E27FC236}">
                  <a16:creationId xmlns:a16="http://schemas.microsoft.com/office/drawing/2014/main" id="{073A0570-CCC5-32A1-1493-CD8FFBEC2005}"/>
                </a:ext>
              </a:extLst>
            </p:cNvPr>
            <p:cNvSpPr txBox="1">
              <a:spLocks/>
            </p:cNvSpPr>
            <p:nvPr/>
          </p:nvSpPr>
          <p:spPr>
            <a:xfrm>
              <a:off x="679119" y="4384857"/>
              <a:ext cx="2820391" cy="8192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200" dirty="0"/>
                <a:t>Lorem ipsum dolor sit </a:t>
              </a:r>
              <a:r>
                <a:rPr lang="en-US" sz="1200" dirty="0" err="1"/>
                <a:t>amet</a:t>
              </a:r>
              <a:r>
                <a:rPr lang="en-US" sz="1200" dirty="0"/>
                <a:t>, </a:t>
              </a:r>
              <a:r>
                <a:rPr lang="en-US" sz="1200" dirty="0" err="1"/>
                <a:t>consectetur</a:t>
              </a:r>
              <a:r>
                <a:rPr lang="en-US" sz="1200" dirty="0"/>
                <a:t> </a:t>
              </a:r>
              <a:r>
                <a:rPr lang="en-US" sz="1200" dirty="0" err="1"/>
                <a:t>adipiscing</a:t>
              </a:r>
              <a:r>
                <a:rPr lang="en-US" sz="1200" dirty="0"/>
                <a:t> </a:t>
              </a:r>
              <a:r>
                <a:rPr lang="en-US" sz="1200" dirty="0" err="1"/>
                <a:t>elit</a:t>
              </a:r>
              <a:r>
                <a:rPr lang="en-US" sz="1200" dirty="0"/>
                <a:t>. Integer </a:t>
              </a:r>
              <a:r>
                <a:rPr lang="en-US" sz="1200" dirty="0" err="1"/>
                <a:t>sollicitudin</a:t>
              </a:r>
              <a:r>
                <a:rPr lang="en-US" sz="1200" dirty="0"/>
                <a:t> </a:t>
              </a:r>
              <a:r>
                <a:rPr lang="en-US" sz="1200" dirty="0" err="1"/>
                <a:t>urna</a:t>
              </a:r>
              <a:r>
                <a:rPr lang="en-US" sz="1200" dirty="0"/>
                <a:t> vitae</a:t>
              </a:r>
            </a:p>
          </p:txBody>
        </p:sp>
        <p:sp>
          <p:nvSpPr>
            <p:cNvPr id="10" name="Text Placeholder 12">
              <a:extLst>
                <a:ext uri="{FF2B5EF4-FFF2-40B4-BE49-F238E27FC236}">
                  <a16:creationId xmlns:a16="http://schemas.microsoft.com/office/drawing/2014/main" id="{B52801F4-6BBD-6C7D-DC74-09158A5FB005}"/>
                </a:ext>
              </a:extLst>
            </p:cNvPr>
            <p:cNvSpPr txBox="1">
              <a:spLocks/>
            </p:cNvSpPr>
            <p:nvPr/>
          </p:nvSpPr>
          <p:spPr>
            <a:xfrm>
              <a:off x="680498" y="4033350"/>
              <a:ext cx="2799302" cy="34231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i="1" dirty="0">
                  <a:solidFill>
                    <a:schemeClr val="accent2"/>
                  </a:solidFill>
                  <a:latin typeface="Montserrat ExtraBold" pitchFamily="2" charset="77"/>
                </a:rPr>
                <a:t>TITLE 1</a:t>
              </a:r>
            </a:p>
          </p:txBody>
        </p:sp>
      </p:grpSp>
      <p:grpSp>
        <p:nvGrpSpPr>
          <p:cNvPr id="11" name="Grupo 10"/>
          <p:cNvGrpSpPr/>
          <p:nvPr/>
        </p:nvGrpSpPr>
        <p:grpSpPr>
          <a:xfrm>
            <a:off x="8400719" y="3245950"/>
            <a:ext cx="2820391" cy="1170739"/>
            <a:chOff x="679119" y="4033350"/>
            <a:chExt cx="2820391" cy="1170739"/>
          </a:xfrm>
        </p:grpSpPr>
        <p:sp>
          <p:nvSpPr>
            <p:cNvPr id="12" name="Text Placeholder 9">
              <a:extLst>
                <a:ext uri="{FF2B5EF4-FFF2-40B4-BE49-F238E27FC236}">
                  <a16:creationId xmlns:a16="http://schemas.microsoft.com/office/drawing/2014/main" id="{073A0570-CCC5-32A1-1493-CD8FFBEC2005}"/>
                </a:ext>
              </a:extLst>
            </p:cNvPr>
            <p:cNvSpPr txBox="1">
              <a:spLocks/>
            </p:cNvSpPr>
            <p:nvPr/>
          </p:nvSpPr>
          <p:spPr>
            <a:xfrm>
              <a:off x="679119" y="4384857"/>
              <a:ext cx="2820391" cy="8192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200" dirty="0"/>
                <a:t>Lorem ipsum dolor sit </a:t>
              </a:r>
              <a:r>
                <a:rPr lang="en-US" sz="1200" dirty="0" err="1"/>
                <a:t>amet</a:t>
              </a:r>
              <a:r>
                <a:rPr lang="en-US" sz="1200" dirty="0"/>
                <a:t>, </a:t>
              </a:r>
              <a:r>
                <a:rPr lang="en-US" sz="1200" dirty="0" err="1"/>
                <a:t>consectetur</a:t>
              </a:r>
              <a:r>
                <a:rPr lang="en-US" sz="1200" dirty="0"/>
                <a:t> </a:t>
              </a:r>
              <a:r>
                <a:rPr lang="en-US" sz="1200" dirty="0" err="1"/>
                <a:t>adipiscing</a:t>
              </a:r>
              <a:r>
                <a:rPr lang="en-US" sz="1200" dirty="0"/>
                <a:t> </a:t>
              </a:r>
              <a:r>
                <a:rPr lang="en-US" sz="1200" dirty="0" err="1"/>
                <a:t>elit</a:t>
              </a:r>
              <a:r>
                <a:rPr lang="en-US" sz="1200" dirty="0"/>
                <a:t>. Integer </a:t>
              </a:r>
              <a:r>
                <a:rPr lang="en-US" sz="1200" dirty="0" err="1"/>
                <a:t>sollicitudin</a:t>
              </a:r>
              <a:r>
                <a:rPr lang="en-US" sz="1200" dirty="0"/>
                <a:t> </a:t>
              </a:r>
              <a:r>
                <a:rPr lang="en-US" sz="1200" dirty="0" err="1"/>
                <a:t>urna</a:t>
              </a:r>
              <a:r>
                <a:rPr lang="en-US" sz="1200" dirty="0"/>
                <a:t> vitae</a:t>
              </a:r>
            </a:p>
          </p:txBody>
        </p:sp>
        <p:sp>
          <p:nvSpPr>
            <p:cNvPr id="13" name="Text Placeholder 12">
              <a:extLst>
                <a:ext uri="{FF2B5EF4-FFF2-40B4-BE49-F238E27FC236}">
                  <a16:creationId xmlns:a16="http://schemas.microsoft.com/office/drawing/2014/main" id="{B52801F4-6BBD-6C7D-DC74-09158A5FB005}"/>
                </a:ext>
              </a:extLst>
            </p:cNvPr>
            <p:cNvSpPr txBox="1">
              <a:spLocks/>
            </p:cNvSpPr>
            <p:nvPr/>
          </p:nvSpPr>
          <p:spPr>
            <a:xfrm>
              <a:off x="680498" y="4033350"/>
              <a:ext cx="2799302" cy="34231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i="1" dirty="0">
                  <a:solidFill>
                    <a:schemeClr val="accent3"/>
                  </a:solidFill>
                  <a:latin typeface="Montserrat ExtraBold" pitchFamily="2" charset="77"/>
                </a:rPr>
                <a:t>TITLE 1</a:t>
              </a:r>
            </a:p>
          </p:txBody>
        </p:sp>
      </p:grpSp>
      <p:sp>
        <p:nvSpPr>
          <p:cNvPr id="20" name="Forma libre 19"/>
          <p:cNvSpPr/>
          <p:nvPr/>
        </p:nvSpPr>
        <p:spPr>
          <a:xfrm rot="10800000">
            <a:off x="8610600" y="5530850"/>
            <a:ext cx="2654300" cy="1327150"/>
          </a:xfrm>
          <a:custGeom>
            <a:avLst/>
            <a:gdLst>
              <a:gd name="connsiteX0" fmla="*/ 0 w 3949700"/>
              <a:gd name="connsiteY0" fmla="*/ 0 h 1974850"/>
              <a:gd name="connsiteX1" fmla="*/ 3949700 w 3949700"/>
              <a:gd name="connsiteY1" fmla="*/ 0 h 1974850"/>
              <a:gd name="connsiteX2" fmla="*/ 1974850 w 3949700"/>
              <a:gd name="connsiteY2" fmla="*/ 1974850 h 1974850"/>
              <a:gd name="connsiteX3" fmla="*/ 0 w 3949700"/>
              <a:gd name="connsiteY3" fmla="*/ 0 h 1974850"/>
            </a:gdLst>
            <a:ahLst/>
            <a:cxnLst>
              <a:cxn ang="0">
                <a:pos x="connsiteX0" y="connsiteY0"/>
              </a:cxn>
              <a:cxn ang="0">
                <a:pos x="connsiteX1" y="connsiteY1"/>
              </a:cxn>
              <a:cxn ang="0">
                <a:pos x="connsiteX2" y="connsiteY2"/>
              </a:cxn>
              <a:cxn ang="0">
                <a:pos x="connsiteX3" y="connsiteY3"/>
              </a:cxn>
            </a:cxnLst>
            <a:rect l="l" t="t" r="r" b="b"/>
            <a:pathLst>
              <a:path w="3949700" h="1974850">
                <a:moveTo>
                  <a:pt x="0" y="0"/>
                </a:moveTo>
                <a:lnTo>
                  <a:pt x="3949700" y="0"/>
                </a:lnTo>
                <a:cubicBezTo>
                  <a:pt x="3949700" y="1090680"/>
                  <a:pt x="3065530" y="1974850"/>
                  <a:pt x="1974850" y="1974850"/>
                </a:cubicBezTo>
                <a:cubicBezTo>
                  <a:pt x="884170" y="1974850"/>
                  <a:pt x="0" y="1090680"/>
                  <a:pt x="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Picture Placeholder 22">
            <a:extLst>
              <a:ext uri="{FF2B5EF4-FFF2-40B4-BE49-F238E27FC236}">
                <a16:creationId xmlns:a16="http://schemas.microsoft.com/office/drawing/2014/main" id="{37C0D946-62D0-87D6-E440-79DD7D2C94F5}"/>
              </a:ext>
            </a:extLst>
          </p:cNvPr>
          <p:cNvSpPr>
            <a:spLocks noGrp="1"/>
          </p:cNvSpPr>
          <p:nvPr>
            <p:ph type="pic" sz="quarter" idx="10"/>
          </p:nvPr>
        </p:nvSpPr>
        <p:spPr/>
        <p:txBody>
          <a:bodyPr/>
          <a:lstStyle/>
          <a:p>
            <a:endParaRPr lang="es-CO"/>
          </a:p>
        </p:txBody>
      </p:sp>
      <p:sp>
        <p:nvSpPr>
          <p:cNvPr id="25" name="Picture Placeholder 24">
            <a:extLst>
              <a:ext uri="{FF2B5EF4-FFF2-40B4-BE49-F238E27FC236}">
                <a16:creationId xmlns:a16="http://schemas.microsoft.com/office/drawing/2014/main" id="{DE0EB938-C55E-1FB9-5D7B-9BF6E6603BB9}"/>
              </a:ext>
            </a:extLst>
          </p:cNvPr>
          <p:cNvSpPr>
            <a:spLocks noGrp="1"/>
          </p:cNvSpPr>
          <p:nvPr>
            <p:ph type="pic" sz="quarter" idx="11"/>
          </p:nvPr>
        </p:nvSpPr>
        <p:spPr/>
        <p:txBody>
          <a:bodyPr/>
          <a:lstStyle/>
          <a:p>
            <a:endParaRPr lang="es-CO"/>
          </a:p>
        </p:txBody>
      </p:sp>
      <p:sp>
        <p:nvSpPr>
          <p:cNvPr id="27" name="Picture Placeholder 26">
            <a:extLst>
              <a:ext uri="{FF2B5EF4-FFF2-40B4-BE49-F238E27FC236}">
                <a16:creationId xmlns:a16="http://schemas.microsoft.com/office/drawing/2014/main" id="{9CF4AE95-DAD0-66FA-FAAB-E0051EFE9503}"/>
              </a:ext>
            </a:extLst>
          </p:cNvPr>
          <p:cNvSpPr>
            <a:spLocks noGrp="1"/>
          </p:cNvSpPr>
          <p:nvPr>
            <p:ph type="pic" sz="quarter" idx="12"/>
          </p:nvPr>
        </p:nvSpPr>
        <p:spPr/>
        <p:txBody>
          <a:bodyPr/>
          <a:lstStyle/>
          <a:p>
            <a:endParaRPr lang="es-CO"/>
          </a:p>
        </p:txBody>
      </p:sp>
    </p:spTree>
    <p:extLst>
      <p:ext uri="{BB962C8B-B14F-4D97-AF65-F5344CB8AC3E}">
        <p14:creationId xmlns:p14="http://schemas.microsoft.com/office/powerpoint/2010/main" val="3951803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Rectangle 73"/>
          <p:cNvSpPr/>
          <p:nvPr/>
        </p:nvSpPr>
        <p:spPr>
          <a:xfrm>
            <a:off x="4439444" y="2683669"/>
            <a:ext cx="1674019" cy="167481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id-ID" sz="900">
              <a:latin typeface="Calibri Light"/>
            </a:endParaRPr>
          </a:p>
        </p:txBody>
      </p:sp>
      <p:sp>
        <p:nvSpPr>
          <p:cNvPr id="75" name="Rectangle 74"/>
          <p:cNvSpPr/>
          <p:nvPr/>
        </p:nvSpPr>
        <p:spPr>
          <a:xfrm>
            <a:off x="6110288" y="2683669"/>
            <a:ext cx="1674019" cy="167481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id-ID" sz="900">
              <a:latin typeface="Calibri Light"/>
            </a:endParaRPr>
          </a:p>
        </p:txBody>
      </p:sp>
      <p:sp>
        <p:nvSpPr>
          <p:cNvPr id="76" name="Rectangle 75"/>
          <p:cNvSpPr/>
          <p:nvPr/>
        </p:nvSpPr>
        <p:spPr>
          <a:xfrm>
            <a:off x="2764632" y="2683669"/>
            <a:ext cx="1674813" cy="167481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id-ID" sz="900">
              <a:latin typeface="Calibri Light"/>
            </a:endParaRPr>
          </a:p>
        </p:txBody>
      </p:sp>
      <p:sp>
        <p:nvSpPr>
          <p:cNvPr id="85" name="Rectangle 84"/>
          <p:cNvSpPr/>
          <p:nvPr/>
        </p:nvSpPr>
        <p:spPr>
          <a:xfrm>
            <a:off x="1090613" y="2683669"/>
            <a:ext cx="1674019" cy="16748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id-ID" sz="900">
              <a:latin typeface="Calibri Light"/>
            </a:endParaRPr>
          </a:p>
        </p:txBody>
      </p:sp>
      <p:sp>
        <p:nvSpPr>
          <p:cNvPr id="88" name="Rectangle 87"/>
          <p:cNvSpPr/>
          <p:nvPr/>
        </p:nvSpPr>
        <p:spPr>
          <a:xfrm>
            <a:off x="9459119" y="2683669"/>
            <a:ext cx="1674813" cy="16748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id-ID" sz="900">
              <a:latin typeface="Calibri Light"/>
            </a:endParaRPr>
          </a:p>
        </p:txBody>
      </p:sp>
      <p:sp>
        <p:nvSpPr>
          <p:cNvPr id="89" name="Rectangle 88"/>
          <p:cNvSpPr/>
          <p:nvPr/>
        </p:nvSpPr>
        <p:spPr>
          <a:xfrm>
            <a:off x="7785100" y="2683669"/>
            <a:ext cx="1674019" cy="1674813"/>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id-ID" sz="900">
              <a:latin typeface="Calibri Light"/>
            </a:endParaRPr>
          </a:p>
        </p:txBody>
      </p:sp>
      <p:sp>
        <p:nvSpPr>
          <p:cNvPr id="33799" name="TextBox 120"/>
          <p:cNvSpPr txBox="1">
            <a:spLocks noChangeArrowheads="1"/>
          </p:cNvSpPr>
          <p:nvPr/>
        </p:nvSpPr>
        <p:spPr bwMode="auto">
          <a:xfrm>
            <a:off x="3072104" y="3767932"/>
            <a:ext cx="1059870"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600" b="1">
                <a:solidFill>
                  <a:schemeClr val="bg1"/>
                </a:solidFill>
                <a:latin typeface="Source Sans Pro" panose="020B0503030403020204" pitchFamily="34" charset="0"/>
              </a:rPr>
              <a:t>Messages</a:t>
            </a:r>
          </a:p>
        </p:txBody>
      </p:sp>
      <p:sp>
        <p:nvSpPr>
          <p:cNvPr id="33800" name="TextBox 122"/>
          <p:cNvSpPr txBox="1">
            <a:spLocks noChangeArrowheads="1"/>
          </p:cNvSpPr>
          <p:nvPr/>
        </p:nvSpPr>
        <p:spPr bwMode="auto">
          <a:xfrm>
            <a:off x="4922048" y="3752850"/>
            <a:ext cx="708812"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600" b="1">
                <a:solidFill>
                  <a:schemeClr val="bg1"/>
                </a:solidFill>
                <a:latin typeface="Source Sans Pro" panose="020B0503030403020204" pitchFamily="34" charset="0"/>
              </a:rPr>
              <a:t>Social</a:t>
            </a:r>
          </a:p>
        </p:txBody>
      </p:sp>
      <p:sp>
        <p:nvSpPr>
          <p:cNvPr id="33801" name="TextBox 123"/>
          <p:cNvSpPr txBox="1">
            <a:spLocks noChangeArrowheads="1"/>
          </p:cNvSpPr>
          <p:nvPr/>
        </p:nvSpPr>
        <p:spPr bwMode="auto">
          <a:xfrm>
            <a:off x="6429257" y="3757613"/>
            <a:ext cx="103608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600" b="1">
                <a:solidFill>
                  <a:schemeClr val="bg1"/>
                </a:solidFill>
                <a:latin typeface="Source Sans Pro" panose="020B0503030403020204" pitchFamily="34" charset="0"/>
              </a:rPr>
              <a:t>Corporate</a:t>
            </a:r>
          </a:p>
        </p:txBody>
      </p:sp>
      <p:sp>
        <p:nvSpPr>
          <p:cNvPr id="33802" name="TextBox 124"/>
          <p:cNvSpPr txBox="1">
            <a:spLocks noChangeArrowheads="1"/>
          </p:cNvSpPr>
          <p:nvPr/>
        </p:nvSpPr>
        <p:spPr bwMode="auto">
          <a:xfrm>
            <a:off x="8282131" y="3776663"/>
            <a:ext cx="679958"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600" b="1">
                <a:solidFill>
                  <a:schemeClr val="bg1"/>
                </a:solidFill>
                <a:latin typeface="Source Sans Pro" panose="020B0503030403020204" pitchFamily="34" charset="0"/>
              </a:rPr>
              <a:t>Cloud</a:t>
            </a:r>
          </a:p>
        </p:txBody>
      </p:sp>
      <p:sp>
        <p:nvSpPr>
          <p:cNvPr id="33803" name="TextBox 125"/>
          <p:cNvSpPr txBox="1">
            <a:spLocks noChangeArrowheads="1"/>
          </p:cNvSpPr>
          <p:nvPr/>
        </p:nvSpPr>
        <p:spPr bwMode="auto">
          <a:xfrm>
            <a:off x="10024674" y="3759200"/>
            <a:ext cx="543703"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600" b="1">
                <a:solidFill>
                  <a:schemeClr val="bg1"/>
                </a:solidFill>
                <a:latin typeface="Source Sans Pro" panose="020B0503030403020204" pitchFamily="34" charset="0"/>
              </a:rPr>
              <a:t>SEO</a:t>
            </a:r>
          </a:p>
        </p:txBody>
      </p:sp>
      <p:sp>
        <p:nvSpPr>
          <p:cNvPr id="33804" name="TextBox 126"/>
          <p:cNvSpPr txBox="1">
            <a:spLocks noChangeArrowheads="1"/>
          </p:cNvSpPr>
          <p:nvPr/>
        </p:nvSpPr>
        <p:spPr bwMode="auto">
          <a:xfrm>
            <a:off x="1401363" y="3776663"/>
            <a:ext cx="1051726"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600" b="1">
                <a:solidFill>
                  <a:schemeClr val="bg1"/>
                </a:solidFill>
                <a:latin typeface="Source Sans Pro" panose="020B0503030403020204" pitchFamily="34" charset="0"/>
              </a:rPr>
              <a:t>Marketing</a:t>
            </a:r>
          </a:p>
        </p:txBody>
      </p:sp>
      <p:sp>
        <p:nvSpPr>
          <p:cNvPr id="33805" name="Freeform 697"/>
          <p:cNvSpPr>
            <a:spLocks noChangeArrowheads="1"/>
          </p:cNvSpPr>
          <p:nvPr/>
        </p:nvSpPr>
        <p:spPr bwMode="auto">
          <a:xfrm>
            <a:off x="3433763" y="3226594"/>
            <a:ext cx="515938" cy="510381"/>
          </a:xfrm>
          <a:custGeom>
            <a:avLst/>
            <a:gdLst>
              <a:gd name="T0" fmla="*/ 1029270 w 421"/>
              <a:gd name="T1" fmla="*/ 602835 h 415"/>
              <a:gd name="T2" fmla="*/ 1029270 w 421"/>
              <a:gd name="T3" fmla="*/ 602835 h 415"/>
              <a:gd name="T4" fmla="*/ 1029270 w 421"/>
              <a:gd name="T5" fmla="*/ 201765 h 415"/>
              <a:gd name="T6" fmla="*/ 843021 w 421"/>
              <a:gd name="T7" fmla="*/ 0 h 415"/>
              <a:gd name="T8" fmla="*/ 843021 w 421"/>
              <a:gd name="T9" fmla="*/ 388767 h 415"/>
              <a:gd name="T10" fmla="*/ 544043 w 421"/>
              <a:gd name="T11" fmla="*/ 688954 h 415"/>
              <a:gd name="T12" fmla="*/ 85773 w 421"/>
              <a:gd name="T13" fmla="*/ 688954 h 415"/>
              <a:gd name="T14" fmla="*/ 0 w 421"/>
              <a:gd name="T15" fmla="*/ 760310 h 415"/>
              <a:gd name="T16" fmla="*/ 129884 w 421"/>
              <a:gd name="T17" fmla="*/ 804600 h 415"/>
              <a:gd name="T18" fmla="*/ 627365 w 421"/>
              <a:gd name="T19" fmla="*/ 804600 h 415"/>
              <a:gd name="T20" fmla="*/ 985159 w 421"/>
              <a:gd name="T21" fmla="*/ 947312 h 415"/>
              <a:gd name="T22" fmla="*/ 884682 w 421"/>
              <a:gd name="T23" fmla="*/ 804600 h 415"/>
              <a:gd name="T24" fmla="*/ 1029270 w 421"/>
              <a:gd name="T25" fmla="*/ 602835 h 41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1" h="415">
                <a:moveTo>
                  <a:pt x="420" y="245"/>
                </a:moveTo>
                <a:lnTo>
                  <a:pt x="420" y="245"/>
                </a:lnTo>
                <a:cubicBezTo>
                  <a:pt x="420" y="82"/>
                  <a:pt x="420" y="82"/>
                  <a:pt x="420" y="82"/>
                </a:cubicBezTo>
                <a:cubicBezTo>
                  <a:pt x="420" y="41"/>
                  <a:pt x="391" y="6"/>
                  <a:pt x="344" y="0"/>
                </a:cubicBezTo>
                <a:cubicBezTo>
                  <a:pt x="344" y="158"/>
                  <a:pt x="344" y="158"/>
                  <a:pt x="344" y="158"/>
                </a:cubicBezTo>
                <a:cubicBezTo>
                  <a:pt x="344" y="228"/>
                  <a:pt x="291" y="280"/>
                  <a:pt x="222" y="280"/>
                </a:cubicBezTo>
                <a:cubicBezTo>
                  <a:pt x="35" y="280"/>
                  <a:pt x="35" y="280"/>
                  <a:pt x="35" y="280"/>
                </a:cubicBezTo>
                <a:cubicBezTo>
                  <a:pt x="23" y="292"/>
                  <a:pt x="12" y="303"/>
                  <a:pt x="0" y="309"/>
                </a:cubicBezTo>
                <a:cubicBezTo>
                  <a:pt x="12" y="321"/>
                  <a:pt x="29" y="327"/>
                  <a:pt x="53" y="327"/>
                </a:cubicBezTo>
                <a:cubicBezTo>
                  <a:pt x="256" y="327"/>
                  <a:pt x="256" y="327"/>
                  <a:pt x="256" y="327"/>
                </a:cubicBezTo>
                <a:cubicBezTo>
                  <a:pt x="332" y="414"/>
                  <a:pt x="420" y="397"/>
                  <a:pt x="402" y="385"/>
                </a:cubicBezTo>
                <a:cubicBezTo>
                  <a:pt x="379" y="362"/>
                  <a:pt x="367" y="344"/>
                  <a:pt x="361" y="327"/>
                </a:cubicBezTo>
                <a:cubicBezTo>
                  <a:pt x="396" y="315"/>
                  <a:pt x="420" y="286"/>
                  <a:pt x="420" y="245"/>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76183" tIns="38092" rIns="76183" bIns="38092" anchor="ctr"/>
          <a:lstStyle/>
          <a:p>
            <a:endParaRPr lang="es-MX" sz="900"/>
          </a:p>
        </p:txBody>
      </p:sp>
      <p:sp>
        <p:nvSpPr>
          <p:cNvPr id="33806" name="Freeform 698"/>
          <p:cNvSpPr>
            <a:spLocks noChangeArrowheads="1"/>
          </p:cNvSpPr>
          <p:nvPr/>
        </p:nvSpPr>
        <p:spPr bwMode="auto">
          <a:xfrm>
            <a:off x="3254375" y="3117850"/>
            <a:ext cx="559594" cy="488950"/>
          </a:xfrm>
          <a:custGeom>
            <a:avLst/>
            <a:gdLst>
              <a:gd name="T0" fmla="*/ 1116157 w 456"/>
              <a:gd name="T1" fmla="*/ 603352 h 397"/>
              <a:gd name="T2" fmla="*/ 1116157 w 456"/>
              <a:gd name="T3" fmla="*/ 603352 h 397"/>
              <a:gd name="T4" fmla="*/ 1116157 w 456"/>
              <a:gd name="T5" fmla="*/ 214252 h 397"/>
              <a:gd name="T6" fmla="*/ 902738 w 456"/>
              <a:gd name="T7" fmla="*/ 0 h 397"/>
              <a:gd name="T8" fmla="*/ 201154 w 456"/>
              <a:gd name="T9" fmla="*/ 0 h 397"/>
              <a:gd name="T10" fmla="*/ 0 w 456"/>
              <a:gd name="T11" fmla="*/ 214252 h 397"/>
              <a:gd name="T12" fmla="*/ 0 w 456"/>
              <a:gd name="T13" fmla="*/ 603352 h 397"/>
              <a:gd name="T14" fmla="*/ 156998 w 456"/>
              <a:gd name="T15" fmla="*/ 802828 h 397"/>
              <a:gd name="T16" fmla="*/ 44156 w 456"/>
              <a:gd name="T17" fmla="*/ 948125 h 397"/>
              <a:gd name="T18" fmla="*/ 100577 w 456"/>
              <a:gd name="T19" fmla="*/ 975214 h 397"/>
              <a:gd name="T20" fmla="*/ 414573 w 456"/>
              <a:gd name="T21" fmla="*/ 817604 h 397"/>
              <a:gd name="T22" fmla="*/ 902738 w 456"/>
              <a:gd name="T23" fmla="*/ 817604 h 397"/>
              <a:gd name="T24" fmla="*/ 1116157 w 456"/>
              <a:gd name="T25" fmla="*/ 603352 h 39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56" h="397">
                <a:moveTo>
                  <a:pt x="455" y="245"/>
                </a:moveTo>
                <a:lnTo>
                  <a:pt x="455" y="245"/>
                </a:lnTo>
                <a:cubicBezTo>
                  <a:pt x="455" y="87"/>
                  <a:pt x="455" y="87"/>
                  <a:pt x="455" y="87"/>
                </a:cubicBezTo>
                <a:cubicBezTo>
                  <a:pt x="455" y="41"/>
                  <a:pt x="414" y="0"/>
                  <a:pt x="368" y="0"/>
                </a:cubicBezTo>
                <a:cubicBezTo>
                  <a:pt x="82" y="0"/>
                  <a:pt x="82" y="0"/>
                  <a:pt x="82" y="0"/>
                </a:cubicBezTo>
                <a:cubicBezTo>
                  <a:pt x="35" y="0"/>
                  <a:pt x="0" y="41"/>
                  <a:pt x="0" y="87"/>
                </a:cubicBezTo>
                <a:cubicBezTo>
                  <a:pt x="0" y="245"/>
                  <a:pt x="0" y="245"/>
                  <a:pt x="0" y="245"/>
                </a:cubicBezTo>
                <a:cubicBezTo>
                  <a:pt x="0" y="285"/>
                  <a:pt x="29" y="320"/>
                  <a:pt x="64" y="326"/>
                </a:cubicBezTo>
                <a:cubicBezTo>
                  <a:pt x="59" y="344"/>
                  <a:pt x="41" y="367"/>
                  <a:pt x="18" y="385"/>
                </a:cubicBezTo>
                <a:cubicBezTo>
                  <a:pt x="12" y="390"/>
                  <a:pt x="18" y="396"/>
                  <a:pt x="41" y="396"/>
                </a:cubicBezTo>
                <a:cubicBezTo>
                  <a:pt x="70" y="396"/>
                  <a:pt x="117" y="379"/>
                  <a:pt x="169" y="332"/>
                </a:cubicBezTo>
                <a:cubicBezTo>
                  <a:pt x="368" y="332"/>
                  <a:pt x="368" y="332"/>
                  <a:pt x="368" y="332"/>
                </a:cubicBezTo>
                <a:cubicBezTo>
                  <a:pt x="414" y="332"/>
                  <a:pt x="455" y="291"/>
                  <a:pt x="455" y="245"/>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76183" tIns="38092" rIns="76183" bIns="38092" anchor="ctr"/>
          <a:lstStyle/>
          <a:p>
            <a:endParaRPr lang="es-MX" sz="900"/>
          </a:p>
        </p:txBody>
      </p:sp>
      <p:sp>
        <p:nvSpPr>
          <p:cNvPr id="140" name="AutoShape 19"/>
          <p:cNvSpPr>
            <a:spLocks/>
          </p:cNvSpPr>
          <p:nvPr/>
        </p:nvSpPr>
        <p:spPr bwMode="auto">
          <a:xfrm>
            <a:off x="1616869" y="3055144"/>
            <a:ext cx="636588" cy="637381"/>
          </a:xfrm>
          <a:custGeom>
            <a:avLst/>
            <a:gdLst>
              <a:gd name="T0" fmla="*/ 10800 w 21600"/>
              <a:gd name="T1" fmla="*/ 10789 h 21579"/>
              <a:gd name="T2" fmla="*/ 10800 w 21600"/>
              <a:gd name="T3" fmla="*/ 10789 h 21579"/>
              <a:gd name="T4" fmla="*/ 10800 w 21600"/>
              <a:gd name="T5" fmla="*/ 10789 h 21579"/>
              <a:gd name="T6" fmla="*/ 10800 w 21600"/>
              <a:gd name="T7" fmla="*/ 10789 h 21579"/>
            </a:gdLst>
            <a:ahLst/>
            <a:cxnLst>
              <a:cxn ang="0">
                <a:pos x="T0" y="T1"/>
              </a:cxn>
              <a:cxn ang="0">
                <a:pos x="T2" y="T3"/>
              </a:cxn>
              <a:cxn ang="0">
                <a:pos x="T4" y="T5"/>
              </a:cxn>
              <a:cxn ang="0">
                <a:pos x="T6" y="T7"/>
              </a:cxn>
            </a:cxnLst>
            <a:rect l="0" t="0" r="r" b="b"/>
            <a:pathLst>
              <a:path w="21600" h="21579">
                <a:moveTo>
                  <a:pt x="21599" y="9391"/>
                </a:moveTo>
                <a:cubicBezTo>
                  <a:pt x="21599" y="9887"/>
                  <a:pt x="21472" y="10321"/>
                  <a:pt x="21218" y="10697"/>
                </a:cubicBezTo>
                <a:cubicBezTo>
                  <a:pt x="20963" y="11072"/>
                  <a:pt x="20647" y="11313"/>
                  <a:pt x="20263" y="11427"/>
                </a:cubicBezTo>
                <a:lnTo>
                  <a:pt x="20263" y="16610"/>
                </a:lnTo>
                <a:cubicBezTo>
                  <a:pt x="20263" y="17200"/>
                  <a:pt x="20087" y="17708"/>
                  <a:pt x="19729" y="18128"/>
                </a:cubicBezTo>
                <a:cubicBezTo>
                  <a:pt x="19374" y="18550"/>
                  <a:pt x="18951" y="18758"/>
                  <a:pt x="18459" y="18758"/>
                </a:cubicBezTo>
                <a:cubicBezTo>
                  <a:pt x="17927" y="18122"/>
                  <a:pt x="17286" y="17505"/>
                  <a:pt x="16537" y="16904"/>
                </a:cubicBezTo>
                <a:cubicBezTo>
                  <a:pt x="15785" y="16305"/>
                  <a:pt x="14980" y="15756"/>
                  <a:pt x="14116" y="15254"/>
                </a:cubicBezTo>
                <a:cubicBezTo>
                  <a:pt x="13254" y="14755"/>
                  <a:pt x="12363" y="14324"/>
                  <a:pt x="11449" y="13969"/>
                </a:cubicBezTo>
                <a:cubicBezTo>
                  <a:pt x="10536" y="13614"/>
                  <a:pt x="9648" y="13379"/>
                  <a:pt x="8788" y="13267"/>
                </a:cubicBezTo>
                <a:cubicBezTo>
                  <a:pt x="8453" y="13379"/>
                  <a:pt x="8179" y="13564"/>
                  <a:pt x="7968" y="13828"/>
                </a:cubicBezTo>
                <a:cubicBezTo>
                  <a:pt x="7758" y="14092"/>
                  <a:pt x="7613" y="14386"/>
                  <a:pt x="7535" y="14706"/>
                </a:cubicBezTo>
                <a:cubicBezTo>
                  <a:pt x="7457" y="15028"/>
                  <a:pt x="7449" y="15360"/>
                  <a:pt x="7510" y="15698"/>
                </a:cubicBezTo>
                <a:cubicBezTo>
                  <a:pt x="7574" y="16035"/>
                  <a:pt x="7719" y="16340"/>
                  <a:pt x="7946" y="16610"/>
                </a:cubicBezTo>
                <a:cubicBezTo>
                  <a:pt x="7750" y="16992"/>
                  <a:pt x="7660" y="17347"/>
                  <a:pt x="7677" y="17673"/>
                </a:cubicBezTo>
                <a:cubicBezTo>
                  <a:pt x="7692" y="17993"/>
                  <a:pt x="7772" y="18307"/>
                  <a:pt x="7917" y="18606"/>
                </a:cubicBezTo>
                <a:cubicBezTo>
                  <a:pt x="8059" y="18908"/>
                  <a:pt x="8255" y="19193"/>
                  <a:pt x="8497" y="19469"/>
                </a:cubicBezTo>
                <a:cubicBezTo>
                  <a:pt x="8737" y="19745"/>
                  <a:pt x="8996" y="20021"/>
                  <a:pt x="9271" y="20291"/>
                </a:cubicBezTo>
                <a:cubicBezTo>
                  <a:pt x="9114" y="20696"/>
                  <a:pt x="8842" y="21001"/>
                  <a:pt x="8455" y="21212"/>
                </a:cubicBezTo>
                <a:cubicBezTo>
                  <a:pt x="8069" y="21423"/>
                  <a:pt x="7655" y="21541"/>
                  <a:pt x="7212" y="21570"/>
                </a:cubicBezTo>
                <a:cubicBezTo>
                  <a:pt x="6771" y="21599"/>
                  <a:pt x="6340" y="21550"/>
                  <a:pt x="5917" y="21423"/>
                </a:cubicBezTo>
                <a:cubicBezTo>
                  <a:pt x="5496" y="21294"/>
                  <a:pt x="5163" y="21092"/>
                  <a:pt x="4923" y="20810"/>
                </a:cubicBezTo>
                <a:cubicBezTo>
                  <a:pt x="4781" y="20241"/>
                  <a:pt x="4624" y="19657"/>
                  <a:pt x="4453" y="19055"/>
                </a:cubicBezTo>
                <a:cubicBezTo>
                  <a:pt x="4281" y="18453"/>
                  <a:pt x="4139" y="17843"/>
                  <a:pt x="4032" y="17224"/>
                </a:cubicBezTo>
                <a:cubicBezTo>
                  <a:pt x="3921" y="16599"/>
                  <a:pt x="3868" y="15953"/>
                  <a:pt x="3868" y="15281"/>
                </a:cubicBezTo>
                <a:cubicBezTo>
                  <a:pt x="3868" y="14615"/>
                  <a:pt x="3961" y="13905"/>
                  <a:pt x="4149" y="13153"/>
                </a:cubicBezTo>
                <a:lnTo>
                  <a:pt x="1804" y="13153"/>
                </a:lnTo>
                <a:cubicBezTo>
                  <a:pt x="1312" y="13153"/>
                  <a:pt x="888" y="12945"/>
                  <a:pt x="533" y="12522"/>
                </a:cubicBezTo>
                <a:cubicBezTo>
                  <a:pt x="176" y="12100"/>
                  <a:pt x="0" y="11592"/>
                  <a:pt x="0" y="10990"/>
                </a:cubicBezTo>
                <a:lnTo>
                  <a:pt x="0" y="7774"/>
                </a:lnTo>
                <a:cubicBezTo>
                  <a:pt x="0" y="7184"/>
                  <a:pt x="176" y="6676"/>
                  <a:pt x="526" y="6245"/>
                </a:cubicBezTo>
                <a:cubicBezTo>
                  <a:pt x="878" y="5819"/>
                  <a:pt x="1304" y="5605"/>
                  <a:pt x="1804" y="5605"/>
                </a:cubicBezTo>
                <a:lnTo>
                  <a:pt x="7652" y="5605"/>
                </a:lnTo>
                <a:cubicBezTo>
                  <a:pt x="8551" y="5605"/>
                  <a:pt x="9508" y="5449"/>
                  <a:pt x="10524" y="5135"/>
                </a:cubicBezTo>
                <a:cubicBezTo>
                  <a:pt x="11540" y="4821"/>
                  <a:pt x="12536" y="4399"/>
                  <a:pt x="13511" y="3873"/>
                </a:cubicBezTo>
                <a:cubicBezTo>
                  <a:pt x="14488" y="3342"/>
                  <a:pt x="15408" y="2744"/>
                  <a:pt x="16272" y="2071"/>
                </a:cubicBezTo>
                <a:cubicBezTo>
                  <a:pt x="17134" y="1405"/>
                  <a:pt x="17864" y="713"/>
                  <a:pt x="18459" y="0"/>
                </a:cubicBezTo>
                <a:cubicBezTo>
                  <a:pt x="18951" y="0"/>
                  <a:pt x="19374" y="214"/>
                  <a:pt x="19729" y="633"/>
                </a:cubicBezTo>
                <a:cubicBezTo>
                  <a:pt x="20087" y="1056"/>
                  <a:pt x="20263" y="1567"/>
                  <a:pt x="20263" y="2165"/>
                </a:cubicBezTo>
                <a:lnTo>
                  <a:pt x="20263" y="7334"/>
                </a:lnTo>
                <a:cubicBezTo>
                  <a:pt x="20647" y="7445"/>
                  <a:pt x="20963" y="7692"/>
                  <a:pt x="21218" y="8070"/>
                </a:cubicBezTo>
                <a:cubicBezTo>
                  <a:pt x="21472" y="8454"/>
                  <a:pt x="21599" y="8895"/>
                  <a:pt x="21599" y="9391"/>
                </a:cubicBezTo>
                <a:moveTo>
                  <a:pt x="18459" y="2855"/>
                </a:moveTo>
                <a:cubicBezTo>
                  <a:pt x="17864" y="3407"/>
                  <a:pt x="17215" y="3941"/>
                  <a:pt x="16512" y="4451"/>
                </a:cubicBezTo>
                <a:cubicBezTo>
                  <a:pt x="15810" y="4962"/>
                  <a:pt x="15065" y="5423"/>
                  <a:pt x="14280" y="5834"/>
                </a:cubicBezTo>
                <a:cubicBezTo>
                  <a:pt x="13494" y="6245"/>
                  <a:pt x="12693" y="6609"/>
                  <a:pt x="11878" y="6923"/>
                </a:cubicBezTo>
                <a:cubicBezTo>
                  <a:pt x="11060" y="7237"/>
                  <a:pt x="10255" y="7462"/>
                  <a:pt x="9457" y="7603"/>
                </a:cubicBezTo>
                <a:lnTo>
                  <a:pt x="9457" y="11172"/>
                </a:lnTo>
                <a:cubicBezTo>
                  <a:pt x="10255" y="11325"/>
                  <a:pt x="11060" y="11554"/>
                  <a:pt x="11878" y="11862"/>
                </a:cubicBezTo>
                <a:cubicBezTo>
                  <a:pt x="12693" y="12170"/>
                  <a:pt x="13494" y="12537"/>
                  <a:pt x="14280" y="12956"/>
                </a:cubicBezTo>
                <a:cubicBezTo>
                  <a:pt x="15065" y="13379"/>
                  <a:pt x="15812" y="13843"/>
                  <a:pt x="16524" y="14347"/>
                </a:cubicBezTo>
                <a:cubicBezTo>
                  <a:pt x="17234" y="14855"/>
                  <a:pt x="17881" y="15380"/>
                  <a:pt x="18459" y="15920"/>
                </a:cubicBezTo>
                <a:lnTo>
                  <a:pt x="18459" y="2855"/>
                </a:lnTo>
                <a:close/>
              </a:path>
            </a:pathLst>
          </a:custGeom>
          <a:solidFill>
            <a:schemeClr val="bg1"/>
          </a:solidFill>
          <a:ln>
            <a:noFill/>
          </a:ln>
          <a:effectLst/>
        </p:spPr>
        <p:txBody>
          <a:bodyPr lIns="50789" tIns="50789" rIns="50789" bIns="50789" anchor="ctr"/>
          <a:lstStyle/>
          <a:p>
            <a:pPr defTabSz="457098">
              <a:defRPr/>
            </a:pPr>
            <a:endParaRPr lang="es-ES" sz="29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33808" name="Freeform 202"/>
          <p:cNvSpPr>
            <a:spLocks noChangeArrowheads="1"/>
          </p:cNvSpPr>
          <p:nvPr/>
        </p:nvSpPr>
        <p:spPr bwMode="auto">
          <a:xfrm>
            <a:off x="6687344" y="3117850"/>
            <a:ext cx="484188" cy="521494"/>
          </a:xfrm>
          <a:custGeom>
            <a:avLst/>
            <a:gdLst>
              <a:gd name="T0" fmla="*/ 966722 w 520"/>
              <a:gd name="T1" fmla="*/ 249065 h 561"/>
              <a:gd name="T2" fmla="*/ 966722 w 520"/>
              <a:gd name="T3" fmla="*/ 249065 h 561"/>
              <a:gd name="T4" fmla="*/ 521546 w 520"/>
              <a:gd name="T5" fmla="*/ 0 h 561"/>
              <a:gd name="T6" fmla="*/ 0 w 520"/>
              <a:gd name="T7" fmla="*/ 520435 h 561"/>
              <a:gd name="T8" fmla="*/ 521546 w 520"/>
              <a:gd name="T9" fmla="*/ 1040869 h 561"/>
              <a:gd name="T10" fmla="*/ 955546 w 520"/>
              <a:gd name="T11" fmla="*/ 791804 h 561"/>
              <a:gd name="T12" fmla="*/ 510370 w 520"/>
              <a:gd name="T13" fmla="*/ 531587 h 561"/>
              <a:gd name="T14" fmla="*/ 966722 w 520"/>
              <a:gd name="T15" fmla="*/ 249065 h 561"/>
              <a:gd name="T16" fmla="*/ 609091 w 520"/>
              <a:gd name="T17" fmla="*/ 141261 h 561"/>
              <a:gd name="T18" fmla="*/ 609091 w 520"/>
              <a:gd name="T19" fmla="*/ 141261 h 561"/>
              <a:gd name="T20" fmla="*/ 694773 w 520"/>
              <a:gd name="T21" fmla="*/ 228620 h 561"/>
              <a:gd name="T22" fmla="*/ 609091 w 520"/>
              <a:gd name="T23" fmla="*/ 314119 h 561"/>
              <a:gd name="T24" fmla="*/ 521546 w 520"/>
              <a:gd name="T25" fmla="*/ 228620 h 561"/>
              <a:gd name="T26" fmla="*/ 609091 w 520"/>
              <a:gd name="T27" fmla="*/ 141261 h 56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20" h="561">
                <a:moveTo>
                  <a:pt x="519" y="134"/>
                </a:moveTo>
                <a:lnTo>
                  <a:pt x="519" y="134"/>
                </a:lnTo>
                <a:cubicBezTo>
                  <a:pt x="467" y="59"/>
                  <a:pt x="379" y="0"/>
                  <a:pt x="280" y="0"/>
                </a:cubicBezTo>
                <a:cubicBezTo>
                  <a:pt x="123" y="0"/>
                  <a:pt x="0" y="128"/>
                  <a:pt x="0" y="280"/>
                </a:cubicBezTo>
                <a:cubicBezTo>
                  <a:pt x="0" y="437"/>
                  <a:pt x="123" y="560"/>
                  <a:pt x="280" y="560"/>
                </a:cubicBezTo>
                <a:cubicBezTo>
                  <a:pt x="379" y="560"/>
                  <a:pt x="467" y="507"/>
                  <a:pt x="513" y="426"/>
                </a:cubicBezTo>
                <a:cubicBezTo>
                  <a:pt x="274" y="286"/>
                  <a:pt x="274" y="286"/>
                  <a:pt x="274" y="286"/>
                </a:cubicBezTo>
                <a:lnTo>
                  <a:pt x="519" y="134"/>
                </a:lnTo>
                <a:close/>
                <a:moveTo>
                  <a:pt x="327" y="76"/>
                </a:moveTo>
                <a:lnTo>
                  <a:pt x="327" y="76"/>
                </a:lnTo>
                <a:cubicBezTo>
                  <a:pt x="350" y="76"/>
                  <a:pt x="373" y="99"/>
                  <a:pt x="373" y="123"/>
                </a:cubicBezTo>
                <a:cubicBezTo>
                  <a:pt x="373" y="146"/>
                  <a:pt x="350" y="169"/>
                  <a:pt x="327" y="169"/>
                </a:cubicBezTo>
                <a:cubicBezTo>
                  <a:pt x="303" y="169"/>
                  <a:pt x="280" y="146"/>
                  <a:pt x="280" y="123"/>
                </a:cubicBezTo>
                <a:cubicBezTo>
                  <a:pt x="280" y="99"/>
                  <a:pt x="303" y="76"/>
                  <a:pt x="327" y="76"/>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76183" tIns="38092" rIns="76183" bIns="38092" anchor="ctr"/>
          <a:lstStyle/>
          <a:p>
            <a:endParaRPr lang="es-MX" sz="900"/>
          </a:p>
        </p:txBody>
      </p:sp>
      <p:sp>
        <p:nvSpPr>
          <p:cNvPr id="33809" name="Freeform 744"/>
          <p:cNvSpPr>
            <a:spLocks noChangeArrowheads="1"/>
          </p:cNvSpPr>
          <p:nvPr/>
        </p:nvSpPr>
        <p:spPr bwMode="auto">
          <a:xfrm>
            <a:off x="4993482" y="3084513"/>
            <a:ext cx="555625" cy="555625"/>
          </a:xfrm>
          <a:custGeom>
            <a:avLst/>
            <a:gdLst>
              <a:gd name="T0" fmla="*/ 554572 w 561"/>
              <a:gd name="T1" fmla="*/ 0 h 561"/>
              <a:gd name="T2" fmla="*/ 554572 w 561"/>
              <a:gd name="T3" fmla="*/ 0 h 561"/>
              <a:gd name="T4" fmla="*/ 0 w 561"/>
              <a:gd name="T5" fmla="*/ 554721 h 561"/>
              <a:gd name="T6" fmla="*/ 554572 w 561"/>
              <a:gd name="T7" fmla="*/ 1109443 h 561"/>
              <a:gd name="T8" fmla="*/ 1109143 w 561"/>
              <a:gd name="T9" fmla="*/ 554721 h 561"/>
              <a:gd name="T10" fmla="*/ 554572 w 561"/>
              <a:gd name="T11" fmla="*/ 0 h 561"/>
              <a:gd name="T12" fmla="*/ 485250 w 561"/>
              <a:gd name="T13" fmla="*/ 705289 h 561"/>
              <a:gd name="T14" fmla="*/ 485250 w 561"/>
              <a:gd name="T15" fmla="*/ 705289 h 561"/>
              <a:gd name="T16" fmla="*/ 554572 w 561"/>
              <a:gd name="T17" fmla="*/ 729062 h 561"/>
              <a:gd name="T18" fmla="*/ 715001 w 561"/>
              <a:gd name="T19" fmla="*/ 729062 h 561"/>
              <a:gd name="T20" fmla="*/ 784323 w 561"/>
              <a:gd name="T21" fmla="*/ 762742 h 561"/>
              <a:gd name="T22" fmla="*/ 808090 w 561"/>
              <a:gd name="T23" fmla="*/ 820195 h 561"/>
              <a:gd name="T24" fmla="*/ 784323 w 561"/>
              <a:gd name="T25" fmla="*/ 877649 h 561"/>
              <a:gd name="T26" fmla="*/ 715001 w 561"/>
              <a:gd name="T27" fmla="*/ 901422 h 561"/>
              <a:gd name="T28" fmla="*/ 554572 w 561"/>
              <a:gd name="T29" fmla="*/ 901422 h 561"/>
              <a:gd name="T30" fmla="*/ 370375 w 561"/>
              <a:gd name="T31" fmla="*/ 832082 h 561"/>
              <a:gd name="T32" fmla="*/ 289170 w 561"/>
              <a:gd name="T33" fmla="*/ 647835 h 561"/>
              <a:gd name="T34" fmla="*/ 289170 w 561"/>
              <a:gd name="T35" fmla="*/ 301134 h 561"/>
              <a:gd name="T36" fmla="*/ 310956 w 561"/>
              <a:gd name="T37" fmla="*/ 243681 h 561"/>
              <a:gd name="T38" fmla="*/ 380278 w 561"/>
              <a:gd name="T39" fmla="*/ 208021 h 561"/>
              <a:gd name="T40" fmla="*/ 439696 w 561"/>
              <a:gd name="T41" fmla="*/ 243681 h 561"/>
              <a:gd name="T42" fmla="*/ 461483 w 561"/>
              <a:gd name="T43" fmla="*/ 301134 h 561"/>
              <a:gd name="T44" fmla="*/ 461483 w 561"/>
              <a:gd name="T45" fmla="*/ 382362 h 561"/>
              <a:gd name="T46" fmla="*/ 715001 w 561"/>
              <a:gd name="T47" fmla="*/ 382362 h 561"/>
              <a:gd name="T48" fmla="*/ 784323 w 561"/>
              <a:gd name="T49" fmla="*/ 416041 h 561"/>
              <a:gd name="T50" fmla="*/ 808090 w 561"/>
              <a:gd name="T51" fmla="*/ 473494 h 561"/>
              <a:gd name="T52" fmla="*/ 784323 w 561"/>
              <a:gd name="T53" fmla="*/ 530948 h 561"/>
              <a:gd name="T54" fmla="*/ 715001 w 561"/>
              <a:gd name="T55" fmla="*/ 554721 h 561"/>
              <a:gd name="T56" fmla="*/ 461483 w 561"/>
              <a:gd name="T57" fmla="*/ 554721 h 561"/>
              <a:gd name="T58" fmla="*/ 461483 w 561"/>
              <a:gd name="T59" fmla="*/ 647835 h 561"/>
              <a:gd name="T60" fmla="*/ 485250 w 561"/>
              <a:gd name="T61" fmla="*/ 705289 h 56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61" h="561">
                <a:moveTo>
                  <a:pt x="280" y="0"/>
                </a:moveTo>
                <a:lnTo>
                  <a:pt x="280" y="0"/>
                </a:lnTo>
                <a:cubicBezTo>
                  <a:pt x="123" y="0"/>
                  <a:pt x="0" y="129"/>
                  <a:pt x="0" y="280"/>
                </a:cubicBezTo>
                <a:cubicBezTo>
                  <a:pt x="0" y="437"/>
                  <a:pt x="123" y="560"/>
                  <a:pt x="280" y="560"/>
                </a:cubicBezTo>
                <a:cubicBezTo>
                  <a:pt x="431" y="560"/>
                  <a:pt x="560" y="437"/>
                  <a:pt x="560" y="280"/>
                </a:cubicBezTo>
                <a:cubicBezTo>
                  <a:pt x="560" y="129"/>
                  <a:pt x="431" y="0"/>
                  <a:pt x="280" y="0"/>
                </a:cubicBezTo>
                <a:close/>
                <a:moveTo>
                  <a:pt x="245" y="356"/>
                </a:moveTo>
                <a:lnTo>
                  <a:pt x="245" y="356"/>
                </a:lnTo>
                <a:cubicBezTo>
                  <a:pt x="257" y="368"/>
                  <a:pt x="268" y="368"/>
                  <a:pt x="280" y="368"/>
                </a:cubicBezTo>
                <a:cubicBezTo>
                  <a:pt x="361" y="368"/>
                  <a:pt x="361" y="368"/>
                  <a:pt x="361" y="368"/>
                </a:cubicBezTo>
                <a:cubicBezTo>
                  <a:pt x="379" y="368"/>
                  <a:pt x="385" y="373"/>
                  <a:pt x="396" y="385"/>
                </a:cubicBezTo>
                <a:cubicBezTo>
                  <a:pt x="402" y="391"/>
                  <a:pt x="408" y="402"/>
                  <a:pt x="408" y="414"/>
                </a:cubicBezTo>
                <a:cubicBezTo>
                  <a:pt x="408" y="426"/>
                  <a:pt x="402" y="437"/>
                  <a:pt x="396" y="443"/>
                </a:cubicBezTo>
                <a:cubicBezTo>
                  <a:pt x="385" y="455"/>
                  <a:pt x="379" y="455"/>
                  <a:pt x="361" y="455"/>
                </a:cubicBezTo>
                <a:cubicBezTo>
                  <a:pt x="280" y="455"/>
                  <a:pt x="280" y="455"/>
                  <a:pt x="280" y="455"/>
                </a:cubicBezTo>
                <a:cubicBezTo>
                  <a:pt x="239" y="455"/>
                  <a:pt x="210" y="443"/>
                  <a:pt x="187" y="420"/>
                </a:cubicBezTo>
                <a:cubicBezTo>
                  <a:pt x="157" y="391"/>
                  <a:pt x="146" y="362"/>
                  <a:pt x="146" y="327"/>
                </a:cubicBezTo>
                <a:cubicBezTo>
                  <a:pt x="146" y="152"/>
                  <a:pt x="146" y="152"/>
                  <a:pt x="146" y="152"/>
                </a:cubicBezTo>
                <a:cubicBezTo>
                  <a:pt x="146" y="140"/>
                  <a:pt x="152" y="129"/>
                  <a:pt x="157" y="123"/>
                </a:cubicBezTo>
                <a:cubicBezTo>
                  <a:pt x="169" y="111"/>
                  <a:pt x="181" y="105"/>
                  <a:pt x="192" y="105"/>
                </a:cubicBezTo>
                <a:cubicBezTo>
                  <a:pt x="204" y="105"/>
                  <a:pt x="210" y="111"/>
                  <a:pt x="222" y="123"/>
                </a:cubicBezTo>
                <a:cubicBezTo>
                  <a:pt x="227" y="129"/>
                  <a:pt x="233" y="140"/>
                  <a:pt x="233" y="152"/>
                </a:cubicBezTo>
                <a:cubicBezTo>
                  <a:pt x="233" y="193"/>
                  <a:pt x="233" y="193"/>
                  <a:pt x="233" y="193"/>
                </a:cubicBezTo>
                <a:cubicBezTo>
                  <a:pt x="361" y="193"/>
                  <a:pt x="361" y="193"/>
                  <a:pt x="361" y="193"/>
                </a:cubicBezTo>
                <a:cubicBezTo>
                  <a:pt x="379" y="193"/>
                  <a:pt x="385" y="199"/>
                  <a:pt x="396" y="210"/>
                </a:cubicBezTo>
                <a:cubicBezTo>
                  <a:pt x="402" y="216"/>
                  <a:pt x="408" y="228"/>
                  <a:pt x="408" y="239"/>
                </a:cubicBezTo>
                <a:cubicBezTo>
                  <a:pt x="408" y="251"/>
                  <a:pt x="402" y="263"/>
                  <a:pt x="396" y="268"/>
                </a:cubicBezTo>
                <a:cubicBezTo>
                  <a:pt x="385" y="280"/>
                  <a:pt x="379" y="280"/>
                  <a:pt x="361" y="280"/>
                </a:cubicBezTo>
                <a:cubicBezTo>
                  <a:pt x="233" y="280"/>
                  <a:pt x="233" y="280"/>
                  <a:pt x="233" y="280"/>
                </a:cubicBezTo>
                <a:cubicBezTo>
                  <a:pt x="233" y="327"/>
                  <a:pt x="233" y="327"/>
                  <a:pt x="233" y="327"/>
                </a:cubicBezTo>
                <a:cubicBezTo>
                  <a:pt x="233" y="338"/>
                  <a:pt x="239" y="350"/>
                  <a:pt x="245" y="356"/>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76183" tIns="38092" rIns="76183" bIns="38092" anchor="ctr"/>
          <a:lstStyle/>
          <a:p>
            <a:endParaRPr lang="es-MX" sz="900"/>
          </a:p>
        </p:txBody>
      </p:sp>
      <p:sp>
        <p:nvSpPr>
          <p:cNvPr id="33810" name="Freeform 188"/>
          <p:cNvSpPr>
            <a:spLocks noChangeArrowheads="1"/>
          </p:cNvSpPr>
          <p:nvPr/>
        </p:nvSpPr>
        <p:spPr bwMode="auto">
          <a:xfrm>
            <a:off x="8301038" y="3171825"/>
            <a:ext cx="650875" cy="456407"/>
          </a:xfrm>
          <a:custGeom>
            <a:avLst/>
            <a:gdLst>
              <a:gd name="T0" fmla="*/ 1149666 w 560"/>
              <a:gd name="T1" fmla="*/ 420969 h 392"/>
              <a:gd name="T2" fmla="*/ 1149666 w 560"/>
              <a:gd name="T3" fmla="*/ 420969 h 392"/>
              <a:gd name="T4" fmla="*/ 1149666 w 560"/>
              <a:gd name="T5" fmla="*/ 393060 h 392"/>
              <a:gd name="T6" fmla="*/ 757154 w 560"/>
              <a:gd name="T7" fmla="*/ 0 h 392"/>
              <a:gd name="T8" fmla="*/ 406448 w 560"/>
              <a:gd name="T9" fmla="*/ 230254 h 392"/>
              <a:gd name="T10" fmla="*/ 297287 w 560"/>
              <a:gd name="T11" fmla="*/ 190715 h 392"/>
              <a:gd name="T12" fmla="*/ 120773 w 560"/>
              <a:gd name="T13" fmla="*/ 367476 h 392"/>
              <a:gd name="T14" fmla="*/ 134708 w 560"/>
              <a:gd name="T15" fmla="*/ 420969 h 392"/>
              <a:gd name="T16" fmla="*/ 0 w 560"/>
              <a:gd name="T17" fmla="*/ 651223 h 392"/>
              <a:gd name="T18" fmla="*/ 257804 w 560"/>
              <a:gd name="T19" fmla="*/ 909386 h 392"/>
              <a:gd name="T20" fmla="*/ 257804 w 560"/>
              <a:gd name="T21" fmla="*/ 909386 h 392"/>
              <a:gd name="T22" fmla="*/ 257804 w 560"/>
              <a:gd name="T23" fmla="*/ 909386 h 392"/>
              <a:gd name="T24" fmla="*/ 269417 w 560"/>
              <a:gd name="T25" fmla="*/ 909386 h 392"/>
              <a:gd name="T26" fmla="*/ 269417 w 560"/>
              <a:gd name="T27" fmla="*/ 909386 h 392"/>
              <a:gd name="T28" fmla="*/ 569027 w 560"/>
              <a:gd name="T29" fmla="*/ 909386 h 392"/>
              <a:gd name="T30" fmla="*/ 569027 w 560"/>
              <a:gd name="T31" fmla="*/ 651223 h 392"/>
              <a:gd name="T32" fmla="*/ 527220 w 560"/>
              <a:gd name="T33" fmla="*/ 651223 h 392"/>
              <a:gd name="T34" fmla="*/ 406448 w 560"/>
              <a:gd name="T35" fmla="*/ 651223 h 392"/>
              <a:gd name="T36" fmla="*/ 392512 w 560"/>
              <a:gd name="T37" fmla="*/ 623313 h 392"/>
              <a:gd name="T38" fmla="*/ 622445 w 560"/>
              <a:gd name="T39" fmla="*/ 353521 h 392"/>
              <a:gd name="T40" fmla="*/ 675864 w 560"/>
              <a:gd name="T41" fmla="*/ 353521 h 392"/>
              <a:gd name="T42" fmla="*/ 905797 w 560"/>
              <a:gd name="T43" fmla="*/ 623313 h 392"/>
              <a:gd name="T44" fmla="*/ 894185 w 560"/>
              <a:gd name="T45" fmla="*/ 651223 h 392"/>
              <a:gd name="T46" fmla="*/ 771089 w 560"/>
              <a:gd name="T47" fmla="*/ 651223 h 392"/>
              <a:gd name="T48" fmla="*/ 717670 w 560"/>
              <a:gd name="T49" fmla="*/ 651223 h 392"/>
              <a:gd name="T50" fmla="*/ 717670 w 560"/>
              <a:gd name="T51" fmla="*/ 909386 h 392"/>
              <a:gd name="T52" fmla="*/ 1028893 w 560"/>
              <a:gd name="T53" fmla="*/ 909386 h 392"/>
              <a:gd name="T54" fmla="*/ 1042828 w 560"/>
              <a:gd name="T55" fmla="*/ 909386 h 392"/>
              <a:gd name="T56" fmla="*/ 1298309 w 560"/>
              <a:gd name="T57" fmla="*/ 651223 h 392"/>
              <a:gd name="T58" fmla="*/ 1149666 w 560"/>
              <a:gd name="T59" fmla="*/ 420969 h 39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560" h="392">
                <a:moveTo>
                  <a:pt x="495" y="181"/>
                </a:moveTo>
                <a:lnTo>
                  <a:pt x="495" y="181"/>
                </a:lnTo>
                <a:cubicBezTo>
                  <a:pt x="495" y="175"/>
                  <a:pt x="495" y="175"/>
                  <a:pt x="495" y="169"/>
                </a:cubicBezTo>
                <a:cubicBezTo>
                  <a:pt x="495" y="76"/>
                  <a:pt x="419" y="0"/>
                  <a:pt x="326" y="0"/>
                </a:cubicBezTo>
                <a:cubicBezTo>
                  <a:pt x="262" y="0"/>
                  <a:pt x="204" y="41"/>
                  <a:pt x="175" y="99"/>
                </a:cubicBezTo>
                <a:cubicBezTo>
                  <a:pt x="163" y="88"/>
                  <a:pt x="146" y="82"/>
                  <a:pt x="128" y="82"/>
                </a:cubicBezTo>
                <a:cubicBezTo>
                  <a:pt x="87" y="82"/>
                  <a:pt x="52" y="117"/>
                  <a:pt x="52" y="158"/>
                </a:cubicBezTo>
                <a:cubicBezTo>
                  <a:pt x="52" y="164"/>
                  <a:pt x="52" y="175"/>
                  <a:pt x="58" y="181"/>
                </a:cubicBezTo>
                <a:cubicBezTo>
                  <a:pt x="23" y="198"/>
                  <a:pt x="0" y="239"/>
                  <a:pt x="0" y="280"/>
                </a:cubicBezTo>
                <a:cubicBezTo>
                  <a:pt x="0" y="338"/>
                  <a:pt x="52" y="391"/>
                  <a:pt x="111" y="391"/>
                </a:cubicBezTo>
                <a:lnTo>
                  <a:pt x="116" y="391"/>
                </a:lnTo>
                <a:cubicBezTo>
                  <a:pt x="245" y="391"/>
                  <a:pt x="245" y="391"/>
                  <a:pt x="245" y="391"/>
                </a:cubicBezTo>
                <a:cubicBezTo>
                  <a:pt x="245" y="280"/>
                  <a:pt x="245" y="280"/>
                  <a:pt x="245" y="280"/>
                </a:cubicBezTo>
                <a:cubicBezTo>
                  <a:pt x="239" y="280"/>
                  <a:pt x="233" y="280"/>
                  <a:pt x="227" y="280"/>
                </a:cubicBezTo>
                <a:cubicBezTo>
                  <a:pt x="175" y="280"/>
                  <a:pt x="175" y="280"/>
                  <a:pt x="175" y="280"/>
                </a:cubicBezTo>
                <a:cubicBezTo>
                  <a:pt x="163" y="280"/>
                  <a:pt x="163" y="274"/>
                  <a:pt x="169" y="268"/>
                </a:cubicBezTo>
                <a:cubicBezTo>
                  <a:pt x="268" y="152"/>
                  <a:pt x="268" y="152"/>
                  <a:pt x="268" y="152"/>
                </a:cubicBezTo>
                <a:cubicBezTo>
                  <a:pt x="274" y="140"/>
                  <a:pt x="286" y="140"/>
                  <a:pt x="291" y="152"/>
                </a:cubicBezTo>
                <a:cubicBezTo>
                  <a:pt x="390" y="268"/>
                  <a:pt x="390" y="268"/>
                  <a:pt x="390" y="268"/>
                </a:cubicBezTo>
                <a:cubicBezTo>
                  <a:pt x="396" y="274"/>
                  <a:pt x="396" y="280"/>
                  <a:pt x="385" y="280"/>
                </a:cubicBezTo>
                <a:cubicBezTo>
                  <a:pt x="332" y="280"/>
                  <a:pt x="332" y="280"/>
                  <a:pt x="332" y="280"/>
                </a:cubicBezTo>
                <a:cubicBezTo>
                  <a:pt x="326" y="280"/>
                  <a:pt x="320" y="280"/>
                  <a:pt x="309" y="280"/>
                </a:cubicBezTo>
                <a:cubicBezTo>
                  <a:pt x="309" y="391"/>
                  <a:pt x="309" y="391"/>
                  <a:pt x="309" y="391"/>
                </a:cubicBezTo>
                <a:cubicBezTo>
                  <a:pt x="443" y="391"/>
                  <a:pt x="443" y="391"/>
                  <a:pt x="443" y="391"/>
                </a:cubicBezTo>
                <a:cubicBezTo>
                  <a:pt x="449" y="391"/>
                  <a:pt x="449" y="391"/>
                  <a:pt x="449" y="391"/>
                </a:cubicBezTo>
                <a:cubicBezTo>
                  <a:pt x="513" y="391"/>
                  <a:pt x="559" y="344"/>
                  <a:pt x="559" y="280"/>
                </a:cubicBezTo>
                <a:cubicBezTo>
                  <a:pt x="559" y="234"/>
                  <a:pt x="530" y="193"/>
                  <a:pt x="495" y="181"/>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76183" tIns="38092" rIns="76183" bIns="38092" anchor="ctr"/>
          <a:lstStyle/>
          <a:p>
            <a:endParaRPr lang="es-MX" sz="900"/>
          </a:p>
        </p:txBody>
      </p:sp>
      <p:sp>
        <p:nvSpPr>
          <p:cNvPr id="33811" name="Freeform 537"/>
          <p:cNvSpPr>
            <a:spLocks noChangeArrowheads="1"/>
          </p:cNvSpPr>
          <p:nvPr/>
        </p:nvSpPr>
        <p:spPr bwMode="auto">
          <a:xfrm>
            <a:off x="9981407" y="3062288"/>
            <a:ext cx="569913" cy="608013"/>
          </a:xfrm>
          <a:custGeom>
            <a:avLst/>
            <a:gdLst>
              <a:gd name="T0" fmla="*/ 1087230 w 526"/>
              <a:gd name="T1" fmla="*/ 303486 h 561"/>
              <a:gd name="T2" fmla="*/ 771024 w 526"/>
              <a:gd name="T3" fmla="*/ 240621 h 561"/>
              <a:gd name="T4" fmla="*/ 355191 w 526"/>
              <a:gd name="T5" fmla="*/ 240621 h 561"/>
              <a:gd name="T6" fmla="*/ 114787 w 526"/>
              <a:gd name="T7" fmla="*/ 240621 h 561"/>
              <a:gd name="T8" fmla="*/ 151606 w 526"/>
              <a:gd name="T9" fmla="*/ 606972 h 561"/>
              <a:gd name="T10" fmla="*/ 214414 w 526"/>
              <a:gd name="T11" fmla="*/ 986330 h 561"/>
              <a:gd name="T12" fmla="*/ 569605 w 526"/>
              <a:gd name="T13" fmla="*/ 1213944 h 561"/>
              <a:gd name="T14" fmla="*/ 909635 w 526"/>
              <a:gd name="T15" fmla="*/ 986330 h 561"/>
              <a:gd name="T16" fmla="*/ 985437 w 526"/>
              <a:gd name="T17" fmla="*/ 606972 h 561"/>
              <a:gd name="T18" fmla="*/ 214414 w 526"/>
              <a:gd name="T19" fmla="*/ 923465 h 561"/>
              <a:gd name="T20" fmla="*/ 101792 w 526"/>
              <a:gd name="T21" fmla="*/ 871439 h 561"/>
              <a:gd name="T22" fmla="*/ 190590 w 526"/>
              <a:gd name="T23" fmla="*/ 656831 h 561"/>
              <a:gd name="T24" fmla="*/ 342196 w 526"/>
              <a:gd name="T25" fmla="*/ 897452 h 561"/>
              <a:gd name="T26" fmla="*/ 303212 w 526"/>
              <a:gd name="T27" fmla="*/ 656831 h 561"/>
              <a:gd name="T28" fmla="*/ 240403 w 526"/>
              <a:gd name="T29" fmla="*/ 606972 h 561"/>
              <a:gd name="T30" fmla="*/ 303212 w 526"/>
              <a:gd name="T31" fmla="*/ 606972 h 561"/>
              <a:gd name="T32" fmla="*/ 316206 w 526"/>
              <a:gd name="T33" fmla="*/ 455229 h 561"/>
              <a:gd name="T34" fmla="*/ 190590 w 526"/>
              <a:gd name="T35" fmla="*/ 557114 h 561"/>
              <a:gd name="T36" fmla="*/ 101792 w 526"/>
              <a:gd name="T37" fmla="*/ 342506 h 561"/>
              <a:gd name="T38" fmla="*/ 342196 w 526"/>
              <a:gd name="T39" fmla="*/ 303486 h 561"/>
              <a:gd name="T40" fmla="*/ 745034 w 526"/>
              <a:gd name="T41" fmla="*/ 405371 h 561"/>
              <a:gd name="T42" fmla="*/ 695221 w 526"/>
              <a:gd name="T43" fmla="*/ 379358 h 561"/>
              <a:gd name="T44" fmla="*/ 732039 w 526"/>
              <a:gd name="T45" fmla="*/ 329499 h 561"/>
              <a:gd name="T46" fmla="*/ 569605 w 526"/>
              <a:gd name="T47" fmla="*/ 62865 h 561"/>
              <a:gd name="T48" fmla="*/ 708215 w 526"/>
              <a:gd name="T49" fmla="*/ 264466 h 561"/>
              <a:gd name="T50" fmla="*/ 417999 w 526"/>
              <a:gd name="T51" fmla="*/ 264466 h 561"/>
              <a:gd name="T52" fmla="*/ 405004 w 526"/>
              <a:gd name="T53" fmla="*/ 329499 h 561"/>
              <a:gd name="T54" fmla="*/ 480807 w 526"/>
              <a:gd name="T55" fmla="*/ 353344 h 561"/>
              <a:gd name="T56" fmla="*/ 392009 w 526"/>
              <a:gd name="T57" fmla="*/ 405371 h 561"/>
              <a:gd name="T58" fmla="*/ 392009 w 526"/>
              <a:gd name="T59" fmla="*/ 795567 h 561"/>
              <a:gd name="T60" fmla="*/ 430994 w 526"/>
              <a:gd name="T61" fmla="*/ 834587 h 561"/>
              <a:gd name="T62" fmla="*/ 405004 w 526"/>
              <a:gd name="T63" fmla="*/ 884445 h 561"/>
              <a:gd name="T64" fmla="*/ 569605 w 526"/>
              <a:gd name="T65" fmla="*/ 1151079 h 561"/>
              <a:gd name="T66" fmla="*/ 417999 w 526"/>
              <a:gd name="T67" fmla="*/ 947310 h 561"/>
              <a:gd name="T68" fmla="*/ 708215 w 526"/>
              <a:gd name="T69" fmla="*/ 947310 h 561"/>
              <a:gd name="T70" fmla="*/ 732039 w 526"/>
              <a:gd name="T71" fmla="*/ 884445 h 561"/>
              <a:gd name="T72" fmla="*/ 645407 w 526"/>
              <a:gd name="T73" fmla="*/ 858432 h 561"/>
              <a:gd name="T74" fmla="*/ 745034 w 526"/>
              <a:gd name="T75" fmla="*/ 795567 h 561"/>
              <a:gd name="T76" fmla="*/ 758029 w 526"/>
              <a:gd name="T77" fmla="*/ 719696 h 561"/>
              <a:gd name="T78" fmla="*/ 658402 w 526"/>
              <a:gd name="T79" fmla="*/ 771722 h 561"/>
              <a:gd name="T80" fmla="*/ 467812 w 526"/>
              <a:gd name="T81" fmla="*/ 771722 h 561"/>
              <a:gd name="T82" fmla="*/ 366020 w 526"/>
              <a:gd name="T83" fmla="*/ 606972 h 561"/>
              <a:gd name="T84" fmla="*/ 467812 w 526"/>
              <a:gd name="T85" fmla="*/ 442223 h 561"/>
              <a:gd name="T86" fmla="*/ 658402 w 526"/>
              <a:gd name="T87" fmla="*/ 442223 h 561"/>
              <a:gd name="T88" fmla="*/ 758029 w 526"/>
              <a:gd name="T89" fmla="*/ 606972 h 561"/>
              <a:gd name="T90" fmla="*/ 909635 w 526"/>
              <a:gd name="T91" fmla="*/ 290480 h 561"/>
              <a:gd name="T92" fmla="*/ 1035251 w 526"/>
              <a:gd name="T93" fmla="*/ 342506 h 561"/>
              <a:gd name="T94" fmla="*/ 935624 w 526"/>
              <a:gd name="T95" fmla="*/ 557114 h 561"/>
              <a:gd name="T96" fmla="*/ 797013 w 526"/>
              <a:gd name="T97" fmla="*/ 303486 h 561"/>
              <a:gd name="T98" fmla="*/ 820837 w 526"/>
              <a:gd name="T99" fmla="*/ 544107 h 561"/>
              <a:gd name="T100" fmla="*/ 883645 w 526"/>
              <a:gd name="T101" fmla="*/ 606972 h 561"/>
              <a:gd name="T102" fmla="*/ 820837 w 526"/>
              <a:gd name="T103" fmla="*/ 606972 h 561"/>
              <a:gd name="T104" fmla="*/ 1035251 w 526"/>
              <a:gd name="T105" fmla="*/ 871439 h 561"/>
              <a:gd name="T106" fmla="*/ 909635 w 526"/>
              <a:gd name="T107" fmla="*/ 923465 h 561"/>
              <a:gd name="T108" fmla="*/ 820837 w 526"/>
              <a:gd name="T109" fmla="*/ 758715 h 561"/>
              <a:gd name="T110" fmla="*/ 972443 w 526"/>
              <a:gd name="T111" fmla="*/ 695850 h 561"/>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526" h="561">
                <a:moveTo>
                  <a:pt x="502" y="140"/>
                </a:moveTo>
                <a:lnTo>
                  <a:pt x="502" y="140"/>
                </a:lnTo>
                <a:cubicBezTo>
                  <a:pt x="490" y="117"/>
                  <a:pt x="461" y="105"/>
                  <a:pt x="420" y="105"/>
                </a:cubicBezTo>
                <a:cubicBezTo>
                  <a:pt x="403" y="105"/>
                  <a:pt x="379" y="105"/>
                  <a:pt x="356" y="111"/>
                </a:cubicBezTo>
                <a:cubicBezTo>
                  <a:pt x="333" y="47"/>
                  <a:pt x="298" y="0"/>
                  <a:pt x="263" y="0"/>
                </a:cubicBezTo>
                <a:cubicBezTo>
                  <a:pt x="222" y="0"/>
                  <a:pt x="187" y="47"/>
                  <a:pt x="164" y="111"/>
                </a:cubicBezTo>
                <a:cubicBezTo>
                  <a:pt x="140" y="105"/>
                  <a:pt x="123" y="105"/>
                  <a:pt x="99" y="105"/>
                </a:cubicBezTo>
                <a:cubicBezTo>
                  <a:pt x="82" y="105"/>
                  <a:pt x="64" y="111"/>
                  <a:pt x="53" y="111"/>
                </a:cubicBezTo>
                <a:cubicBezTo>
                  <a:pt x="35" y="117"/>
                  <a:pt x="24" y="128"/>
                  <a:pt x="18" y="140"/>
                </a:cubicBezTo>
                <a:cubicBezTo>
                  <a:pt x="0" y="175"/>
                  <a:pt x="18" y="227"/>
                  <a:pt x="70" y="280"/>
                </a:cubicBezTo>
                <a:cubicBezTo>
                  <a:pt x="18" y="332"/>
                  <a:pt x="0" y="385"/>
                  <a:pt x="18" y="420"/>
                </a:cubicBezTo>
                <a:cubicBezTo>
                  <a:pt x="30" y="443"/>
                  <a:pt x="64" y="455"/>
                  <a:pt x="99" y="455"/>
                </a:cubicBezTo>
                <a:cubicBezTo>
                  <a:pt x="123" y="455"/>
                  <a:pt x="140" y="449"/>
                  <a:pt x="164" y="449"/>
                </a:cubicBezTo>
                <a:cubicBezTo>
                  <a:pt x="187" y="513"/>
                  <a:pt x="222" y="560"/>
                  <a:pt x="263" y="560"/>
                </a:cubicBezTo>
                <a:cubicBezTo>
                  <a:pt x="298" y="560"/>
                  <a:pt x="333" y="513"/>
                  <a:pt x="356" y="449"/>
                </a:cubicBezTo>
                <a:cubicBezTo>
                  <a:pt x="379" y="449"/>
                  <a:pt x="403" y="455"/>
                  <a:pt x="420" y="455"/>
                </a:cubicBezTo>
                <a:cubicBezTo>
                  <a:pt x="461" y="455"/>
                  <a:pt x="490" y="443"/>
                  <a:pt x="502" y="420"/>
                </a:cubicBezTo>
                <a:cubicBezTo>
                  <a:pt x="525" y="385"/>
                  <a:pt x="502" y="332"/>
                  <a:pt x="455" y="280"/>
                </a:cubicBezTo>
                <a:cubicBezTo>
                  <a:pt x="502" y="227"/>
                  <a:pt x="525" y="175"/>
                  <a:pt x="502" y="140"/>
                </a:cubicBezTo>
                <a:close/>
                <a:moveTo>
                  <a:pt x="99" y="426"/>
                </a:moveTo>
                <a:lnTo>
                  <a:pt x="99" y="426"/>
                </a:lnTo>
                <a:cubicBezTo>
                  <a:pt x="70" y="426"/>
                  <a:pt x="53" y="414"/>
                  <a:pt x="47" y="402"/>
                </a:cubicBezTo>
                <a:cubicBezTo>
                  <a:pt x="35" y="391"/>
                  <a:pt x="47" y="356"/>
                  <a:pt x="70" y="321"/>
                </a:cubicBezTo>
                <a:cubicBezTo>
                  <a:pt x="76" y="315"/>
                  <a:pt x="82" y="309"/>
                  <a:pt x="88" y="303"/>
                </a:cubicBezTo>
                <a:cubicBezTo>
                  <a:pt x="105" y="315"/>
                  <a:pt x="123" y="332"/>
                  <a:pt x="146" y="350"/>
                </a:cubicBezTo>
                <a:cubicBezTo>
                  <a:pt x="146" y="373"/>
                  <a:pt x="152" y="396"/>
                  <a:pt x="158" y="414"/>
                </a:cubicBezTo>
                <a:cubicBezTo>
                  <a:pt x="134" y="420"/>
                  <a:pt x="117" y="426"/>
                  <a:pt x="99" y="426"/>
                </a:cubicBezTo>
                <a:close/>
                <a:moveTo>
                  <a:pt x="140" y="303"/>
                </a:moveTo>
                <a:lnTo>
                  <a:pt x="140" y="303"/>
                </a:lnTo>
                <a:cubicBezTo>
                  <a:pt x="129" y="297"/>
                  <a:pt x="123" y="286"/>
                  <a:pt x="111" y="280"/>
                </a:cubicBezTo>
                <a:cubicBezTo>
                  <a:pt x="123" y="268"/>
                  <a:pt x="129" y="262"/>
                  <a:pt x="140" y="251"/>
                </a:cubicBezTo>
                <a:cubicBezTo>
                  <a:pt x="140" y="262"/>
                  <a:pt x="140" y="268"/>
                  <a:pt x="140" y="280"/>
                </a:cubicBezTo>
                <a:cubicBezTo>
                  <a:pt x="140" y="286"/>
                  <a:pt x="140" y="297"/>
                  <a:pt x="140" y="303"/>
                </a:cubicBezTo>
                <a:close/>
                <a:moveTo>
                  <a:pt x="146" y="210"/>
                </a:moveTo>
                <a:lnTo>
                  <a:pt x="146" y="210"/>
                </a:lnTo>
                <a:cubicBezTo>
                  <a:pt x="123" y="227"/>
                  <a:pt x="105" y="245"/>
                  <a:pt x="88" y="257"/>
                </a:cubicBezTo>
                <a:cubicBezTo>
                  <a:pt x="82" y="251"/>
                  <a:pt x="76" y="245"/>
                  <a:pt x="70" y="233"/>
                </a:cubicBezTo>
                <a:cubicBezTo>
                  <a:pt x="47" y="204"/>
                  <a:pt x="35" y="169"/>
                  <a:pt x="47" y="158"/>
                </a:cubicBezTo>
                <a:cubicBezTo>
                  <a:pt x="53" y="146"/>
                  <a:pt x="70" y="134"/>
                  <a:pt x="99" y="134"/>
                </a:cubicBezTo>
                <a:cubicBezTo>
                  <a:pt x="117" y="134"/>
                  <a:pt x="134" y="140"/>
                  <a:pt x="158" y="140"/>
                </a:cubicBezTo>
                <a:cubicBezTo>
                  <a:pt x="152" y="163"/>
                  <a:pt x="146" y="187"/>
                  <a:pt x="146" y="210"/>
                </a:cubicBezTo>
                <a:close/>
                <a:moveTo>
                  <a:pt x="344" y="187"/>
                </a:moveTo>
                <a:lnTo>
                  <a:pt x="344" y="187"/>
                </a:lnTo>
                <a:cubicBezTo>
                  <a:pt x="338" y="187"/>
                  <a:pt x="327" y="181"/>
                  <a:pt x="321" y="175"/>
                </a:cubicBezTo>
                <a:cubicBezTo>
                  <a:pt x="315" y="169"/>
                  <a:pt x="304" y="169"/>
                  <a:pt x="298" y="163"/>
                </a:cubicBezTo>
                <a:cubicBezTo>
                  <a:pt x="309" y="158"/>
                  <a:pt x="321" y="152"/>
                  <a:pt x="338" y="152"/>
                </a:cubicBezTo>
                <a:cubicBezTo>
                  <a:pt x="338" y="163"/>
                  <a:pt x="338" y="175"/>
                  <a:pt x="344" y="187"/>
                </a:cubicBezTo>
                <a:close/>
                <a:moveTo>
                  <a:pt x="263" y="29"/>
                </a:moveTo>
                <a:lnTo>
                  <a:pt x="263" y="29"/>
                </a:lnTo>
                <a:cubicBezTo>
                  <a:pt x="280" y="29"/>
                  <a:pt x="309" y="64"/>
                  <a:pt x="327" y="122"/>
                </a:cubicBezTo>
                <a:cubicBezTo>
                  <a:pt x="304" y="128"/>
                  <a:pt x="286" y="134"/>
                  <a:pt x="263" y="146"/>
                </a:cubicBezTo>
                <a:cubicBezTo>
                  <a:pt x="239" y="134"/>
                  <a:pt x="216" y="128"/>
                  <a:pt x="193" y="122"/>
                </a:cubicBezTo>
                <a:cubicBezTo>
                  <a:pt x="216" y="64"/>
                  <a:pt x="239" y="29"/>
                  <a:pt x="263" y="29"/>
                </a:cubicBezTo>
                <a:close/>
                <a:moveTo>
                  <a:pt x="187" y="152"/>
                </a:moveTo>
                <a:lnTo>
                  <a:pt x="187" y="152"/>
                </a:lnTo>
                <a:cubicBezTo>
                  <a:pt x="199" y="152"/>
                  <a:pt x="210" y="158"/>
                  <a:pt x="222" y="163"/>
                </a:cubicBezTo>
                <a:cubicBezTo>
                  <a:pt x="216" y="169"/>
                  <a:pt x="210" y="169"/>
                  <a:pt x="199" y="175"/>
                </a:cubicBezTo>
                <a:cubicBezTo>
                  <a:pt x="193" y="181"/>
                  <a:pt x="187" y="187"/>
                  <a:pt x="181" y="187"/>
                </a:cubicBezTo>
                <a:cubicBezTo>
                  <a:pt x="181" y="175"/>
                  <a:pt x="181" y="163"/>
                  <a:pt x="187" y="152"/>
                </a:cubicBezTo>
                <a:close/>
                <a:moveTo>
                  <a:pt x="181" y="367"/>
                </a:moveTo>
                <a:lnTo>
                  <a:pt x="181" y="367"/>
                </a:lnTo>
                <a:cubicBezTo>
                  <a:pt x="187" y="373"/>
                  <a:pt x="193" y="379"/>
                  <a:pt x="199" y="385"/>
                </a:cubicBezTo>
                <a:cubicBezTo>
                  <a:pt x="210" y="391"/>
                  <a:pt x="216" y="391"/>
                  <a:pt x="222" y="396"/>
                </a:cubicBezTo>
                <a:cubicBezTo>
                  <a:pt x="210" y="402"/>
                  <a:pt x="199" y="408"/>
                  <a:pt x="187" y="408"/>
                </a:cubicBezTo>
                <a:cubicBezTo>
                  <a:pt x="181" y="396"/>
                  <a:pt x="181" y="385"/>
                  <a:pt x="181" y="367"/>
                </a:cubicBezTo>
                <a:close/>
                <a:moveTo>
                  <a:pt x="263" y="531"/>
                </a:moveTo>
                <a:lnTo>
                  <a:pt x="263" y="531"/>
                </a:lnTo>
                <a:cubicBezTo>
                  <a:pt x="239" y="531"/>
                  <a:pt x="216" y="495"/>
                  <a:pt x="193" y="437"/>
                </a:cubicBezTo>
                <a:cubicBezTo>
                  <a:pt x="216" y="432"/>
                  <a:pt x="239" y="426"/>
                  <a:pt x="263" y="414"/>
                </a:cubicBezTo>
                <a:cubicBezTo>
                  <a:pt x="286" y="426"/>
                  <a:pt x="304" y="432"/>
                  <a:pt x="327" y="437"/>
                </a:cubicBezTo>
                <a:cubicBezTo>
                  <a:pt x="309" y="495"/>
                  <a:pt x="280" y="531"/>
                  <a:pt x="263" y="531"/>
                </a:cubicBezTo>
                <a:close/>
                <a:moveTo>
                  <a:pt x="338" y="408"/>
                </a:moveTo>
                <a:lnTo>
                  <a:pt x="338" y="408"/>
                </a:lnTo>
                <a:cubicBezTo>
                  <a:pt x="321" y="408"/>
                  <a:pt x="309" y="402"/>
                  <a:pt x="298" y="396"/>
                </a:cubicBezTo>
                <a:cubicBezTo>
                  <a:pt x="304" y="391"/>
                  <a:pt x="315" y="391"/>
                  <a:pt x="321" y="385"/>
                </a:cubicBezTo>
                <a:cubicBezTo>
                  <a:pt x="327" y="379"/>
                  <a:pt x="338" y="373"/>
                  <a:pt x="344" y="367"/>
                </a:cubicBezTo>
                <a:cubicBezTo>
                  <a:pt x="338" y="385"/>
                  <a:pt x="338" y="396"/>
                  <a:pt x="338" y="408"/>
                </a:cubicBezTo>
                <a:close/>
                <a:moveTo>
                  <a:pt x="350" y="332"/>
                </a:moveTo>
                <a:lnTo>
                  <a:pt x="350" y="332"/>
                </a:lnTo>
                <a:cubicBezTo>
                  <a:pt x="333" y="338"/>
                  <a:pt x="321" y="350"/>
                  <a:pt x="304" y="356"/>
                </a:cubicBezTo>
                <a:cubicBezTo>
                  <a:pt x="292" y="367"/>
                  <a:pt x="274" y="373"/>
                  <a:pt x="263" y="379"/>
                </a:cubicBezTo>
                <a:cubicBezTo>
                  <a:pt x="245" y="373"/>
                  <a:pt x="234" y="367"/>
                  <a:pt x="216" y="356"/>
                </a:cubicBezTo>
                <a:cubicBezTo>
                  <a:pt x="199" y="350"/>
                  <a:pt x="187" y="338"/>
                  <a:pt x="175" y="332"/>
                </a:cubicBezTo>
                <a:cubicBezTo>
                  <a:pt x="175" y="315"/>
                  <a:pt x="169" y="297"/>
                  <a:pt x="169" y="280"/>
                </a:cubicBezTo>
                <a:cubicBezTo>
                  <a:pt x="169" y="262"/>
                  <a:pt x="175" y="245"/>
                  <a:pt x="175" y="227"/>
                </a:cubicBezTo>
                <a:cubicBezTo>
                  <a:pt x="187" y="222"/>
                  <a:pt x="199" y="210"/>
                  <a:pt x="216" y="204"/>
                </a:cubicBezTo>
                <a:cubicBezTo>
                  <a:pt x="234" y="192"/>
                  <a:pt x="245" y="187"/>
                  <a:pt x="263" y="181"/>
                </a:cubicBezTo>
                <a:cubicBezTo>
                  <a:pt x="274" y="187"/>
                  <a:pt x="292" y="192"/>
                  <a:pt x="304" y="204"/>
                </a:cubicBezTo>
                <a:cubicBezTo>
                  <a:pt x="321" y="210"/>
                  <a:pt x="333" y="222"/>
                  <a:pt x="350" y="227"/>
                </a:cubicBezTo>
                <a:cubicBezTo>
                  <a:pt x="350" y="245"/>
                  <a:pt x="350" y="262"/>
                  <a:pt x="350" y="280"/>
                </a:cubicBezTo>
                <a:cubicBezTo>
                  <a:pt x="350" y="297"/>
                  <a:pt x="350" y="315"/>
                  <a:pt x="350" y="332"/>
                </a:cubicBezTo>
                <a:close/>
                <a:moveTo>
                  <a:pt x="420" y="134"/>
                </a:moveTo>
                <a:lnTo>
                  <a:pt x="420" y="134"/>
                </a:lnTo>
                <a:cubicBezTo>
                  <a:pt x="449" y="134"/>
                  <a:pt x="467" y="146"/>
                  <a:pt x="478" y="158"/>
                </a:cubicBezTo>
                <a:cubicBezTo>
                  <a:pt x="484" y="169"/>
                  <a:pt x="473" y="204"/>
                  <a:pt x="449" y="233"/>
                </a:cubicBezTo>
                <a:cubicBezTo>
                  <a:pt x="443" y="245"/>
                  <a:pt x="437" y="251"/>
                  <a:pt x="432" y="257"/>
                </a:cubicBezTo>
                <a:cubicBezTo>
                  <a:pt x="414" y="245"/>
                  <a:pt x="397" y="227"/>
                  <a:pt x="379" y="210"/>
                </a:cubicBezTo>
                <a:cubicBezTo>
                  <a:pt x="373" y="187"/>
                  <a:pt x="373" y="163"/>
                  <a:pt x="368" y="140"/>
                </a:cubicBezTo>
                <a:cubicBezTo>
                  <a:pt x="385" y="140"/>
                  <a:pt x="403" y="134"/>
                  <a:pt x="420" y="134"/>
                </a:cubicBezTo>
                <a:close/>
                <a:moveTo>
                  <a:pt x="379" y="251"/>
                </a:moveTo>
                <a:lnTo>
                  <a:pt x="379" y="251"/>
                </a:lnTo>
                <a:cubicBezTo>
                  <a:pt x="391" y="262"/>
                  <a:pt x="403" y="268"/>
                  <a:pt x="408" y="280"/>
                </a:cubicBezTo>
                <a:cubicBezTo>
                  <a:pt x="403" y="286"/>
                  <a:pt x="391" y="297"/>
                  <a:pt x="379" y="303"/>
                </a:cubicBezTo>
                <a:cubicBezTo>
                  <a:pt x="379" y="297"/>
                  <a:pt x="379" y="286"/>
                  <a:pt x="379" y="280"/>
                </a:cubicBezTo>
                <a:cubicBezTo>
                  <a:pt x="379" y="268"/>
                  <a:pt x="379" y="262"/>
                  <a:pt x="379" y="251"/>
                </a:cubicBezTo>
                <a:close/>
                <a:moveTo>
                  <a:pt x="478" y="402"/>
                </a:moveTo>
                <a:lnTo>
                  <a:pt x="478" y="402"/>
                </a:lnTo>
                <a:cubicBezTo>
                  <a:pt x="467" y="414"/>
                  <a:pt x="449" y="426"/>
                  <a:pt x="420" y="426"/>
                </a:cubicBezTo>
                <a:cubicBezTo>
                  <a:pt x="403" y="426"/>
                  <a:pt x="385" y="420"/>
                  <a:pt x="368" y="414"/>
                </a:cubicBezTo>
                <a:cubicBezTo>
                  <a:pt x="373" y="396"/>
                  <a:pt x="373" y="373"/>
                  <a:pt x="379" y="350"/>
                </a:cubicBezTo>
                <a:cubicBezTo>
                  <a:pt x="397" y="332"/>
                  <a:pt x="414" y="315"/>
                  <a:pt x="432" y="303"/>
                </a:cubicBezTo>
                <a:cubicBezTo>
                  <a:pt x="437" y="309"/>
                  <a:pt x="443" y="315"/>
                  <a:pt x="449" y="321"/>
                </a:cubicBezTo>
                <a:cubicBezTo>
                  <a:pt x="473" y="356"/>
                  <a:pt x="484" y="391"/>
                  <a:pt x="478" y="40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76183" tIns="38092" rIns="76183" bIns="38092" anchor="ctr"/>
          <a:lstStyle/>
          <a:p>
            <a:endParaRPr lang="es-MX" sz="900"/>
          </a:p>
        </p:txBody>
      </p:sp>
      <p:sp>
        <p:nvSpPr>
          <p:cNvPr id="29" name="Forma libre 28"/>
          <p:cNvSpPr/>
          <p:nvPr/>
        </p:nvSpPr>
        <p:spPr>
          <a:xfrm>
            <a:off x="7620000" y="0"/>
            <a:ext cx="4572000" cy="2286000"/>
          </a:xfrm>
          <a:custGeom>
            <a:avLst/>
            <a:gdLst>
              <a:gd name="connsiteX0" fmla="*/ 0 w 3949700"/>
              <a:gd name="connsiteY0" fmla="*/ 0 h 1974850"/>
              <a:gd name="connsiteX1" fmla="*/ 3949700 w 3949700"/>
              <a:gd name="connsiteY1" fmla="*/ 0 h 1974850"/>
              <a:gd name="connsiteX2" fmla="*/ 1974850 w 3949700"/>
              <a:gd name="connsiteY2" fmla="*/ 1974850 h 1974850"/>
              <a:gd name="connsiteX3" fmla="*/ 0 w 3949700"/>
              <a:gd name="connsiteY3" fmla="*/ 0 h 1974850"/>
            </a:gdLst>
            <a:ahLst/>
            <a:cxnLst>
              <a:cxn ang="0">
                <a:pos x="connsiteX0" y="connsiteY0"/>
              </a:cxn>
              <a:cxn ang="0">
                <a:pos x="connsiteX1" y="connsiteY1"/>
              </a:cxn>
              <a:cxn ang="0">
                <a:pos x="connsiteX2" y="connsiteY2"/>
              </a:cxn>
              <a:cxn ang="0">
                <a:pos x="connsiteX3" y="connsiteY3"/>
              </a:cxn>
            </a:cxnLst>
            <a:rect l="l" t="t" r="r" b="b"/>
            <a:pathLst>
              <a:path w="3949700" h="1974850">
                <a:moveTo>
                  <a:pt x="0" y="0"/>
                </a:moveTo>
                <a:lnTo>
                  <a:pt x="3949700" y="0"/>
                </a:lnTo>
                <a:cubicBezTo>
                  <a:pt x="3949700" y="1090680"/>
                  <a:pt x="3065530" y="1974850"/>
                  <a:pt x="1974850" y="1974850"/>
                </a:cubicBezTo>
                <a:cubicBezTo>
                  <a:pt x="884170" y="1974850"/>
                  <a:pt x="0" y="1090680"/>
                  <a:pt x="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57">
            <a:extLst>
              <a:ext uri="{FF2B5EF4-FFF2-40B4-BE49-F238E27FC236}">
                <a16:creationId xmlns:a16="http://schemas.microsoft.com/office/drawing/2014/main" id="{E27A627D-7ED4-B8A5-C07E-C0EE4C3DA3E1}"/>
              </a:ext>
            </a:extLst>
          </p:cNvPr>
          <p:cNvSpPr txBox="1"/>
          <p:nvPr/>
        </p:nvSpPr>
        <p:spPr>
          <a:xfrm>
            <a:off x="2162956" y="1018789"/>
            <a:ext cx="3090910" cy="1107996"/>
          </a:xfrm>
          <a:prstGeom prst="rect">
            <a:avLst/>
          </a:prstGeom>
          <a:noFill/>
          <a:ln>
            <a:noFill/>
          </a:ln>
        </p:spPr>
        <p:txBody>
          <a:bodyPr wrap="none" rtlCol="0" anchor="t">
            <a:spAutoFit/>
          </a:bodyPr>
          <a:lstStyle/>
          <a:p>
            <a:pPr algn="ctr"/>
            <a:r>
              <a:rPr lang="en-US" sz="3300" b="1" spc="150" dirty="0">
                <a:solidFill>
                  <a:schemeClr val="accent4"/>
                </a:solidFill>
                <a:latin typeface="Montserrat SemiBold" pitchFamily="2" charset="77"/>
                <a:ea typeface="Source Sans Pro" panose="020B0503030403020204" pitchFamily="34" charset="0"/>
                <a:cs typeface="Lato Heavy" panose="020F0502020204030203" pitchFamily="34" charset="0"/>
              </a:rPr>
              <a:t>YOUR TITLE </a:t>
            </a:r>
          </a:p>
          <a:p>
            <a:pPr algn="ctr"/>
            <a:r>
              <a:rPr lang="en-US" sz="3300" b="1" spc="150" dirty="0">
                <a:latin typeface="Montserrat SemiBold" pitchFamily="2" charset="77"/>
                <a:ea typeface="Source Sans Pro" panose="020B0503030403020204" pitchFamily="34" charset="0"/>
                <a:cs typeface="Lato Heavy" panose="020F0502020204030203" pitchFamily="34" charset="0"/>
              </a:rPr>
              <a:t>GOES HERE</a:t>
            </a:r>
          </a:p>
        </p:txBody>
      </p:sp>
      <p:sp>
        <p:nvSpPr>
          <p:cNvPr id="31" name="Subtitle 2">
            <a:extLst>
              <a:ext uri="{FF2B5EF4-FFF2-40B4-BE49-F238E27FC236}">
                <a16:creationId xmlns:a16="http://schemas.microsoft.com/office/drawing/2014/main" id="{8594030A-DECE-7376-DECD-6AE9926F68CB}"/>
              </a:ext>
            </a:extLst>
          </p:cNvPr>
          <p:cNvSpPr txBox="1">
            <a:spLocks/>
          </p:cNvSpPr>
          <p:nvPr/>
        </p:nvSpPr>
        <p:spPr>
          <a:xfrm>
            <a:off x="2191230" y="2067896"/>
            <a:ext cx="3085140" cy="215444"/>
          </a:xfrm>
          <a:prstGeom prst="rect">
            <a:avLst/>
          </a:prstGeom>
        </p:spPr>
        <p:txBody>
          <a:bodyPr vert="horz" wrap="non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600"/>
              </a:spcBef>
            </a:pPr>
            <a:r>
              <a:rPr lang="en-US" sz="1100" b="1" spc="600" dirty="0">
                <a:solidFill>
                  <a:schemeClr val="accent1"/>
                </a:solidFill>
                <a:latin typeface="Montserrat SemiBold" pitchFamily="2" charset="77"/>
                <a:ea typeface="Noto Sans Light" panose="020B0402040504020204" pitchFamily="34" charset="0"/>
                <a:cs typeface="Noto Sans Light" panose="020B0402040504020204" pitchFamily="34" charset="0"/>
              </a:rPr>
              <a:t>YOUR SUBTITLE HERE</a:t>
            </a:r>
          </a:p>
        </p:txBody>
      </p:sp>
      <p:sp>
        <p:nvSpPr>
          <p:cNvPr id="32" name="Text Placeholder 12">
            <a:extLst>
              <a:ext uri="{FF2B5EF4-FFF2-40B4-BE49-F238E27FC236}">
                <a16:creationId xmlns:a16="http://schemas.microsoft.com/office/drawing/2014/main" id="{B52801F4-6BBD-6C7D-DC74-09158A5FB005}"/>
              </a:ext>
            </a:extLst>
          </p:cNvPr>
          <p:cNvSpPr txBox="1">
            <a:spLocks/>
          </p:cNvSpPr>
          <p:nvPr/>
        </p:nvSpPr>
        <p:spPr>
          <a:xfrm>
            <a:off x="8699500" y="426550"/>
            <a:ext cx="2400300" cy="83075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i="1" dirty="0">
                <a:solidFill>
                  <a:schemeClr val="bg1"/>
                </a:solidFill>
                <a:latin typeface="Montserrat ExtraBold" pitchFamily="2" charset="77"/>
              </a:rPr>
              <a:t>IMPORTANT INFORMATION</a:t>
            </a:r>
          </a:p>
        </p:txBody>
      </p:sp>
      <p:sp>
        <p:nvSpPr>
          <p:cNvPr id="33" name="Marcador de texto 20">
            <a:extLst>
              <a:ext uri="{FF2B5EF4-FFF2-40B4-BE49-F238E27FC236}">
                <a16:creationId xmlns:a16="http://schemas.microsoft.com/office/drawing/2014/main" id="{2514453A-58F8-48F4-AE92-8CF786CEC560}"/>
              </a:ext>
            </a:extLst>
          </p:cNvPr>
          <p:cNvSpPr txBox="1">
            <a:spLocks/>
          </p:cNvSpPr>
          <p:nvPr/>
        </p:nvSpPr>
        <p:spPr>
          <a:xfrm>
            <a:off x="3632200" y="5072062"/>
            <a:ext cx="4927600" cy="192643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dirty="0">
                <a:solidFill>
                  <a:schemeClr val="tx1">
                    <a:lumMod val="50000"/>
                    <a:lumOff val="50000"/>
                  </a:schemeClr>
                </a:solidFill>
              </a:rPr>
              <a:t>Donec fringilla est orci. Orci varius natoque penatibus et magnis dis. Donec fringilla </a:t>
            </a:r>
            <a:r>
              <a:rPr lang="en-US" sz="1600" dirty="0" err="1">
                <a:solidFill>
                  <a:schemeClr val="tx1">
                    <a:lumMod val="50000"/>
                    <a:lumOff val="50000"/>
                  </a:schemeClr>
                </a:solidFill>
              </a:rPr>
              <a:t>est</a:t>
            </a:r>
            <a:r>
              <a:rPr lang="en-US" sz="1600" dirty="0">
                <a:solidFill>
                  <a:schemeClr val="tx1">
                    <a:lumMod val="50000"/>
                    <a:lumOff val="50000"/>
                  </a:schemeClr>
                </a:solidFill>
              </a:rPr>
              <a:t> </a:t>
            </a:r>
            <a:r>
              <a:rPr lang="en-US" sz="1600" dirty="0" err="1">
                <a:solidFill>
                  <a:schemeClr val="tx1">
                    <a:lumMod val="50000"/>
                    <a:lumOff val="50000"/>
                  </a:schemeClr>
                </a:solidFill>
              </a:rPr>
              <a:t>orci</a:t>
            </a:r>
            <a:r>
              <a:rPr lang="en-US" sz="1600" dirty="0">
                <a:solidFill>
                  <a:schemeClr val="tx1">
                    <a:lumMod val="50000"/>
                    <a:lumOff val="50000"/>
                  </a:schemeClr>
                </a:solidFill>
              </a:rPr>
              <a:t> </a:t>
            </a:r>
            <a:r>
              <a:rPr lang="en-US" sz="1600" dirty="0" err="1">
                <a:solidFill>
                  <a:schemeClr val="tx1">
                    <a:lumMod val="50000"/>
                    <a:lumOff val="50000"/>
                  </a:schemeClr>
                </a:solidFill>
              </a:rPr>
              <a:t>Donec</a:t>
            </a:r>
            <a:r>
              <a:rPr lang="en-US" sz="1600" dirty="0">
                <a:solidFill>
                  <a:schemeClr val="tx1">
                    <a:lumMod val="50000"/>
                    <a:lumOff val="50000"/>
                  </a:schemeClr>
                </a:solidFill>
              </a:rPr>
              <a:t> fringilla est orci. Orci varius </a:t>
            </a:r>
            <a:r>
              <a:rPr lang="en-US" sz="1600" dirty="0" err="1">
                <a:solidFill>
                  <a:schemeClr val="tx1">
                    <a:lumMod val="50000"/>
                    <a:lumOff val="50000"/>
                  </a:schemeClr>
                </a:solidFill>
              </a:rPr>
              <a:t>natoque</a:t>
            </a:r>
            <a:r>
              <a:rPr lang="en-US" sz="1600" dirty="0">
                <a:solidFill>
                  <a:schemeClr val="tx1">
                    <a:lumMod val="50000"/>
                    <a:lumOff val="50000"/>
                  </a:schemeClr>
                </a:solidFill>
              </a:rPr>
              <a:t> </a:t>
            </a:r>
            <a:r>
              <a:rPr lang="en-US" sz="1600" dirty="0" err="1">
                <a:solidFill>
                  <a:schemeClr val="tx1">
                    <a:lumMod val="50000"/>
                    <a:lumOff val="50000"/>
                  </a:schemeClr>
                </a:solidFill>
              </a:rPr>
              <a:t>penatibus</a:t>
            </a:r>
            <a:r>
              <a:rPr lang="en-US" sz="1600" dirty="0">
                <a:solidFill>
                  <a:schemeClr val="tx1">
                    <a:lumMod val="50000"/>
                    <a:lumOff val="50000"/>
                  </a:schemeClr>
                </a:solidFill>
              </a:rPr>
              <a:t> et magnis dis. Donec fringilla est orci</a:t>
            </a:r>
          </a:p>
          <a:p>
            <a:pPr algn="ctr"/>
            <a:endParaRPr lang="en-US" sz="1600" dirty="0">
              <a:solidFill>
                <a:schemeClr val="tx1">
                  <a:lumMod val="50000"/>
                  <a:lumOff val="50000"/>
                </a:schemeClr>
              </a:solidFill>
            </a:endParaRPr>
          </a:p>
          <a:p>
            <a:pPr algn="ctr"/>
            <a:endParaRPr lang="en-US" sz="1600" dirty="0">
              <a:solidFill>
                <a:schemeClr val="tx1">
                  <a:lumMod val="50000"/>
                  <a:lumOff val="50000"/>
                </a:schemeClr>
              </a:solidFill>
            </a:endParaRPr>
          </a:p>
        </p:txBody>
      </p:sp>
    </p:spTree>
    <p:extLst>
      <p:ext uri="{BB962C8B-B14F-4D97-AF65-F5344CB8AC3E}">
        <p14:creationId xmlns:p14="http://schemas.microsoft.com/office/powerpoint/2010/main" val="244263530"/>
      </p:ext>
    </p:extLst>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Rectangle 93"/>
          <p:cNvSpPr/>
          <p:nvPr/>
        </p:nvSpPr>
        <p:spPr>
          <a:xfrm>
            <a:off x="0" y="0"/>
            <a:ext cx="12188825"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a:p>
        </p:txBody>
      </p:sp>
      <p:sp>
        <p:nvSpPr>
          <p:cNvPr id="20485" name="TextBox 154"/>
          <p:cNvSpPr txBox="1">
            <a:spLocks noChangeArrowheads="1"/>
          </p:cNvSpPr>
          <p:nvPr/>
        </p:nvSpPr>
        <p:spPr bwMode="auto">
          <a:xfrm>
            <a:off x="846932" y="1802607"/>
            <a:ext cx="1277878"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2000" dirty="0">
                <a:solidFill>
                  <a:schemeClr val="bg1"/>
                </a:solidFill>
                <a:latin typeface="Source Sans Pro" panose="020B0503030403020204" pitchFamily="34" charset="0"/>
              </a:rPr>
              <a:t>Jobs Finished</a:t>
            </a:r>
          </a:p>
        </p:txBody>
      </p:sp>
      <p:sp>
        <p:nvSpPr>
          <p:cNvPr id="20486" name="TextBox 155"/>
          <p:cNvSpPr txBox="1">
            <a:spLocks noChangeArrowheads="1"/>
          </p:cNvSpPr>
          <p:nvPr/>
        </p:nvSpPr>
        <p:spPr bwMode="auto">
          <a:xfrm>
            <a:off x="858044" y="2143919"/>
            <a:ext cx="3455194" cy="1107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a:solidFill>
                  <a:schemeClr val="bg1"/>
                </a:solidFill>
                <a:latin typeface="Calibri Light" panose="020F0302020204030204" pitchFamily="34" charset="0"/>
                <a:cs typeface="Calibri Light" panose="020F0302020204030204" pitchFamily="34" charset="0"/>
              </a:rPr>
              <a:t>Creativity is the key to success in the future, and primary education where our teachers can bring creativity in children at that level keep growing</a:t>
            </a:r>
            <a:endParaRPr lang="en-US" altLang="es-MX" sz="1200" b="1">
              <a:solidFill>
                <a:schemeClr val="bg1"/>
              </a:solidFill>
              <a:latin typeface="Source Sans Pro" panose="020B0503030403020204" pitchFamily="34" charset="0"/>
            </a:endParaRPr>
          </a:p>
          <a:p>
            <a:pPr>
              <a:lnSpc>
                <a:spcPct val="110000"/>
              </a:lnSpc>
            </a:pPr>
            <a:r>
              <a:rPr lang="pt-BR" altLang="es-MX" sz="1200" b="1">
                <a:solidFill>
                  <a:schemeClr val="bg1"/>
                </a:solidFill>
                <a:latin typeface="Source Sans Pro" panose="020B0503030403020204" pitchFamily="34" charset="0"/>
              </a:rPr>
              <a:t>Lorem ipsum dolor </a:t>
            </a:r>
            <a:r>
              <a:rPr lang="pt-BR" altLang="es-MX" sz="1200">
                <a:solidFill>
                  <a:schemeClr val="bg1"/>
                </a:solidFill>
                <a:latin typeface="Calibri Light" panose="020F0302020204030204" pitchFamily="34" charset="0"/>
                <a:cs typeface="Calibri Light" panose="020F0302020204030204" pitchFamily="34" charset="0"/>
              </a:rPr>
              <a:t>sit amet, consectetur elit. Aliquam tincidunt ante nec sem</a:t>
            </a:r>
            <a:endParaRPr lang="en-US" altLang="es-MX" sz="1200">
              <a:solidFill>
                <a:schemeClr val="bg1"/>
              </a:solidFill>
              <a:latin typeface="Calibri Light" panose="020F0302020204030204" pitchFamily="34" charset="0"/>
              <a:cs typeface="Calibri Light" panose="020F0302020204030204" pitchFamily="34" charset="0"/>
            </a:endParaRPr>
          </a:p>
        </p:txBody>
      </p:sp>
      <p:sp>
        <p:nvSpPr>
          <p:cNvPr id="20487" name="TextBox 156"/>
          <p:cNvSpPr txBox="1">
            <a:spLocks noChangeArrowheads="1"/>
          </p:cNvSpPr>
          <p:nvPr/>
        </p:nvSpPr>
        <p:spPr bwMode="auto">
          <a:xfrm>
            <a:off x="930275" y="3815557"/>
            <a:ext cx="1111165"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2000">
                <a:latin typeface="Source Sans Pro" panose="020B0503030403020204" pitchFamily="34" charset="0"/>
              </a:rPr>
              <a:t>Description</a:t>
            </a:r>
          </a:p>
        </p:txBody>
      </p:sp>
      <p:sp>
        <p:nvSpPr>
          <p:cNvPr id="20488" name="TextBox 157"/>
          <p:cNvSpPr txBox="1">
            <a:spLocks noChangeArrowheads="1"/>
          </p:cNvSpPr>
          <p:nvPr/>
        </p:nvSpPr>
        <p:spPr bwMode="auto">
          <a:xfrm>
            <a:off x="930275" y="4201319"/>
            <a:ext cx="5259388" cy="1514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a:latin typeface="Calibri Light" panose="020F0302020204030204" pitchFamily="34" charset="0"/>
                <a:cs typeface="Calibri Light" panose="020F0302020204030204" pitchFamily="34" charset="0"/>
              </a:rPr>
              <a:t>Creativity is the key to success in the future, and primary education where our teachers can bring creativity in children at that level keep growing.</a:t>
            </a:r>
          </a:p>
          <a:p>
            <a:pPr>
              <a:lnSpc>
                <a:spcPct val="110000"/>
              </a:lnSpc>
            </a:pPr>
            <a:endParaRPr lang="en-US" altLang="es-MX" sz="1200" b="1">
              <a:latin typeface="Source Sans Pro" panose="020B0503030403020204" pitchFamily="34" charset="0"/>
            </a:endParaRPr>
          </a:p>
          <a:p>
            <a:pPr>
              <a:lnSpc>
                <a:spcPct val="110000"/>
              </a:lnSpc>
            </a:pPr>
            <a:r>
              <a:rPr lang="pt-BR" altLang="es-MX" sz="1200" b="1">
                <a:latin typeface="Source Sans Pro" panose="020B0503030403020204" pitchFamily="34" charset="0"/>
              </a:rPr>
              <a:t>Lorem ipsum dolor </a:t>
            </a:r>
            <a:r>
              <a:rPr lang="pt-BR" altLang="es-MX" sz="1200">
                <a:latin typeface="Calibri Light" panose="020F0302020204030204" pitchFamily="34" charset="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200">
              <a:latin typeface="Calibri Light" panose="020F0302020204030204" pitchFamily="34" charset="0"/>
              <a:cs typeface="Calibri Light" panose="020F0302020204030204" pitchFamily="34" charset="0"/>
            </a:endParaRPr>
          </a:p>
        </p:txBody>
      </p:sp>
      <p:sp>
        <p:nvSpPr>
          <p:cNvPr id="176" name="Rounded Rectangle 175"/>
          <p:cNvSpPr/>
          <p:nvPr/>
        </p:nvSpPr>
        <p:spPr>
          <a:xfrm flipV="1">
            <a:off x="6935788" y="5706269"/>
            <a:ext cx="3393282" cy="65088"/>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a:p>
        </p:txBody>
      </p:sp>
      <p:sp>
        <p:nvSpPr>
          <p:cNvPr id="177" name="Oval 176"/>
          <p:cNvSpPr/>
          <p:nvPr/>
        </p:nvSpPr>
        <p:spPr>
          <a:xfrm>
            <a:off x="6935788" y="5695950"/>
            <a:ext cx="94457" cy="9366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a:p>
        </p:txBody>
      </p:sp>
      <p:sp>
        <p:nvSpPr>
          <p:cNvPr id="178" name="Oval 177"/>
          <p:cNvSpPr/>
          <p:nvPr/>
        </p:nvSpPr>
        <p:spPr>
          <a:xfrm>
            <a:off x="10271125" y="5695950"/>
            <a:ext cx="93663" cy="9366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a:p>
        </p:txBody>
      </p:sp>
      <p:sp>
        <p:nvSpPr>
          <p:cNvPr id="179" name="Oval 178"/>
          <p:cNvSpPr/>
          <p:nvPr/>
        </p:nvSpPr>
        <p:spPr>
          <a:xfrm>
            <a:off x="9794082" y="5695950"/>
            <a:ext cx="94456" cy="9366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a:p>
        </p:txBody>
      </p:sp>
      <p:sp>
        <p:nvSpPr>
          <p:cNvPr id="180" name="Oval 179"/>
          <p:cNvSpPr/>
          <p:nvPr/>
        </p:nvSpPr>
        <p:spPr>
          <a:xfrm>
            <a:off x="9317832" y="5695950"/>
            <a:ext cx="94456" cy="9366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a:p>
        </p:txBody>
      </p:sp>
      <p:sp>
        <p:nvSpPr>
          <p:cNvPr id="181" name="Oval 180"/>
          <p:cNvSpPr/>
          <p:nvPr/>
        </p:nvSpPr>
        <p:spPr>
          <a:xfrm>
            <a:off x="8841582" y="5695950"/>
            <a:ext cx="94456" cy="9366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a:p>
        </p:txBody>
      </p:sp>
      <p:sp>
        <p:nvSpPr>
          <p:cNvPr id="182" name="Oval 181"/>
          <p:cNvSpPr/>
          <p:nvPr/>
        </p:nvSpPr>
        <p:spPr>
          <a:xfrm>
            <a:off x="8365332" y="5695950"/>
            <a:ext cx="94456" cy="9366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a:p>
        </p:txBody>
      </p:sp>
      <p:sp>
        <p:nvSpPr>
          <p:cNvPr id="183" name="Oval 182"/>
          <p:cNvSpPr/>
          <p:nvPr/>
        </p:nvSpPr>
        <p:spPr>
          <a:xfrm>
            <a:off x="7889082" y="5695950"/>
            <a:ext cx="93663" cy="9366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a:p>
        </p:txBody>
      </p:sp>
      <p:sp>
        <p:nvSpPr>
          <p:cNvPr id="184" name="Oval 183"/>
          <p:cNvSpPr/>
          <p:nvPr/>
        </p:nvSpPr>
        <p:spPr>
          <a:xfrm>
            <a:off x="7412832" y="5695950"/>
            <a:ext cx="93663" cy="9366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a:p>
        </p:txBody>
      </p:sp>
      <p:sp>
        <p:nvSpPr>
          <p:cNvPr id="20498" name="Rectangle 184"/>
          <p:cNvSpPr>
            <a:spLocks noChangeArrowheads="1"/>
          </p:cNvSpPr>
          <p:nvPr/>
        </p:nvSpPr>
        <p:spPr bwMode="auto">
          <a:xfrm>
            <a:off x="10055792" y="5797550"/>
            <a:ext cx="503692" cy="25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950">
                <a:solidFill>
                  <a:schemeClr val="tx2"/>
                </a:solidFill>
                <a:latin typeface="Lato Regular" panose="020F0502020204030203" pitchFamily="34" charset="0"/>
                <a:ea typeface="Open Sans Light" panose="020B0306030504020204" pitchFamily="34" charset="0"/>
              </a:rPr>
              <a:t>2001</a:t>
            </a:r>
            <a:endParaRPr lang="bg-BG" altLang="es-MX" sz="950">
              <a:latin typeface="Lato Regular" panose="020F0502020204030203" pitchFamily="34" charset="0"/>
              <a:ea typeface="Open Sans Light" panose="020B0306030504020204" pitchFamily="34" charset="0"/>
            </a:endParaRPr>
          </a:p>
        </p:txBody>
      </p:sp>
      <p:sp>
        <p:nvSpPr>
          <p:cNvPr id="20499" name="Rectangle 185"/>
          <p:cNvSpPr>
            <a:spLocks noChangeArrowheads="1"/>
          </p:cNvSpPr>
          <p:nvPr/>
        </p:nvSpPr>
        <p:spPr bwMode="auto">
          <a:xfrm>
            <a:off x="9583114" y="5797550"/>
            <a:ext cx="503692" cy="25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950">
                <a:solidFill>
                  <a:schemeClr val="tx2"/>
                </a:solidFill>
                <a:latin typeface="Lato Regular" panose="020F0502020204030203" pitchFamily="34" charset="0"/>
                <a:ea typeface="Open Sans Light" panose="020B0306030504020204" pitchFamily="34" charset="0"/>
              </a:rPr>
              <a:t>2000</a:t>
            </a:r>
            <a:endParaRPr lang="bg-BG" altLang="es-MX" sz="950">
              <a:latin typeface="Lato Regular" panose="020F0502020204030203" pitchFamily="34" charset="0"/>
              <a:ea typeface="Open Sans Light" panose="020B0306030504020204" pitchFamily="34" charset="0"/>
            </a:endParaRPr>
          </a:p>
        </p:txBody>
      </p:sp>
      <p:sp>
        <p:nvSpPr>
          <p:cNvPr id="20500" name="Rectangle 186"/>
          <p:cNvSpPr>
            <a:spLocks noChangeArrowheads="1"/>
          </p:cNvSpPr>
          <p:nvPr/>
        </p:nvSpPr>
        <p:spPr bwMode="auto">
          <a:xfrm>
            <a:off x="9110436" y="5797550"/>
            <a:ext cx="503692" cy="25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950">
                <a:solidFill>
                  <a:schemeClr val="tx2"/>
                </a:solidFill>
                <a:latin typeface="Lato Regular" panose="020F0502020204030203" pitchFamily="34" charset="0"/>
                <a:ea typeface="Open Sans Light" panose="020B0306030504020204" pitchFamily="34" charset="0"/>
              </a:rPr>
              <a:t>1995</a:t>
            </a:r>
            <a:endParaRPr lang="bg-BG" altLang="es-MX" sz="950">
              <a:latin typeface="Lato Regular" panose="020F0502020204030203" pitchFamily="34" charset="0"/>
              <a:ea typeface="Open Sans Light" panose="020B0306030504020204" pitchFamily="34" charset="0"/>
            </a:endParaRPr>
          </a:p>
        </p:txBody>
      </p:sp>
      <p:sp>
        <p:nvSpPr>
          <p:cNvPr id="20501" name="Rectangle 187"/>
          <p:cNvSpPr>
            <a:spLocks noChangeArrowheads="1"/>
          </p:cNvSpPr>
          <p:nvPr/>
        </p:nvSpPr>
        <p:spPr bwMode="auto">
          <a:xfrm>
            <a:off x="8637361" y="5797550"/>
            <a:ext cx="503692" cy="25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950">
                <a:solidFill>
                  <a:schemeClr val="tx2"/>
                </a:solidFill>
                <a:latin typeface="Lato Regular" panose="020F0502020204030203" pitchFamily="34" charset="0"/>
                <a:ea typeface="Open Sans Light" panose="020B0306030504020204" pitchFamily="34" charset="0"/>
              </a:rPr>
              <a:t>1994</a:t>
            </a:r>
            <a:endParaRPr lang="bg-BG" altLang="es-MX" sz="950">
              <a:latin typeface="Lato Regular" panose="020F0502020204030203" pitchFamily="34" charset="0"/>
              <a:ea typeface="Open Sans Light" panose="020B0306030504020204" pitchFamily="34" charset="0"/>
            </a:endParaRPr>
          </a:p>
        </p:txBody>
      </p:sp>
      <p:sp>
        <p:nvSpPr>
          <p:cNvPr id="20502" name="Rectangle 188"/>
          <p:cNvSpPr>
            <a:spLocks noChangeArrowheads="1"/>
          </p:cNvSpPr>
          <p:nvPr/>
        </p:nvSpPr>
        <p:spPr bwMode="auto">
          <a:xfrm>
            <a:off x="8164682" y="5797550"/>
            <a:ext cx="503692" cy="25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950">
                <a:solidFill>
                  <a:schemeClr val="tx2"/>
                </a:solidFill>
                <a:latin typeface="Lato Regular" panose="020F0502020204030203" pitchFamily="34" charset="0"/>
                <a:ea typeface="Open Sans Light" panose="020B0306030504020204" pitchFamily="34" charset="0"/>
              </a:rPr>
              <a:t>1993</a:t>
            </a:r>
            <a:endParaRPr lang="bg-BG" altLang="es-MX" sz="950">
              <a:latin typeface="Lato Regular" panose="020F0502020204030203" pitchFamily="34" charset="0"/>
              <a:ea typeface="Open Sans Light" panose="020B0306030504020204" pitchFamily="34" charset="0"/>
            </a:endParaRPr>
          </a:p>
        </p:txBody>
      </p:sp>
      <p:sp>
        <p:nvSpPr>
          <p:cNvPr id="20503" name="Rectangle 189"/>
          <p:cNvSpPr>
            <a:spLocks noChangeArrowheads="1"/>
          </p:cNvSpPr>
          <p:nvPr/>
        </p:nvSpPr>
        <p:spPr bwMode="auto">
          <a:xfrm>
            <a:off x="7692004" y="5797550"/>
            <a:ext cx="503692" cy="25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950">
                <a:solidFill>
                  <a:schemeClr val="tx2"/>
                </a:solidFill>
                <a:latin typeface="Lato Regular" panose="020F0502020204030203" pitchFamily="34" charset="0"/>
                <a:ea typeface="Open Sans Light" panose="020B0306030504020204" pitchFamily="34" charset="0"/>
              </a:rPr>
              <a:t>1992</a:t>
            </a:r>
            <a:endParaRPr lang="bg-BG" altLang="es-MX" sz="950">
              <a:latin typeface="Lato Regular" panose="020F0502020204030203" pitchFamily="34" charset="0"/>
              <a:ea typeface="Open Sans Light" panose="020B0306030504020204" pitchFamily="34" charset="0"/>
            </a:endParaRPr>
          </a:p>
        </p:txBody>
      </p:sp>
      <p:sp>
        <p:nvSpPr>
          <p:cNvPr id="20504" name="Rectangle 190"/>
          <p:cNvSpPr>
            <a:spLocks noChangeArrowheads="1"/>
          </p:cNvSpPr>
          <p:nvPr/>
        </p:nvSpPr>
        <p:spPr bwMode="auto">
          <a:xfrm>
            <a:off x="7218929" y="5797550"/>
            <a:ext cx="503692" cy="25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950">
                <a:solidFill>
                  <a:schemeClr val="tx2"/>
                </a:solidFill>
                <a:latin typeface="Lato Regular" panose="020F0502020204030203" pitchFamily="34" charset="0"/>
                <a:ea typeface="Open Sans Light" panose="020B0306030504020204" pitchFamily="34" charset="0"/>
              </a:rPr>
              <a:t>1991</a:t>
            </a:r>
            <a:endParaRPr lang="bg-BG" altLang="es-MX" sz="950">
              <a:latin typeface="Lato Regular" panose="020F0502020204030203" pitchFamily="34" charset="0"/>
              <a:ea typeface="Open Sans Light" panose="020B0306030504020204" pitchFamily="34" charset="0"/>
            </a:endParaRPr>
          </a:p>
        </p:txBody>
      </p:sp>
      <p:sp>
        <p:nvSpPr>
          <p:cNvPr id="20505" name="Rectangle 191"/>
          <p:cNvSpPr>
            <a:spLocks noChangeArrowheads="1"/>
          </p:cNvSpPr>
          <p:nvPr/>
        </p:nvSpPr>
        <p:spPr bwMode="auto">
          <a:xfrm>
            <a:off x="6745854" y="5797550"/>
            <a:ext cx="503692" cy="25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950">
                <a:solidFill>
                  <a:schemeClr val="tx2"/>
                </a:solidFill>
                <a:latin typeface="Lato Regular" panose="020F0502020204030203" pitchFamily="34" charset="0"/>
                <a:ea typeface="Open Sans Light" panose="020B0306030504020204" pitchFamily="34" charset="0"/>
              </a:rPr>
              <a:t>1990</a:t>
            </a:r>
            <a:endParaRPr lang="bg-BG" altLang="es-MX" sz="950">
              <a:latin typeface="Lato Regular" panose="020F0502020204030203" pitchFamily="34" charset="0"/>
              <a:ea typeface="Open Sans Light" panose="020B0306030504020204" pitchFamily="34" charset="0"/>
            </a:endParaRPr>
          </a:p>
        </p:txBody>
      </p:sp>
      <p:sp>
        <p:nvSpPr>
          <p:cNvPr id="193" name="Freeform 118"/>
          <p:cNvSpPr>
            <a:spLocks noChangeArrowheads="1"/>
          </p:cNvSpPr>
          <p:nvPr/>
        </p:nvSpPr>
        <p:spPr bwMode="auto">
          <a:xfrm rot="-5400000">
            <a:off x="6743304" y="5224860"/>
            <a:ext cx="470694" cy="280988"/>
          </a:xfrm>
          <a:custGeom>
            <a:avLst/>
            <a:gdLst>
              <a:gd name="T0" fmla="*/ 0 w 1615"/>
              <a:gd name="T1" fmla="*/ 0 h 311"/>
              <a:gd name="T2" fmla="*/ 940482 w 1615"/>
              <a:gd name="T3" fmla="*/ 0 h 311"/>
              <a:gd name="T4" fmla="*/ 940482 w 1615"/>
              <a:gd name="T5" fmla="*/ 560329 h 311"/>
              <a:gd name="T6" fmla="*/ 0 w 1615"/>
              <a:gd name="T7" fmla="*/ 560329 h 311"/>
              <a:gd name="T8" fmla="*/ 0 w 1615"/>
              <a:gd name="T9" fmla="*/ 0 h 31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615" h="311">
                <a:moveTo>
                  <a:pt x="0" y="0"/>
                </a:moveTo>
                <a:lnTo>
                  <a:pt x="1614" y="0"/>
                </a:lnTo>
                <a:lnTo>
                  <a:pt x="1614" y="310"/>
                </a:lnTo>
                <a:lnTo>
                  <a:pt x="0" y="310"/>
                </a:lnTo>
                <a:lnTo>
                  <a:pt x="0" y="0"/>
                </a:lnTo>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60927" tIns="30463" rIns="60927" bIns="30463" anchor="ctr"/>
          <a:lstStyle/>
          <a:p>
            <a:endParaRPr lang="es-MX" sz="900"/>
          </a:p>
        </p:txBody>
      </p:sp>
      <p:sp>
        <p:nvSpPr>
          <p:cNvPr id="194" name="Freeform 119"/>
          <p:cNvSpPr>
            <a:spLocks noChangeArrowheads="1"/>
          </p:cNvSpPr>
          <p:nvPr/>
        </p:nvSpPr>
        <p:spPr bwMode="auto">
          <a:xfrm rot="-5400000">
            <a:off x="7162800" y="5168900"/>
            <a:ext cx="582613" cy="280988"/>
          </a:xfrm>
          <a:custGeom>
            <a:avLst/>
            <a:gdLst>
              <a:gd name="T0" fmla="*/ 0 w 2218"/>
              <a:gd name="T1" fmla="*/ 0 h 311"/>
              <a:gd name="T2" fmla="*/ 1164533 w 2218"/>
              <a:gd name="T3" fmla="*/ 0 h 311"/>
              <a:gd name="T4" fmla="*/ 1164533 w 2218"/>
              <a:gd name="T5" fmla="*/ 560327 h 311"/>
              <a:gd name="T6" fmla="*/ 0 w 2218"/>
              <a:gd name="T7" fmla="*/ 560327 h 311"/>
              <a:gd name="T8" fmla="*/ 0 w 2218"/>
              <a:gd name="T9" fmla="*/ 0 h 31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18" h="311">
                <a:moveTo>
                  <a:pt x="0" y="0"/>
                </a:moveTo>
                <a:lnTo>
                  <a:pt x="2217" y="0"/>
                </a:lnTo>
                <a:lnTo>
                  <a:pt x="2217" y="310"/>
                </a:lnTo>
                <a:lnTo>
                  <a:pt x="0" y="310"/>
                </a:lnTo>
                <a:lnTo>
                  <a:pt x="0" y="0"/>
                </a:lnTo>
              </a:path>
            </a:pathLst>
          </a:custGeom>
          <a:solidFill>
            <a:schemeClr val="accent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60927" tIns="30463" rIns="60927" bIns="30463" anchor="ctr"/>
          <a:lstStyle/>
          <a:p>
            <a:endParaRPr lang="es-MX" sz="900"/>
          </a:p>
        </p:txBody>
      </p:sp>
      <p:sp>
        <p:nvSpPr>
          <p:cNvPr id="195" name="Freeform 120"/>
          <p:cNvSpPr>
            <a:spLocks noChangeArrowheads="1"/>
          </p:cNvSpPr>
          <p:nvPr/>
        </p:nvSpPr>
        <p:spPr bwMode="auto">
          <a:xfrm rot="-5400000">
            <a:off x="7553325" y="5068888"/>
            <a:ext cx="781050" cy="282575"/>
          </a:xfrm>
          <a:custGeom>
            <a:avLst/>
            <a:gdLst>
              <a:gd name="T0" fmla="*/ 0 w 1148"/>
              <a:gd name="T1" fmla="*/ 0 h 310"/>
              <a:gd name="T2" fmla="*/ 1560284 w 1148"/>
              <a:gd name="T3" fmla="*/ 0 h 310"/>
              <a:gd name="T4" fmla="*/ 1560284 w 1148"/>
              <a:gd name="T5" fmla="*/ 563281 h 310"/>
              <a:gd name="T6" fmla="*/ 0 w 1148"/>
              <a:gd name="T7" fmla="*/ 563281 h 310"/>
              <a:gd name="T8" fmla="*/ 0 w 1148"/>
              <a:gd name="T9" fmla="*/ 0 h 31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48" h="310">
                <a:moveTo>
                  <a:pt x="0" y="0"/>
                </a:moveTo>
                <a:lnTo>
                  <a:pt x="1147" y="0"/>
                </a:lnTo>
                <a:lnTo>
                  <a:pt x="1147" y="309"/>
                </a:lnTo>
                <a:lnTo>
                  <a:pt x="0" y="309"/>
                </a:lnTo>
                <a:lnTo>
                  <a:pt x="0" y="0"/>
                </a:lnTo>
              </a:path>
            </a:pathLst>
          </a:custGeom>
          <a:solidFill>
            <a:srgbClr val="202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60927" tIns="30463" rIns="60927" bIns="30463" anchor="ctr"/>
          <a:lstStyle/>
          <a:p>
            <a:endParaRPr lang="es-MX" sz="900"/>
          </a:p>
        </p:txBody>
      </p:sp>
      <p:sp>
        <p:nvSpPr>
          <p:cNvPr id="196" name="Freeform 124"/>
          <p:cNvSpPr>
            <a:spLocks noChangeArrowheads="1"/>
          </p:cNvSpPr>
          <p:nvPr/>
        </p:nvSpPr>
        <p:spPr bwMode="auto">
          <a:xfrm rot="-5400000">
            <a:off x="7963297" y="5004991"/>
            <a:ext cx="909638" cy="281782"/>
          </a:xfrm>
          <a:custGeom>
            <a:avLst/>
            <a:gdLst>
              <a:gd name="T0" fmla="*/ 0 w 1773"/>
              <a:gd name="T1" fmla="*/ 0 h 311"/>
              <a:gd name="T2" fmla="*/ 1817954 w 1773"/>
              <a:gd name="T3" fmla="*/ 0 h 311"/>
              <a:gd name="T4" fmla="*/ 1817954 w 1773"/>
              <a:gd name="T5" fmla="*/ 560323 h 311"/>
              <a:gd name="T6" fmla="*/ 0 w 1773"/>
              <a:gd name="T7" fmla="*/ 560323 h 311"/>
              <a:gd name="T8" fmla="*/ 0 w 1773"/>
              <a:gd name="T9" fmla="*/ 0 h 31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73" h="311">
                <a:moveTo>
                  <a:pt x="0" y="0"/>
                </a:moveTo>
                <a:lnTo>
                  <a:pt x="1772" y="0"/>
                </a:lnTo>
                <a:lnTo>
                  <a:pt x="1772" y="310"/>
                </a:lnTo>
                <a:lnTo>
                  <a:pt x="0" y="310"/>
                </a:lnTo>
                <a:lnTo>
                  <a:pt x="0" y="0"/>
                </a:lnTo>
              </a:path>
            </a:pathLst>
          </a:custGeom>
          <a:solidFill>
            <a:srgbClr val="EC89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60927" tIns="30463" rIns="60927" bIns="30463" anchor="ctr"/>
          <a:lstStyle/>
          <a:p>
            <a:endParaRPr lang="es-MX" sz="900"/>
          </a:p>
        </p:txBody>
      </p:sp>
      <p:sp>
        <p:nvSpPr>
          <p:cNvPr id="197" name="Freeform 118"/>
          <p:cNvSpPr>
            <a:spLocks noChangeArrowheads="1"/>
          </p:cNvSpPr>
          <p:nvPr/>
        </p:nvSpPr>
        <p:spPr bwMode="auto">
          <a:xfrm rot="16200000">
            <a:off x="8345885" y="4920060"/>
            <a:ext cx="1080294" cy="280988"/>
          </a:xfrm>
          <a:custGeom>
            <a:avLst/>
            <a:gdLst>
              <a:gd name="T0" fmla="*/ 0 w 1615"/>
              <a:gd name="T1" fmla="*/ 0 h 311"/>
              <a:gd name="T2" fmla="*/ 1614 w 1615"/>
              <a:gd name="T3" fmla="*/ 0 h 311"/>
              <a:gd name="T4" fmla="*/ 1614 w 1615"/>
              <a:gd name="T5" fmla="*/ 310 h 311"/>
              <a:gd name="T6" fmla="*/ 0 w 1615"/>
              <a:gd name="T7" fmla="*/ 310 h 311"/>
              <a:gd name="T8" fmla="*/ 0 w 1615"/>
              <a:gd name="T9" fmla="*/ 0 h 311"/>
            </a:gdLst>
            <a:ahLst/>
            <a:cxnLst>
              <a:cxn ang="0">
                <a:pos x="T0" y="T1"/>
              </a:cxn>
              <a:cxn ang="0">
                <a:pos x="T2" y="T3"/>
              </a:cxn>
              <a:cxn ang="0">
                <a:pos x="T4" y="T5"/>
              </a:cxn>
              <a:cxn ang="0">
                <a:pos x="T6" y="T7"/>
              </a:cxn>
              <a:cxn ang="0">
                <a:pos x="T8" y="T9"/>
              </a:cxn>
            </a:cxnLst>
            <a:rect l="0" t="0" r="r" b="b"/>
            <a:pathLst>
              <a:path w="1615" h="311">
                <a:moveTo>
                  <a:pt x="0" y="0"/>
                </a:moveTo>
                <a:lnTo>
                  <a:pt x="1614" y="0"/>
                </a:lnTo>
                <a:lnTo>
                  <a:pt x="1614" y="310"/>
                </a:lnTo>
                <a:lnTo>
                  <a:pt x="0" y="310"/>
                </a:lnTo>
                <a:lnTo>
                  <a:pt x="0" y="0"/>
                </a:lnTo>
              </a:path>
            </a:pathLst>
          </a:custGeom>
          <a:solidFill>
            <a:schemeClr val="accent1"/>
          </a:solidFill>
          <a:ln>
            <a:noFill/>
          </a:ln>
          <a:effectLst/>
        </p:spPr>
        <p:txBody>
          <a:bodyPr wrap="none" lIns="60927" tIns="30463" rIns="60927" bIns="30463" anchor="ctr"/>
          <a:lstStyle/>
          <a:p>
            <a:pPr defTabSz="914217">
              <a:defRPr/>
            </a:pPr>
            <a:endParaRPr lang="en-US" sz="900" dirty="0">
              <a:latin typeface="Lato Light"/>
            </a:endParaRPr>
          </a:p>
        </p:txBody>
      </p:sp>
      <p:sp>
        <p:nvSpPr>
          <p:cNvPr id="198" name="Freeform 119"/>
          <p:cNvSpPr>
            <a:spLocks noChangeArrowheads="1"/>
          </p:cNvSpPr>
          <p:nvPr/>
        </p:nvSpPr>
        <p:spPr bwMode="auto">
          <a:xfrm rot="16200000">
            <a:off x="8737204" y="4836716"/>
            <a:ext cx="1246981" cy="280988"/>
          </a:xfrm>
          <a:custGeom>
            <a:avLst/>
            <a:gdLst>
              <a:gd name="T0" fmla="*/ 0 w 2218"/>
              <a:gd name="T1" fmla="*/ 0 h 311"/>
              <a:gd name="T2" fmla="*/ 2217 w 2218"/>
              <a:gd name="T3" fmla="*/ 0 h 311"/>
              <a:gd name="T4" fmla="*/ 2217 w 2218"/>
              <a:gd name="T5" fmla="*/ 310 h 311"/>
              <a:gd name="T6" fmla="*/ 0 w 2218"/>
              <a:gd name="T7" fmla="*/ 310 h 311"/>
              <a:gd name="T8" fmla="*/ 0 w 2218"/>
              <a:gd name="T9" fmla="*/ 0 h 311"/>
            </a:gdLst>
            <a:ahLst/>
            <a:cxnLst>
              <a:cxn ang="0">
                <a:pos x="T0" y="T1"/>
              </a:cxn>
              <a:cxn ang="0">
                <a:pos x="T2" y="T3"/>
              </a:cxn>
              <a:cxn ang="0">
                <a:pos x="T4" y="T5"/>
              </a:cxn>
              <a:cxn ang="0">
                <a:pos x="T6" y="T7"/>
              </a:cxn>
              <a:cxn ang="0">
                <a:pos x="T8" y="T9"/>
              </a:cxn>
            </a:cxnLst>
            <a:rect l="0" t="0" r="r" b="b"/>
            <a:pathLst>
              <a:path w="2218" h="311">
                <a:moveTo>
                  <a:pt x="0" y="0"/>
                </a:moveTo>
                <a:lnTo>
                  <a:pt x="2217" y="0"/>
                </a:lnTo>
                <a:lnTo>
                  <a:pt x="2217" y="310"/>
                </a:lnTo>
                <a:lnTo>
                  <a:pt x="0" y="310"/>
                </a:lnTo>
                <a:lnTo>
                  <a:pt x="0" y="0"/>
                </a:lnTo>
              </a:path>
            </a:pathLst>
          </a:custGeom>
          <a:solidFill>
            <a:schemeClr val="accent6"/>
          </a:solidFill>
          <a:ln>
            <a:noFill/>
          </a:ln>
          <a:effectLst/>
        </p:spPr>
        <p:txBody>
          <a:bodyPr wrap="none" lIns="60927" tIns="30463" rIns="60927" bIns="30463" anchor="ctr"/>
          <a:lstStyle/>
          <a:p>
            <a:pPr defTabSz="914217">
              <a:defRPr/>
            </a:pPr>
            <a:endParaRPr lang="en-US" sz="900" dirty="0">
              <a:latin typeface="Lato Light"/>
            </a:endParaRPr>
          </a:p>
        </p:txBody>
      </p:sp>
      <p:sp>
        <p:nvSpPr>
          <p:cNvPr id="20512" name="Freeform 120"/>
          <p:cNvSpPr>
            <a:spLocks noChangeArrowheads="1"/>
          </p:cNvSpPr>
          <p:nvPr/>
        </p:nvSpPr>
        <p:spPr bwMode="auto">
          <a:xfrm rot="-5400000">
            <a:off x="9065816" y="4673997"/>
            <a:ext cx="1570831" cy="282575"/>
          </a:xfrm>
          <a:custGeom>
            <a:avLst/>
            <a:gdLst>
              <a:gd name="T0" fmla="*/ 0 w 1148"/>
              <a:gd name="T1" fmla="*/ 0 h 310"/>
              <a:gd name="T2" fmla="*/ 3138660 w 1148"/>
              <a:gd name="T3" fmla="*/ 0 h 310"/>
              <a:gd name="T4" fmla="*/ 3138660 w 1148"/>
              <a:gd name="T5" fmla="*/ 563281 h 310"/>
              <a:gd name="T6" fmla="*/ 0 w 1148"/>
              <a:gd name="T7" fmla="*/ 563281 h 310"/>
              <a:gd name="T8" fmla="*/ 0 w 1148"/>
              <a:gd name="T9" fmla="*/ 0 h 31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48" h="310">
                <a:moveTo>
                  <a:pt x="0" y="0"/>
                </a:moveTo>
                <a:lnTo>
                  <a:pt x="1147" y="0"/>
                </a:lnTo>
                <a:lnTo>
                  <a:pt x="1147" y="309"/>
                </a:lnTo>
                <a:lnTo>
                  <a:pt x="0" y="309"/>
                </a:lnTo>
                <a:lnTo>
                  <a:pt x="0" y="0"/>
                </a:ln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lIns="60927" tIns="30463" rIns="60927" bIns="30463" anchor="ctr"/>
          <a:lstStyle/>
          <a:p>
            <a:endParaRPr lang="es-MX" sz="900"/>
          </a:p>
        </p:txBody>
      </p:sp>
      <p:sp>
        <p:nvSpPr>
          <p:cNvPr id="20513" name="Freeform 124"/>
          <p:cNvSpPr>
            <a:spLocks noChangeArrowheads="1"/>
          </p:cNvSpPr>
          <p:nvPr/>
        </p:nvSpPr>
        <p:spPr bwMode="auto">
          <a:xfrm rot="-5400000">
            <a:off x="9403557" y="4538663"/>
            <a:ext cx="1843088" cy="280988"/>
          </a:xfrm>
          <a:custGeom>
            <a:avLst/>
            <a:gdLst>
              <a:gd name="T0" fmla="*/ 0 w 1773"/>
              <a:gd name="T1" fmla="*/ 0 h 311"/>
              <a:gd name="T2" fmla="*/ 3683589 w 1773"/>
              <a:gd name="T3" fmla="*/ 0 h 311"/>
              <a:gd name="T4" fmla="*/ 3683589 w 1773"/>
              <a:gd name="T5" fmla="*/ 560323 h 311"/>
              <a:gd name="T6" fmla="*/ 0 w 1773"/>
              <a:gd name="T7" fmla="*/ 560323 h 311"/>
              <a:gd name="T8" fmla="*/ 0 w 1773"/>
              <a:gd name="T9" fmla="*/ 0 h 31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73" h="311">
                <a:moveTo>
                  <a:pt x="0" y="0"/>
                </a:moveTo>
                <a:lnTo>
                  <a:pt x="1772" y="0"/>
                </a:lnTo>
                <a:lnTo>
                  <a:pt x="1772" y="310"/>
                </a:lnTo>
                <a:lnTo>
                  <a:pt x="0" y="310"/>
                </a:lnTo>
                <a:lnTo>
                  <a:pt x="0" y="0"/>
                </a:ln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lIns="60927" tIns="30463" rIns="60927" bIns="30463" anchor="ctr"/>
          <a:lstStyle/>
          <a:p>
            <a:endParaRPr lang="es-MX" sz="900"/>
          </a:p>
        </p:txBody>
      </p:sp>
      <p:sp>
        <p:nvSpPr>
          <p:cNvPr id="20514" name="Freeform 29"/>
          <p:cNvSpPr>
            <a:spLocks noChangeArrowheads="1"/>
          </p:cNvSpPr>
          <p:nvPr/>
        </p:nvSpPr>
        <p:spPr bwMode="auto">
          <a:xfrm>
            <a:off x="5109369" y="1789113"/>
            <a:ext cx="613569" cy="637382"/>
          </a:xfrm>
          <a:custGeom>
            <a:avLst/>
            <a:gdLst>
              <a:gd name="T0" fmla="*/ 685115 w 444"/>
              <a:gd name="T1" fmla="*/ 930143 h 462"/>
              <a:gd name="T2" fmla="*/ 685115 w 444"/>
              <a:gd name="T3" fmla="*/ 930143 h 462"/>
              <a:gd name="T4" fmla="*/ 884019 w 444"/>
              <a:gd name="T5" fmla="*/ 709338 h 462"/>
              <a:gd name="T6" fmla="*/ 1223813 w 444"/>
              <a:gd name="T7" fmla="*/ 195965 h 462"/>
              <a:gd name="T8" fmla="*/ 1176850 w 444"/>
              <a:gd name="T9" fmla="*/ 146284 h 462"/>
              <a:gd name="T10" fmla="*/ 955845 w 444"/>
              <a:gd name="T11" fmla="*/ 146284 h 462"/>
              <a:gd name="T12" fmla="*/ 613288 w 444"/>
              <a:gd name="T13" fmla="*/ 0 h 462"/>
              <a:gd name="T14" fmla="*/ 270731 w 444"/>
              <a:gd name="T15" fmla="*/ 146284 h 462"/>
              <a:gd name="T16" fmla="*/ 49726 w 444"/>
              <a:gd name="T17" fmla="*/ 146284 h 462"/>
              <a:gd name="T18" fmla="*/ 0 w 444"/>
              <a:gd name="T19" fmla="*/ 195965 h 462"/>
              <a:gd name="T20" fmla="*/ 342557 w 444"/>
              <a:gd name="T21" fmla="*/ 709338 h 462"/>
              <a:gd name="T22" fmla="*/ 538699 w 444"/>
              <a:gd name="T23" fmla="*/ 930143 h 462"/>
              <a:gd name="T24" fmla="*/ 538699 w 444"/>
              <a:gd name="T25" fmla="*/ 1026746 h 462"/>
              <a:gd name="T26" fmla="*/ 295594 w 444"/>
              <a:gd name="T27" fmla="*/ 1148189 h 462"/>
              <a:gd name="T28" fmla="*/ 613288 w 444"/>
              <a:gd name="T29" fmla="*/ 1272392 h 462"/>
              <a:gd name="T30" fmla="*/ 906119 w 444"/>
              <a:gd name="T31" fmla="*/ 1148189 h 462"/>
              <a:gd name="T32" fmla="*/ 685115 w 444"/>
              <a:gd name="T33" fmla="*/ 1026746 h 462"/>
              <a:gd name="T34" fmla="*/ 685115 w 444"/>
              <a:gd name="T35" fmla="*/ 930143 h 462"/>
              <a:gd name="T36" fmla="*/ 884019 w 444"/>
              <a:gd name="T37" fmla="*/ 585135 h 462"/>
              <a:gd name="T38" fmla="*/ 884019 w 444"/>
              <a:gd name="T39" fmla="*/ 585135 h 462"/>
              <a:gd name="T40" fmla="*/ 955845 w 444"/>
              <a:gd name="T41" fmla="*/ 245646 h 462"/>
              <a:gd name="T42" fmla="*/ 1127124 w 444"/>
              <a:gd name="T43" fmla="*/ 245646 h 462"/>
              <a:gd name="T44" fmla="*/ 884019 w 444"/>
              <a:gd name="T45" fmla="*/ 585135 h 462"/>
              <a:gd name="T46" fmla="*/ 613288 w 444"/>
              <a:gd name="T47" fmla="*/ 99362 h 462"/>
              <a:gd name="T48" fmla="*/ 613288 w 444"/>
              <a:gd name="T49" fmla="*/ 99362 h 462"/>
              <a:gd name="T50" fmla="*/ 884019 w 444"/>
              <a:gd name="T51" fmla="*/ 195965 h 462"/>
              <a:gd name="T52" fmla="*/ 613288 w 444"/>
              <a:gd name="T53" fmla="*/ 317408 h 462"/>
              <a:gd name="T54" fmla="*/ 342557 w 444"/>
              <a:gd name="T55" fmla="*/ 195965 h 462"/>
              <a:gd name="T56" fmla="*/ 613288 w 444"/>
              <a:gd name="T57" fmla="*/ 99362 h 462"/>
              <a:gd name="T58" fmla="*/ 99452 w 444"/>
              <a:gd name="T59" fmla="*/ 245646 h 462"/>
              <a:gd name="T60" fmla="*/ 99452 w 444"/>
              <a:gd name="T61" fmla="*/ 245646 h 462"/>
              <a:gd name="T62" fmla="*/ 270731 w 444"/>
              <a:gd name="T63" fmla="*/ 245646 h 462"/>
              <a:gd name="T64" fmla="*/ 342557 w 444"/>
              <a:gd name="T65" fmla="*/ 585135 h 462"/>
              <a:gd name="T66" fmla="*/ 99452 w 444"/>
              <a:gd name="T67" fmla="*/ 245646 h 46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44" h="462">
                <a:moveTo>
                  <a:pt x="248" y="337"/>
                </a:moveTo>
                <a:lnTo>
                  <a:pt x="248" y="337"/>
                </a:lnTo>
                <a:cubicBezTo>
                  <a:pt x="248" y="302"/>
                  <a:pt x="275" y="283"/>
                  <a:pt x="320" y="257"/>
                </a:cubicBezTo>
                <a:cubicBezTo>
                  <a:pt x="373" y="221"/>
                  <a:pt x="443" y="177"/>
                  <a:pt x="443" y="71"/>
                </a:cubicBezTo>
                <a:cubicBezTo>
                  <a:pt x="443" y="62"/>
                  <a:pt x="434" y="53"/>
                  <a:pt x="426" y="53"/>
                </a:cubicBezTo>
                <a:cubicBezTo>
                  <a:pt x="346" y="53"/>
                  <a:pt x="346" y="53"/>
                  <a:pt x="346" y="53"/>
                </a:cubicBezTo>
                <a:cubicBezTo>
                  <a:pt x="328" y="27"/>
                  <a:pt x="293" y="0"/>
                  <a:pt x="222" y="0"/>
                </a:cubicBezTo>
                <a:cubicBezTo>
                  <a:pt x="151" y="0"/>
                  <a:pt x="116" y="27"/>
                  <a:pt x="98" y="53"/>
                </a:cubicBezTo>
                <a:cubicBezTo>
                  <a:pt x="18" y="53"/>
                  <a:pt x="18" y="53"/>
                  <a:pt x="18" y="53"/>
                </a:cubicBezTo>
                <a:cubicBezTo>
                  <a:pt x="9" y="53"/>
                  <a:pt x="0" y="62"/>
                  <a:pt x="0" y="71"/>
                </a:cubicBezTo>
                <a:cubicBezTo>
                  <a:pt x="0" y="177"/>
                  <a:pt x="62" y="221"/>
                  <a:pt x="124" y="257"/>
                </a:cubicBezTo>
                <a:cubicBezTo>
                  <a:pt x="169" y="283"/>
                  <a:pt x="195" y="302"/>
                  <a:pt x="195" y="337"/>
                </a:cubicBezTo>
                <a:cubicBezTo>
                  <a:pt x="195" y="372"/>
                  <a:pt x="195" y="372"/>
                  <a:pt x="195" y="372"/>
                </a:cubicBezTo>
                <a:cubicBezTo>
                  <a:pt x="142" y="381"/>
                  <a:pt x="107" y="399"/>
                  <a:pt x="107" y="416"/>
                </a:cubicBezTo>
                <a:cubicBezTo>
                  <a:pt x="107" y="443"/>
                  <a:pt x="160" y="461"/>
                  <a:pt x="222" y="461"/>
                </a:cubicBezTo>
                <a:cubicBezTo>
                  <a:pt x="283" y="461"/>
                  <a:pt x="328" y="443"/>
                  <a:pt x="328" y="416"/>
                </a:cubicBezTo>
                <a:cubicBezTo>
                  <a:pt x="328" y="399"/>
                  <a:pt x="302" y="381"/>
                  <a:pt x="248" y="372"/>
                </a:cubicBezTo>
                <a:lnTo>
                  <a:pt x="248" y="337"/>
                </a:lnTo>
                <a:close/>
                <a:moveTo>
                  <a:pt x="320" y="212"/>
                </a:moveTo>
                <a:lnTo>
                  <a:pt x="320" y="212"/>
                </a:lnTo>
                <a:cubicBezTo>
                  <a:pt x="337" y="186"/>
                  <a:pt x="346" y="142"/>
                  <a:pt x="346" y="89"/>
                </a:cubicBezTo>
                <a:cubicBezTo>
                  <a:pt x="408" y="89"/>
                  <a:pt x="408" y="89"/>
                  <a:pt x="408" y="89"/>
                </a:cubicBezTo>
                <a:cubicBezTo>
                  <a:pt x="399" y="151"/>
                  <a:pt x="364" y="186"/>
                  <a:pt x="320" y="212"/>
                </a:cubicBezTo>
                <a:close/>
                <a:moveTo>
                  <a:pt x="222" y="36"/>
                </a:moveTo>
                <a:lnTo>
                  <a:pt x="222" y="36"/>
                </a:lnTo>
                <a:cubicBezTo>
                  <a:pt x="293" y="36"/>
                  <a:pt x="320" y="62"/>
                  <a:pt x="320" y="71"/>
                </a:cubicBezTo>
                <a:cubicBezTo>
                  <a:pt x="320" y="80"/>
                  <a:pt x="293" y="106"/>
                  <a:pt x="222" y="115"/>
                </a:cubicBezTo>
                <a:cubicBezTo>
                  <a:pt x="151" y="106"/>
                  <a:pt x="124" y="80"/>
                  <a:pt x="124" y="71"/>
                </a:cubicBezTo>
                <a:cubicBezTo>
                  <a:pt x="124" y="62"/>
                  <a:pt x="151" y="36"/>
                  <a:pt x="222" y="36"/>
                </a:cubicBezTo>
                <a:close/>
                <a:moveTo>
                  <a:pt x="36" y="89"/>
                </a:moveTo>
                <a:lnTo>
                  <a:pt x="36" y="89"/>
                </a:lnTo>
                <a:cubicBezTo>
                  <a:pt x="98" y="89"/>
                  <a:pt x="98" y="89"/>
                  <a:pt x="98" y="89"/>
                </a:cubicBezTo>
                <a:cubicBezTo>
                  <a:pt x="98" y="142"/>
                  <a:pt x="107" y="186"/>
                  <a:pt x="124" y="212"/>
                </a:cubicBezTo>
                <a:cubicBezTo>
                  <a:pt x="80" y="186"/>
                  <a:pt x="36" y="151"/>
                  <a:pt x="36" y="89"/>
                </a:cubicBezTo>
                <a:close/>
              </a:path>
            </a:pathLst>
          </a:custGeom>
          <a:solidFill>
            <a:schemeClr val="accent2"/>
          </a:solidFill>
          <a:ln>
            <a:noFill/>
          </a:ln>
        </p:spPr>
        <p:txBody>
          <a:bodyPr wrap="none" anchor="ctr"/>
          <a:lstStyle/>
          <a:p>
            <a:endParaRPr lang="es-MX" sz="900"/>
          </a:p>
        </p:txBody>
      </p:sp>
      <p:sp>
        <p:nvSpPr>
          <p:cNvPr id="20515" name="TextBox 210"/>
          <p:cNvSpPr txBox="1">
            <a:spLocks noChangeArrowheads="1"/>
          </p:cNvSpPr>
          <p:nvPr/>
        </p:nvSpPr>
        <p:spPr bwMode="auto">
          <a:xfrm>
            <a:off x="4841337" y="2999582"/>
            <a:ext cx="117820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bIns="0">
            <a:spAutoFit/>
          </a:bodyPr>
          <a:lstStyle>
            <a:lvl1pPr>
              <a:tabLst>
                <a:tab pos="2733675" algn="l"/>
              </a:tabLst>
              <a:defRPr sz="3600">
                <a:solidFill>
                  <a:schemeClr val="tx1"/>
                </a:solidFill>
                <a:latin typeface="Lato Light" panose="020F0302020204030203" pitchFamily="34" charset="0"/>
                <a:ea typeface="MS PGothic" panose="020B0600070205080204" pitchFamily="34" charset="-128"/>
              </a:defRPr>
            </a:lvl1pPr>
            <a:lvl2pPr marL="742950" indent="-285750">
              <a:tabLst>
                <a:tab pos="2733675" algn="l"/>
              </a:tabLst>
              <a:defRPr sz="3600">
                <a:solidFill>
                  <a:schemeClr val="tx1"/>
                </a:solidFill>
                <a:latin typeface="Lato Light" panose="020F0302020204030203" pitchFamily="34" charset="0"/>
                <a:ea typeface="MS PGothic" panose="020B0600070205080204" pitchFamily="34" charset="-128"/>
              </a:defRPr>
            </a:lvl2pPr>
            <a:lvl3pPr marL="1143000" indent="-228600">
              <a:tabLst>
                <a:tab pos="2733675" algn="l"/>
              </a:tabLst>
              <a:defRPr sz="3600">
                <a:solidFill>
                  <a:schemeClr val="tx1"/>
                </a:solidFill>
                <a:latin typeface="Lato Light" panose="020F0302020204030203" pitchFamily="34" charset="0"/>
                <a:ea typeface="MS PGothic" panose="020B0600070205080204" pitchFamily="34" charset="-128"/>
              </a:defRPr>
            </a:lvl3pPr>
            <a:lvl4pPr marL="1600200" indent="-228600">
              <a:tabLst>
                <a:tab pos="2733675" algn="l"/>
              </a:tabLst>
              <a:defRPr sz="3600">
                <a:solidFill>
                  <a:schemeClr val="tx1"/>
                </a:solidFill>
                <a:latin typeface="Lato Light" panose="020F0302020204030203" pitchFamily="34" charset="0"/>
                <a:ea typeface="MS PGothic" panose="020B0600070205080204" pitchFamily="34" charset="-128"/>
              </a:defRPr>
            </a:lvl4pPr>
            <a:lvl5pPr marL="2057400" indent="-228600">
              <a:tabLst>
                <a:tab pos="2733675" algn="l"/>
              </a:tabLst>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400" b="1">
                <a:solidFill>
                  <a:schemeClr val="bg1"/>
                </a:solidFill>
                <a:latin typeface="Lato Regular" panose="020F0502020204030203" pitchFamily="34" charset="0"/>
              </a:rPr>
              <a:t>Awards Wining</a:t>
            </a:r>
          </a:p>
        </p:txBody>
      </p:sp>
      <p:sp>
        <p:nvSpPr>
          <p:cNvPr id="20516" name="TextBox 211"/>
          <p:cNvSpPr txBox="1">
            <a:spLocks noChangeArrowheads="1"/>
          </p:cNvSpPr>
          <p:nvPr/>
        </p:nvSpPr>
        <p:spPr bwMode="auto">
          <a:xfrm>
            <a:off x="5122882" y="2409032"/>
            <a:ext cx="57066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bIns="0">
            <a:spAutoFit/>
          </a:bodyPr>
          <a:lstStyle>
            <a:lvl1pPr>
              <a:tabLst>
                <a:tab pos="2733675" algn="l"/>
              </a:tabLst>
              <a:defRPr sz="3600">
                <a:solidFill>
                  <a:schemeClr val="tx1"/>
                </a:solidFill>
                <a:latin typeface="Lato Light" panose="020F0302020204030203" pitchFamily="34" charset="0"/>
                <a:ea typeface="MS PGothic" panose="020B0600070205080204" pitchFamily="34" charset="-128"/>
              </a:defRPr>
            </a:lvl1pPr>
            <a:lvl2pPr marL="742950" indent="-285750">
              <a:tabLst>
                <a:tab pos="2733675" algn="l"/>
              </a:tabLst>
              <a:defRPr sz="3600">
                <a:solidFill>
                  <a:schemeClr val="tx1"/>
                </a:solidFill>
                <a:latin typeface="Lato Light" panose="020F0302020204030203" pitchFamily="34" charset="0"/>
                <a:ea typeface="MS PGothic" panose="020B0600070205080204" pitchFamily="34" charset="-128"/>
              </a:defRPr>
            </a:lvl2pPr>
            <a:lvl3pPr marL="1143000" indent="-228600">
              <a:tabLst>
                <a:tab pos="2733675" algn="l"/>
              </a:tabLst>
              <a:defRPr sz="3600">
                <a:solidFill>
                  <a:schemeClr val="tx1"/>
                </a:solidFill>
                <a:latin typeface="Lato Light" panose="020F0302020204030203" pitchFamily="34" charset="0"/>
                <a:ea typeface="MS PGothic" panose="020B0600070205080204" pitchFamily="34" charset="-128"/>
              </a:defRPr>
            </a:lvl3pPr>
            <a:lvl4pPr marL="1600200" indent="-228600">
              <a:tabLst>
                <a:tab pos="2733675" algn="l"/>
              </a:tabLst>
              <a:defRPr sz="3600">
                <a:solidFill>
                  <a:schemeClr val="tx1"/>
                </a:solidFill>
                <a:latin typeface="Lato Light" panose="020F0302020204030203" pitchFamily="34" charset="0"/>
                <a:ea typeface="MS PGothic" panose="020B0600070205080204" pitchFamily="34" charset="-128"/>
              </a:defRPr>
            </a:lvl4pPr>
            <a:lvl5pPr marL="2057400" indent="-228600">
              <a:tabLst>
                <a:tab pos="2733675" algn="l"/>
              </a:tabLst>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900" b="1">
                <a:solidFill>
                  <a:schemeClr val="bg1"/>
                </a:solidFill>
                <a:latin typeface="Lato Regular" panose="020F0502020204030203" pitchFamily="34" charset="0"/>
              </a:rPr>
              <a:t>34</a:t>
            </a:r>
          </a:p>
        </p:txBody>
      </p:sp>
      <p:sp>
        <p:nvSpPr>
          <p:cNvPr id="20517" name="Freeform 67"/>
          <p:cNvSpPr>
            <a:spLocks noChangeArrowheads="1"/>
          </p:cNvSpPr>
          <p:nvPr/>
        </p:nvSpPr>
        <p:spPr bwMode="auto">
          <a:xfrm>
            <a:off x="7025482" y="1697038"/>
            <a:ext cx="625475" cy="734219"/>
          </a:xfrm>
          <a:custGeom>
            <a:avLst/>
            <a:gdLst>
              <a:gd name="T0" fmla="*/ 1198408 w 453"/>
              <a:gd name="T1" fmla="*/ 512796 h 533"/>
              <a:gd name="T2" fmla="*/ 1198408 w 453"/>
              <a:gd name="T3" fmla="*/ 512796 h 533"/>
              <a:gd name="T4" fmla="*/ 121498 w 453"/>
              <a:gd name="T5" fmla="*/ 441115 h 533"/>
              <a:gd name="T6" fmla="*/ 0 w 453"/>
              <a:gd name="T7" fmla="*/ 490740 h 533"/>
              <a:gd name="T8" fmla="*/ 242995 w 453"/>
              <a:gd name="T9" fmla="*/ 1466706 h 533"/>
              <a:gd name="T10" fmla="*/ 389345 w 453"/>
              <a:gd name="T11" fmla="*/ 1466706 h 533"/>
              <a:gd name="T12" fmla="*/ 267847 w 453"/>
              <a:gd name="T13" fmla="*/ 978723 h 533"/>
              <a:gd name="T14" fmla="*/ 1223260 w 453"/>
              <a:gd name="T15" fmla="*/ 537608 h 533"/>
              <a:gd name="T16" fmla="*/ 1198408 w 453"/>
              <a:gd name="T17" fmla="*/ 512796 h 53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53" h="533">
                <a:moveTo>
                  <a:pt x="434" y="186"/>
                </a:moveTo>
                <a:lnTo>
                  <a:pt x="434" y="186"/>
                </a:lnTo>
                <a:cubicBezTo>
                  <a:pt x="151" y="301"/>
                  <a:pt x="266" y="0"/>
                  <a:pt x="44" y="160"/>
                </a:cubicBezTo>
                <a:cubicBezTo>
                  <a:pt x="0" y="178"/>
                  <a:pt x="0" y="178"/>
                  <a:pt x="0" y="178"/>
                </a:cubicBezTo>
                <a:cubicBezTo>
                  <a:pt x="88" y="532"/>
                  <a:pt x="88" y="532"/>
                  <a:pt x="88" y="532"/>
                </a:cubicBezTo>
                <a:cubicBezTo>
                  <a:pt x="141" y="532"/>
                  <a:pt x="141" y="532"/>
                  <a:pt x="141" y="532"/>
                </a:cubicBezTo>
                <a:cubicBezTo>
                  <a:pt x="97" y="355"/>
                  <a:pt x="97" y="355"/>
                  <a:pt x="97" y="355"/>
                </a:cubicBezTo>
                <a:cubicBezTo>
                  <a:pt x="293" y="195"/>
                  <a:pt x="213" y="532"/>
                  <a:pt x="443" y="195"/>
                </a:cubicBezTo>
                <a:cubicBezTo>
                  <a:pt x="452" y="195"/>
                  <a:pt x="443" y="186"/>
                  <a:pt x="434" y="186"/>
                </a:cubicBez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0518" name="TextBox 214"/>
          <p:cNvSpPr txBox="1">
            <a:spLocks noChangeArrowheads="1"/>
          </p:cNvSpPr>
          <p:nvPr/>
        </p:nvSpPr>
        <p:spPr bwMode="auto">
          <a:xfrm>
            <a:off x="6591645" y="2999582"/>
            <a:ext cx="132408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bIns="0">
            <a:spAutoFit/>
          </a:bodyPr>
          <a:lstStyle>
            <a:lvl1pPr>
              <a:tabLst>
                <a:tab pos="2733675" algn="l"/>
              </a:tabLst>
              <a:defRPr sz="3600">
                <a:solidFill>
                  <a:schemeClr val="tx1"/>
                </a:solidFill>
                <a:latin typeface="Lato Light" panose="020F0302020204030203" pitchFamily="34" charset="0"/>
                <a:ea typeface="MS PGothic" panose="020B0600070205080204" pitchFamily="34" charset="-128"/>
              </a:defRPr>
            </a:lvl1pPr>
            <a:lvl2pPr marL="742950" indent="-285750">
              <a:tabLst>
                <a:tab pos="2733675" algn="l"/>
              </a:tabLst>
              <a:defRPr sz="3600">
                <a:solidFill>
                  <a:schemeClr val="tx1"/>
                </a:solidFill>
                <a:latin typeface="Lato Light" panose="020F0302020204030203" pitchFamily="34" charset="0"/>
                <a:ea typeface="MS PGothic" panose="020B0600070205080204" pitchFamily="34" charset="-128"/>
              </a:defRPr>
            </a:lvl2pPr>
            <a:lvl3pPr marL="1143000" indent="-228600">
              <a:tabLst>
                <a:tab pos="2733675" algn="l"/>
              </a:tabLst>
              <a:defRPr sz="3600">
                <a:solidFill>
                  <a:schemeClr val="tx1"/>
                </a:solidFill>
                <a:latin typeface="Lato Light" panose="020F0302020204030203" pitchFamily="34" charset="0"/>
                <a:ea typeface="MS PGothic" panose="020B0600070205080204" pitchFamily="34" charset="-128"/>
              </a:defRPr>
            </a:lvl3pPr>
            <a:lvl4pPr marL="1600200" indent="-228600">
              <a:tabLst>
                <a:tab pos="2733675" algn="l"/>
              </a:tabLst>
              <a:defRPr sz="3600">
                <a:solidFill>
                  <a:schemeClr val="tx1"/>
                </a:solidFill>
                <a:latin typeface="Lato Light" panose="020F0302020204030203" pitchFamily="34" charset="0"/>
                <a:ea typeface="MS PGothic" panose="020B0600070205080204" pitchFamily="34" charset="-128"/>
              </a:defRPr>
            </a:lvl4pPr>
            <a:lvl5pPr marL="2057400" indent="-228600">
              <a:tabLst>
                <a:tab pos="2733675" algn="l"/>
              </a:tabLst>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400" b="1">
                <a:solidFill>
                  <a:schemeClr val="bg1"/>
                </a:solidFill>
                <a:latin typeface="Lato Regular" panose="020F0502020204030203" pitchFamily="34" charset="0"/>
              </a:rPr>
              <a:t>Projects Finished</a:t>
            </a:r>
          </a:p>
        </p:txBody>
      </p:sp>
      <p:sp>
        <p:nvSpPr>
          <p:cNvPr id="20519" name="TextBox 215"/>
          <p:cNvSpPr txBox="1">
            <a:spLocks noChangeArrowheads="1"/>
          </p:cNvSpPr>
          <p:nvPr/>
        </p:nvSpPr>
        <p:spPr bwMode="auto">
          <a:xfrm>
            <a:off x="6923900" y="2409032"/>
            <a:ext cx="57066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bIns="0">
            <a:spAutoFit/>
          </a:bodyPr>
          <a:lstStyle>
            <a:lvl1pPr>
              <a:tabLst>
                <a:tab pos="2733675" algn="l"/>
              </a:tabLst>
              <a:defRPr sz="3600">
                <a:solidFill>
                  <a:schemeClr val="tx1"/>
                </a:solidFill>
                <a:latin typeface="Lato Light" panose="020F0302020204030203" pitchFamily="34" charset="0"/>
                <a:ea typeface="MS PGothic" panose="020B0600070205080204" pitchFamily="34" charset="-128"/>
              </a:defRPr>
            </a:lvl1pPr>
            <a:lvl2pPr marL="742950" indent="-285750">
              <a:tabLst>
                <a:tab pos="2733675" algn="l"/>
              </a:tabLst>
              <a:defRPr sz="3600">
                <a:solidFill>
                  <a:schemeClr val="tx1"/>
                </a:solidFill>
                <a:latin typeface="Lato Light" panose="020F0302020204030203" pitchFamily="34" charset="0"/>
                <a:ea typeface="MS PGothic" panose="020B0600070205080204" pitchFamily="34" charset="-128"/>
              </a:defRPr>
            </a:lvl2pPr>
            <a:lvl3pPr marL="1143000" indent="-228600">
              <a:tabLst>
                <a:tab pos="2733675" algn="l"/>
              </a:tabLst>
              <a:defRPr sz="3600">
                <a:solidFill>
                  <a:schemeClr val="tx1"/>
                </a:solidFill>
                <a:latin typeface="Lato Light" panose="020F0302020204030203" pitchFamily="34" charset="0"/>
                <a:ea typeface="MS PGothic" panose="020B0600070205080204" pitchFamily="34" charset="-128"/>
              </a:defRPr>
            </a:lvl3pPr>
            <a:lvl4pPr marL="1600200" indent="-228600">
              <a:tabLst>
                <a:tab pos="2733675" algn="l"/>
              </a:tabLst>
              <a:defRPr sz="3600">
                <a:solidFill>
                  <a:schemeClr val="tx1"/>
                </a:solidFill>
                <a:latin typeface="Lato Light" panose="020F0302020204030203" pitchFamily="34" charset="0"/>
                <a:ea typeface="MS PGothic" panose="020B0600070205080204" pitchFamily="34" charset="-128"/>
              </a:defRPr>
            </a:lvl4pPr>
            <a:lvl5pPr marL="2057400" indent="-228600">
              <a:tabLst>
                <a:tab pos="2733675" algn="l"/>
              </a:tabLst>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900" b="1">
                <a:solidFill>
                  <a:schemeClr val="bg1"/>
                </a:solidFill>
                <a:latin typeface="Lato Regular" panose="020F0502020204030203" pitchFamily="34" charset="0"/>
              </a:rPr>
              <a:t>84</a:t>
            </a:r>
          </a:p>
        </p:txBody>
      </p:sp>
      <p:sp>
        <p:nvSpPr>
          <p:cNvPr id="218" name="Freeform 22"/>
          <p:cNvSpPr>
            <a:spLocks noChangeArrowheads="1"/>
          </p:cNvSpPr>
          <p:nvPr/>
        </p:nvSpPr>
        <p:spPr bwMode="auto">
          <a:xfrm>
            <a:off x="8751094" y="1800225"/>
            <a:ext cx="637381" cy="637382"/>
          </a:xfrm>
          <a:custGeom>
            <a:avLst/>
            <a:gdLst>
              <a:gd name="T0" fmla="*/ 230 w 461"/>
              <a:gd name="T1" fmla="*/ 8 h 461"/>
              <a:gd name="T2" fmla="*/ 230 w 461"/>
              <a:gd name="T3" fmla="*/ 8 h 461"/>
              <a:gd name="T4" fmla="*/ 0 w 461"/>
              <a:gd name="T5" fmla="*/ 239 h 461"/>
              <a:gd name="T6" fmla="*/ 230 w 461"/>
              <a:gd name="T7" fmla="*/ 460 h 461"/>
              <a:gd name="T8" fmla="*/ 460 w 461"/>
              <a:gd name="T9" fmla="*/ 230 h 461"/>
              <a:gd name="T10" fmla="*/ 230 w 461"/>
              <a:gd name="T11" fmla="*/ 8 h 461"/>
              <a:gd name="T12" fmla="*/ 230 w 461"/>
              <a:gd name="T13" fmla="*/ 35 h 461"/>
              <a:gd name="T14" fmla="*/ 230 w 461"/>
              <a:gd name="T15" fmla="*/ 35 h 461"/>
              <a:gd name="T16" fmla="*/ 319 w 461"/>
              <a:gd name="T17" fmla="*/ 53 h 461"/>
              <a:gd name="T18" fmla="*/ 291 w 461"/>
              <a:gd name="T19" fmla="*/ 106 h 461"/>
              <a:gd name="T20" fmla="*/ 230 w 461"/>
              <a:gd name="T21" fmla="*/ 97 h 461"/>
              <a:gd name="T22" fmla="*/ 168 w 461"/>
              <a:gd name="T23" fmla="*/ 106 h 461"/>
              <a:gd name="T24" fmla="*/ 141 w 461"/>
              <a:gd name="T25" fmla="*/ 53 h 461"/>
              <a:gd name="T26" fmla="*/ 230 w 461"/>
              <a:gd name="T27" fmla="*/ 35 h 461"/>
              <a:gd name="T28" fmla="*/ 106 w 461"/>
              <a:gd name="T29" fmla="*/ 292 h 461"/>
              <a:gd name="T30" fmla="*/ 106 w 461"/>
              <a:gd name="T31" fmla="*/ 292 h 461"/>
              <a:gd name="T32" fmla="*/ 53 w 461"/>
              <a:gd name="T33" fmla="*/ 327 h 461"/>
              <a:gd name="T34" fmla="*/ 35 w 461"/>
              <a:gd name="T35" fmla="*/ 239 h 461"/>
              <a:gd name="T36" fmla="*/ 53 w 461"/>
              <a:gd name="T37" fmla="*/ 141 h 461"/>
              <a:gd name="T38" fmla="*/ 106 w 461"/>
              <a:gd name="T39" fmla="*/ 167 h 461"/>
              <a:gd name="T40" fmla="*/ 88 w 461"/>
              <a:gd name="T41" fmla="*/ 230 h 461"/>
              <a:gd name="T42" fmla="*/ 106 w 461"/>
              <a:gd name="T43" fmla="*/ 292 h 461"/>
              <a:gd name="T44" fmla="*/ 230 w 461"/>
              <a:gd name="T45" fmla="*/ 433 h 461"/>
              <a:gd name="T46" fmla="*/ 230 w 461"/>
              <a:gd name="T47" fmla="*/ 433 h 461"/>
              <a:gd name="T48" fmla="*/ 141 w 461"/>
              <a:gd name="T49" fmla="*/ 407 h 461"/>
              <a:gd name="T50" fmla="*/ 168 w 461"/>
              <a:gd name="T51" fmla="*/ 354 h 461"/>
              <a:gd name="T52" fmla="*/ 230 w 461"/>
              <a:gd name="T53" fmla="*/ 372 h 461"/>
              <a:gd name="T54" fmla="*/ 291 w 461"/>
              <a:gd name="T55" fmla="*/ 354 h 461"/>
              <a:gd name="T56" fmla="*/ 319 w 461"/>
              <a:gd name="T57" fmla="*/ 407 h 461"/>
              <a:gd name="T58" fmla="*/ 230 w 461"/>
              <a:gd name="T59" fmla="*/ 433 h 461"/>
              <a:gd name="T60" fmla="*/ 230 w 461"/>
              <a:gd name="T61" fmla="*/ 345 h 461"/>
              <a:gd name="T62" fmla="*/ 230 w 461"/>
              <a:gd name="T63" fmla="*/ 345 h 461"/>
              <a:gd name="T64" fmla="*/ 124 w 461"/>
              <a:gd name="T65" fmla="*/ 230 h 461"/>
              <a:gd name="T66" fmla="*/ 230 w 461"/>
              <a:gd name="T67" fmla="*/ 123 h 461"/>
              <a:gd name="T68" fmla="*/ 336 w 461"/>
              <a:gd name="T69" fmla="*/ 230 h 461"/>
              <a:gd name="T70" fmla="*/ 230 w 461"/>
              <a:gd name="T71" fmla="*/ 345 h 461"/>
              <a:gd name="T72" fmla="*/ 354 w 461"/>
              <a:gd name="T73" fmla="*/ 292 h 461"/>
              <a:gd name="T74" fmla="*/ 354 w 461"/>
              <a:gd name="T75" fmla="*/ 292 h 461"/>
              <a:gd name="T76" fmla="*/ 372 w 461"/>
              <a:gd name="T77" fmla="*/ 230 h 461"/>
              <a:gd name="T78" fmla="*/ 354 w 461"/>
              <a:gd name="T79" fmla="*/ 167 h 461"/>
              <a:gd name="T80" fmla="*/ 407 w 461"/>
              <a:gd name="T81" fmla="*/ 141 h 461"/>
              <a:gd name="T82" fmla="*/ 425 w 461"/>
              <a:gd name="T83" fmla="*/ 230 h 461"/>
              <a:gd name="T84" fmla="*/ 407 w 461"/>
              <a:gd name="T85" fmla="*/ 327 h 461"/>
              <a:gd name="T86" fmla="*/ 354 w 461"/>
              <a:gd name="T87" fmla="*/ 292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61" h="461">
                <a:moveTo>
                  <a:pt x="230" y="8"/>
                </a:moveTo>
                <a:lnTo>
                  <a:pt x="230" y="8"/>
                </a:lnTo>
                <a:cubicBezTo>
                  <a:pt x="97" y="8"/>
                  <a:pt x="0" y="106"/>
                  <a:pt x="0" y="239"/>
                </a:cubicBezTo>
                <a:cubicBezTo>
                  <a:pt x="0" y="363"/>
                  <a:pt x="106" y="460"/>
                  <a:pt x="230" y="460"/>
                </a:cubicBezTo>
                <a:cubicBezTo>
                  <a:pt x="363" y="460"/>
                  <a:pt x="460" y="354"/>
                  <a:pt x="460" y="230"/>
                </a:cubicBezTo>
                <a:cubicBezTo>
                  <a:pt x="460" y="106"/>
                  <a:pt x="354" y="0"/>
                  <a:pt x="230" y="8"/>
                </a:cubicBezTo>
                <a:close/>
                <a:moveTo>
                  <a:pt x="230" y="35"/>
                </a:moveTo>
                <a:lnTo>
                  <a:pt x="230" y="35"/>
                </a:lnTo>
                <a:cubicBezTo>
                  <a:pt x="256" y="35"/>
                  <a:pt x="291" y="44"/>
                  <a:pt x="319" y="53"/>
                </a:cubicBezTo>
                <a:cubicBezTo>
                  <a:pt x="291" y="106"/>
                  <a:pt x="291" y="106"/>
                  <a:pt x="291" y="106"/>
                </a:cubicBezTo>
                <a:cubicBezTo>
                  <a:pt x="275" y="97"/>
                  <a:pt x="247" y="97"/>
                  <a:pt x="230" y="97"/>
                </a:cubicBezTo>
                <a:cubicBezTo>
                  <a:pt x="203" y="97"/>
                  <a:pt x="185" y="97"/>
                  <a:pt x="168" y="106"/>
                </a:cubicBezTo>
                <a:cubicBezTo>
                  <a:pt x="141" y="53"/>
                  <a:pt x="141" y="53"/>
                  <a:pt x="141" y="53"/>
                </a:cubicBezTo>
                <a:cubicBezTo>
                  <a:pt x="168" y="44"/>
                  <a:pt x="194" y="35"/>
                  <a:pt x="230" y="35"/>
                </a:cubicBezTo>
                <a:close/>
                <a:moveTo>
                  <a:pt x="106" y="292"/>
                </a:moveTo>
                <a:lnTo>
                  <a:pt x="106" y="292"/>
                </a:lnTo>
                <a:cubicBezTo>
                  <a:pt x="53" y="327"/>
                  <a:pt x="53" y="327"/>
                  <a:pt x="53" y="327"/>
                </a:cubicBezTo>
                <a:cubicBezTo>
                  <a:pt x="35" y="301"/>
                  <a:pt x="35" y="265"/>
                  <a:pt x="35" y="239"/>
                </a:cubicBezTo>
                <a:cubicBezTo>
                  <a:pt x="26" y="204"/>
                  <a:pt x="35" y="167"/>
                  <a:pt x="53" y="141"/>
                </a:cubicBezTo>
                <a:cubicBezTo>
                  <a:pt x="106" y="167"/>
                  <a:pt x="106" y="167"/>
                  <a:pt x="106" y="167"/>
                </a:cubicBezTo>
                <a:cubicBezTo>
                  <a:pt x="97" y="185"/>
                  <a:pt x="88" y="212"/>
                  <a:pt x="88" y="230"/>
                </a:cubicBezTo>
                <a:cubicBezTo>
                  <a:pt x="88" y="257"/>
                  <a:pt x="97" y="274"/>
                  <a:pt x="106" y="292"/>
                </a:cubicBezTo>
                <a:close/>
                <a:moveTo>
                  <a:pt x="230" y="433"/>
                </a:moveTo>
                <a:lnTo>
                  <a:pt x="230" y="433"/>
                </a:lnTo>
                <a:cubicBezTo>
                  <a:pt x="194" y="433"/>
                  <a:pt x="168" y="425"/>
                  <a:pt x="141" y="407"/>
                </a:cubicBezTo>
                <a:cubicBezTo>
                  <a:pt x="168" y="354"/>
                  <a:pt x="168" y="354"/>
                  <a:pt x="168" y="354"/>
                </a:cubicBezTo>
                <a:cubicBezTo>
                  <a:pt x="185" y="363"/>
                  <a:pt x="203" y="372"/>
                  <a:pt x="230" y="372"/>
                </a:cubicBezTo>
                <a:cubicBezTo>
                  <a:pt x="247" y="372"/>
                  <a:pt x="275" y="363"/>
                  <a:pt x="291" y="354"/>
                </a:cubicBezTo>
                <a:cubicBezTo>
                  <a:pt x="319" y="407"/>
                  <a:pt x="319" y="407"/>
                  <a:pt x="319" y="407"/>
                </a:cubicBezTo>
                <a:cubicBezTo>
                  <a:pt x="291" y="425"/>
                  <a:pt x="266" y="433"/>
                  <a:pt x="230" y="433"/>
                </a:cubicBezTo>
                <a:close/>
                <a:moveTo>
                  <a:pt x="230" y="345"/>
                </a:moveTo>
                <a:lnTo>
                  <a:pt x="230" y="345"/>
                </a:lnTo>
                <a:cubicBezTo>
                  <a:pt x="168" y="345"/>
                  <a:pt x="124" y="292"/>
                  <a:pt x="124" y="230"/>
                </a:cubicBezTo>
                <a:cubicBezTo>
                  <a:pt x="124" y="167"/>
                  <a:pt x="168" y="123"/>
                  <a:pt x="230" y="123"/>
                </a:cubicBezTo>
                <a:cubicBezTo>
                  <a:pt x="291" y="123"/>
                  <a:pt x="336" y="167"/>
                  <a:pt x="336" y="230"/>
                </a:cubicBezTo>
                <a:cubicBezTo>
                  <a:pt x="336" y="292"/>
                  <a:pt x="291" y="345"/>
                  <a:pt x="230" y="345"/>
                </a:cubicBezTo>
                <a:close/>
                <a:moveTo>
                  <a:pt x="354" y="292"/>
                </a:moveTo>
                <a:lnTo>
                  <a:pt x="354" y="292"/>
                </a:lnTo>
                <a:cubicBezTo>
                  <a:pt x="363" y="274"/>
                  <a:pt x="372" y="257"/>
                  <a:pt x="372" y="230"/>
                </a:cubicBezTo>
                <a:cubicBezTo>
                  <a:pt x="372" y="212"/>
                  <a:pt x="363" y="185"/>
                  <a:pt x="354" y="167"/>
                </a:cubicBezTo>
                <a:cubicBezTo>
                  <a:pt x="407" y="141"/>
                  <a:pt x="407" y="141"/>
                  <a:pt x="407" y="141"/>
                </a:cubicBezTo>
                <a:cubicBezTo>
                  <a:pt x="416" y="167"/>
                  <a:pt x="425" y="195"/>
                  <a:pt x="425" y="230"/>
                </a:cubicBezTo>
                <a:cubicBezTo>
                  <a:pt x="425" y="265"/>
                  <a:pt x="416" y="292"/>
                  <a:pt x="407" y="327"/>
                </a:cubicBezTo>
                <a:lnTo>
                  <a:pt x="354" y="292"/>
                </a:lnTo>
                <a:close/>
              </a:path>
            </a:pathLst>
          </a:custGeom>
          <a:solidFill>
            <a:schemeClr val="accent2"/>
          </a:solidFill>
          <a:ln>
            <a:noFill/>
          </a:ln>
          <a:effectLst/>
        </p:spPr>
        <p:txBody>
          <a:bodyPr wrap="none" anchor="ctr"/>
          <a:lstStyle/>
          <a:p>
            <a:pPr defTabSz="914217">
              <a:defRPr/>
            </a:pPr>
            <a:endParaRPr lang="en-US" sz="900" dirty="0">
              <a:solidFill>
                <a:schemeClr val="bg1"/>
              </a:solidFill>
              <a:latin typeface="Calibri Light"/>
            </a:endParaRPr>
          </a:p>
        </p:txBody>
      </p:sp>
      <p:sp>
        <p:nvSpPr>
          <p:cNvPr id="20521" name="TextBox 218"/>
          <p:cNvSpPr txBox="1">
            <a:spLocks noChangeArrowheads="1"/>
          </p:cNvSpPr>
          <p:nvPr/>
        </p:nvSpPr>
        <p:spPr bwMode="auto">
          <a:xfrm>
            <a:off x="8722814" y="2994819"/>
            <a:ext cx="759823"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bIns="0">
            <a:spAutoFit/>
          </a:bodyPr>
          <a:lstStyle>
            <a:lvl1pPr>
              <a:tabLst>
                <a:tab pos="2733675" algn="l"/>
              </a:tabLst>
              <a:defRPr sz="3600">
                <a:solidFill>
                  <a:schemeClr val="tx1"/>
                </a:solidFill>
                <a:latin typeface="Lato Light" panose="020F0302020204030203" pitchFamily="34" charset="0"/>
                <a:ea typeface="MS PGothic" panose="020B0600070205080204" pitchFamily="34" charset="-128"/>
              </a:defRPr>
            </a:lvl1pPr>
            <a:lvl2pPr marL="742950" indent="-285750">
              <a:tabLst>
                <a:tab pos="2733675" algn="l"/>
              </a:tabLst>
              <a:defRPr sz="3600">
                <a:solidFill>
                  <a:schemeClr val="tx1"/>
                </a:solidFill>
                <a:latin typeface="Lato Light" panose="020F0302020204030203" pitchFamily="34" charset="0"/>
                <a:ea typeface="MS PGothic" panose="020B0600070205080204" pitchFamily="34" charset="-128"/>
              </a:defRPr>
            </a:lvl2pPr>
            <a:lvl3pPr marL="1143000" indent="-228600">
              <a:tabLst>
                <a:tab pos="2733675" algn="l"/>
              </a:tabLst>
              <a:defRPr sz="3600">
                <a:solidFill>
                  <a:schemeClr val="tx1"/>
                </a:solidFill>
                <a:latin typeface="Lato Light" panose="020F0302020204030203" pitchFamily="34" charset="0"/>
                <a:ea typeface="MS PGothic" panose="020B0600070205080204" pitchFamily="34" charset="-128"/>
              </a:defRPr>
            </a:lvl3pPr>
            <a:lvl4pPr marL="1600200" indent="-228600">
              <a:tabLst>
                <a:tab pos="2733675" algn="l"/>
              </a:tabLst>
              <a:defRPr sz="3600">
                <a:solidFill>
                  <a:schemeClr val="tx1"/>
                </a:solidFill>
                <a:latin typeface="Lato Light" panose="020F0302020204030203" pitchFamily="34" charset="0"/>
                <a:ea typeface="MS PGothic" panose="020B0600070205080204" pitchFamily="34" charset="-128"/>
              </a:defRPr>
            </a:lvl4pPr>
            <a:lvl5pPr marL="2057400" indent="-228600">
              <a:tabLst>
                <a:tab pos="2733675" algn="l"/>
              </a:tabLst>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400" b="1">
                <a:solidFill>
                  <a:schemeClr val="bg1"/>
                </a:solidFill>
                <a:latin typeface="Lato Regular" panose="020F0502020204030203" pitchFamily="34" charset="0"/>
              </a:rPr>
              <a:t>Life Ward</a:t>
            </a:r>
          </a:p>
        </p:txBody>
      </p:sp>
      <p:sp>
        <p:nvSpPr>
          <p:cNvPr id="20522" name="TextBox 219"/>
          <p:cNvSpPr txBox="1">
            <a:spLocks noChangeArrowheads="1"/>
          </p:cNvSpPr>
          <p:nvPr/>
        </p:nvSpPr>
        <p:spPr bwMode="auto">
          <a:xfrm>
            <a:off x="8772544" y="2404269"/>
            <a:ext cx="57066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bIns="0">
            <a:spAutoFit/>
          </a:bodyPr>
          <a:lstStyle>
            <a:lvl1pPr>
              <a:tabLst>
                <a:tab pos="2733675" algn="l"/>
              </a:tabLst>
              <a:defRPr sz="3600">
                <a:solidFill>
                  <a:schemeClr val="tx1"/>
                </a:solidFill>
                <a:latin typeface="Lato Light" panose="020F0302020204030203" pitchFamily="34" charset="0"/>
                <a:ea typeface="MS PGothic" panose="020B0600070205080204" pitchFamily="34" charset="-128"/>
              </a:defRPr>
            </a:lvl1pPr>
            <a:lvl2pPr marL="742950" indent="-285750">
              <a:tabLst>
                <a:tab pos="2733675" algn="l"/>
              </a:tabLst>
              <a:defRPr sz="3600">
                <a:solidFill>
                  <a:schemeClr val="tx1"/>
                </a:solidFill>
                <a:latin typeface="Lato Light" panose="020F0302020204030203" pitchFamily="34" charset="0"/>
                <a:ea typeface="MS PGothic" panose="020B0600070205080204" pitchFamily="34" charset="-128"/>
              </a:defRPr>
            </a:lvl2pPr>
            <a:lvl3pPr marL="1143000" indent="-228600">
              <a:tabLst>
                <a:tab pos="2733675" algn="l"/>
              </a:tabLst>
              <a:defRPr sz="3600">
                <a:solidFill>
                  <a:schemeClr val="tx1"/>
                </a:solidFill>
                <a:latin typeface="Lato Light" panose="020F0302020204030203" pitchFamily="34" charset="0"/>
                <a:ea typeface="MS PGothic" panose="020B0600070205080204" pitchFamily="34" charset="-128"/>
              </a:defRPr>
            </a:lvl3pPr>
            <a:lvl4pPr marL="1600200" indent="-228600">
              <a:tabLst>
                <a:tab pos="2733675" algn="l"/>
              </a:tabLst>
              <a:defRPr sz="3600">
                <a:solidFill>
                  <a:schemeClr val="tx1"/>
                </a:solidFill>
                <a:latin typeface="Lato Light" panose="020F0302020204030203" pitchFamily="34" charset="0"/>
                <a:ea typeface="MS PGothic" panose="020B0600070205080204" pitchFamily="34" charset="-128"/>
              </a:defRPr>
            </a:lvl4pPr>
            <a:lvl5pPr marL="2057400" indent="-228600">
              <a:tabLst>
                <a:tab pos="2733675" algn="l"/>
              </a:tabLst>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900" b="1">
                <a:solidFill>
                  <a:schemeClr val="bg1"/>
                </a:solidFill>
                <a:latin typeface="Lato Regular" panose="020F0502020204030203" pitchFamily="34" charset="0"/>
              </a:rPr>
              <a:t>78</a:t>
            </a:r>
          </a:p>
        </p:txBody>
      </p:sp>
      <p:sp>
        <p:nvSpPr>
          <p:cNvPr id="20523" name="TextBox 221"/>
          <p:cNvSpPr txBox="1">
            <a:spLocks noChangeArrowheads="1"/>
          </p:cNvSpPr>
          <p:nvPr/>
        </p:nvSpPr>
        <p:spPr bwMode="auto">
          <a:xfrm>
            <a:off x="10334147" y="2999582"/>
            <a:ext cx="1001876"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bIns="0">
            <a:spAutoFit/>
          </a:bodyPr>
          <a:lstStyle>
            <a:lvl1pPr>
              <a:tabLst>
                <a:tab pos="2733675" algn="l"/>
              </a:tabLst>
              <a:defRPr sz="3600">
                <a:solidFill>
                  <a:schemeClr val="tx1"/>
                </a:solidFill>
                <a:latin typeface="Lato Light" panose="020F0302020204030203" pitchFamily="34" charset="0"/>
                <a:ea typeface="MS PGothic" panose="020B0600070205080204" pitchFamily="34" charset="-128"/>
              </a:defRPr>
            </a:lvl1pPr>
            <a:lvl2pPr marL="742950" indent="-285750">
              <a:tabLst>
                <a:tab pos="2733675" algn="l"/>
              </a:tabLst>
              <a:defRPr sz="3600">
                <a:solidFill>
                  <a:schemeClr val="tx1"/>
                </a:solidFill>
                <a:latin typeface="Lato Light" panose="020F0302020204030203" pitchFamily="34" charset="0"/>
                <a:ea typeface="MS PGothic" panose="020B0600070205080204" pitchFamily="34" charset="-128"/>
              </a:defRPr>
            </a:lvl2pPr>
            <a:lvl3pPr marL="1143000" indent="-228600">
              <a:tabLst>
                <a:tab pos="2733675" algn="l"/>
              </a:tabLst>
              <a:defRPr sz="3600">
                <a:solidFill>
                  <a:schemeClr val="tx1"/>
                </a:solidFill>
                <a:latin typeface="Lato Light" panose="020F0302020204030203" pitchFamily="34" charset="0"/>
                <a:ea typeface="MS PGothic" panose="020B0600070205080204" pitchFamily="34" charset="-128"/>
              </a:defRPr>
            </a:lvl3pPr>
            <a:lvl4pPr marL="1600200" indent="-228600">
              <a:tabLst>
                <a:tab pos="2733675" algn="l"/>
              </a:tabLst>
              <a:defRPr sz="3600">
                <a:solidFill>
                  <a:schemeClr val="tx1"/>
                </a:solidFill>
                <a:latin typeface="Lato Light" panose="020F0302020204030203" pitchFamily="34" charset="0"/>
                <a:ea typeface="MS PGothic" panose="020B0600070205080204" pitchFamily="34" charset="-128"/>
              </a:defRPr>
            </a:lvl4pPr>
            <a:lvl5pPr marL="2057400" indent="-228600">
              <a:tabLst>
                <a:tab pos="2733675" algn="l"/>
              </a:tabLst>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400" b="1">
                <a:solidFill>
                  <a:schemeClr val="bg1"/>
                </a:solidFill>
                <a:latin typeface="Lato Regular" panose="020F0502020204030203" pitchFamily="34" charset="0"/>
              </a:rPr>
              <a:t>Photography</a:t>
            </a:r>
          </a:p>
        </p:txBody>
      </p:sp>
      <p:sp>
        <p:nvSpPr>
          <p:cNvPr id="20524" name="TextBox 222"/>
          <p:cNvSpPr txBox="1">
            <a:spLocks noChangeArrowheads="1"/>
          </p:cNvSpPr>
          <p:nvPr/>
        </p:nvSpPr>
        <p:spPr bwMode="auto">
          <a:xfrm>
            <a:off x="10527525" y="2409032"/>
            <a:ext cx="57066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0" bIns="0">
            <a:spAutoFit/>
          </a:bodyPr>
          <a:lstStyle>
            <a:lvl1pPr>
              <a:tabLst>
                <a:tab pos="2733675" algn="l"/>
              </a:tabLst>
              <a:defRPr sz="3600">
                <a:solidFill>
                  <a:schemeClr val="tx1"/>
                </a:solidFill>
                <a:latin typeface="Lato Light" panose="020F0302020204030203" pitchFamily="34" charset="0"/>
                <a:ea typeface="MS PGothic" panose="020B0600070205080204" pitchFamily="34" charset="-128"/>
              </a:defRPr>
            </a:lvl1pPr>
            <a:lvl2pPr marL="742950" indent="-285750">
              <a:tabLst>
                <a:tab pos="2733675" algn="l"/>
              </a:tabLst>
              <a:defRPr sz="3600">
                <a:solidFill>
                  <a:schemeClr val="tx1"/>
                </a:solidFill>
                <a:latin typeface="Lato Light" panose="020F0302020204030203" pitchFamily="34" charset="0"/>
                <a:ea typeface="MS PGothic" panose="020B0600070205080204" pitchFamily="34" charset="-128"/>
              </a:defRPr>
            </a:lvl2pPr>
            <a:lvl3pPr marL="1143000" indent="-228600">
              <a:tabLst>
                <a:tab pos="2733675" algn="l"/>
              </a:tabLst>
              <a:defRPr sz="3600">
                <a:solidFill>
                  <a:schemeClr val="tx1"/>
                </a:solidFill>
                <a:latin typeface="Lato Light" panose="020F0302020204030203" pitchFamily="34" charset="0"/>
                <a:ea typeface="MS PGothic" panose="020B0600070205080204" pitchFamily="34" charset="-128"/>
              </a:defRPr>
            </a:lvl3pPr>
            <a:lvl4pPr marL="1600200" indent="-228600">
              <a:tabLst>
                <a:tab pos="2733675" algn="l"/>
              </a:tabLst>
              <a:defRPr sz="3600">
                <a:solidFill>
                  <a:schemeClr val="tx1"/>
                </a:solidFill>
                <a:latin typeface="Lato Light" panose="020F0302020204030203" pitchFamily="34" charset="0"/>
                <a:ea typeface="MS PGothic" panose="020B0600070205080204" pitchFamily="34" charset="-128"/>
              </a:defRPr>
            </a:lvl4pPr>
            <a:lvl5pPr marL="2057400" indent="-228600">
              <a:tabLst>
                <a:tab pos="2733675" algn="l"/>
              </a:tabLst>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tabLst>
                <a:tab pos="2733675" algn="l"/>
              </a:tabLs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900" b="1">
                <a:solidFill>
                  <a:schemeClr val="bg1"/>
                </a:solidFill>
                <a:latin typeface="Lato Regular" panose="020F0502020204030203" pitchFamily="34" charset="0"/>
              </a:rPr>
              <a:t>57</a:t>
            </a:r>
          </a:p>
        </p:txBody>
      </p:sp>
      <p:sp>
        <p:nvSpPr>
          <p:cNvPr id="224" name="Freeform 24"/>
          <p:cNvSpPr>
            <a:spLocks noChangeAspect="1" noChangeArrowheads="1"/>
          </p:cNvSpPr>
          <p:nvPr/>
        </p:nvSpPr>
        <p:spPr bwMode="auto">
          <a:xfrm>
            <a:off x="10502107" y="1870075"/>
            <a:ext cx="682625" cy="543719"/>
          </a:xfrm>
          <a:custGeom>
            <a:avLst/>
            <a:gdLst>
              <a:gd name="T0" fmla="*/ 248 w 497"/>
              <a:gd name="T1" fmla="*/ 150 h 399"/>
              <a:gd name="T2" fmla="*/ 248 w 497"/>
              <a:gd name="T3" fmla="*/ 150 h 399"/>
              <a:gd name="T4" fmla="*/ 177 w 497"/>
              <a:gd name="T5" fmla="*/ 221 h 399"/>
              <a:gd name="T6" fmla="*/ 248 w 497"/>
              <a:gd name="T7" fmla="*/ 292 h 399"/>
              <a:gd name="T8" fmla="*/ 319 w 497"/>
              <a:gd name="T9" fmla="*/ 221 h 399"/>
              <a:gd name="T10" fmla="*/ 248 w 497"/>
              <a:gd name="T11" fmla="*/ 150 h 399"/>
              <a:gd name="T12" fmla="*/ 442 w 497"/>
              <a:gd name="T13" fmla="*/ 70 h 399"/>
              <a:gd name="T14" fmla="*/ 442 w 497"/>
              <a:gd name="T15" fmla="*/ 70 h 399"/>
              <a:gd name="T16" fmla="*/ 389 w 497"/>
              <a:gd name="T17" fmla="*/ 70 h 399"/>
              <a:gd name="T18" fmla="*/ 363 w 497"/>
              <a:gd name="T19" fmla="*/ 61 h 399"/>
              <a:gd name="T20" fmla="*/ 354 w 497"/>
              <a:gd name="T21" fmla="*/ 8 h 399"/>
              <a:gd name="T22" fmla="*/ 327 w 497"/>
              <a:gd name="T23" fmla="*/ 0 h 399"/>
              <a:gd name="T24" fmla="*/ 159 w 497"/>
              <a:gd name="T25" fmla="*/ 0 h 399"/>
              <a:gd name="T26" fmla="*/ 142 w 497"/>
              <a:gd name="T27" fmla="*/ 8 h 399"/>
              <a:gd name="T28" fmla="*/ 123 w 497"/>
              <a:gd name="T29" fmla="*/ 61 h 399"/>
              <a:gd name="T30" fmla="*/ 106 w 497"/>
              <a:gd name="T31" fmla="*/ 70 h 399"/>
              <a:gd name="T32" fmla="*/ 53 w 497"/>
              <a:gd name="T33" fmla="*/ 70 h 399"/>
              <a:gd name="T34" fmla="*/ 0 w 497"/>
              <a:gd name="T35" fmla="*/ 123 h 399"/>
              <a:gd name="T36" fmla="*/ 0 w 497"/>
              <a:gd name="T37" fmla="*/ 345 h 399"/>
              <a:gd name="T38" fmla="*/ 53 w 497"/>
              <a:gd name="T39" fmla="*/ 398 h 399"/>
              <a:gd name="T40" fmla="*/ 442 w 497"/>
              <a:gd name="T41" fmla="*/ 398 h 399"/>
              <a:gd name="T42" fmla="*/ 496 w 497"/>
              <a:gd name="T43" fmla="*/ 345 h 399"/>
              <a:gd name="T44" fmla="*/ 496 w 497"/>
              <a:gd name="T45" fmla="*/ 123 h 399"/>
              <a:gd name="T46" fmla="*/ 442 w 497"/>
              <a:gd name="T47" fmla="*/ 70 h 399"/>
              <a:gd name="T48" fmla="*/ 248 w 497"/>
              <a:gd name="T49" fmla="*/ 345 h 399"/>
              <a:gd name="T50" fmla="*/ 248 w 497"/>
              <a:gd name="T51" fmla="*/ 345 h 399"/>
              <a:gd name="T52" fmla="*/ 123 w 497"/>
              <a:gd name="T53" fmla="*/ 221 h 399"/>
              <a:gd name="T54" fmla="*/ 248 w 497"/>
              <a:gd name="T55" fmla="*/ 97 h 399"/>
              <a:gd name="T56" fmla="*/ 372 w 497"/>
              <a:gd name="T57" fmla="*/ 221 h 399"/>
              <a:gd name="T58" fmla="*/ 248 w 497"/>
              <a:gd name="T59" fmla="*/ 345 h 399"/>
              <a:gd name="T60" fmla="*/ 425 w 497"/>
              <a:gd name="T61" fmla="*/ 159 h 399"/>
              <a:gd name="T62" fmla="*/ 425 w 497"/>
              <a:gd name="T63" fmla="*/ 159 h 399"/>
              <a:gd name="T64" fmla="*/ 407 w 497"/>
              <a:gd name="T65" fmla="*/ 141 h 399"/>
              <a:gd name="T66" fmla="*/ 425 w 497"/>
              <a:gd name="T67" fmla="*/ 123 h 399"/>
              <a:gd name="T68" fmla="*/ 442 w 497"/>
              <a:gd name="T69" fmla="*/ 141 h 399"/>
              <a:gd name="T70" fmla="*/ 425 w 497"/>
              <a:gd name="T71" fmla="*/ 159 h 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97" h="399">
                <a:moveTo>
                  <a:pt x="248" y="150"/>
                </a:moveTo>
                <a:lnTo>
                  <a:pt x="248" y="150"/>
                </a:lnTo>
                <a:cubicBezTo>
                  <a:pt x="203" y="150"/>
                  <a:pt x="177" y="176"/>
                  <a:pt x="177" y="221"/>
                </a:cubicBezTo>
                <a:cubicBezTo>
                  <a:pt x="177" y="266"/>
                  <a:pt x="203" y="292"/>
                  <a:pt x="248" y="292"/>
                </a:cubicBezTo>
                <a:cubicBezTo>
                  <a:pt x="292" y="292"/>
                  <a:pt x="319" y="266"/>
                  <a:pt x="319" y="221"/>
                </a:cubicBezTo>
                <a:cubicBezTo>
                  <a:pt x="319" y="176"/>
                  <a:pt x="292" y="150"/>
                  <a:pt x="248" y="150"/>
                </a:cubicBezTo>
                <a:close/>
                <a:moveTo>
                  <a:pt x="442" y="70"/>
                </a:moveTo>
                <a:lnTo>
                  <a:pt x="442" y="70"/>
                </a:lnTo>
                <a:cubicBezTo>
                  <a:pt x="389" y="70"/>
                  <a:pt x="389" y="70"/>
                  <a:pt x="389" y="70"/>
                </a:cubicBezTo>
                <a:cubicBezTo>
                  <a:pt x="380" y="70"/>
                  <a:pt x="372" y="70"/>
                  <a:pt x="363" y="61"/>
                </a:cubicBezTo>
                <a:cubicBezTo>
                  <a:pt x="354" y="8"/>
                  <a:pt x="354" y="8"/>
                  <a:pt x="354" y="8"/>
                </a:cubicBezTo>
                <a:cubicBezTo>
                  <a:pt x="345" y="8"/>
                  <a:pt x="336" y="0"/>
                  <a:pt x="327" y="0"/>
                </a:cubicBezTo>
                <a:cubicBezTo>
                  <a:pt x="159" y="0"/>
                  <a:pt x="159" y="0"/>
                  <a:pt x="159" y="0"/>
                </a:cubicBezTo>
                <a:cubicBezTo>
                  <a:pt x="159" y="0"/>
                  <a:pt x="150" y="8"/>
                  <a:pt x="142" y="8"/>
                </a:cubicBezTo>
                <a:cubicBezTo>
                  <a:pt x="123" y="61"/>
                  <a:pt x="123" y="61"/>
                  <a:pt x="123" y="61"/>
                </a:cubicBezTo>
                <a:cubicBezTo>
                  <a:pt x="123" y="70"/>
                  <a:pt x="115" y="70"/>
                  <a:pt x="106" y="70"/>
                </a:cubicBezTo>
                <a:cubicBezTo>
                  <a:pt x="53" y="70"/>
                  <a:pt x="53" y="70"/>
                  <a:pt x="53" y="70"/>
                </a:cubicBezTo>
                <a:cubicBezTo>
                  <a:pt x="17" y="70"/>
                  <a:pt x="0" y="97"/>
                  <a:pt x="0" y="123"/>
                </a:cubicBezTo>
                <a:cubicBezTo>
                  <a:pt x="0" y="345"/>
                  <a:pt x="0" y="345"/>
                  <a:pt x="0" y="345"/>
                </a:cubicBezTo>
                <a:cubicBezTo>
                  <a:pt x="0" y="372"/>
                  <a:pt x="17" y="398"/>
                  <a:pt x="53" y="398"/>
                </a:cubicBezTo>
                <a:cubicBezTo>
                  <a:pt x="442" y="398"/>
                  <a:pt x="442" y="398"/>
                  <a:pt x="442" y="398"/>
                </a:cubicBezTo>
                <a:cubicBezTo>
                  <a:pt x="470" y="398"/>
                  <a:pt x="496" y="372"/>
                  <a:pt x="496" y="345"/>
                </a:cubicBezTo>
                <a:cubicBezTo>
                  <a:pt x="496" y="123"/>
                  <a:pt x="496" y="123"/>
                  <a:pt x="496" y="123"/>
                </a:cubicBezTo>
                <a:cubicBezTo>
                  <a:pt x="496" y="97"/>
                  <a:pt x="470" y="70"/>
                  <a:pt x="442" y="70"/>
                </a:cubicBezTo>
                <a:close/>
                <a:moveTo>
                  <a:pt x="248" y="345"/>
                </a:moveTo>
                <a:lnTo>
                  <a:pt x="248" y="345"/>
                </a:lnTo>
                <a:cubicBezTo>
                  <a:pt x="177" y="345"/>
                  <a:pt x="123" y="292"/>
                  <a:pt x="123" y="221"/>
                </a:cubicBezTo>
                <a:cubicBezTo>
                  <a:pt x="123" y="150"/>
                  <a:pt x="177" y="97"/>
                  <a:pt x="248" y="97"/>
                </a:cubicBezTo>
                <a:cubicBezTo>
                  <a:pt x="319" y="97"/>
                  <a:pt x="372" y="150"/>
                  <a:pt x="372" y="221"/>
                </a:cubicBezTo>
                <a:cubicBezTo>
                  <a:pt x="372" y="292"/>
                  <a:pt x="319" y="345"/>
                  <a:pt x="248" y="345"/>
                </a:cubicBezTo>
                <a:close/>
                <a:moveTo>
                  <a:pt x="425" y="159"/>
                </a:moveTo>
                <a:lnTo>
                  <a:pt x="425" y="159"/>
                </a:lnTo>
                <a:cubicBezTo>
                  <a:pt x="416" y="159"/>
                  <a:pt x="407" y="150"/>
                  <a:pt x="407" y="141"/>
                </a:cubicBezTo>
                <a:cubicBezTo>
                  <a:pt x="407" y="132"/>
                  <a:pt x="416" y="123"/>
                  <a:pt x="425" y="123"/>
                </a:cubicBezTo>
                <a:cubicBezTo>
                  <a:pt x="433" y="123"/>
                  <a:pt x="442" y="132"/>
                  <a:pt x="442" y="141"/>
                </a:cubicBezTo>
                <a:cubicBezTo>
                  <a:pt x="442" y="150"/>
                  <a:pt x="433" y="159"/>
                  <a:pt x="425" y="159"/>
                </a:cubicBezTo>
                <a:close/>
              </a:path>
            </a:pathLst>
          </a:custGeom>
          <a:solidFill>
            <a:schemeClr val="accent2"/>
          </a:solidFill>
          <a:ln>
            <a:noFill/>
          </a:ln>
          <a:effectLst/>
        </p:spPr>
        <p:txBody>
          <a:bodyPr wrap="none" anchor="ctr"/>
          <a:lstStyle/>
          <a:p>
            <a:pPr defTabSz="914217">
              <a:defRPr/>
            </a:pPr>
            <a:endParaRPr lang="en-US" sz="900" dirty="0">
              <a:solidFill>
                <a:schemeClr val="bg1"/>
              </a:solidFill>
              <a:latin typeface="Calibri Light"/>
            </a:endParaRPr>
          </a:p>
        </p:txBody>
      </p:sp>
      <p:sp>
        <p:nvSpPr>
          <p:cNvPr id="52" name="TextBox 57">
            <a:extLst>
              <a:ext uri="{FF2B5EF4-FFF2-40B4-BE49-F238E27FC236}">
                <a16:creationId xmlns:a16="http://schemas.microsoft.com/office/drawing/2014/main" id="{E27A627D-7ED4-B8A5-C07E-C0EE4C3DA3E1}"/>
              </a:ext>
            </a:extLst>
          </p:cNvPr>
          <p:cNvSpPr txBox="1"/>
          <p:nvPr/>
        </p:nvSpPr>
        <p:spPr>
          <a:xfrm>
            <a:off x="854856" y="421889"/>
            <a:ext cx="3090910" cy="1107996"/>
          </a:xfrm>
          <a:prstGeom prst="rect">
            <a:avLst/>
          </a:prstGeom>
          <a:noFill/>
          <a:ln>
            <a:noFill/>
          </a:ln>
        </p:spPr>
        <p:txBody>
          <a:bodyPr wrap="none" rtlCol="0" anchor="t">
            <a:spAutoFit/>
          </a:bodyPr>
          <a:lstStyle/>
          <a:p>
            <a:pPr algn="ctr"/>
            <a:r>
              <a:rPr lang="en-US" sz="3300" b="1" spc="150" dirty="0">
                <a:solidFill>
                  <a:schemeClr val="bg1"/>
                </a:solidFill>
                <a:latin typeface="Montserrat SemiBold" pitchFamily="2" charset="77"/>
                <a:ea typeface="Source Sans Pro" panose="020B0503030403020204" pitchFamily="34" charset="0"/>
                <a:cs typeface="Lato Heavy" panose="020F0502020204030203" pitchFamily="34" charset="0"/>
              </a:rPr>
              <a:t>YOUR TITLE </a:t>
            </a:r>
          </a:p>
          <a:p>
            <a:pPr algn="ctr"/>
            <a:r>
              <a:rPr lang="en-US" sz="3300" b="1" spc="150" dirty="0">
                <a:latin typeface="Montserrat SemiBold" pitchFamily="2" charset="77"/>
                <a:ea typeface="Source Sans Pro" panose="020B0503030403020204" pitchFamily="34" charset="0"/>
                <a:cs typeface="Lato Heavy" panose="020F0502020204030203" pitchFamily="34" charset="0"/>
              </a:rPr>
              <a:t>GOES HERE</a:t>
            </a:r>
          </a:p>
        </p:txBody>
      </p:sp>
      <p:sp>
        <p:nvSpPr>
          <p:cNvPr id="54" name="Forma libre 53"/>
          <p:cNvSpPr/>
          <p:nvPr/>
        </p:nvSpPr>
        <p:spPr>
          <a:xfrm>
            <a:off x="8356600" y="0"/>
            <a:ext cx="2654300" cy="1327150"/>
          </a:xfrm>
          <a:custGeom>
            <a:avLst/>
            <a:gdLst>
              <a:gd name="connsiteX0" fmla="*/ 0 w 3949700"/>
              <a:gd name="connsiteY0" fmla="*/ 0 h 1974850"/>
              <a:gd name="connsiteX1" fmla="*/ 3949700 w 3949700"/>
              <a:gd name="connsiteY1" fmla="*/ 0 h 1974850"/>
              <a:gd name="connsiteX2" fmla="*/ 1974850 w 3949700"/>
              <a:gd name="connsiteY2" fmla="*/ 1974850 h 1974850"/>
              <a:gd name="connsiteX3" fmla="*/ 0 w 3949700"/>
              <a:gd name="connsiteY3" fmla="*/ 0 h 1974850"/>
            </a:gdLst>
            <a:ahLst/>
            <a:cxnLst>
              <a:cxn ang="0">
                <a:pos x="connsiteX0" y="connsiteY0"/>
              </a:cxn>
              <a:cxn ang="0">
                <a:pos x="connsiteX1" y="connsiteY1"/>
              </a:cxn>
              <a:cxn ang="0">
                <a:pos x="connsiteX2" y="connsiteY2"/>
              </a:cxn>
              <a:cxn ang="0">
                <a:pos x="connsiteX3" y="connsiteY3"/>
              </a:cxn>
            </a:cxnLst>
            <a:rect l="l" t="t" r="r" b="b"/>
            <a:pathLst>
              <a:path w="3949700" h="1974850">
                <a:moveTo>
                  <a:pt x="0" y="0"/>
                </a:moveTo>
                <a:lnTo>
                  <a:pt x="3949700" y="0"/>
                </a:lnTo>
                <a:cubicBezTo>
                  <a:pt x="3949700" y="1090680"/>
                  <a:pt x="3065530" y="1974850"/>
                  <a:pt x="1974850" y="1974850"/>
                </a:cubicBezTo>
                <a:cubicBezTo>
                  <a:pt x="884170" y="1974850"/>
                  <a:pt x="0" y="1090680"/>
                  <a:pt x="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82728201"/>
      </p:ext>
    </p:extLst>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rma libre 7"/>
          <p:cNvSpPr/>
          <p:nvPr/>
        </p:nvSpPr>
        <p:spPr>
          <a:xfrm>
            <a:off x="0" y="0"/>
            <a:ext cx="8267700" cy="6858000"/>
          </a:xfrm>
          <a:custGeom>
            <a:avLst/>
            <a:gdLst>
              <a:gd name="connsiteX0" fmla="*/ 3076575 w 8610600"/>
              <a:gd name="connsiteY0" fmla="*/ 0 h 6991350"/>
              <a:gd name="connsiteX1" fmla="*/ 8610600 w 8610600"/>
              <a:gd name="connsiteY1" fmla="*/ 5019675 h 6991350"/>
              <a:gd name="connsiteX2" fmla="*/ 8175709 w 8610600"/>
              <a:gd name="connsiteY2" fmla="*/ 6973559 h 6991350"/>
              <a:gd name="connsiteX3" fmla="*/ 8166842 w 8610600"/>
              <a:gd name="connsiteY3" fmla="*/ 6991350 h 6991350"/>
              <a:gd name="connsiteX4" fmla="*/ 0 w 8610600"/>
              <a:gd name="connsiteY4" fmla="*/ 6991350 h 6991350"/>
              <a:gd name="connsiteX5" fmla="*/ 0 w 8610600"/>
              <a:gd name="connsiteY5" fmla="*/ 847076 h 6991350"/>
              <a:gd name="connsiteX6" fmla="*/ 206982 w 8610600"/>
              <a:gd name="connsiteY6" fmla="*/ 726715 h 6991350"/>
              <a:gd name="connsiteX7" fmla="*/ 3076575 w 8610600"/>
              <a:gd name="connsiteY7" fmla="*/ 0 h 6991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610600" h="6991350">
                <a:moveTo>
                  <a:pt x="3076575" y="0"/>
                </a:moveTo>
                <a:cubicBezTo>
                  <a:pt x="6132933" y="0"/>
                  <a:pt x="8610600" y="2247385"/>
                  <a:pt x="8610600" y="5019675"/>
                </a:cubicBezTo>
                <a:cubicBezTo>
                  <a:pt x="8610600" y="5712748"/>
                  <a:pt x="8455746" y="6373014"/>
                  <a:pt x="8175709" y="6973559"/>
                </a:cubicBezTo>
                <a:lnTo>
                  <a:pt x="8166842" y="6991350"/>
                </a:lnTo>
                <a:lnTo>
                  <a:pt x="0" y="6991350"/>
                </a:lnTo>
                <a:lnTo>
                  <a:pt x="0" y="847076"/>
                </a:lnTo>
                <a:lnTo>
                  <a:pt x="206982" y="726715"/>
                </a:lnTo>
                <a:cubicBezTo>
                  <a:pt x="1043710" y="265560"/>
                  <a:pt x="2025952" y="0"/>
                  <a:pt x="3076575" y="0"/>
                </a:cubicBezTo>
                <a:close/>
              </a:path>
            </a:pathLst>
          </a:cu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rma libre 4"/>
          <p:cNvSpPr/>
          <p:nvPr/>
        </p:nvSpPr>
        <p:spPr>
          <a:xfrm>
            <a:off x="8801100" y="4000500"/>
            <a:ext cx="3390900" cy="2857500"/>
          </a:xfrm>
          <a:custGeom>
            <a:avLst/>
            <a:gdLst>
              <a:gd name="connsiteX0" fmla="*/ 2857500 w 3390900"/>
              <a:gd name="connsiteY0" fmla="*/ 0 h 2857500"/>
              <a:gd name="connsiteX1" fmla="*/ 3149663 w 3390900"/>
              <a:gd name="connsiteY1" fmla="*/ 14753 h 2857500"/>
              <a:gd name="connsiteX2" fmla="*/ 3390900 w 3390900"/>
              <a:gd name="connsiteY2" fmla="*/ 51570 h 2857500"/>
              <a:gd name="connsiteX3" fmla="*/ 3390900 w 3390900"/>
              <a:gd name="connsiteY3" fmla="*/ 2857500 h 2857500"/>
              <a:gd name="connsiteX4" fmla="*/ 0 w 3390900"/>
              <a:gd name="connsiteY4" fmla="*/ 2857500 h 2857500"/>
              <a:gd name="connsiteX5" fmla="*/ 2857500 w 3390900"/>
              <a:gd name="connsiteY5" fmla="*/ 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90900" h="2857500">
                <a:moveTo>
                  <a:pt x="2857500" y="0"/>
                </a:moveTo>
                <a:cubicBezTo>
                  <a:pt x="2956135" y="0"/>
                  <a:pt x="3053602" y="4998"/>
                  <a:pt x="3149663" y="14753"/>
                </a:cubicBezTo>
                <a:lnTo>
                  <a:pt x="3390900" y="51570"/>
                </a:lnTo>
                <a:lnTo>
                  <a:pt x="3390900" y="2857500"/>
                </a:lnTo>
                <a:lnTo>
                  <a:pt x="0" y="2857500"/>
                </a:lnTo>
                <a:cubicBezTo>
                  <a:pt x="0" y="1279346"/>
                  <a:pt x="1279346" y="0"/>
                  <a:pt x="2857500" y="0"/>
                </a:cubicBezTo>
                <a:close/>
              </a:path>
            </a:pathLst>
          </a:cu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42">
            <a:extLst>
              <a:ext uri="{FF2B5EF4-FFF2-40B4-BE49-F238E27FC236}">
                <a16:creationId xmlns:a16="http://schemas.microsoft.com/office/drawing/2014/main" id="{3AF07756-8756-4379-96E2-BC4F24D757D4}"/>
              </a:ext>
            </a:extLst>
          </p:cNvPr>
          <p:cNvSpPr txBox="1"/>
          <p:nvPr/>
        </p:nvSpPr>
        <p:spPr>
          <a:xfrm>
            <a:off x="7422039" y="1291001"/>
            <a:ext cx="4769962" cy="1107996"/>
          </a:xfrm>
          <a:prstGeom prst="rect">
            <a:avLst/>
          </a:prstGeom>
          <a:noFill/>
        </p:spPr>
        <p:txBody>
          <a:bodyPr wrap="square" rtlCol="0">
            <a:spAutoFit/>
          </a:bodyPr>
          <a:lstStyle/>
          <a:p>
            <a:r>
              <a:rPr lang="en-US" sz="6600" b="1" i="1" dirty="0">
                <a:solidFill>
                  <a:schemeClr val="accent1"/>
                </a:solidFill>
                <a:latin typeface="Montserrat Black" pitchFamily="2" charset="77"/>
              </a:rPr>
              <a:t>THANKS</a:t>
            </a:r>
            <a:endParaRPr lang="en-US" sz="6600" b="1" i="1" dirty="0">
              <a:solidFill>
                <a:srgbClr val="FFAC32"/>
              </a:solidFill>
              <a:latin typeface="Montserrat Black" pitchFamily="2" charset="77"/>
            </a:endParaRPr>
          </a:p>
        </p:txBody>
      </p:sp>
      <p:grpSp>
        <p:nvGrpSpPr>
          <p:cNvPr id="15" name="Grupo 34">
            <a:extLst>
              <a:ext uri="{FF2B5EF4-FFF2-40B4-BE49-F238E27FC236}">
                <a16:creationId xmlns:a16="http://schemas.microsoft.com/office/drawing/2014/main" id="{1D956C9B-D6F9-C104-38FE-FDCFBF4B42AD}"/>
              </a:ext>
            </a:extLst>
          </p:cNvPr>
          <p:cNvGrpSpPr/>
          <p:nvPr/>
        </p:nvGrpSpPr>
        <p:grpSpPr>
          <a:xfrm>
            <a:off x="10000723" y="5098442"/>
            <a:ext cx="1765828" cy="1200916"/>
            <a:chOff x="1716263" y="4842710"/>
            <a:chExt cx="1765828" cy="1200916"/>
          </a:xfrm>
        </p:grpSpPr>
        <p:grpSp>
          <p:nvGrpSpPr>
            <p:cNvPr id="16" name="Grupo 94">
              <a:extLst>
                <a:ext uri="{FF2B5EF4-FFF2-40B4-BE49-F238E27FC236}">
                  <a16:creationId xmlns:a16="http://schemas.microsoft.com/office/drawing/2014/main" id="{3374EF99-1D29-1A9D-EA10-3571B465796E}"/>
                </a:ext>
              </a:extLst>
            </p:cNvPr>
            <p:cNvGrpSpPr/>
            <p:nvPr/>
          </p:nvGrpSpPr>
          <p:grpSpPr>
            <a:xfrm>
              <a:off x="1769883" y="5313889"/>
              <a:ext cx="1711865" cy="729737"/>
              <a:chOff x="5156551" y="3798933"/>
              <a:chExt cx="1711865" cy="729737"/>
            </a:xfrm>
          </p:grpSpPr>
          <p:grpSp>
            <p:nvGrpSpPr>
              <p:cNvPr id="18" name="Grupo 95">
                <a:extLst>
                  <a:ext uri="{FF2B5EF4-FFF2-40B4-BE49-F238E27FC236}">
                    <a16:creationId xmlns:a16="http://schemas.microsoft.com/office/drawing/2014/main" id="{2EC3156C-1F81-BBAF-882E-F9580FC1CB78}"/>
                  </a:ext>
                </a:extLst>
              </p:cNvPr>
              <p:cNvGrpSpPr/>
              <p:nvPr/>
            </p:nvGrpSpPr>
            <p:grpSpPr>
              <a:xfrm>
                <a:off x="5211071" y="3798933"/>
                <a:ext cx="1657345" cy="311120"/>
                <a:chOff x="5211071" y="3798933"/>
                <a:chExt cx="1657345" cy="311120"/>
              </a:xfrm>
            </p:grpSpPr>
            <p:grpSp>
              <p:nvGrpSpPr>
                <p:cNvPr id="20" name="Группа 1467">
                  <a:extLst>
                    <a:ext uri="{FF2B5EF4-FFF2-40B4-BE49-F238E27FC236}">
                      <a16:creationId xmlns:a16="http://schemas.microsoft.com/office/drawing/2014/main" id="{10795E09-382A-C174-2EDF-DE6542453E67}"/>
                    </a:ext>
                  </a:extLst>
                </p:cNvPr>
                <p:cNvGrpSpPr>
                  <a:grpSpLocks noChangeAspect="1"/>
                </p:cNvGrpSpPr>
                <p:nvPr/>
              </p:nvGrpSpPr>
              <p:grpSpPr bwMode="auto">
                <a:xfrm>
                  <a:off x="6560223" y="3800536"/>
                  <a:ext cx="308193" cy="309517"/>
                  <a:chOff x="1398588" y="1611313"/>
                  <a:chExt cx="1108075" cy="1112838"/>
                </a:xfrm>
                <a:effectLst>
                  <a:outerShdw blurRad="279400" dist="127000" dir="2700000" algn="tl" rotWithShape="0">
                    <a:prstClr val="black">
                      <a:alpha val="31000"/>
                    </a:prstClr>
                  </a:outerShdw>
                </a:effectLst>
              </p:grpSpPr>
              <p:sp>
                <p:nvSpPr>
                  <p:cNvPr id="34" name="Oval 1207">
                    <a:extLst>
                      <a:ext uri="{FF2B5EF4-FFF2-40B4-BE49-F238E27FC236}">
                        <a16:creationId xmlns:a16="http://schemas.microsoft.com/office/drawing/2014/main" id="{A7AE1537-D8A7-FB84-A06F-0C85E47F5251}"/>
                      </a:ext>
                    </a:extLst>
                  </p:cNvPr>
                  <p:cNvSpPr>
                    <a:spLocks noChangeArrowheads="1"/>
                  </p:cNvSpPr>
                  <p:nvPr/>
                </p:nvSpPr>
                <p:spPr bwMode="auto">
                  <a:xfrm>
                    <a:off x="1398588" y="1611313"/>
                    <a:ext cx="1108075" cy="1112838"/>
                  </a:xfrm>
                  <a:prstGeom prst="ellipse">
                    <a:avLst/>
                  </a:pr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a:solidFill>
                        <a:schemeClr val="bg2"/>
                      </a:solidFill>
                    </a:endParaRPr>
                  </a:p>
                </p:txBody>
              </p:sp>
              <p:sp>
                <p:nvSpPr>
                  <p:cNvPr id="35" name="Freeform 1208">
                    <a:extLst>
                      <a:ext uri="{FF2B5EF4-FFF2-40B4-BE49-F238E27FC236}">
                        <a16:creationId xmlns:a16="http://schemas.microsoft.com/office/drawing/2014/main" id="{BA8276CF-88D2-04EB-DDA9-3091F47E621B}"/>
                      </a:ext>
                    </a:extLst>
                  </p:cNvPr>
                  <p:cNvSpPr>
                    <a:spLocks/>
                  </p:cNvSpPr>
                  <p:nvPr/>
                </p:nvSpPr>
                <p:spPr bwMode="auto">
                  <a:xfrm>
                    <a:off x="1774824" y="1824039"/>
                    <a:ext cx="354013" cy="685801"/>
                  </a:xfrm>
                  <a:custGeom>
                    <a:avLst/>
                    <a:gdLst>
                      <a:gd name="T0" fmla="*/ 354012 w 93"/>
                      <a:gd name="T1" fmla="*/ 114300 h 180"/>
                      <a:gd name="T2" fmla="*/ 289300 w 93"/>
                      <a:gd name="T3" fmla="*/ 114300 h 180"/>
                      <a:gd name="T4" fmla="*/ 228395 w 93"/>
                      <a:gd name="T5" fmla="*/ 171450 h 180"/>
                      <a:gd name="T6" fmla="*/ 228395 w 93"/>
                      <a:gd name="T7" fmla="*/ 251460 h 180"/>
                      <a:gd name="T8" fmla="*/ 350205 w 93"/>
                      <a:gd name="T9" fmla="*/ 251460 h 180"/>
                      <a:gd name="T10" fmla="*/ 334979 w 93"/>
                      <a:gd name="T11" fmla="*/ 373380 h 180"/>
                      <a:gd name="T12" fmla="*/ 228395 w 93"/>
                      <a:gd name="T13" fmla="*/ 373380 h 180"/>
                      <a:gd name="T14" fmla="*/ 228395 w 93"/>
                      <a:gd name="T15" fmla="*/ 685800 h 180"/>
                      <a:gd name="T16" fmla="*/ 102778 w 93"/>
                      <a:gd name="T17" fmla="*/ 685800 h 180"/>
                      <a:gd name="T18" fmla="*/ 102778 w 93"/>
                      <a:gd name="T19" fmla="*/ 373380 h 180"/>
                      <a:gd name="T20" fmla="*/ 0 w 93"/>
                      <a:gd name="T21" fmla="*/ 373380 h 180"/>
                      <a:gd name="T22" fmla="*/ 0 w 93"/>
                      <a:gd name="T23" fmla="*/ 251460 h 180"/>
                      <a:gd name="T24" fmla="*/ 102778 w 93"/>
                      <a:gd name="T25" fmla="*/ 251460 h 180"/>
                      <a:gd name="T26" fmla="*/ 102778 w 93"/>
                      <a:gd name="T27" fmla="*/ 160020 h 180"/>
                      <a:gd name="T28" fmla="*/ 262654 w 93"/>
                      <a:gd name="T29" fmla="*/ 0 h 180"/>
                      <a:gd name="T30" fmla="*/ 354012 w 93"/>
                      <a:gd name="T31" fmla="*/ 3810 h 180"/>
                      <a:gd name="T32" fmla="*/ 354012 w 93"/>
                      <a:gd name="T33" fmla="*/ 114300 h 18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93" h="180">
                        <a:moveTo>
                          <a:pt x="93" y="30"/>
                        </a:moveTo>
                        <a:cubicBezTo>
                          <a:pt x="76" y="30"/>
                          <a:pt x="76" y="30"/>
                          <a:pt x="76" y="30"/>
                        </a:cubicBezTo>
                        <a:cubicBezTo>
                          <a:pt x="63" y="30"/>
                          <a:pt x="60" y="36"/>
                          <a:pt x="60" y="45"/>
                        </a:cubicBezTo>
                        <a:cubicBezTo>
                          <a:pt x="60" y="66"/>
                          <a:pt x="60" y="66"/>
                          <a:pt x="60" y="66"/>
                        </a:cubicBezTo>
                        <a:cubicBezTo>
                          <a:pt x="92" y="66"/>
                          <a:pt x="92" y="66"/>
                          <a:pt x="92" y="66"/>
                        </a:cubicBezTo>
                        <a:cubicBezTo>
                          <a:pt x="88" y="98"/>
                          <a:pt x="88" y="98"/>
                          <a:pt x="88" y="98"/>
                        </a:cubicBezTo>
                        <a:cubicBezTo>
                          <a:pt x="60" y="98"/>
                          <a:pt x="60" y="98"/>
                          <a:pt x="60" y="98"/>
                        </a:cubicBezTo>
                        <a:cubicBezTo>
                          <a:pt x="60" y="180"/>
                          <a:pt x="60" y="180"/>
                          <a:pt x="60" y="180"/>
                        </a:cubicBezTo>
                        <a:cubicBezTo>
                          <a:pt x="27" y="180"/>
                          <a:pt x="27" y="180"/>
                          <a:pt x="27" y="180"/>
                        </a:cubicBezTo>
                        <a:cubicBezTo>
                          <a:pt x="27" y="98"/>
                          <a:pt x="27" y="98"/>
                          <a:pt x="27" y="98"/>
                        </a:cubicBezTo>
                        <a:cubicBezTo>
                          <a:pt x="0" y="98"/>
                          <a:pt x="0" y="98"/>
                          <a:pt x="0" y="98"/>
                        </a:cubicBezTo>
                        <a:cubicBezTo>
                          <a:pt x="0" y="66"/>
                          <a:pt x="0" y="66"/>
                          <a:pt x="0" y="66"/>
                        </a:cubicBezTo>
                        <a:cubicBezTo>
                          <a:pt x="27" y="66"/>
                          <a:pt x="27" y="66"/>
                          <a:pt x="27" y="66"/>
                        </a:cubicBezTo>
                        <a:cubicBezTo>
                          <a:pt x="27" y="42"/>
                          <a:pt x="27" y="42"/>
                          <a:pt x="27" y="42"/>
                        </a:cubicBezTo>
                        <a:cubicBezTo>
                          <a:pt x="27" y="15"/>
                          <a:pt x="44" y="0"/>
                          <a:pt x="69" y="0"/>
                        </a:cubicBezTo>
                        <a:cubicBezTo>
                          <a:pt x="80" y="0"/>
                          <a:pt x="90" y="1"/>
                          <a:pt x="93" y="1"/>
                        </a:cubicBezTo>
                        <a:lnTo>
                          <a:pt x="93" y="3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2"/>
                      </a:solidFill>
                      <a:latin typeface="Montserrat Light" panose="00000400000000000000" pitchFamily="50" charset="0"/>
                    </a:endParaRPr>
                  </a:p>
                </p:txBody>
              </p:sp>
            </p:grpSp>
            <p:grpSp>
              <p:nvGrpSpPr>
                <p:cNvPr id="21" name="Группа 1470">
                  <a:extLst>
                    <a:ext uri="{FF2B5EF4-FFF2-40B4-BE49-F238E27FC236}">
                      <a16:creationId xmlns:a16="http://schemas.microsoft.com/office/drawing/2014/main" id="{96DE34B6-9EE0-482F-4535-D138EAC43CF9}"/>
                    </a:ext>
                  </a:extLst>
                </p:cNvPr>
                <p:cNvGrpSpPr>
                  <a:grpSpLocks noChangeAspect="1"/>
                </p:cNvGrpSpPr>
                <p:nvPr/>
              </p:nvGrpSpPr>
              <p:grpSpPr bwMode="auto">
                <a:xfrm>
                  <a:off x="5659921" y="3798933"/>
                  <a:ext cx="309076" cy="309517"/>
                  <a:chOff x="4791075" y="1611313"/>
                  <a:chExt cx="1111250" cy="1112838"/>
                </a:xfrm>
                <a:effectLst>
                  <a:outerShdw blurRad="279400" dist="127000" dir="2700000" algn="tl" rotWithShape="0">
                    <a:prstClr val="black">
                      <a:alpha val="31000"/>
                    </a:prstClr>
                  </a:outerShdw>
                </a:effectLst>
              </p:grpSpPr>
              <p:sp>
                <p:nvSpPr>
                  <p:cNvPr id="31" name="Oval 1222">
                    <a:extLst>
                      <a:ext uri="{FF2B5EF4-FFF2-40B4-BE49-F238E27FC236}">
                        <a16:creationId xmlns:a16="http://schemas.microsoft.com/office/drawing/2014/main" id="{9A1A461F-1597-0B0F-7E27-E5CD77670DFD}"/>
                      </a:ext>
                    </a:extLst>
                  </p:cNvPr>
                  <p:cNvSpPr>
                    <a:spLocks noChangeArrowheads="1"/>
                  </p:cNvSpPr>
                  <p:nvPr/>
                </p:nvSpPr>
                <p:spPr bwMode="auto">
                  <a:xfrm>
                    <a:off x="4791075" y="1611313"/>
                    <a:ext cx="1111250" cy="1112838"/>
                  </a:xfrm>
                  <a:prstGeom prst="ellipse">
                    <a:avLst/>
                  </a:pr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a:solidFill>
                        <a:schemeClr val="bg2"/>
                      </a:solidFill>
                    </a:endParaRPr>
                  </a:p>
                </p:txBody>
              </p:sp>
              <p:sp>
                <p:nvSpPr>
                  <p:cNvPr id="32" name="Freeform 1223">
                    <a:extLst>
                      <a:ext uri="{FF2B5EF4-FFF2-40B4-BE49-F238E27FC236}">
                        <a16:creationId xmlns:a16="http://schemas.microsoft.com/office/drawing/2014/main" id="{758E68DB-321C-D5A6-FF34-078C7B54FCB4}"/>
                      </a:ext>
                    </a:extLst>
                  </p:cNvPr>
                  <p:cNvSpPr>
                    <a:spLocks/>
                  </p:cNvSpPr>
                  <p:nvPr/>
                </p:nvSpPr>
                <p:spPr bwMode="auto">
                  <a:xfrm>
                    <a:off x="4981575" y="1908175"/>
                    <a:ext cx="730250" cy="514350"/>
                  </a:xfrm>
                  <a:custGeom>
                    <a:avLst/>
                    <a:gdLst>
                      <a:gd name="T0" fmla="*/ 715036 w 192"/>
                      <a:gd name="T1" fmla="*/ 80010 h 135"/>
                      <a:gd name="T2" fmla="*/ 650379 w 192"/>
                      <a:gd name="T3" fmla="*/ 15240 h 135"/>
                      <a:gd name="T4" fmla="*/ 365125 w 192"/>
                      <a:gd name="T5" fmla="*/ 0 h 135"/>
                      <a:gd name="T6" fmla="*/ 79871 w 192"/>
                      <a:gd name="T7" fmla="*/ 15240 h 135"/>
                      <a:gd name="T8" fmla="*/ 15214 w 192"/>
                      <a:gd name="T9" fmla="*/ 80010 h 135"/>
                      <a:gd name="T10" fmla="*/ 0 w 192"/>
                      <a:gd name="T11" fmla="*/ 259080 h 135"/>
                      <a:gd name="T12" fmla="*/ 15214 w 192"/>
                      <a:gd name="T13" fmla="*/ 434340 h 135"/>
                      <a:gd name="T14" fmla="*/ 79871 w 192"/>
                      <a:gd name="T15" fmla="*/ 499110 h 135"/>
                      <a:gd name="T16" fmla="*/ 365125 w 192"/>
                      <a:gd name="T17" fmla="*/ 514350 h 135"/>
                      <a:gd name="T18" fmla="*/ 650379 w 192"/>
                      <a:gd name="T19" fmla="*/ 499110 h 135"/>
                      <a:gd name="T20" fmla="*/ 715036 w 192"/>
                      <a:gd name="T21" fmla="*/ 434340 h 135"/>
                      <a:gd name="T22" fmla="*/ 730250 w 192"/>
                      <a:gd name="T23" fmla="*/ 259080 h 135"/>
                      <a:gd name="T24" fmla="*/ 715036 w 192"/>
                      <a:gd name="T25" fmla="*/ 80010 h 1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92" h="135">
                        <a:moveTo>
                          <a:pt x="188" y="21"/>
                        </a:moveTo>
                        <a:cubicBezTo>
                          <a:pt x="186" y="13"/>
                          <a:pt x="180" y="7"/>
                          <a:pt x="171" y="4"/>
                        </a:cubicBezTo>
                        <a:cubicBezTo>
                          <a:pt x="156" y="0"/>
                          <a:pt x="96" y="0"/>
                          <a:pt x="96" y="0"/>
                        </a:cubicBezTo>
                        <a:cubicBezTo>
                          <a:pt x="96" y="0"/>
                          <a:pt x="36" y="0"/>
                          <a:pt x="21" y="4"/>
                        </a:cubicBezTo>
                        <a:cubicBezTo>
                          <a:pt x="12" y="7"/>
                          <a:pt x="6" y="13"/>
                          <a:pt x="4" y="21"/>
                        </a:cubicBezTo>
                        <a:cubicBezTo>
                          <a:pt x="0" y="37"/>
                          <a:pt x="0" y="68"/>
                          <a:pt x="0" y="68"/>
                        </a:cubicBezTo>
                        <a:cubicBezTo>
                          <a:pt x="0" y="68"/>
                          <a:pt x="0" y="99"/>
                          <a:pt x="4" y="114"/>
                        </a:cubicBezTo>
                        <a:cubicBezTo>
                          <a:pt x="6" y="123"/>
                          <a:pt x="12" y="129"/>
                          <a:pt x="21" y="131"/>
                        </a:cubicBezTo>
                        <a:cubicBezTo>
                          <a:pt x="36" y="135"/>
                          <a:pt x="96" y="135"/>
                          <a:pt x="96" y="135"/>
                        </a:cubicBezTo>
                        <a:cubicBezTo>
                          <a:pt x="96" y="135"/>
                          <a:pt x="156" y="135"/>
                          <a:pt x="171" y="131"/>
                        </a:cubicBezTo>
                        <a:cubicBezTo>
                          <a:pt x="180" y="129"/>
                          <a:pt x="186" y="123"/>
                          <a:pt x="188" y="114"/>
                        </a:cubicBezTo>
                        <a:cubicBezTo>
                          <a:pt x="192" y="99"/>
                          <a:pt x="192" y="68"/>
                          <a:pt x="192" y="68"/>
                        </a:cubicBezTo>
                        <a:cubicBezTo>
                          <a:pt x="192" y="68"/>
                          <a:pt x="192" y="37"/>
                          <a:pt x="188"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2"/>
                      </a:solidFill>
                      <a:latin typeface="Montserrat Light" panose="00000400000000000000" pitchFamily="50" charset="0"/>
                    </a:endParaRPr>
                  </a:p>
                </p:txBody>
              </p:sp>
              <p:sp>
                <p:nvSpPr>
                  <p:cNvPr id="33" name="Freeform 1224">
                    <a:extLst>
                      <a:ext uri="{FF2B5EF4-FFF2-40B4-BE49-F238E27FC236}">
                        <a16:creationId xmlns:a16="http://schemas.microsoft.com/office/drawing/2014/main" id="{F5A2CBAC-4BBB-ED5E-008C-6A6EC8C583BC}"/>
                      </a:ext>
                    </a:extLst>
                  </p:cNvPr>
                  <p:cNvSpPr>
                    <a:spLocks/>
                  </p:cNvSpPr>
                  <p:nvPr/>
                </p:nvSpPr>
                <p:spPr bwMode="auto">
                  <a:xfrm>
                    <a:off x="5273674" y="2057402"/>
                    <a:ext cx="190498" cy="220664"/>
                  </a:xfrm>
                  <a:custGeom>
                    <a:avLst/>
                    <a:gdLst>
                      <a:gd name="T0" fmla="*/ 0 w 120"/>
                      <a:gd name="T1" fmla="*/ 220663 h 139"/>
                      <a:gd name="T2" fmla="*/ 190500 w 120"/>
                      <a:gd name="T3" fmla="*/ 109538 h 139"/>
                      <a:gd name="T4" fmla="*/ 0 w 120"/>
                      <a:gd name="T5" fmla="*/ 0 h 139"/>
                      <a:gd name="T6" fmla="*/ 0 w 120"/>
                      <a:gd name="T7" fmla="*/ 220663 h 13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20" h="139">
                        <a:moveTo>
                          <a:pt x="0" y="139"/>
                        </a:moveTo>
                        <a:lnTo>
                          <a:pt x="120" y="69"/>
                        </a:lnTo>
                        <a:lnTo>
                          <a:pt x="0" y="0"/>
                        </a:lnTo>
                        <a:lnTo>
                          <a:pt x="0" y="139"/>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2"/>
                      </a:solidFill>
                      <a:latin typeface="Montserrat Light" panose="00000400000000000000" pitchFamily="50" charset="0"/>
                    </a:endParaRPr>
                  </a:p>
                </p:txBody>
              </p:sp>
            </p:grpSp>
            <p:grpSp>
              <p:nvGrpSpPr>
                <p:cNvPr id="22" name="Группа 1468">
                  <a:extLst>
                    <a:ext uri="{FF2B5EF4-FFF2-40B4-BE49-F238E27FC236}">
                      <a16:creationId xmlns:a16="http://schemas.microsoft.com/office/drawing/2014/main" id="{8CE0C2E0-9FC3-D5AE-AB34-35CB50867BD1}"/>
                    </a:ext>
                  </a:extLst>
                </p:cNvPr>
                <p:cNvGrpSpPr>
                  <a:grpSpLocks noChangeAspect="1"/>
                </p:cNvGrpSpPr>
                <p:nvPr/>
              </p:nvGrpSpPr>
              <p:grpSpPr bwMode="auto">
                <a:xfrm>
                  <a:off x="5211071" y="3799975"/>
                  <a:ext cx="308192" cy="309517"/>
                  <a:chOff x="1398588" y="3241675"/>
                  <a:chExt cx="1108075" cy="1112838"/>
                </a:xfrm>
                <a:effectLst>
                  <a:outerShdw blurRad="279400" dist="127000" dir="2700000" algn="tl" rotWithShape="0">
                    <a:prstClr val="black">
                      <a:alpha val="31000"/>
                    </a:prstClr>
                  </a:outerShdw>
                </a:effectLst>
              </p:grpSpPr>
              <p:sp>
                <p:nvSpPr>
                  <p:cNvPr id="29" name="Oval 1226">
                    <a:extLst>
                      <a:ext uri="{FF2B5EF4-FFF2-40B4-BE49-F238E27FC236}">
                        <a16:creationId xmlns:a16="http://schemas.microsoft.com/office/drawing/2014/main" id="{9EBAB008-9F41-7C4B-AE1C-1580A6D55CFB}"/>
                      </a:ext>
                    </a:extLst>
                  </p:cNvPr>
                  <p:cNvSpPr>
                    <a:spLocks noChangeArrowheads="1"/>
                  </p:cNvSpPr>
                  <p:nvPr/>
                </p:nvSpPr>
                <p:spPr bwMode="auto">
                  <a:xfrm>
                    <a:off x="1398588" y="3241675"/>
                    <a:ext cx="1108075" cy="1112838"/>
                  </a:xfrm>
                  <a:prstGeom prst="ellipse">
                    <a:avLst/>
                  </a:pr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a:solidFill>
                        <a:schemeClr val="bg2"/>
                      </a:solidFill>
                    </a:endParaRPr>
                  </a:p>
                </p:txBody>
              </p:sp>
              <p:sp>
                <p:nvSpPr>
                  <p:cNvPr id="30" name="Freeform 1227">
                    <a:extLst>
                      <a:ext uri="{FF2B5EF4-FFF2-40B4-BE49-F238E27FC236}">
                        <a16:creationId xmlns:a16="http://schemas.microsoft.com/office/drawing/2014/main" id="{C9EF3862-E781-B3FE-BF69-D031588EDE01}"/>
                      </a:ext>
                    </a:extLst>
                  </p:cNvPr>
                  <p:cNvSpPr>
                    <a:spLocks noEditPoints="1"/>
                  </p:cNvSpPr>
                  <p:nvPr/>
                </p:nvSpPr>
                <p:spPr bwMode="auto">
                  <a:xfrm>
                    <a:off x="1611313" y="3519488"/>
                    <a:ext cx="681037" cy="557213"/>
                  </a:xfrm>
                  <a:custGeom>
                    <a:avLst/>
                    <a:gdLst>
                      <a:gd name="T0" fmla="*/ 681037 w 179"/>
                      <a:gd name="T1" fmla="*/ 64881 h 146"/>
                      <a:gd name="T2" fmla="*/ 601139 w 179"/>
                      <a:gd name="T3" fmla="*/ 87780 h 146"/>
                      <a:gd name="T4" fmla="*/ 662014 w 179"/>
                      <a:gd name="T5" fmla="*/ 11450 h 146"/>
                      <a:gd name="T6" fmla="*/ 574506 w 179"/>
                      <a:gd name="T7" fmla="*/ 41982 h 146"/>
                      <a:gd name="T8" fmla="*/ 471780 w 179"/>
                      <a:gd name="T9" fmla="*/ 0 h 146"/>
                      <a:gd name="T10" fmla="*/ 331007 w 179"/>
                      <a:gd name="T11" fmla="*/ 141212 h 146"/>
                      <a:gd name="T12" fmla="*/ 334811 w 179"/>
                      <a:gd name="T13" fmla="*/ 171744 h 146"/>
                      <a:gd name="T14" fmla="*/ 45656 w 179"/>
                      <a:gd name="T15" fmla="*/ 26716 h 146"/>
                      <a:gd name="T16" fmla="*/ 26633 w 179"/>
                      <a:gd name="T17" fmla="*/ 95413 h 146"/>
                      <a:gd name="T18" fmla="*/ 91312 w 179"/>
                      <a:gd name="T19" fmla="*/ 213726 h 146"/>
                      <a:gd name="T20" fmla="*/ 26633 w 179"/>
                      <a:gd name="T21" fmla="*/ 194643 h 146"/>
                      <a:gd name="T22" fmla="*/ 26633 w 179"/>
                      <a:gd name="T23" fmla="*/ 198459 h 146"/>
                      <a:gd name="T24" fmla="*/ 136968 w 179"/>
                      <a:gd name="T25" fmla="*/ 335854 h 146"/>
                      <a:gd name="T26" fmla="*/ 102726 w 179"/>
                      <a:gd name="T27" fmla="*/ 339671 h 146"/>
                      <a:gd name="T28" fmla="*/ 76094 w 179"/>
                      <a:gd name="T29" fmla="*/ 335854 h 146"/>
                      <a:gd name="T30" fmla="*/ 205453 w 179"/>
                      <a:gd name="T31" fmla="*/ 435084 h 146"/>
                      <a:gd name="T32" fmla="*/ 30437 w 179"/>
                      <a:gd name="T33" fmla="*/ 496149 h 146"/>
                      <a:gd name="T34" fmla="*/ 0 w 179"/>
                      <a:gd name="T35" fmla="*/ 492332 h 146"/>
                      <a:gd name="T36" fmla="*/ 213062 w 179"/>
                      <a:gd name="T37" fmla="*/ 557213 h 146"/>
                      <a:gd name="T38" fmla="*/ 612553 w 179"/>
                      <a:gd name="T39" fmla="*/ 156478 h 146"/>
                      <a:gd name="T40" fmla="*/ 612553 w 179"/>
                      <a:gd name="T41" fmla="*/ 137395 h 146"/>
                      <a:gd name="T42" fmla="*/ 681037 w 179"/>
                      <a:gd name="T43" fmla="*/ 64881 h 146"/>
                      <a:gd name="T44" fmla="*/ 681037 w 179"/>
                      <a:gd name="T45" fmla="*/ 64881 h 146"/>
                      <a:gd name="T46" fmla="*/ 681037 w 179"/>
                      <a:gd name="T47" fmla="*/ 64881 h 14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79" h="146">
                        <a:moveTo>
                          <a:pt x="179" y="17"/>
                        </a:moveTo>
                        <a:cubicBezTo>
                          <a:pt x="173" y="20"/>
                          <a:pt x="166" y="22"/>
                          <a:pt x="158" y="23"/>
                        </a:cubicBezTo>
                        <a:cubicBezTo>
                          <a:pt x="166" y="18"/>
                          <a:pt x="172" y="11"/>
                          <a:pt x="174" y="3"/>
                        </a:cubicBezTo>
                        <a:cubicBezTo>
                          <a:pt x="167" y="7"/>
                          <a:pt x="159" y="10"/>
                          <a:pt x="151" y="11"/>
                        </a:cubicBezTo>
                        <a:cubicBezTo>
                          <a:pt x="144" y="4"/>
                          <a:pt x="135" y="0"/>
                          <a:pt x="124" y="0"/>
                        </a:cubicBezTo>
                        <a:cubicBezTo>
                          <a:pt x="104" y="0"/>
                          <a:pt x="87" y="16"/>
                          <a:pt x="87" y="37"/>
                        </a:cubicBezTo>
                        <a:cubicBezTo>
                          <a:pt x="87" y="40"/>
                          <a:pt x="88" y="42"/>
                          <a:pt x="88" y="45"/>
                        </a:cubicBezTo>
                        <a:cubicBezTo>
                          <a:pt x="58" y="44"/>
                          <a:pt x="30" y="29"/>
                          <a:pt x="12" y="7"/>
                        </a:cubicBezTo>
                        <a:cubicBezTo>
                          <a:pt x="9" y="12"/>
                          <a:pt x="7" y="18"/>
                          <a:pt x="7" y="25"/>
                        </a:cubicBezTo>
                        <a:cubicBezTo>
                          <a:pt x="7" y="38"/>
                          <a:pt x="14" y="49"/>
                          <a:pt x="24" y="56"/>
                        </a:cubicBezTo>
                        <a:cubicBezTo>
                          <a:pt x="17" y="56"/>
                          <a:pt x="12" y="54"/>
                          <a:pt x="7" y="51"/>
                        </a:cubicBezTo>
                        <a:cubicBezTo>
                          <a:pt x="7" y="51"/>
                          <a:pt x="7" y="52"/>
                          <a:pt x="7" y="52"/>
                        </a:cubicBezTo>
                        <a:cubicBezTo>
                          <a:pt x="7" y="70"/>
                          <a:pt x="20" y="84"/>
                          <a:pt x="36" y="88"/>
                        </a:cubicBezTo>
                        <a:cubicBezTo>
                          <a:pt x="33" y="89"/>
                          <a:pt x="30" y="89"/>
                          <a:pt x="27" y="89"/>
                        </a:cubicBezTo>
                        <a:cubicBezTo>
                          <a:pt x="24" y="89"/>
                          <a:pt x="22" y="89"/>
                          <a:pt x="20" y="88"/>
                        </a:cubicBezTo>
                        <a:cubicBezTo>
                          <a:pt x="24" y="103"/>
                          <a:pt x="38" y="114"/>
                          <a:pt x="54" y="114"/>
                        </a:cubicBezTo>
                        <a:cubicBezTo>
                          <a:pt x="42" y="124"/>
                          <a:pt x="26" y="130"/>
                          <a:pt x="8" y="130"/>
                        </a:cubicBezTo>
                        <a:cubicBezTo>
                          <a:pt x="5" y="130"/>
                          <a:pt x="2" y="130"/>
                          <a:pt x="0" y="129"/>
                        </a:cubicBezTo>
                        <a:cubicBezTo>
                          <a:pt x="16" y="140"/>
                          <a:pt x="35" y="146"/>
                          <a:pt x="56" y="146"/>
                        </a:cubicBezTo>
                        <a:cubicBezTo>
                          <a:pt x="124" y="146"/>
                          <a:pt x="161" y="90"/>
                          <a:pt x="161" y="41"/>
                        </a:cubicBezTo>
                        <a:cubicBezTo>
                          <a:pt x="161" y="39"/>
                          <a:pt x="161" y="38"/>
                          <a:pt x="161" y="36"/>
                        </a:cubicBezTo>
                        <a:cubicBezTo>
                          <a:pt x="168" y="31"/>
                          <a:pt x="174" y="25"/>
                          <a:pt x="179" y="17"/>
                        </a:cubicBezTo>
                        <a:close/>
                        <a:moveTo>
                          <a:pt x="179" y="17"/>
                        </a:moveTo>
                        <a:cubicBezTo>
                          <a:pt x="179" y="17"/>
                          <a:pt x="179" y="17"/>
                          <a:pt x="179" y="17"/>
                        </a:cubicBezTo>
                      </a:path>
                    </a:pathLst>
                  </a:custGeom>
                  <a:solidFill>
                    <a:srgbClr val="F1F2F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2"/>
                      </a:solidFill>
                      <a:latin typeface="Montserrat Light" panose="00000400000000000000" pitchFamily="50" charset="0"/>
                    </a:endParaRPr>
                  </a:p>
                </p:txBody>
              </p:sp>
            </p:grpSp>
            <p:grpSp>
              <p:nvGrpSpPr>
                <p:cNvPr id="23" name="Group 263">
                  <a:extLst>
                    <a:ext uri="{FF2B5EF4-FFF2-40B4-BE49-F238E27FC236}">
                      <a16:creationId xmlns:a16="http://schemas.microsoft.com/office/drawing/2014/main" id="{B8DF7F36-469E-2DCD-98EA-C9BCFE3526C9}"/>
                    </a:ext>
                  </a:extLst>
                </p:cNvPr>
                <p:cNvGrpSpPr>
                  <a:grpSpLocks noChangeAspect="1"/>
                </p:cNvGrpSpPr>
                <p:nvPr/>
              </p:nvGrpSpPr>
              <p:grpSpPr>
                <a:xfrm>
                  <a:off x="6110021" y="3800247"/>
                  <a:ext cx="309517" cy="309517"/>
                  <a:chOff x="1606550" y="2179638"/>
                  <a:chExt cx="1858963" cy="1858962"/>
                </a:xfrm>
              </p:grpSpPr>
              <p:sp>
                <p:nvSpPr>
                  <p:cNvPr id="24" name="Oval 445">
                    <a:extLst>
                      <a:ext uri="{FF2B5EF4-FFF2-40B4-BE49-F238E27FC236}">
                        <a16:creationId xmlns:a16="http://schemas.microsoft.com/office/drawing/2014/main" id="{8F8C7069-26A5-67E4-E07C-F6BA68C4FA9D}"/>
                      </a:ext>
                    </a:extLst>
                  </p:cNvPr>
                  <p:cNvSpPr>
                    <a:spLocks noChangeArrowheads="1"/>
                  </p:cNvSpPr>
                  <p:nvPr/>
                </p:nvSpPr>
                <p:spPr bwMode="auto">
                  <a:xfrm>
                    <a:off x="1606550" y="2179638"/>
                    <a:ext cx="1858963" cy="1858962"/>
                  </a:xfrm>
                  <a:prstGeom prst="ellipse">
                    <a:avLst/>
                  </a:prstGeom>
                  <a:solidFill>
                    <a:schemeClr val="accent4"/>
                  </a:solidFill>
                  <a:ln>
                    <a:noFill/>
                  </a:ln>
                  <a:effectLst/>
                  <a:extLst>
                    <a:ext uri="{91240B29-F687-4F45-9708-019B960494DF}">
                      <a14:hiddenLine xmlns:a14="http://schemas.microsoft.com/office/drawing/2010/main" w="9525">
                        <a:solidFill>
                          <a:srgbClr val="000000"/>
                        </a:solidFill>
                        <a:round/>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lIns="365760" tIns="0" rIns="182880" bIns="1188720" rtlCol="0" anchor="b" anchorCtr="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spcBef>
                        <a:spcPts val="1000"/>
                      </a:spcBef>
                    </a:pPr>
                    <a:endParaRPr lang="ru-RU" altLang="ru-RU" sz="1000">
                      <a:solidFill>
                        <a:schemeClr val="bg2"/>
                      </a:solidFill>
                    </a:endParaRPr>
                  </a:p>
                </p:txBody>
              </p:sp>
              <p:grpSp>
                <p:nvGrpSpPr>
                  <p:cNvPr id="25" name="Group 265">
                    <a:extLst>
                      <a:ext uri="{FF2B5EF4-FFF2-40B4-BE49-F238E27FC236}">
                        <a16:creationId xmlns:a16="http://schemas.microsoft.com/office/drawing/2014/main" id="{6045DA80-DDBC-6267-D453-2C14AF891C53}"/>
                      </a:ext>
                    </a:extLst>
                  </p:cNvPr>
                  <p:cNvGrpSpPr/>
                  <p:nvPr/>
                </p:nvGrpSpPr>
                <p:grpSpPr>
                  <a:xfrm>
                    <a:off x="2027238" y="2597150"/>
                    <a:ext cx="1019175" cy="1023937"/>
                    <a:chOff x="2027238" y="2597150"/>
                    <a:chExt cx="1019175" cy="1023937"/>
                  </a:xfrm>
                </p:grpSpPr>
                <p:sp>
                  <p:nvSpPr>
                    <p:cNvPr id="26" name="Freeform 446">
                      <a:extLst>
                        <a:ext uri="{FF2B5EF4-FFF2-40B4-BE49-F238E27FC236}">
                          <a16:creationId xmlns:a16="http://schemas.microsoft.com/office/drawing/2014/main" id="{7F84961E-C258-5798-D8A4-E44265950B95}"/>
                        </a:ext>
                      </a:extLst>
                    </p:cNvPr>
                    <p:cNvSpPr>
                      <a:spLocks noEditPoints="1"/>
                    </p:cNvSpPr>
                    <p:nvPr/>
                  </p:nvSpPr>
                  <p:spPr bwMode="auto">
                    <a:xfrm>
                      <a:off x="2027238" y="2597150"/>
                      <a:ext cx="1019175" cy="1023937"/>
                    </a:xfrm>
                    <a:custGeom>
                      <a:avLst/>
                      <a:gdLst>
                        <a:gd name="T0" fmla="*/ 726883 w 265"/>
                        <a:gd name="T1" fmla="*/ 0 h 266"/>
                        <a:gd name="T2" fmla="*/ 292292 w 265"/>
                        <a:gd name="T3" fmla="*/ 0 h 266"/>
                        <a:gd name="T4" fmla="*/ 0 w 265"/>
                        <a:gd name="T5" fmla="*/ 296403 h 266"/>
                        <a:gd name="T6" fmla="*/ 0 w 265"/>
                        <a:gd name="T7" fmla="*/ 727535 h 266"/>
                        <a:gd name="T8" fmla="*/ 292292 w 265"/>
                        <a:gd name="T9" fmla="*/ 1023938 h 266"/>
                        <a:gd name="T10" fmla="*/ 726883 w 265"/>
                        <a:gd name="T11" fmla="*/ 1023938 h 266"/>
                        <a:gd name="T12" fmla="*/ 1019175 w 265"/>
                        <a:gd name="T13" fmla="*/ 727535 h 266"/>
                        <a:gd name="T14" fmla="*/ 1019175 w 265"/>
                        <a:gd name="T15" fmla="*/ 296403 h 266"/>
                        <a:gd name="T16" fmla="*/ 726883 w 265"/>
                        <a:gd name="T17" fmla="*/ 0 h 266"/>
                        <a:gd name="T18" fmla="*/ 926872 w 265"/>
                        <a:gd name="T19" fmla="*/ 735234 h 266"/>
                        <a:gd name="T20" fmla="*/ 730729 w 265"/>
                        <a:gd name="T21" fmla="*/ 931553 h 266"/>
                        <a:gd name="T22" fmla="*/ 288446 w 265"/>
                        <a:gd name="T23" fmla="*/ 931553 h 266"/>
                        <a:gd name="T24" fmla="*/ 92303 w 265"/>
                        <a:gd name="T25" fmla="*/ 735234 h 266"/>
                        <a:gd name="T26" fmla="*/ 92303 w 265"/>
                        <a:gd name="T27" fmla="*/ 292554 h 266"/>
                        <a:gd name="T28" fmla="*/ 288446 w 265"/>
                        <a:gd name="T29" fmla="*/ 96235 h 266"/>
                        <a:gd name="T30" fmla="*/ 730729 w 265"/>
                        <a:gd name="T31" fmla="*/ 96235 h 266"/>
                        <a:gd name="T32" fmla="*/ 926872 w 265"/>
                        <a:gd name="T33" fmla="*/ 292554 h 266"/>
                        <a:gd name="T34" fmla="*/ 926872 w 265"/>
                        <a:gd name="T35" fmla="*/ 735234 h 26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65" h="266">
                          <a:moveTo>
                            <a:pt x="189" y="0"/>
                          </a:moveTo>
                          <a:cubicBezTo>
                            <a:pt x="76" y="0"/>
                            <a:pt x="76" y="0"/>
                            <a:pt x="76" y="0"/>
                          </a:cubicBezTo>
                          <a:cubicBezTo>
                            <a:pt x="34" y="0"/>
                            <a:pt x="0" y="34"/>
                            <a:pt x="0" y="77"/>
                          </a:cubicBezTo>
                          <a:cubicBezTo>
                            <a:pt x="0" y="189"/>
                            <a:pt x="0" y="189"/>
                            <a:pt x="0" y="189"/>
                          </a:cubicBezTo>
                          <a:cubicBezTo>
                            <a:pt x="0" y="232"/>
                            <a:pt x="34" y="266"/>
                            <a:pt x="76" y="266"/>
                          </a:cubicBezTo>
                          <a:cubicBezTo>
                            <a:pt x="189" y="266"/>
                            <a:pt x="189" y="266"/>
                            <a:pt x="189" y="266"/>
                          </a:cubicBezTo>
                          <a:cubicBezTo>
                            <a:pt x="231" y="266"/>
                            <a:pt x="265" y="232"/>
                            <a:pt x="265" y="189"/>
                          </a:cubicBezTo>
                          <a:cubicBezTo>
                            <a:pt x="265" y="77"/>
                            <a:pt x="265" y="77"/>
                            <a:pt x="265" y="77"/>
                          </a:cubicBezTo>
                          <a:cubicBezTo>
                            <a:pt x="265" y="34"/>
                            <a:pt x="231" y="0"/>
                            <a:pt x="189" y="0"/>
                          </a:cubicBezTo>
                          <a:close/>
                          <a:moveTo>
                            <a:pt x="241" y="191"/>
                          </a:moveTo>
                          <a:cubicBezTo>
                            <a:pt x="241" y="219"/>
                            <a:pt x="218" y="242"/>
                            <a:pt x="190" y="242"/>
                          </a:cubicBezTo>
                          <a:cubicBezTo>
                            <a:pt x="75" y="242"/>
                            <a:pt x="75" y="242"/>
                            <a:pt x="75" y="242"/>
                          </a:cubicBezTo>
                          <a:cubicBezTo>
                            <a:pt x="47" y="242"/>
                            <a:pt x="24" y="219"/>
                            <a:pt x="24" y="191"/>
                          </a:cubicBezTo>
                          <a:cubicBezTo>
                            <a:pt x="24" y="76"/>
                            <a:pt x="24" y="76"/>
                            <a:pt x="24" y="76"/>
                          </a:cubicBezTo>
                          <a:cubicBezTo>
                            <a:pt x="24" y="48"/>
                            <a:pt x="47" y="25"/>
                            <a:pt x="75" y="25"/>
                          </a:cubicBezTo>
                          <a:cubicBezTo>
                            <a:pt x="190" y="25"/>
                            <a:pt x="190" y="25"/>
                            <a:pt x="190" y="25"/>
                          </a:cubicBezTo>
                          <a:cubicBezTo>
                            <a:pt x="218" y="25"/>
                            <a:pt x="241" y="48"/>
                            <a:pt x="241" y="76"/>
                          </a:cubicBezTo>
                          <a:lnTo>
                            <a:pt x="241" y="19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2"/>
                        </a:solidFill>
                        <a:latin typeface="Montserrat Light" panose="00000400000000000000" pitchFamily="50" charset="0"/>
                      </a:endParaRPr>
                    </a:p>
                  </p:txBody>
                </p:sp>
                <p:sp>
                  <p:nvSpPr>
                    <p:cNvPr id="27" name="Freeform 447">
                      <a:extLst>
                        <a:ext uri="{FF2B5EF4-FFF2-40B4-BE49-F238E27FC236}">
                          <a16:creationId xmlns:a16="http://schemas.microsoft.com/office/drawing/2014/main" id="{9AC1107F-A19A-762A-0A26-251DA073D3B2}"/>
                        </a:ext>
                      </a:extLst>
                    </p:cNvPr>
                    <p:cNvSpPr>
                      <a:spLocks noEditPoints="1"/>
                    </p:cNvSpPr>
                    <p:nvPr/>
                  </p:nvSpPr>
                  <p:spPr bwMode="auto">
                    <a:xfrm>
                      <a:off x="2268538" y="2846388"/>
                      <a:ext cx="531813" cy="531813"/>
                    </a:xfrm>
                    <a:custGeom>
                      <a:avLst/>
                      <a:gdLst>
                        <a:gd name="T0" fmla="*/ 265907 w 138"/>
                        <a:gd name="T1" fmla="*/ 0 h 138"/>
                        <a:gd name="T2" fmla="*/ 0 w 138"/>
                        <a:gd name="T3" fmla="*/ 265907 h 138"/>
                        <a:gd name="T4" fmla="*/ 265907 w 138"/>
                        <a:gd name="T5" fmla="*/ 531813 h 138"/>
                        <a:gd name="T6" fmla="*/ 531813 w 138"/>
                        <a:gd name="T7" fmla="*/ 265907 h 138"/>
                        <a:gd name="T8" fmla="*/ 265907 w 138"/>
                        <a:gd name="T9" fmla="*/ 0 h 138"/>
                        <a:gd name="T10" fmla="*/ 265907 w 138"/>
                        <a:gd name="T11" fmla="*/ 435470 h 138"/>
                        <a:gd name="T12" fmla="*/ 96343 w 138"/>
                        <a:gd name="T13" fmla="*/ 265907 h 138"/>
                        <a:gd name="T14" fmla="*/ 265907 w 138"/>
                        <a:gd name="T15" fmla="*/ 92489 h 138"/>
                        <a:gd name="T16" fmla="*/ 439324 w 138"/>
                        <a:gd name="T17" fmla="*/ 265907 h 138"/>
                        <a:gd name="T18" fmla="*/ 265907 w 138"/>
                        <a:gd name="T19" fmla="*/ 435470 h 1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8" h="138">
                          <a:moveTo>
                            <a:pt x="69" y="0"/>
                          </a:moveTo>
                          <a:cubicBezTo>
                            <a:pt x="31" y="0"/>
                            <a:pt x="0" y="31"/>
                            <a:pt x="0" y="69"/>
                          </a:cubicBezTo>
                          <a:cubicBezTo>
                            <a:pt x="0" y="107"/>
                            <a:pt x="31" y="138"/>
                            <a:pt x="69" y="138"/>
                          </a:cubicBezTo>
                          <a:cubicBezTo>
                            <a:pt x="108" y="138"/>
                            <a:pt x="138" y="107"/>
                            <a:pt x="138" y="69"/>
                          </a:cubicBezTo>
                          <a:cubicBezTo>
                            <a:pt x="138" y="31"/>
                            <a:pt x="108" y="0"/>
                            <a:pt x="69" y="0"/>
                          </a:cubicBezTo>
                          <a:close/>
                          <a:moveTo>
                            <a:pt x="69" y="113"/>
                          </a:moveTo>
                          <a:cubicBezTo>
                            <a:pt x="45" y="113"/>
                            <a:pt x="25" y="93"/>
                            <a:pt x="25" y="69"/>
                          </a:cubicBezTo>
                          <a:cubicBezTo>
                            <a:pt x="25" y="44"/>
                            <a:pt x="45" y="24"/>
                            <a:pt x="69" y="24"/>
                          </a:cubicBezTo>
                          <a:cubicBezTo>
                            <a:pt x="94" y="24"/>
                            <a:pt x="114" y="44"/>
                            <a:pt x="114" y="69"/>
                          </a:cubicBezTo>
                          <a:cubicBezTo>
                            <a:pt x="114" y="93"/>
                            <a:pt x="94" y="113"/>
                            <a:pt x="69" y="1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2"/>
                        </a:solidFill>
                        <a:latin typeface="Montserrat Light" panose="00000400000000000000" pitchFamily="50" charset="0"/>
                      </a:endParaRPr>
                    </a:p>
                  </p:txBody>
                </p:sp>
                <p:sp>
                  <p:nvSpPr>
                    <p:cNvPr id="28" name="Oval 448">
                      <a:extLst>
                        <a:ext uri="{FF2B5EF4-FFF2-40B4-BE49-F238E27FC236}">
                          <a16:creationId xmlns:a16="http://schemas.microsoft.com/office/drawing/2014/main" id="{2ADA682D-8C86-53F8-4AAE-65655C946709}"/>
                        </a:ext>
                      </a:extLst>
                    </p:cNvPr>
                    <p:cNvSpPr>
                      <a:spLocks noChangeArrowheads="1"/>
                    </p:cNvSpPr>
                    <p:nvPr/>
                  </p:nvSpPr>
                  <p:spPr bwMode="auto">
                    <a:xfrm>
                      <a:off x="2749550" y="2773363"/>
                      <a:ext cx="123825" cy="12382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a:solidFill>
                          <a:schemeClr val="bg2"/>
                        </a:solidFill>
                      </a:endParaRPr>
                    </a:p>
                  </p:txBody>
                </p:sp>
              </p:grpSp>
            </p:grpSp>
          </p:grpSp>
          <p:sp>
            <p:nvSpPr>
              <p:cNvPr id="19" name="CuadroTexto 97">
                <a:extLst>
                  <a:ext uri="{FF2B5EF4-FFF2-40B4-BE49-F238E27FC236}">
                    <a16:creationId xmlns:a16="http://schemas.microsoft.com/office/drawing/2014/main" id="{9F1A5D66-87C6-7AD9-8B32-4B223B41D5AC}"/>
                  </a:ext>
                </a:extLst>
              </p:cNvPr>
              <p:cNvSpPr txBox="1"/>
              <p:nvPr/>
            </p:nvSpPr>
            <p:spPr>
              <a:xfrm>
                <a:off x="5156551" y="4128560"/>
                <a:ext cx="1667757" cy="400110"/>
              </a:xfrm>
              <a:prstGeom prst="rect">
                <a:avLst/>
              </a:prstGeom>
              <a:noFill/>
            </p:spPr>
            <p:txBody>
              <a:bodyPr wrap="square" rtlCol="0">
                <a:spAutoFit/>
              </a:bodyPr>
              <a:lstStyle/>
              <a:p>
                <a:pPr algn="ctr"/>
                <a:r>
                  <a:rPr lang="en-US" sz="2000" dirty="0">
                    <a:solidFill>
                      <a:schemeClr val="bg2"/>
                    </a:solidFill>
                  </a:rPr>
                  <a:t>/</a:t>
                </a:r>
                <a:r>
                  <a:rPr lang="en-US" sz="2000" dirty="0" err="1">
                    <a:solidFill>
                      <a:schemeClr val="bg2"/>
                    </a:solidFill>
                  </a:rPr>
                  <a:t>ppthemes</a:t>
                </a:r>
                <a:endParaRPr lang="en-US" sz="2000" dirty="0">
                  <a:solidFill>
                    <a:schemeClr val="bg2"/>
                  </a:solidFill>
                </a:endParaRPr>
              </a:p>
            </p:txBody>
          </p:sp>
        </p:grpSp>
        <p:sp>
          <p:nvSpPr>
            <p:cNvPr id="17" name="CuadroTexto 114">
              <a:extLst>
                <a:ext uri="{FF2B5EF4-FFF2-40B4-BE49-F238E27FC236}">
                  <a16:creationId xmlns:a16="http://schemas.microsoft.com/office/drawing/2014/main" id="{3191342E-7929-1FCC-BD04-47E4FA21ED63}"/>
                </a:ext>
              </a:extLst>
            </p:cNvPr>
            <p:cNvSpPr txBox="1"/>
            <p:nvPr/>
          </p:nvSpPr>
          <p:spPr>
            <a:xfrm>
              <a:off x="1716263" y="4842710"/>
              <a:ext cx="1765828" cy="400110"/>
            </a:xfrm>
            <a:prstGeom prst="rect">
              <a:avLst/>
            </a:prstGeom>
            <a:noFill/>
          </p:spPr>
          <p:txBody>
            <a:bodyPr wrap="square" rtlCol="0">
              <a:spAutoFit/>
            </a:bodyPr>
            <a:lstStyle/>
            <a:p>
              <a:pPr algn="ctr"/>
              <a:r>
                <a:rPr lang="en-US" sz="2000" dirty="0">
                  <a:solidFill>
                    <a:schemeClr val="bg2"/>
                  </a:solidFill>
                </a:rPr>
                <a:t>Flow us:</a:t>
              </a:r>
            </a:p>
          </p:txBody>
        </p:sp>
      </p:grpSp>
      <p:sp>
        <p:nvSpPr>
          <p:cNvPr id="3" name="Picture Placeholder 2">
            <a:extLst>
              <a:ext uri="{FF2B5EF4-FFF2-40B4-BE49-F238E27FC236}">
                <a16:creationId xmlns:a16="http://schemas.microsoft.com/office/drawing/2014/main" id="{8D152362-6AFF-A301-AEA6-9C6FFF52DFF0}"/>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3421121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chemeClr val="accent3">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16" name="タイトル 15"/>
          <p:cNvSpPr>
            <a:spLocks noGrp="1"/>
          </p:cNvSpPr>
          <p:nvPr>
            <p:ph type="ctrTitle" idx="4294967295"/>
          </p:nvPr>
        </p:nvSpPr>
        <p:spPr>
          <a:xfrm>
            <a:off x="1588" y="1266032"/>
            <a:ext cx="12188825" cy="1056481"/>
          </a:xfrm>
          <a:prstGeom prst="rect">
            <a:avLst/>
          </a:prstGeom>
        </p:spPr>
        <p:txBody>
          <a:bodyPr/>
          <a:lstStyle/>
          <a:p>
            <a:pPr algn="ctr"/>
            <a:r>
              <a:rPr kumimoji="1" lang="en-US" altLang="ja-JP" sz="3000" b="1" dirty="0">
                <a:solidFill>
                  <a:schemeClr val="accent2"/>
                </a:solidFill>
                <a:latin typeface="Lato Black" panose="020F0A02020204030203" pitchFamily="34" charset="0"/>
              </a:rPr>
              <a:t>THANKS FOR DOWNLOADING THESE TEMPLATES! </a:t>
            </a:r>
            <a:br>
              <a:rPr kumimoji="1" lang="en-US" altLang="ja-JP" b="1" dirty="0">
                <a:solidFill>
                  <a:schemeClr val="bg1"/>
                </a:solidFill>
                <a:latin typeface="Lato Light" panose="020F0302020204030203" pitchFamily="34" charset="0"/>
              </a:rPr>
            </a:br>
            <a:r>
              <a:rPr kumimoji="1" lang="en-US" altLang="ja-JP" sz="2400" b="1" dirty="0">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17" name="サブタイトル 16"/>
          <p:cNvSpPr>
            <a:spLocks noGrp="1"/>
          </p:cNvSpPr>
          <p:nvPr>
            <p:ph type="subTitle" idx="4294967295"/>
          </p:nvPr>
        </p:nvSpPr>
        <p:spPr>
          <a:xfrm>
            <a:off x="2255229" y="2136667"/>
            <a:ext cx="8228013" cy="674688"/>
          </a:xfrm>
          <a:prstGeom prst="rect">
            <a:avLst/>
          </a:prstGeom>
        </p:spPr>
        <p:txBody>
          <a:bodyPr>
            <a:noAutofit/>
          </a:bodyPr>
          <a:lstStyle/>
          <a:p>
            <a:pPr marL="0" indent="0" algn="ctr">
              <a:buNone/>
            </a:pPr>
            <a:r>
              <a:rPr lang="en-US" sz="1500" dirty="0">
                <a:solidFill>
                  <a:schemeClr val="bg1"/>
                </a:solidFill>
                <a:latin typeface="Lato Light" panose="020F0302020204030203" pitchFamily="34" charset="0"/>
                <a:hlinkClick r:id="rId2">
                  <a:extLst>
                    <a:ext uri="{A12FA001-AC4F-418D-AE19-62706E023703}">
                      <ahyp:hlinkClr xmlns:ahyp="http://schemas.microsoft.com/office/drawing/2018/hyperlinkcolor" val="tx"/>
                    </a:ext>
                  </a:extLst>
                </a:hlinkClick>
              </a:rPr>
              <a:t>https://ppthemes.com/</a:t>
            </a:r>
            <a:r>
              <a:rPr lang="en-US" sz="1500" dirty="0">
                <a:solidFill>
                  <a:schemeClr val="bg1"/>
                </a:solidFill>
                <a:latin typeface="Lato Light" panose="020F0302020204030203" pitchFamily="34" charset="0"/>
              </a:rPr>
              <a:t> / </a:t>
            </a:r>
            <a:r>
              <a:rPr lang="en-US" sz="1500" dirty="0">
                <a:solidFill>
                  <a:schemeClr val="bg1"/>
                </a:solidFill>
                <a:latin typeface="Lato Light" panose="020F0302020204030203" pitchFamily="34" charset="0"/>
                <a:hlinkClick r:id="rId3">
                  <a:extLst>
                    <a:ext uri="{A12FA001-AC4F-418D-AE19-62706E023703}">
                      <ahyp:hlinkClr xmlns:ahyp="http://schemas.microsoft.com/office/drawing/2018/hyperlinkcolor" val="tx"/>
                    </a:ext>
                  </a:extLst>
                </a:hlinkClick>
              </a:rPr>
              <a:t>www.slidesgratis.com</a:t>
            </a:r>
            <a:r>
              <a:rPr lang="en-US" sz="1500" dirty="0">
                <a:solidFill>
                  <a:schemeClr val="bg1"/>
                </a:solidFill>
                <a:latin typeface="Lato Light" panose="020F0302020204030203" pitchFamily="34" charset="0"/>
              </a:rPr>
              <a:t>  </a:t>
            </a:r>
          </a:p>
          <a:p>
            <a:pPr marL="0" indent="0" algn="ctr">
              <a:buNone/>
            </a:pPr>
            <a:r>
              <a:rPr lang="en-US" sz="1500" dirty="0">
                <a:solidFill>
                  <a:schemeClr val="bg1"/>
                </a:solidFill>
                <a:latin typeface="Lato Light" panose="020F0302020204030203" pitchFamily="34" charset="0"/>
              </a:rPr>
              <a:t>Premium Templates: </a:t>
            </a:r>
            <a:r>
              <a:rPr lang="en-US" sz="1500" dirty="0">
                <a:solidFill>
                  <a:schemeClr val="bg1"/>
                </a:solidFill>
                <a:latin typeface="Lato Light" panose="020F0302020204030203" pitchFamily="34" charset="0"/>
                <a:hlinkClick r:id="rId4"/>
              </a:rPr>
              <a:t>https://www.pptbundle.com/</a:t>
            </a:r>
            <a:r>
              <a:rPr lang="en-US" sz="1500" dirty="0">
                <a:solidFill>
                  <a:schemeClr val="bg1"/>
                </a:solidFill>
                <a:latin typeface="Lato Light" panose="020F0302020204030203" pitchFamily="34" charset="0"/>
              </a:rPr>
              <a:t> </a:t>
            </a:r>
          </a:p>
          <a:p>
            <a:pPr marL="0" indent="0" algn="ctr">
              <a:buNone/>
            </a:pPr>
            <a:br>
              <a:rPr lang="en-US" altLang="ja-JP" sz="1500" dirty="0">
                <a:solidFill>
                  <a:schemeClr val="bg1"/>
                </a:solidFill>
                <a:latin typeface="Lato Light" panose="020F0302020204030203" pitchFamily="34" charset="0"/>
                <a:cs typeface="Arial" panose="020B0604020202020204" pitchFamily="34" charset="0"/>
              </a:rPr>
            </a:br>
            <a:endParaRPr lang="en-US" altLang="ja-JP" sz="1500" dirty="0">
              <a:solidFill>
                <a:schemeClr val="bg1"/>
              </a:solidFill>
              <a:latin typeface="Lato Light" panose="020F0302020204030203" pitchFamily="34" charset="0"/>
              <a:cs typeface="Arial" panose="020B0604020202020204"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https://www.instagram.com/ppthemes/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https://www.facebook.com/ppthemess</a:t>
            </a:r>
            <a:endParaRPr lang="es-CO" altLang="ja-JP"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7">
                  <a:extLst>
                    <a:ext uri="{A12FA001-AC4F-418D-AE19-62706E023703}">
                      <ahyp:hlinkClr xmlns:ahyp="http://schemas.microsoft.com/office/drawing/2018/hyperlinkcolor" val="tx"/>
                    </a:ext>
                  </a:extLst>
                </a:hlinkClick>
              </a:rPr>
              <a:t>https://www.youtube.com/@Ppthemes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8">
                  <a:extLst>
                    <a:ext uri="{A12FA001-AC4F-418D-AE19-62706E023703}">
                      <ahyp:hlinkClr xmlns:ahyp="http://schemas.microsoft.com/office/drawing/2018/hyperlinkcolor" val="tx"/>
                    </a:ext>
                  </a:extLst>
                </a:hlinkClick>
              </a:rPr>
              <a:t>https://www.tiktok.com/@Ppthemes</a:t>
            </a:r>
            <a:r>
              <a:rPr lang="es-CO" altLang="ja-JP" dirty="0">
                <a:solidFill>
                  <a:schemeClr val="bg1"/>
                </a:solidFill>
                <a:latin typeface="Lato Light" panose="020F0302020204030203" pitchFamily="34" charset="0"/>
                <a:cs typeface="Arial" panose="020B0604020202020204" pitchFamily="34" charset="0"/>
              </a:rPr>
              <a:t> </a:t>
            </a:r>
          </a:p>
          <a:p>
            <a:pPr algn="ctr"/>
            <a:endParaRPr lang="es-CO" altLang="ja-JP" sz="900" dirty="0">
              <a:solidFill>
                <a:schemeClr val="bg1"/>
              </a:solidFill>
              <a:latin typeface="Lato Light" panose="020F0302020204030203" pitchFamily="34" charset="0"/>
              <a:cs typeface="Arial" panose="020B0604020202020204" pitchFamily="34" charset="0"/>
            </a:endParaRPr>
          </a:p>
          <a:p>
            <a:pPr algn="ctr"/>
            <a:endParaRPr lang="es-CO" altLang="ja-JP" sz="9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7"/>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6"/>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9"/>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8"/>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8"/>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5"/>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5"/>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7"/>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7"/>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rma libre 7"/>
          <p:cNvSpPr/>
          <p:nvPr/>
        </p:nvSpPr>
        <p:spPr>
          <a:xfrm>
            <a:off x="0" y="0"/>
            <a:ext cx="8267700" cy="6858000"/>
          </a:xfrm>
          <a:custGeom>
            <a:avLst/>
            <a:gdLst>
              <a:gd name="connsiteX0" fmla="*/ 3076575 w 8610600"/>
              <a:gd name="connsiteY0" fmla="*/ 0 h 6991350"/>
              <a:gd name="connsiteX1" fmla="*/ 8610600 w 8610600"/>
              <a:gd name="connsiteY1" fmla="*/ 5019675 h 6991350"/>
              <a:gd name="connsiteX2" fmla="*/ 8175709 w 8610600"/>
              <a:gd name="connsiteY2" fmla="*/ 6973559 h 6991350"/>
              <a:gd name="connsiteX3" fmla="*/ 8166842 w 8610600"/>
              <a:gd name="connsiteY3" fmla="*/ 6991350 h 6991350"/>
              <a:gd name="connsiteX4" fmla="*/ 0 w 8610600"/>
              <a:gd name="connsiteY4" fmla="*/ 6991350 h 6991350"/>
              <a:gd name="connsiteX5" fmla="*/ 0 w 8610600"/>
              <a:gd name="connsiteY5" fmla="*/ 847076 h 6991350"/>
              <a:gd name="connsiteX6" fmla="*/ 206982 w 8610600"/>
              <a:gd name="connsiteY6" fmla="*/ 726715 h 6991350"/>
              <a:gd name="connsiteX7" fmla="*/ 3076575 w 8610600"/>
              <a:gd name="connsiteY7" fmla="*/ 0 h 6991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610600" h="6991350">
                <a:moveTo>
                  <a:pt x="3076575" y="0"/>
                </a:moveTo>
                <a:cubicBezTo>
                  <a:pt x="6132933" y="0"/>
                  <a:pt x="8610600" y="2247385"/>
                  <a:pt x="8610600" y="5019675"/>
                </a:cubicBezTo>
                <a:cubicBezTo>
                  <a:pt x="8610600" y="5712748"/>
                  <a:pt x="8455746" y="6373014"/>
                  <a:pt x="8175709" y="6973559"/>
                </a:cubicBezTo>
                <a:lnTo>
                  <a:pt x="8166842" y="6991350"/>
                </a:lnTo>
                <a:lnTo>
                  <a:pt x="0" y="6991350"/>
                </a:lnTo>
                <a:lnTo>
                  <a:pt x="0" y="847076"/>
                </a:lnTo>
                <a:lnTo>
                  <a:pt x="206982" y="726715"/>
                </a:lnTo>
                <a:cubicBezTo>
                  <a:pt x="1043710" y="265560"/>
                  <a:pt x="2025952" y="0"/>
                  <a:pt x="3076575" y="0"/>
                </a:cubicBezTo>
                <a:close/>
              </a:path>
            </a:pathLst>
          </a:cu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rma libre 4"/>
          <p:cNvSpPr/>
          <p:nvPr/>
        </p:nvSpPr>
        <p:spPr>
          <a:xfrm>
            <a:off x="8801100" y="4000500"/>
            <a:ext cx="3390900" cy="2857500"/>
          </a:xfrm>
          <a:custGeom>
            <a:avLst/>
            <a:gdLst>
              <a:gd name="connsiteX0" fmla="*/ 2857500 w 3390900"/>
              <a:gd name="connsiteY0" fmla="*/ 0 h 2857500"/>
              <a:gd name="connsiteX1" fmla="*/ 3149663 w 3390900"/>
              <a:gd name="connsiteY1" fmla="*/ 14753 h 2857500"/>
              <a:gd name="connsiteX2" fmla="*/ 3390900 w 3390900"/>
              <a:gd name="connsiteY2" fmla="*/ 51570 h 2857500"/>
              <a:gd name="connsiteX3" fmla="*/ 3390900 w 3390900"/>
              <a:gd name="connsiteY3" fmla="*/ 2857500 h 2857500"/>
              <a:gd name="connsiteX4" fmla="*/ 0 w 3390900"/>
              <a:gd name="connsiteY4" fmla="*/ 2857500 h 2857500"/>
              <a:gd name="connsiteX5" fmla="*/ 2857500 w 3390900"/>
              <a:gd name="connsiteY5" fmla="*/ 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90900" h="2857500">
                <a:moveTo>
                  <a:pt x="2857500" y="0"/>
                </a:moveTo>
                <a:cubicBezTo>
                  <a:pt x="2956135" y="0"/>
                  <a:pt x="3053602" y="4998"/>
                  <a:pt x="3149663" y="14753"/>
                </a:cubicBezTo>
                <a:lnTo>
                  <a:pt x="3390900" y="51570"/>
                </a:lnTo>
                <a:lnTo>
                  <a:pt x="3390900" y="2857500"/>
                </a:lnTo>
                <a:lnTo>
                  <a:pt x="0" y="2857500"/>
                </a:lnTo>
                <a:cubicBezTo>
                  <a:pt x="0" y="1279346"/>
                  <a:pt x="1279346" y="0"/>
                  <a:pt x="2857500" y="0"/>
                </a:cubicBezTo>
                <a:close/>
              </a:path>
            </a:pathLst>
          </a:cu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Marcador de posición de imagen 10"/>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 b="7"/>
          <a:stretch>
            <a:fillRect/>
          </a:stretch>
        </p:blipFill>
        <p:spPr>
          <a:ln>
            <a:noFill/>
          </a:ln>
        </p:spPr>
      </p:pic>
      <p:sp>
        <p:nvSpPr>
          <p:cNvPr id="12" name="TextBox 142">
            <a:extLst>
              <a:ext uri="{FF2B5EF4-FFF2-40B4-BE49-F238E27FC236}">
                <a16:creationId xmlns:a16="http://schemas.microsoft.com/office/drawing/2014/main" id="{3AF07756-8756-4379-96E2-BC4F24D757D4}"/>
              </a:ext>
            </a:extLst>
          </p:cNvPr>
          <p:cNvSpPr txBox="1"/>
          <p:nvPr/>
        </p:nvSpPr>
        <p:spPr>
          <a:xfrm>
            <a:off x="7422039" y="1291001"/>
            <a:ext cx="4769962" cy="707886"/>
          </a:xfrm>
          <a:prstGeom prst="rect">
            <a:avLst/>
          </a:prstGeom>
          <a:noFill/>
        </p:spPr>
        <p:txBody>
          <a:bodyPr wrap="square" rtlCol="0">
            <a:spAutoFit/>
          </a:bodyPr>
          <a:lstStyle/>
          <a:p>
            <a:r>
              <a:rPr lang="en-US" sz="4000" b="1" i="1" dirty="0">
                <a:solidFill>
                  <a:schemeClr val="accent1"/>
                </a:solidFill>
                <a:latin typeface="Montserrat Black" pitchFamily="2" charset="77"/>
              </a:rPr>
              <a:t>PROFESSIONAL</a:t>
            </a:r>
            <a:endParaRPr lang="en-US" sz="4000" b="1" i="1" dirty="0">
              <a:solidFill>
                <a:srgbClr val="FFAC32"/>
              </a:solidFill>
              <a:latin typeface="Montserrat Black" pitchFamily="2" charset="77"/>
            </a:endParaRPr>
          </a:p>
        </p:txBody>
      </p:sp>
      <p:sp>
        <p:nvSpPr>
          <p:cNvPr id="13" name="TextBox 143">
            <a:extLst>
              <a:ext uri="{FF2B5EF4-FFF2-40B4-BE49-F238E27FC236}">
                <a16:creationId xmlns:a16="http://schemas.microsoft.com/office/drawing/2014/main" id="{77A15A3E-4FCF-4E67-9CE4-50CD29A30A59}"/>
              </a:ext>
            </a:extLst>
          </p:cNvPr>
          <p:cNvSpPr txBox="1"/>
          <p:nvPr/>
        </p:nvSpPr>
        <p:spPr>
          <a:xfrm>
            <a:off x="7479189" y="1933191"/>
            <a:ext cx="4712812" cy="523220"/>
          </a:xfrm>
          <a:prstGeom prst="rect">
            <a:avLst/>
          </a:prstGeom>
          <a:noFill/>
        </p:spPr>
        <p:txBody>
          <a:bodyPr wrap="square" rtlCol="0">
            <a:spAutoFit/>
          </a:bodyPr>
          <a:lstStyle/>
          <a:p>
            <a:r>
              <a:rPr lang="en-US" sz="2800" b="1" dirty="0">
                <a:solidFill>
                  <a:schemeClr val="accent2">
                    <a:lumMod val="50000"/>
                  </a:schemeClr>
                </a:solidFill>
                <a:latin typeface="Lato" panose="020F0502020204030203" pitchFamily="34" charset="0"/>
              </a:rPr>
              <a:t>POWERPOINT</a:t>
            </a:r>
            <a:r>
              <a:rPr lang="es-CO" sz="2800" b="1" dirty="0">
                <a:solidFill>
                  <a:srgbClr val="993BC7"/>
                </a:solidFill>
                <a:latin typeface="Lato" panose="020F0502020204030203" pitchFamily="34" charset="0"/>
              </a:rPr>
              <a:t> </a:t>
            </a:r>
            <a:r>
              <a:rPr lang="es-CO" sz="2800" b="1" dirty="0">
                <a:solidFill>
                  <a:schemeClr val="accent4"/>
                </a:solidFill>
                <a:latin typeface="Lato" panose="020F0502020204030203" pitchFamily="34" charset="0"/>
              </a:rPr>
              <a:t>TEMPLATE</a:t>
            </a:r>
            <a:endParaRPr lang="en-US" sz="2800" b="1" dirty="0">
              <a:solidFill>
                <a:schemeClr val="accent4"/>
              </a:solidFill>
              <a:latin typeface="Lato" panose="020F0502020204030203" pitchFamily="34" charset="0"/>
            </a:endParaRPr>
          </a:p>
        </p:txBody>
      </p:sp>
      <p:sp>
        <p:nvSpPr>
          <p:cNvPr id="14" name="TextBox 143">
            <a:extLst>
              <a:ext uri="{FF2B5EF4-FFF2-40B4-BE49-F238E27FC236}">
                <a16:creationId xmlns:a16="http://schemas.microsoft.com/office/drawing/2014/main" id="{77A15A3E-4FCF-4E67-9CE4-50CD29A30A59}"/>
              </a:ext>
            </a:extLst>
          </p:cNvPr>
          <p:cNvSpPr txBox="1"/>
          <p:nvPr/>
        </p:nvSpPr>
        <p:spPr>
          <a:xfrm>
            <a:off x="7460139" y="923541"/>
            <a:ext cx="4369912" cy="523220"/>
          </a:xfrm>
          <a:prstGeom prst="rect">
            <a:avLst/>
          </a:prstGeom>
          <a:noFill/>
        </p:spPr>
        <p:txBody>
          <a:bodyPr wrap="square" rtlCol="0">
            <a:spAutoFit/>
          </a:bodyPr>
          <a:lstStyle/>
          <a:p>
            <a:pPr algn="r"/>
            <a:r>
              <a:rPr lang="en-US" sz="2800" b="1" dirty="0">
                <a:solidFill>
                  <a:schemeClr val="accent4"/>
                </a:solidFill>
                <a:latin typeface="Lato" panose="020F0502020204030203" pitchFamily="34" charset="0"/>
              </a:rPr>
              <a:t>PPTHEMES</a:t>
            </a:r>
          </a:p>
        </p:txBody>
      </p:sp>
      <p:grpSp>
        <p:nvGrpSpPr>
          <p:cNvPr id="15" name="Grupo 34">
            <a:extLst>
              <a:ext uri="{FF2B5EF4-FFF2-40B4-BE49-F238E27FC236}">
                <a16:creationId xmlns:a16="http://schemas.microsoft.com/office/drawing/2014/main" id="{1D956C9B-D6F9-C104-38FE-FDCFBF4B42AD}"/>
              </a:ext>
            </a:extLst>
          </p:cNvPr>
          <p:cNvGrpSpPr/>
          <p:nvPr/>
        </p:nvGrpSpPr>
        <p:grpSpPr>
          <a:xfrm>
            <a:off x="10000723" y="5098442"/>
            <a:ext cx="1765828" cy="1200916"/>
            <a:chOff x="1716263" y="4842710"/>
            <a:chExt cx="1765828" cy="1200916"/>
          </a:xfrm>
        </p:grpSpPr>
        <p:grpSp>
          <p:nvGrpSpPr>
            <p:cNvPr id="16" name="Grupo 94">
              <a:extLst>
                <a:ext uri="{FF2B5EF4-FFF2-40B4-BE49-F238E27FC236}">
                  <a16:creationId xmlns:a16="http://schemas.microsoft.com/office/drawing/2014/main" id="{3374EF99-1D29-1A9D-EA10-3571B465796E}"/>
                </a:ext>
              </a:extLst>
            </p:cNvPr>
            <p:cNvGrpSpPr/>
            <p:nvPr/>
          </p:nvGrpSpPr>
          <p:grpSpPr>
            <a:xfrm>
              <a:off x="1769883" y="5313889"/>
              <a:ext cx="1711865" cy="729737"/>
              <a:chOff x="5156551" y="3798933"/>
              <a:chExt cx="1711865" cy="729737"/>
            </a:xfrm>
          </p:grpSpPr>
          <p:grpSp>
            <p:nvGrpSpPr>
              <p:cNvPr id="18" name="Grupo 95">
                <a:extLst>
                  <a:ext uri="{FF2B5EF4-FFF2-40B4-BE49-F238E27FC236}">
                    <a16:creationId xmlns:a16="http://schemas.microsoft.com/office/drawing/2014/main" id="{2EC3156C-1F81-BBAF-882E-F9580FC1CB78}"/>
                  </a:ext>
                </a:extLst>
              </p:cNvPr>
              <p:cNvGrpSpPr/>
              <p:nvPr/>
            </p:nvGrpSpPr>
            <p:grpSpPr>
              <a:xfrm>
                <a:off x="5211071" y="3798933"/>
                <a:ext cx="1657345" cy="311120"/>
                <a:chOff x="5211071" y="3798933"/>
                <a:chExt cx="1657345" cy="311120"/>
              </a:xfrm>
            </p:grpSpPr>
            <p:grpSp>
              <p:nvGrpSpPr>
                <p:cNvPr id="20" name="Группа 1467">
                  <a:extLst>
                    <a:ext uri="{FF2B5EF4-FFF2-40B4-BE49-F238E27FC236}">
                      <a16:creationId xmlns:a16="http://schemas.microsoft.com/office/drawing/2014/main" id="{10795E09-382A-C174-2EDF-DE6542453E67}"/>
                    </a:ext>
                  </a:extLst>
                </p:cNvPr>
                <p:cNvGrpSpPr>
                  <a:grpSpLocks noChangeAspect="1"/>
                </p:cNvGrpSpPr>
                <p:nvPr/>
              </p:nvGrpSpPr>
              <p:grpSpPr bwMode="auto">
                <a:xfrm>
                  <a:off x="6560223" y="3800536"/>
                  <a:ext cx="308193" cy="309517"/>
                  <a:chOff x="1398588" y="1611313"/>
                  <a:chExt cx="1108075" cy="1112838"/>
                </a:xfrm>
                <a:effectLst>
                  <a:outerShdw blurRad="279400" dist="127000" dir="2700000" algn="tl" rotWithShape="0">
                    <a:prstClr val="black">
                      <a:alpha val="31000"/>
                    </a:prstClr>
                  </a:outerShdw>
                </a:effectLst>
              </p:grpSpPr>
              <p:sp>
                <p:nvSpPr>
                  <p:cNvPr id="34" name="Oval 1207">
                    <a:extLst>
                      <a:ext uri="{FF2B5EF4-FFF2-40B4-BE49-F238E27FC236}">
                        <a16:creationId xmlns:a16="http://schemas.microsoft.com/office/drawing/2014/main" id="{A7AE1537-D8A7-FB84-A06F-0C85E47F5251}"/>
                      </a:ext>
                    </a:extLst>
                  </p:cNvPr>
                  <p:cNvSpPr>
                    <a:spLocks noChangeArrowheads="1"/>
                  </p:cNvSpPr>
                  <p:nvPr/>
                </p:nvSpPr>
                <p:spPr bwMode="auto">
                  <a:xfrm>
                    <a:off x="1398588" y="1611313"/>
                    <a:ext cx="1108075" cy="1112838"/>
                  </a:xfrm>
                  <a:prstGeom prst="ellipse">
                    <a:avLst/>
                  </a:pr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a:solidFill>
                        <a:schemeClr val="bg2"/>
                      </a:solidFill>
                    </a:endParaRPr>
                  </a:p>
                </p:txBody>
              </p:sp>
              <p:sp>
                <p:nvSpPr>
                  <p:cNvPr id="35" name="Freeform 1208">
                    <a:extLst>
                      <a:ext uri="{FF2B5EF4-FFF2-40B4-BE49-F238E27FC236}">
                        <a16:creationId xmlns:a16="http://schemas.microsoft.com/office/drawing/2014/main" id="{BA8276CF-88D2-04EB-DDA9-3091F47E621B}"/>
                      </a:ext>
                    </a:extLst>
                  </p:cNvPr>
                  <p:cNvSpPr>
                    <a:spLocks/>
                  </p:cNvSpPr>
                  <p:nvPr/>
                </p:nvSpPr>
                <p:spPr bwMode="auto">
                  <a:xfrm>
                    <a:off x="1774824" y="1824039"/>
                    <a:ext cx="354013" cy="685801"/>
                  </a:xfrm>
                  <a:custGeom>
                    <a:avLst/>
                    <a:gdLst>
                      <a:gd name="T0" fmla="*/ 354012 w 93"/>
                      <a:gd name="T1" fmla="*/ 114300 h 180"/>
                      <a:gd name="T2" fmla="*/ 289300 w 93"/>
                      <a:gd name="T3" fmla="*/ 114300 h 180"/>
                      <a:gd name="T4" fmla="*/ 228395 w 93"/>
                      <a:gd name="T5" fmla="*/ 171450 h 180"/>
                      <a:gd name="T6" fmla="*/ 228395 w 93"/>
                      <a:gd name="T7" fmla="*/ 251460 h 180"/>
                      <a:gd name="T8" fmla="*/ 350205 w 93"/>
                      <a:gd name="T9" fmla="*/ 251460 h 180"/>
                      <a:gd name="T10" fmla="*/ 334979 w 93"/>
                      <a:gd name="T11" fmla="*/ 373380 h 180"/>
                      <a:gd name="T12" fmla="*/ 228395 w 93"/>
                      <a:gd name="T13" fmla="*/ 373380 h 180"/>
                      <a:gd name="T14" fmla="*/ 228395 w 93"/>
                      <a:gd name="T15" fmla="*/ 685800 h 180"/>
                      <a:gd name="T16" fmla="*/ 102778 w 93"/>
                      <a:gd name="T17" fmla="*/ 685800 h 180"/>
                      <a:gd name="T18" fmla="*/ 102778 w 93"/>
                      <a:gd name="T19" fmla="*/ 373380 h 180"/>
                      <a:gd name="T20" fmla="*/ 0 w 93"/>
                      <a:gd name="T21" fmla="*/ 373380 h 180"/>
                      <a:gd name="T22" fmla="*/ 0 w 93"/>
                      <a:gd name="T23" fmla="*/ 251460 h 180"/>
                      <a:gd name="T24" fmla="*/ 102778 w 93"/>
                      <a:gd name="T25" fmla="*/ 251460 h 180"/>
                      <a:gd name="T26" fmla="*/ 102778 w 93"/>
                      <a:gd name="T27" fmla="*/ 160020 h 180"/>
                      <a:gd name="T28" fmla="*/ 262654 w 93"/>
                      <a:gd name="T29" fmla="*/ 0 h 180"/>
                      <a:gd name="T30" fmla="*/ 354012 w 93"/>
                      <a:gd name="T31" fmla="*/ 3810 h 180"/>
                      <a:gd name="T32" fmla="*/ 354012 w 93"/>
                      <a:gd name="T33" fmla="*/ 114300 h 18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93" h="180">
                        <a:moveTo>
                          <a:pt x="93" y="30"/>
                        </a:moveTo>
                        <a:cubicBezTo>
                          <a:pt x="76" y="30"/>
                          <a:pt x="76" y="30"/>
                          <a:pt x="76" y="30"/>
                        </a:cubicBezTo>
                        <a:cubicBezTo>
                          <a:pt x="63" y="30"/>
                          <a:pt x="60" y="36"/>
                          <a:pt x="60" y="45"/>
                        </a:cubicBezTo>
                        <a:cubicBezTo>
                          <a:pt x="60" y="66"/>
                          <a:pt x="60" y="66"/>
                          <a:pt x="60" y="66"/>
                        </a:cubicBezTo>
                        <a:cubicBezTo>
                          <a:pt x="92" y="66"/>
                          <a:pt x="92" y="66"/>
                          <a:pt x="92" y="66"/>
                        </a:cubicBezTo>
                        <a:cubicBezTo>
                          <a:pt x="88" y="98"/>
                          <a:pt x="88" y="98"/>
                          <a:pt x="88" y="98"/>
                        </a:cubicBezTo>
                        <a:cubicBezTo>
                          <a:pt x="60" y="98"/>
                          <a:pt x="60" y="98"/>
                          <a:pt x="60" y="98"/>
                        </a:cubicBezTo>
                        <a:cubicBezTo>
                          <a:pt x="60" y="180"/>
                          <a:pt x="60" y="180"/>
                          <a:pt x="60" y="180"/>
                        </a:cubicBezTo>
                        <a:cubicBezTo>
                          <a:pt x="27" y="180"/>
                          <a:pt x="27" y="180"/>
                          <a:pt x="27" y="180"/>
                        </a:cubicBezTo>
                        <a:cubicBezTo>
                          <a:pt x="27" y="98"/>
                          <a:pt x="27" y="98"/>
                          <a:pt x="27" y="98"/>
                        </a:cubicBezTo>
                        <a:cubicBezTo>
                          <a:pt x="0" y="98"/>
                          <a:pt x="0" y="98"/>
                          <a:pt x="0" y="98"/>
                        </a:cubicBezTo>
                        <a:cubicBezTo>
                          <a:pt x="0" y="66"/>
                          <a:pt x="0" y="66"/>
                          <a:pt x="0" y="66"/>
                        </a:cubicBezTo>
                        <a:cubicBezTo>
                          <a:pt x="27" y="66"/>
                          <a:pt x="27" y="66"/>
                          <a:pt x="27" y="66"/>
                        </a:cubicBezTo>
                        <a:cubicBezTo>
                          <a:pt x="27" y="42"/>
                          <a:pt x="27" y="42"/>
                          <a:pt x="27" y="42"/>
                        </a:cubicBezTo>
                        <a:cubicBezTo>
                          <a:pt x="27" y="15"/>
                          <a:pt x="44" y="0"/>
                          <a:pt x="69" y="0"/>
                        </a:cubicBezTo>
                        <a:cubicBezTo>
                          <a:pt x="80" y="0"/>
                          <a:pt x="90" y="1"/>
                          <a:pt x="93" y="1"/>
                        </a:cubicBezTo>
                        <a:lnTo>
                          <a:pt x="93" y="3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2"/>
                      </a:solidFill>
                      <a:latin typeface="Montserrat Light" panose="00000400000000000000" pitchFamily="50" charset="0"/>
                    </a:endParaRPr>
                  </a:p>
                </p:txBody>
              </p:sp>
            </p:grpSp>
            <p:grpSp>
              <p:nvGrpSpPr>
                <p:cNvPr id="21" name="Группа 1470">
                  <a:extLst>
                    <a:ext uri="{FF2B5EF4-FFF2-40B4-BE49-F238E27FC236}">
                      <a16:creationId xmlns:a16="http://schemas.microsoft.com/office/drawing/2014/main" id="{96DE34B6-9EE0-482F-4535-D138EAC43CF9}"/>
                    </a:ext>
                  </a:extLst>
                </p:cNvPr>
                <p:cNvGrpSpPr>
                  <a:grpSpLocks noChangeAspect="1"/>
                </p:cNvGrpSpPr>
                <p:nvPr/>
              </p:nvGrpSpPr>
              <p:grpSpPr bwMode="auto">
                <a:xfrm>
                  <a:off x="5659921" y="3798933"/>
                  <a:ext cx="309076" cy="309517"/>
                  <a:chOff x="4791075" y="1611313"/>
                  <a:chExt cx="1111250" cy="1112838"/>
                </a:xfrm>
                <a:effectLst>
                  <a:outerShdw blurRad="279400" dist="127000" dir="2700000" algn="tl" rotWithShape="0">
                    <a:prstClr val="black">
                      <a:alpha val="31000"/>
                    </a:prstClr>
                  </a:outerShdw>
                </a:effectLst>
              </p:grpSpPr>
              <p:sp>
                <p:nvSpPr>
                  <p:cNvPr id="31" name="Oval 1222">
                    <a:extLst>
                      <a:ext uri="{FF2B5EF4-FFF2-40B4-BE49-F238E27FC236}">
                        <a16:creationId xmlns:a16="http://schemas.microsoft.com/office/drawing/2014/main" id="{9A1A461F-1597-0B0F-7E27-E5CD77670DFD}"/>
                      </a:ext>
                    </a:extLst>
                  </p:cNvPr>
                  <p:cNvSpPr>
                    <a:spLocks noChangeArrowheads="1"/>
                  </p:cNvSpPr>
                  <p:nvPr/>
                </p:nvSpPr>
                <p:spPr bwMode="auto">
                  <a:xfrm>
                    <a:off x="4791075" y="1611313"/>
                    <a:ext cx="1111250" cy="1112838"/>
                  </a:xfrm>
                  <a:prstGeom prst="ellipse">
                    <a:avLst/>
                  </a:pr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a:solidFill>
                        <a:schemeClr val="bg2"/>
                      </a:solidFill>
                    </a:endParaRPr>
                  </a:p>
                </p:txBody>
              </p:sp>
              <p:sp>
                <p:nvSpPr>
                  <p:cNvPr id="32" name="Freeform 1223">
                    <a:extLst>
                      <a:ext uri="{FF2B5EF4-FFF2-40B4-BE49-F238E27FC236}">
                        <a16:creationId xmlns:a16="http://schemas.microsoft.com/office/drawing/2014/main" id="{758E68DB-321C-D5A6-FF34-078C7B54FCB4}"/>
                      </a:ext>
                    </a:extLst>
                  </p:cNvPr>
                  <p:cNvSpPr>
                    <a:spLocks/>
                  </p:cNvSpPr>
                  <p:nvPr/>
                </p:nvSpPr>
                <p:spPr bwMode="auto">
                  <a:xfrm>
                    <a:off x="4981575" y="1908175"/>
                    <a:ext cx="730250" cy="514350"/>
                  </a:xfrm>
                  <a:custGeom>
                    <a:avLst/>
                    <a:gdLst>
                      <a:gd name="T0" fmla="*/ 715036 w 192"/>
                      <a:gd name="T1" fmla="*/ 80010 h 135"/>
                      <a:gd name="T2" fmla="*/ 650379 w 192"/>
                      <a:gd name="T3" fmla="*/ 15240 h 135"/>
                      <a:gd name="T4" fmla="*/ 365125 w 192"/>
                      <a:gd name="T5" fmla="*/ 0 h 135"/>
                      <a:gd name="T6" fmla="*/ 79871 w 192"/>
                      <a:gd name="T7" fmla="*/ 15240 h 135"/>
                      <a:gd name="T8" fmla="*/ 15214 w 192"/>
                      <a:gd name="T9" fmla="*/ 80010 h 135"/>
                      <a:gd name="T10" fmla="*/ 0 w 192"/>
                      <a:gd name="T11" fmla="*/ 259080 h 135"/>
                      <a:gd name="T12" fmla="*/ 15214 w 192"/>
                      <a:gd name="T13" fmla="*/ 434340 h 135"/>
                      <a:gd name="T14" fmla="*/ 79871 w 192"/>
                      <a:gd name="T15" fmla="*/ 499110 h 135"/>
                      <a:gd name="T16" fmla="*/ 365125 w 192"/>
                      <a:gd name="T17" fmla="*/ 514350 h 135"/>
                      <a:gd name="T18" fmla="*/ 650379 w 192"/>
                      <a:gd name="T19" fmla="*/ 499110 h 135"/>
                      <a:gd name="T20" fmla="*/ 715036 w 192"/>
                      <a:gd name="T21" fmla="*/ 434340 h 135"/>
                      <a:gd name="T22" fmla="*/ 730250 w 192"/>
                      <a:gd name="T23" fmla="*/ 259080 h 135"/>
                      <a:gd name="T24" fmla="*/ 715036 w 192"/>
                      <a:gd name="T25" fmla="*/ 80010 h 1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92" h="135">
                        <a:moveTo>
                          <a:pt x="188" y="21"/>
                        </a:moveTo>
                        <a:cubicBezTo>
                          <a:pt x="186" y="13"/>
                          <a:pt x="180" y="7"/>
                          <a:pt x="171" y="4"/>
                        </a:cubicBezTo>
                        <a:cubicBezTo>
                          <a:pt x="156" y="0"/>
                          <a:pt x="96" y="0"/>
                          <a:pt x="96" y="0"/>
                        </a:cubicBezTo>
                        <a:cubicBezTo>
                          <a:pt x="96" y="0"/>
                          <a:pt x="36" y="0"/>
                          <a:pt x="21" y="4"/>
                        </a:cubicBezTo>
                        <a:cubicBezTo>
                          <a:pt x="12" y="7"/>
                          <a:pt x="6" y="13"/>
                          <a:pt x="4" y="21"/>
                        </a:cubicBezTo>
                        <a:cubicBezTo>
                          <a:pt x="0" y="37"/>
                          <a:pt x="0" y="68"/>
                          <a:pt x="0" y="68"/>
                        </a:cubicBezTo>
                        <a:cubicBezTo>
                          <a:pt x="0" y="68"/>
                          <a:pt x="0" y="99"/>
                          <a:pt x="4" y="114"/>
                        </a:cubicBezTo>
                        <a:cubicBezTo>
                          <a:pt x="6" y="123"/>
                          <a:pt x="12" y="129"/>
                          <a:pt x="21" y="131"/>
                        </a:cubicBezTo>
                        <a:cubicBezTo>
                          <a:pt x="36" y="135"/>
                          <a:pt x="96" y="135"/>
                          <a:pt x="96" y="135"/>
                        </a:cubicBezTo>
                        <a:cubicBezTo>
                          <a:pt x="96" y="135"/>
                          <a:pt x="156" y="135"/>
                          <a:pt x="171" y="131"/>
                        </a:cubicBezTo>
                        <a:cubicBezTo>
                          <a:pt x="180" y="129"/>
                          <a:pt x="186" y="123"/>
                          <a:pt x="188" y="114"/>
                        </a:cubicBezTo>
                        <a:cubicBezTo>
                          <a:pt x="192" y="99"/>
                          <a:pt x="192" y="68"/>
                          <a:pt x="192" y="68"/>
                        </a:cubicBezTo>
                        <a:cubicBezTo>
                          <a:pt x="192" y="68"/>
                          <a:pt x="192" y="37"/>
                          <a:pt x="188"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2"/>
                      </a:solidFill>
                      <a:latin typeface="Montserrat Light" panose="00000400000000000000" pitchFamily="50" charset="0"/>
                    </a:endParaRPr>
                  </a:p>
                </p:txBody>
              </p:sp>
              <p:sp>
                <p:nvSpPr>
                  <p:cNvPr id="33" name="Freeform 1224">
                    <a:extLst>
                      <a:ext uri="{FF2B5EF4-FFF2-40B4-BE49-F238E27FC236}">
                        <a16:creationId xmlns:a16="http://schemas.microsoft.com/office/drawing/2014/main" id="{F5A2CBAC-4BBB-ED5E-008C-6A6EC8C583BC}"/>
                      </a:ext>
                    </a:extLst>
                  </p:cNvPr>
                  <p:cNvSpPr>
                    <a:spLocks/>
                  </p:cNvSpPr>
                  <p:nvPr/>
                </p:nvSpPr>
                <p:spPr bwMode="auto">
                  <a:xfrm>
                    <a:off x="5273674" y="2057402"/>
                    <a:ext cx="190498" cy="220664"/>
                  </a:xfrm>
                  <a:custGeom>
                    <a:avLst/>
                    <a:gdLst>
                      <a:gd name="T0" fmla="*/ 0 w 120"/>
                      <a:gd name="T1" fmla="*/ 220663 h 139"/>
                      <a:gd name="T2" fmla="*/ 190500 w 120"/>
                      <a:gd name="T3" fmla="*/ 109538 h 139"/>
                      <a:gd name="T4" fmla="*/ 0 w 120"/>
                      <a:gd name="T5" fmla="*/ 0 h 139"/>
                      <a:gd name="T6" fmla="*/ 0 w 120"/>
                      <a:gd name="T7" fmla="*/ 220663 h 13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20" h="139">
                        <a:moveTo>
                          <a:pt x="0" y="139"/>
                        </a:moveTo>
                        <a:lnTo>
                          <a:pt x="120" y="69"/>
                        </a:lnTo>
                        <a:lnTo>
                          <a:pt x="0" y="0"/>
                        </a:lnTo>
                        <a:lnTo>
                          <a:pt x="0" y="139"/>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2"/>
                      </a:solidFill>
                      <a:latin typeface="Montserrat Light" panose="00000400000000000000" pitchFamily="50" charset="0"/>
                    </a:endParaRPr>
                  </a:p>
                </p:txBody>
              </p:sp>
            </p:grpSp>
            <p:grpSp>
              <p:nvGrpSpPr>
                <p:cNvPr id="22" name="Группа 1468">
                  <a:extLst>
                    <a:ext uri="{FF2B5EF4-FFF2-40B4-BE49-F238E27FC236}">
                      <a16:creationId xmlns:a16="http://schemas.microsoft.com/office/drawing/2014/main" id="{8CE0C2E0-9FC3-D5AE-AB34-35CB50867BD1}"/>
                    </a:ext>
                  </a:extLst>
                </p:cNvPr>
                <p:cNvGrpSpPr>
                  <a:grpSpLocks noChangeAspect="1"/>
                </p:cNvGrpSpPr>
                <p:nvPr/>
              </p:nvGrpSpPr>
              <p:grpSpPr bwMode="auto">
                <a:xfrm>
                  <a:off x="5211071" y="3799975"/>
                  <a:ext cx="308192" cy="309517"/>
                  <a:chOff x="1398588" y="3241675"/>
                  <a:chExt cx="1108075" cy="1112838"/>
                </a:xfrm>
                <a:effectLst>
                  <a:outerShdw blurRad="279400" dist="127000" dir="2700000" algn="tl" rotWithShape="0">
                    <a:prstClr val="black">
                      <a:alpha val="31000"/>
                    </a:prstClr>
                  </a:outerShdw>
                </a:effectLst>
              </p:grpSpPr>
              <p:sp>
                <p:nvSpPr>
                  <p:cNvPr id="29" name="Oval 1226">
                    <a:extLst>
                      <a:ext uri="{FF2B5EF4-FFF2-40B4-BE49-F238E27FC236}">
                        <a16:creationId xmlns:a16="http://schemas.microsoft.com/office/drawing/2014/main" id="{9EBAB008-9F41-7C4B-AE1C-1580A6D55CFB}"/>
                      </a:ext>
                    </a:extLst>
                  </p:cNvPr>
                  <p:cNvSpPr>
                    <a:spLocks noChangeArrowheads="1"/>
                  </p:cNvSpPr>
                  <p:nvPr/>
                </p:nvSpPr>
                <p:spPr bwMode="auto">
                  <a:xfrm>
                    <a:off x="1398588" y="3241675"/>
                    <a:ext cx="1108075" cy="1112838"/>
                  </a:xfrm>
                  <a:prstGeom prst="ellipse">
                    <a:avLst/>
                  </a:pr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a:solidFill>
                        <a:schemeClr val="bg2"/>
                      </a:solidFill>
                    </a:endParaRPr>
                  </a:p>
                </p:txBody>
              </p:sp>
              <p:sp>
                <p:nvSpPr>
                  <p:cNvPr id="30" name="Freeform 1227">
                    <a:extLst>
                      <a:ext uri="{FF2B5EF4-FFF2-40B4-BE49-F238E27FC236}">
                        <a16:creationId xmlns:a16="http://schemas.microsoft.com/office/drawing/2014/main" id="{C9EF3862-E781-B3FE-BF69-D031588EDE01}"/>
                      </a:ext>
                    </a:extLst>
                  </p:cNvPr>
                  <p:cNvSpPr>
                    <a:spLocks noEditPoints="1"/>
                  </p:cNvSpPr>
                  <p:nvPr/>
                </p:nvSpPr>
                <p:spPr bwMode="auto">
                  <a:xfrm>
                    <a:off x="1611313" y="3519488"/>
                    <a:ext cx="681037" cy="557213"/>
                  </a:xfrm>
                  <a:custGeom>
                    <a:avLst/>
                    <a:gdLst>
                      <a:gd name="T0" fmla="*/ 681037 w 179"/>
                      <a:gd name="T1" fmla="*/ 64881 h 146"/>
                      <a:gd name="T2" fmla="*/ 601139 w 179"/>
                      <a:gd name="T3" fmla="*/ 87780 h 146"/>
                      <a:gd name="T4" fmla="*/ 662014 w 179"/>
                      <a:gd name="T5" fmla="*/ 11450 h 146"/>
                      <a:gd name="T6" fmla="*/ 574506 w 179"/>
                      <a:gd name="T7" fmla="*/ 41982 h 146"/>
                      <a:gd name="T8" fmla="*/ 471780 w 179"/>
                      <a:gd name="T9" fmla="*/ 0 h 146"/>
                      <a:gd name="T10" fmla="*/ 331007 w 179"/>
                      <a:gd name="T11" fmla="*/ 141212 h 146"/>
                      <a:gd name="T12" fmla="*/ 334811 w 179"/>
                      <a:gd name="T13" fmla="*/ 171744 h 146"/>
                      <a:gd name="T14" fmla="*/ 45656 w 179"/>
                      <a:gd name="T15" fmla="*/ 26716 h 146"/>
                      <a:gd name="T16" fmla="*/ 26633 w 179"/>
                      <a:gd name="T17" fmla="*/ 95413 h 146"/>
                      <a:gd name="T18" fmla="*/ 91312 w 179"/>
                      <a:gd name="T19" fmla="*/ 213726 h 146"/>
                      <a:gd name="T20" fmla="*/ 26633 w 179"/>
                      <a:gd name="T21" fmla="*/ 194643 h 146"/>
                      <a:gd name="T22" fmla="*/ 26633 w 179"/>
                      <a:gd name="T23" fmla="*/ 198459 h 146"/>
                      <a:gd name="T24" fmla="*/ 136968 w 179"/>
                      <a:gd name="T25" fmla="*/ 335854 h 146"/>
                      <a:gd name="T26" fmla="*/ 102726 w 179"/>
                      <a:gd name="T27" fmla="*/ 339671 h 146"/>
                      <a:gd name="T28" fmla="*/ 76094 w 179"/>
                      <a:gd name="T29" fmla="*/ 335854 h 146"/>
                      <a:gd name="T30" fmla="*/ 205453 w 179"/>
                      <a:gd name="T31" fmla="*/ 435084 h 146"/>
                      <a:gd name="T32" fmla="*/ 30437 w 179"/>
                      <a:gd name="T33" fmla="*/ 496149 h 146"/>
                      <a:gd name="T34" fmla="*/ 0 w 179"/>
                      <a:gd name="T35" fmla="*/ 492332 h 146"/>
                      <a:gd name="T36" fmla="*/ 213062 w 179"/>
                      <a:gd name="T37" fmla="*/ 557213 h 146"/>
                      <a:gd name="T38" fmla="*/ 612553 w 179"/>
                      <a:gd name="T39" fmla="*/ 156478 h 146"/>
                      <a:gd name="T40" fmla="*/ 612553 w 179"/>
                      <a:gd name="T41" fmla="*/ 137395 h 146"/>
                      <a:gd name="T42" fmla="*/ 681037 w 179"/>
                      <a:gd name="T43" fmla="*/ 64881 h 146"/>
                      <a:gd name="T44" fmla="*/ 681037 w 179"/>
                      <a:gd name="T45" fmla="*/ 64881 h 146"/>
                      <a:gd name="T46" fmla="*/ 681037 w 179"/>
                      <a:gd name="T47" fmla="*/ 64881 h 14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79" h="146">
                        <a:moveTo>
                          <a:pt x="179" y="17"/>
                        </a:moveTo>
                        <a:cubicBezTo>
                          <a:pt x="173" y="20"/>
                          <a:pt x="166" y="22"/>
                          <a:pt x="158" y="23"/>
                        </a:cubicBezTo>
                        <a:cubicBezTo>
                          <a:pt x="166" y="18"/>
                          <a:pt x="172" y="11"/>
                          <a:pt x="174" y="3"/>
                        </a:cubicBezTo>
                        <a:cubicBezTo>
                          <a:pt x="167" y="7"/>
                          <a:pt x="159" y="10"/>
                          <a:pt x="151" y="11"/>
                        </a:cubicBezTo>
                        <a:cubicBezTo>
                          <a:pt x="144" y="4"/>
                          <a:pt x="135" y="0"/>
                          <a:pt x="124" y="0"/>
                        </a:cubicBezTo>
                        <a:cubicBezTo>
                          <a:pt x="104" y="0"/>
                          <a:pt x="87" y="16"/>
                          <a:pt x="87" y="37"/>
                        </a:cubicBezTo>
                        <a:cubicBezTo>
                          <a:pt x="87" y="40"/>
                          <a:pt x="88" y="42"/>
                          <a:pt x="88" y="45"/>
                        </a:cubicBezTo>
                        <a:cubicBezTo>
                          <a:pt x="58" y="44"/>
                          <a:pt x="30" y="29"/>
                          <a:pt x="12" y="7"/>
                        </a:cubicBezTo>
                        <a:cubicBezTo>
                          <a:pt x="9" y="12"/>
                          <a:pt x="7" y="18"/>
                          <a:pt x="7" y="25"/>
                        </a:cubicBezTo>
                        <a:cubicBezTo>
                          <a:pt x="7" y="38"/>
                          <a:pt x="14" y="49"/>
                          <a:pt x="24" y="56"/>
                        </a:cubicBezTo>
                        <a:cubicBezTo>
                          <a:pt x="17" y="56"/>
                          <a:pt x="12" y="54"/>
                          <a:pt x="7" y="51"/>
                        </a:cubicBezTo>
                        <a:cubicBezTo>
                          <a:pt x="7" y="51"/>
                          <a:pt x="7" y="52"/>
                          <a:pt x="7" y="52"/>
                        </a:cubicBezTo>
                        <a:cubicBezTo>
                          <a:pt x="7" y="70"/>
                          <a:pt x="20" y="84"/>
                          <a:pt x="36" y="88"/>
                        </a:cubicBezTo>
                        <a:cubicBezTo>
                          <a:pt x="33" y="89"/>
                          <a:pt x="30" y="89"/>
                          <a:pt x="27" y="89"/>
                        </a:cubicBezTo>
                        <a:cubicBezTo>
                          <a:pt x="24" y="89"/>
                          <a:pt x="22" y="89"/>
                          <a:pt x="20" y="88"/>
                        </a:cubicBezTo>
                        <a:cubicBezTo>
                          <a:pt x="24" y="103"/>
                          <a:pt x="38" y="114"/>
                          <a:pt x="54" y="114"/>
                        </a:cubicBezTo>
                        <a:cubicBezTo>
                          <a:pt x="42" y="124"/>
                          <a:pt x="26" y="130"/>
                          <a:pt x="8" y="130"/>
                        </a:cubicBezTo>
                        <a:cubicBezTo>
                          <a:pt x="5" y="130"/>
                          <a:pt x="2" y="130"/>
                          <a:pt x="0" y="129"/>
                        </a:cubicBezTo>
                        <a:cubicBezTo>
                          <a:pt x="16" y="140"/>
                          <a:pt x="35" y="146"/>
                          <a:pt x="56" y="146"/>
                        </a:cubicBezTo>
                        <a:cubicBezTo>
                          <a:pt x="124" y="146"/>
                          <a:pt x="161" y="90"/>
                          <a:pt x="161" y="41"/>
                        </a:cubicBezTo>
                        <a:cubicBezTo>
                          <a:pt x="161" y="39"/>
                          <a:pt x="161" y="38"/>
                          <a:pt x="161" y="36"/>
                        </a:cubicBezTo>
                        <a:cubicBezTo>
                          <a:pt x="168" y="31"/>
                          <a:pt x="174" y="25"/>
                          <a:pt x="179" y="17"/>
                        </a:cubicBezTo>
                        <a:close/>
                        <a:moveTo>
                          <a:pt x="179" y="17"/>
                        </a:moveTo>
                        <a:cubicBezTo>
                          <a:pt x="179" y="17"/>
                          <a:pt x="179" y="17"/>
                          <a:pt x="179" y="17"/>
                        </a:cubicBezTo>
                      </a:path>
                    </a:pathLst>
                  </a:custGeom>
                  <a:solidFill>
                    <a:srgbClr val="F1F2F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2"/>
                      </a:solidFill>
                      <a:latin typeface="Montserrat Light" panose="00000400000000000000" pitchFamily="50" charset="0"/>
                    </a:endParaRPr>
                  </a:p>
                </p:txBody>
              </p:sp>
            </p:grpSp>
            <p:grpSp>
              <p:nvGrpSpPr>
                <p:cNvPr id="23" name="Group 263">
                  <a:extLst>
                    <a:ext uri="{FF2B5EF4-FFF2-40B4-BE49-F238E27FC236}">
                      <a16:creationId xmlns:a16="http://schemas.microsoft.com/office/drawing/2014/main" id="{B8DF7F36-469E-2DCD-98EA-C9BCFE3526C9}"/>
                    </a:ext>
                  </a:extLst>
                </p:cNvPr>
                <p:cNvGrpSpPr>
                  <a:grpSpLocks noChangeAspect="1"/>
                </p:cNvGrpSpPr>
                <p:nvPr/>
              </p:nvGrpSpPr>
              <p:grpSpPr>
                <a:xfrm>
                  <a:off x="6110021" y="3800247"/>
                  <a:ext cx="309517" cy="309517"/>
                  <a:chOff x="1606550" y="2179638"/>
                  <a:chExt cx="1858963" cy="1858962"/>
                </a:xfrm>
              </p:grpSpPr>
              <p:sp>
                <p:nvSpPr>
                  <p:cNvPr id="24" name="Oval 445">
                    <a:extLst>
                      <a:ext uri="{FF2B5EF4-FFF2-40B4-BE49-F238E27FC236}">
                        <a16:creationId xmlns:a16="http://schemas.microsoft.com/office/drawing/2014/main" id="{8F8C7069-26A5-67E4-E07C-F6BA68C4FA9D}"/>
                      </a:ext>
                    </a:extLst>
                  </p:cNvPr>
                  <p:cNvSpPr>
                    <a:spLocks noChangeArrowheads="1"/>
                  </p:cNvSpPr>
                  <p:nvPr/>
                </p:nvSpPr>
                <p:spPr bwMode="auto">
                  <a:xfrm>
                    <a:off x="1606550" y="2179638"/>
                    <a:ext cx="1858963" cy="1858962"/>
                  </a:xfrm>
                  <a:prstGeom prst="ellipse">
                    <a:avLst/>
                  </a:prstGeom>
                  <a:solidFill>
                    <a:schemeClr val="accent4"/>
                  </a:solidFill>
                  <a:ln>
                    <a:noFill/>
                  </a:ln>
                  <a:effectLst/>
                  <a:extLst>
                    <a:ext uri="{91240B29-F687-4F45-9708-019B960494DF}">
                      <a14:hiddenLine xmlns:a14="http://schemas.microsoft.com/office/drawing/2010/main" w="9525">
                        <a:solidFill>
                          <a:srgbClr val="000000"/>
                        </a:solidFill>
                        <a:round/>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lIns="365760" tIns="0" rIns="182880" bIns="1188720" rtlCol="0" anchor="b" anchorCtr="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spcBef>
                        <a:spcPts val="1000"/>
                      </a:spcBef>
                    </a:pPr>
                    <a:endParaRPr lang="ru-RU" altLang="ru-RU" sz="1000">
                      <a:solidFill>
                        <a:schemeClr val="bg2"/>
                      </a:solidFill>
                    </a:endParaRPr>
                  </a:p>
                </p:txBody>
              </p:sp>
              <p:grpSp>
                <p:nvGrpSpPr>
                  <p:cNvPr id="25" name="Group 265">
                    <a:extLst>
                      <a:ext uri="{FF2B5EF4-FFF2-40B4-BE49-F238E27FC236}">
                        <a16:creationId xmlns:a16="http://schemas.microsoft.com/office/drawing/2014/main" id="{6045DA80-DDBC-6267-D453-2C14AF891C53}"/>
                      </a:ext>
                    </a:extLst>
                  </p:cNvPr>
                  <p:cNvGrpSpPr/>
                  <p:nvPr/>
                </p:nvGrpSpPr>
                <p:grpSpPr>
                  <a:xfrm>
                    <a:off x="2027238" y="2597150"/>
                    <a:ext cx="1019175" cy="1023937"/>
                    <a:chOff x="2027238" y="2597150"/>
                    <a:chExt cx="1019175" cy="1023937"/>
                  </a:xfrm>
                </p:grpSpPr>
                <p:sp>
                  <p:nvSpPr>
                    <p:cNvPr id="26" name="Freeform 446">
                      <a:extLst>
                        <a:ext uri="{FF2B5EF4-FFF2-40B4-BE49-F238E27FC236}">
                          <a16:creationId xmlns:a16="http://schemas.microsoft.com/office/drawing/2014/main" id="{7F84961E-C258-5798-D8A4-E44265950B95}"/>
                        </a:ext>
                      </a:extLst>
                    </p:cNvPr>
                    <p:cNvSpPr>
                      <a:spLocks noEditPoints="1"/>
                    </p:cNvSpPr>
                    <p:nvPr/>
                  </p:nvSpPr>
                  <p:spPr bwMode="auto">
                    <a:xfrm>
                      <a:off x="2027238" y="2597150"/>
                      <a:ext cx="1019175" cy="1023937"/>
                    </a:xfrm>
                    <a:custGeom>
                      <a:avLst/>
                      <a:gdLst>
                        <a:gd name="T0" fmla="*/ 726883 w 265"/>
                        <a:gd name="T1" fmla="*/ 0 h 266"/>
                        <a:gd name="T2" fmla="*/ 292292 w 265"/>
                        <a:gd name="T3" fmla="*/ 0 h 266"/>
                        <a:gd name="T4" fmla="*/ 0 w 265"/>
                        <a:gd name="T5" fmla="*/ 296403 h 266"/>
                        <a:gd name="T6" fmla="*/ 0 w 265"/>
                        <a:gd name="T7" fmla="*/ 727535 h 266"/>
                        <a:gd name="T8" fmla="*/ 292292 w 265"/>
                        <a:gd name="T9" fmla="*/ 1023938 h 266"/>
                        <a:gd name="T10" fmla="*/ 726883 w 265"/>
                        <a:gd name="T11" fmla="*/ 1023938 h 266"/>
                        <a:gd name="T12" fmla="*/ 1019175 w 265"/>
                        <a:gd name="T13" fmla="*/ 727535 h 266"/>
                        <a:gd name="T14" fmla="*/ 1019175 w 265"/>
                        <a:gd name="T15" fmla="*/ 296403 h 266"/>
                        <a:gd name="T16" fmla="*/ 726883 w 265"/>
                        <a:gd name="T17" fmla="*/ 0 h 266"/>
                        <a:gd name="T18" fmla="*/ 926872 w 265"/>
                        <a:gd name="T19" fmla="*/ 735234 h 266"/>
                        <a:gd name="T20" fmla="*/ 730729 w 265"/>
                        <a:gd name="T21" fmla="*/ 931553 h 266"/>
                        <a:gd name="T22" fmla="*/ 288446 w 265"/>
                        <a:gd name="T23" fmla="*/ 931553 h 266"/>
                        <a:gd name="T24" fmla="*/ 92303 w 265"/>
                        <a:gd name="T25" fmla="*/ 735234 h 266"/>
                        <a:gd name="T26" fmla="*/ 92303 w 265"/>
                        <a:gd name="T27" fmla="*/ 292554 h 266"/>
                        <a:gd name="T28" fmla="*/ 288446 w 265"/>
                        <a:gd name="T29" fmla="*/ 96235 h 266"/>
                        <a:gd name="T30" fmla="*/ 730729 w 265"/>
                        <a:gd name="T31" fmla="*/ 96235 h 266"/>
                        <a:gd name="T32" fmla="*/ 926872 w 265"/>
                        <a:gd name="T33" fmla="*/ 292554 h 266"/>
                        <a:gd name="T34" fmla="*/ 926872 w 265"/>
                        <a:gd name="T35" fmla="*/ 735234 h 26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65" h="266">
                          <a:moveTo>
                            <a:pt x="189" y="0"/>
                          </a:moveTo>
                          <a:cubicBezTo>
                            <a:pt x="76" y="0"/>
                            <a:pt x="76" y="0"/>
                            <a:pt x="76" y="0"/>
                          </a:cubicBezTo>
                          <a:cubicBezTo>
                            <a:pt x="34" y="0"/>
                            <a:pt x="0" y="34"/>
                            <a:pt x="0" y="77"/>
                          </a:cubicBezTo>
                          <a:cubicBezTo>
                            <a:pt x="0" y="189"/>
                            <a:pt x="0" y="189"/>
                            <a:pt x="0" y="189"/>
                          </a:cubicBezTo>
                          <a:cubicBezTo>
                            <a:pt x="0" y="232"/>
                            <a:pt x="34" y="266"/>
                            <a:pt x="76" y="266"/>
                          </a:cubicBezTo>
                          <a:cubicBezTo>
                            <a:pt x="189" y="266"/>
                            <a:pt x="189" y="266"/>
                            <a:pt x="189" y="266"/>
                          </a:cubicBezTo>
                          <a:cubicBezTo>
                            <a:pt x="231" y="266"/>
                            <a:pt x="265" y="232"/>
                            <a:pt x="265" y="189"/>
                          </a:cubicBezTo>
                          <a:cubicBezTo>
                            <a:pt x="265" y="77"/>
                            <a:pt x="265" y="77"/>
                            <a:pt x="265" y="77"/>
                          </a:cubicBezTo>
                          <a:cubicBezTo>
                            <a:pt x="265" y="34"/>
                            <a:pt x="231" y="0"/>
                            <a:pt x="189" y="0"/>
                          </a:cubicBezTo>
                          <a:close/>
                          <a:moveTo>
                            <a:pt x="241" y="191"/>
                          </a:moveTo>
                          <a:cubicBezTo>
                            <a:pt x="241" y="219"/>
                            <a:pt x="218" y="242"/>
                            <a:pt x="190" y="242"/>
                          </a:cubicBezTo>
                          <a:cubicBezTo>
                            <a:pt x="75" y="242"/>
                            <a:pt x="75" y="242"/>
                            <a:pt x="75" y="242"/>
                          </a:cubicBezTo>
                          <a:cubicBezTo>
                            <a:pt x="47" y="242"/>
                            <a:pt x="24" y="219"/>
                            <a:pt x="24" y="191"/>
                          </a:cubicBezTo>
                          <a:cubicBezTo>
                            <a:pt x="24" y="76"/>
                            <a:pt x="24" y="76"/>
                            <a:pt x="24" y="76"/>
                          </a:cubicBezTo>
                          <a:cubicBezTo>
                            <a:pt x="24" y="48"/>
                            <a:pt x="47" y="25"/>
                            <a:pt x="75" y="25"/>
                          </a:cubicBezTo>
                          <a:cubicBezTo>
                            <a:pt x="190" y="25"/>
                            <a:pt x="190" y="25"/>
                            <a:pt x="190" y="25"/>
                          </a:cubicBezTo>
                          <a:cubicBezTo>
                            <a:pt x="218" y="25"/>
                            <a:pt x="241" y="48"/>
                            <a:pt x="241" y="76"/>
                          </a:cubicBezTo>
                          <a:lnTo>
                            <a:pt x="241" y="19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2"/>
                        </a:solidFill>
                        <a:latin typeface="Montserrat Light" panose="00000400000000000000" pitchFamily="50" charset="0"/>
                      </a:endParaRPr>
                    </a:p>
                  </p:txBody>
                </p:sp>
                <p:sp>
                  <p:nvSpPr>
                    <p:cNvPr id="27" name="Freeform 447">
                      <a:extLst>
                        <a:ext uri="{FF2B5EF4-FFF2-40B4-BE49-F238E27FC236}">
                          <a16:creationId xmlns:a16="http://schemas.microsoft.com/office/drawing/2014/main" id="{9AC1107F-A19A-762A-0A26-251DA073D3B2}"/>
                        </a:ext>
                      </a:extLst>
                    </p:cNvPr>
                    <p:cNvSpPr>
                      <a:spLocks noEditPoints="1"/>
                    </p:cNvSpPr>
                    <p:nvPr/>
                  </p:nvSpPr>
                  <p:spPr bwMode="auto">
                    <a:xfrm>
                      <a:off x="2268538" y="2846388"/>
                      <a:ext cx="531813" cy="531813"/>
                    </a:xfrm>
                    <a:custGeom>
                      <a:avLst/>
                      <a:gdLst>
                        <a:gd name="T0" fmla="*/ 265907 w 138"/>
                        <a:gd name="T1" fmla="*/ 0 h 138"/>
                        <a:gd name="T2" fmla="*/ 0 w 138"/>
                        <a:gd name="T3" fmla="*/ 265907 h 138"/>
                        <a:gd name="T4" fmla="*/ 265907 w 138"/>
                        <a:gd name="T5" fmla="*/ 531813 h 138"/>
                        <a:gd name="T6" fmla="*/ 531813 w 138"/>
                        <a:gd name="T7" fmla="*/ 265907 h 138"/>
                        <a:gd name="T8" fmla="*/ 265907 w 138"/>
                        <a:gd name="T9" fmla="*/ 0 h 138"/>
                        <a:gd name="T10" fmla="*/ 265907 w 138"/>
                        <a:gd name="T11" fmla="*/ 435470 h 138"/>
                        <a:gd name="T12" fmla="*/ 96343 w 138"/>
                        <a:gd name="T13" fmla="*/ 265907 h 138"/>
                        <a:gd name="T14" fmla="*/ 265907 w 138"/>
                        <a:gd name="T15" fmla="*/ 92489 h 138"/>
                        <a:gd name="T16" fmla="*/ 439324 w 138"/>
                        <a:gd name="T17" fmla="*/ 265907 h 138"/>
                        <a:gd name="T18" fmla="*/ 265907 w 138"/>
                        <a:gd name="T19" fmla="*/ 435470 h 1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8" h="138">
                          <a:moveTo>
                            <a:pt x="69" y="0"/>
                          </a:moveTo>
                          <a:cubicBezTo>
                            <a:pt x="31" y="0"/>
                            <a:pt x="0" y="31"/>
                            <a:pt x="0" y="69"/>
                          </a:cubicBezTo>
                          <a:cubicBezTo>
                            <a:pt x="0" y="107"/>
                            <a:pt x="31" y="138"/>
                            <a:pt x="69" y="138"/>
                          </a:cubicBezTo>
                          <a:cubicBezTo>
                            <a:pt x="108" y="138"/>
                            <a:pt x="138" y="107"/>
                            <a:pt x="138" y="69"/>
                          </a:cubicBezTo>
                          <a:cubicBezTo>
                            <a:pt x="138" y="31"/>
                            <a:pt x="108" y="0"/>
                            <a:pt x="69" y="0"/>
                          </a:cubicBezTo>
                          <a:close/>
                          <a:moveTo>
                            <a:pt x="69" y="113"/>
                          </a:moveTo>
                          <a:cubicBezTo>
                            <a:pt x="45" y="113"/>
                            <a:pt x="25" y="93"/>
                            <a:pt x="25" y="69"/>
                          </a:cubicBezTo>
                          <a:cubicBezTo>
                            <a:pt x="25" y="44"/>
                            <a:pt x="45" y="24"/>
                            <a:pt x="69" y="24"/>
                          </a:cubicBezTo>
                          <a:cubicBezTo>
                            <a:pt x="94" y="24"/>
                            <a:pt x="114" y="44"/>
                            <a:pt x="114" y="69"/>
                          </a:cubicBezTo>
                          <a:cubicBezTo>
                            <a:pt x="114" y="93"/>
                            <a:pt x="94" y="113"/>
                            <a:pt x="69" y="1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2"/>
                        </a:solidFill>
                        <a:latin typeface="Montserrat Light" panose="00000400000000000000" pitchFamily="50" charset="0"/>
                      </a:endParaRPr>
                    </a:p>
                  </p:txBody>
                </p:sp>
                <p:sp>
                  <p:nvSpPr>
                    <p:cNvPr id="28" name="Oval 448">
                      <a:extLst>
                        <a:ext uri="{FF2B5EF4-FFF2-40B4-BE49-F238E27FC236}">
                          <a16:creationId xmlns:a16="http://schemas.microsoft.com/office/drawing/2014/main" id="{2ADA682D-8C86-53F8-4AAE-65655C946709}"/>
                        </a:ext>
                      </a:extLst>
                    </p:cNvPr>
                    <p:cNvSpPr>
                      <a:spLocks noChangeArrowheads="1"/>
                    </p:cNvSpPr>
                    <p:nvPr/>
                  </p:nvSpPr>
                  <p:spPr bwMode="auto">
                    <a:xfrm>
                      <a:off x="2749550" y="2773363"/>
                      <a:ext cx="123825" cy="12382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a:solidFill>
                          <a:schemeClr val="bg2"/>
                        </a:solidFill>
                      </a:endParaRPr>
                    </a:p>
                  </p:txBody>
                </p:sp>
              </p:grpSp>
            </p:grpSp>
          </p:grpSp>
          <p:sp>
            <p:nvSpPr>
              <p:cNvPr id="19" name="CuadroTexto 97">
                <a:extLst>
                  <a:ext uri="{FF2B5EF4-FFF2-40B4-BE49-F238E27FC236}">
                    <a16:creationId xmlns:a16="http://schemas.microsoft.com/office/drawing/2014/main" id="{9F1A5D66-87C6-7AD9-8B32-4B223B41D5AC}"/>
                  </a:ext>
                </a:extLst>
              </p:cNvPr>
              <p:cNvSpPr txBox="1"/>
              <p:nvPr/>
            </p:nvSpPr>
            <p:spPr>
              <a:xfrm>
                <a:off x="5156551" y="4128560"/>
                <a:ext cx="1667757" cy="400110"/>
              </a:xfrm>
              <a:prstGeom prst="rect">
                <a:avLst/>
              </a:prstGeom>
              <a:noFill/>
            </p:spPr>
            <p:txBody>
              <a:bodyPr wrap="square" rtlCol="0">
                <a:spAutoFit/>
              </a:bodyPr>
              <a:lstStyle/>
              <a:p>
                <a:pPr algn="ctr"/>
                <a:r>
                  <a:rPr lang="en-US" sz="2000" dirty="0">
                    <a:solidFill>
                      <a:schemeClr val="bg2"/>
                    </a:solidFill>
                  </a:rPr>
                  <a:t>/</a:t>
                </a:r>
                <a:r>
                  <a:rPr lang="en-US" sz="2000" dirty="0" err="1">
                    <a:solidFill>
                      <a:schemeClr val="bg2"/>
                    </a:solidFill>
                  </a:rPr>
                  <a:t>ppthemes</a:t>
                </a:r>
                <a:endParaRPr lang="en-US" sz="2000" dirty="0">
                  <a:solidFill>
                    <a:schemeClr val="bg2"/>
                  </a:solidFill>
                </a:endParaRPr>
              </a:p>
            </p:txBody>
          </p:sp>
        </p:grpSp>
        <p:sp>
          <p:nvSpPr>
            <p:cNvPr id="17" name="CuadroTexto 114">
              <a:extLst>
                <a:ext uri="{FF2B5EF4-FFF2-40B4-BE49-F238E27FC236}">
                  <a16:creationId xmlns:a16="http://schemas.microsoft.com/office/drawing/2014/main" id="{3191342E-7929-1FCC-BD04-47E4FA21ED63}"/>
                </a:ext>
              </a:extLst>
            </p:cNvPr>
            <p:cNvSpPr txBox="1"/>
            <p:nvPr/>
          </p:nvSpPr>
          <p:spPr>
            <a:xfrm>
              <a:off x="1716263" y="4842710"/>
              <a:ext cx="1765828" cy="400110"/>
            </a:xfrm>
            <a:prstGeom prst="rect">
              <a:avLst/>
            </a:prstGeom>
            <a:noFill/>
          </p:spPr>
          <p:txBody>
            <a:bodyPr wrap="square" rtlCol="0">
              <a:spAutoFit/>
            </a:bodyPr>
            <a:lstStyle/>
            <a:p>
              <a:pPr algn="ctr"/>
              <a:r>
                <a:rPr lang="en-US" sz="2000" dirty="0">
                  <a:solidFill>
                    <a:schemeClr val="bg2"/>
                  </a:solidFill>
                </a:rPr>
                <a:t>Flow us:</a:t>
              </a:r>
            </a:p>
          </p:txBody>
        </p:sp>
      </p:grpSp>
      <p:sp>
        <p:nvSpPr>
          <p:cNvPr id="36" name="CuadroTexto 35"/>
          <p:cNvSpPr txBox="1"/>
          <p:nvPr/>
        </p:nvSpPr>
        <p:spPr>
          <a:xfrm>
            <a:off x="7454900" y="2336800"/>
            <a:ext cx="3378200" cy="400110"/>
          </a:xfrm>
          <a:prstGeom prst="rect">
            <a:avLst/>
          </a:prstGeom>
          <a:noFill/>
        </p:spPr>
        <p:txBody>
          <a:bodyPr wrap="square" rtlCol="0">
            <a:spAutoFit/>
          </a:bodyPr>
          <a:lstStyle/>
          <a:p>
            <a:r>
              <a:rPr lang="en-US" sz="2000" b="1" dirty="0"/>
              <a:t>Presenter Name: </a:t>
            </a:r>
          </a:p>
        </p:txBody>
      </p:sp>
    </p:spTree>
    <p:extLst>
      <p:ext uri="{BB962C8B-B14F-4D97-AF65-F5344CB8AC3E}">
        <p14:creationId xmlns:p14="http://schemas.microsoft.com/office/powerpoint/2010/main" val="42605263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orma libre 15"/>
          <p:cNvSpPr/>
          <p:nvPr/>
        </p:nvSpPr>
        <p:spPr>
          <a:xfrm>
            <a:off x="5543550" y="0"/>
            <a:ext cx="6648450" cy="5295900"/>
          </a:xfrm>
          <a:custGeom>
            <a:avLst/>
            <a:gdLst>
              <a:gd name="connsiteX0" fmla="*/ 242447 w 6648450"/>
              <a:gd name="connsiteY0" fmla="*/ 0 h 5295900"/>
              <a:gd name="connsiteX1" fmla="*/ 6648450 w 6648450"/>
              <a:gd name="connsiteY1" fmla="*/ 0 h 5295900"/>
              <a:gd name="connsiteX2" fmla="*/ 6648450 w 6648450"/>
              <a:gd name="connsiteY2" fmla="*/ 4204612 h 5295900"/>
              <a:gd name="connsiteX3" fmla="*/ 6436103 w 6648450"/>
              <a:gd name="connsiteY3" fmla="*/ 4397606 h 5295900"/>
              <a:gd name="connsiteX4" fmla="*/ 3933825 w 6648450"/>
              <a:gd name="connsiteY4" fmla="*/ 5295900 h 5295900"/>
              <a:gd name="connsiteX5" fmla="*/ 0 w 6648450"/>
              <a:gd name="connsiteY5" fmla="*/ 1362075 h 5295900"/>
              <a:gd name="connsiteX6" fmla="*/ 238704 w 6648450"/>
              <a:gd name="connsiteY6" fmla="*/ 9494 h 5295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48450" h="5295900">
                <a:moveTo>
                  <a:pt x="242447" y="0"/>
                </a:moveTo>
                <a:lnTo>
                  <a:pt x="6648450" y="0"/>
                </a:lnTo>
                <a:lnTo>
                  <a:pt x="6648450" y="4204612"/>
                </a:lnTo>
                <a:lnTo>
                  <a:pt x="6436103" y="4397606"/>
                </a:lnTo>
                <a:cubicBezTo>
                  <a:pt x="5756106" y="4958789"/>
                  <a:pt x="4884334" y="5295900"/>
                  <a:pt x="3933825" y="5295900"/>
                </a:cubicBezTo>
                <a:cubicBezTo>
                  <a:pt x="1761233" y="5295900"/>
                  <a:pt x="0" y="3534667"/>
                  <a:pt x="0" y="1362075"/>
                </a:cubicBezTo>
                <a:cubicBezTo>
                  <a:pt x="0" y="886821"/>
                  <a:pt x="84278" y="431250"/>
                  <a:pt x="238704" y="9494"/>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upo 21"/>
          <p:cNvGrpSpPr/>
          <p:nvPr/>
        </p:nvGrpSpPr>
        <p:grpSpPr>
          <a:xfrm>
            <a:off x="406400" y="1257286"/>
            <a:ext cx="4991100" cy="1170739"/>
            <a:chOff x="406400" y="1257286"/>
            <a:chExt cx="4991100" cy="1170739"/>
          </a:xfrm>
        </p:grpSpPr>
        <p:sp>
          <p:nvSpPr>
            <p:cNvPr id="17" name="Elipse 16"/>
            <p:cNvSpPr/>
            <p:nvPr/>
          </p:nvSpPr>
          <p:spPr>
            <a:xfrm>
              <a:off x="406400" y="1346200"/>
              <a:ext cx="749300" cy="7493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upo 20"/>
            <p:cNvGrpSpPr/>
            <p:nvPr/>
          </p:nvGrpSpPr>
          <p:grpSpPr>
            <a:xfrm>
              <a:off x="1302719" y="1257286"/>
              <a:ext cx="4094781" cy="1170739"/>
              <a:chOff x="1391619" y="1689086"/>
              <a:chExt cx="4094781" cy="1170739"/>
            </a:xfrm>
          </p:grpSpPr>
          <p:sp>
            <p:nvSpPr>
              <p:cNvPr id="19" name="Text Placeholder 9">
                <a:extLst>
                  <a:ext uri="{FF2B5EF4-FFF2-40B4-BE49-F238E27FC236}">
                    <a16:creationId xmlns:a16="http://schemas.microsoft.com/office/drawing/2014/main" id="{CF436F3F-839B-F6DC-3548-6477409D33B4}"/>
                  </a:ext>
                </a:extLst>
              </p:cNvPr>
              <p:cNvSpPr txBox="1">
                <a:spLocks/>
              </p:cNvSpPr>
              <p:nvPr/>
            </p:nvSpPr>
            <p:spPr>
              <a:xfrm>
                <a:off x="1391619" y="2040593"/>
                <a:ext cx="4094781" cy="8192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solidFill>
                      <a:schemeClr val="tx1">
                        <a:lumMod val="50000"/>
                        <a:lumOff val="50000"/>
                      </a:schemeClr>
                    </a:solidFill>
                  </a:rPr>
                  <a:t>Lorem ipsum dolor sit </a:t>
                </a:r>
                <a:r>
                  <a:rPr lang="en-US" sz="1400" dirty="0" err="1">
                    <a:solidFill>
                      <a:schemeClr val="tx1">
                        <a:lumMod val="50000"/>
                        <a:lumOff val="50000"/>
                      </a:schemeClr>
                    </a:solidFill>
                  </a:rPr>
                  <a:t>amet</a:t>
                </a:r>
                <a:r>
                  <a:rPr lang="en-US" sz="1400" dirty="0">
                    <a:solidFill>
                      <a:schemeClr val="tx1">
                        <a:lumMod val="50000"/>
                        <a:lumOff val="50000"/>
                      </a:schemeClr>
                    </a:solidFill>
                  </a:rPr>
                  <a:t>, </a:t>
                </a:r>
                <a:r>
                  <a:rPr lang="en-US" sz="1400" dirty="0" err="1">
                    <a:solidFill>
                      <a:schemeClr val="tx1">
                        <a:lumMod val="50000"/>
                        <a:lumOff val="50000"/>
                      </a:schemeClr>
                    </a:solidFill>
                  </a:rPr>
                  <a:t>consectetur</a:t>
                </a:r>
                <a:r>
                  <a:rPr lang="en-US" sz="1400" dirty="0">
                    <a:solidFill>
                      <a:schemeClr val="tx1">
                        <a:lumMod val="50000"/>
                        <a:lumOff val="50000"/>
                      </a:schemeClr>
                    </a:solidFill>
                  </a:rPr>
                  <a:t> </a:t>
                </a:r>
                <a:r>
                  <a:rPr lang="en-US" sz="1400" dirty="0" err="1">
                    <a:solidFill>
                      <a:schemeClr val="tx1">
                        <a:lumMod val="50000"/>
                        <a:lumOff val="50000"/>
                      </a:schemeClr>
                    </a:solidFill>
                  </a:rPr>
                  <a:t>adipiscing</a:t>
                </a:r>
                <a:r>
                  <a:rPr lang="en-US" sz="1400" dirty="0">
                    <a:solidFill>
                      <a:schemeClr val="tx1">
                        <a:lumMod val="50000"/>
                        <a:lumOff val="50000"/>
                      </a:schemeClr>
                    </a:solidFill>
                  </a:rPr>
                  <a:t> </a:t>
                </a:r>
                <a:r>
                  <a:rPr lang="en-US" sz="1400" dirty="0" err="1">
                    <a:solidFill>
                      <a:schemeClr val="tx1">
                        <a:lumMod val="50000"/>
                        <a:lumOff val="50000"/>
                      </a:schemeClr>
                    </a:solidFill>
                  </a:rPr>
                  <a:t>elit</a:t>
                </a:r>
                <a:r>
                  <a:rPr lang="en-US" sz="1400" dirty="0">
                    <a:solidFill>
                      <a:schemeClr val="tx1">
                        <a:lumMod val="50000"/>
                        <a:lumOff val="50000"/>
                      </a:schemeClr>
                    </a:solidFill>
                  </a:rPr>
                  <a:t>. Integer </a:t>
                </a:r>
                <a:r>
                  <a:rPr lang="en-US" sz="1400" dirty="0" err="1">
                    <a:solidFill>
                      <a:schemeClr val="tx1">
                        <a:lumMod val="50000"/>
                        <a:lumOff val="50000"/>
                      </a:schemeClr>
                    </a:solidFill>
                  </a:rPr>
                  <a:t>sollicitudin</a:t>
                </a:r>
                <a:r>
                  <a:rPr lang="en-US" sz="1400" dirty="0">
                    <a:solidFill>
                      <a:schemeClr val="tx1">
                        <a:lumMod val="50000"/>
                        <a:lumOff val="50000"/>
                      </a:schemeClr>
                    </a:solidFill>
                  </a:rPr>
                  <a:t> </a:t>
                </a:r>
                <a:r>
                  <a:rPr lang="en-US" sz="1400" dirty="0" err="1">
                    <a:solidFill>
                      <a:schemeClr val="tx1">
                        <a:lumMod val="50000"/>
                        <a:lumOff val="50000"/>
                      </a:schemeClr>
                    </a:solidFill>
                  </a:rPr>
                  <a:t>urna</a:t>
                </a:r>
                <a:r>
                  <a:rPr lang="en-US" sz="1400" dirty="0">
                    <a:solidFill>
                      <a:schemeClr val="tx1">
                        <a:lumMod val="50000"/>
                        <a:lumOff val="50000"/>
                      </a:schemeClr>
                    </a:solidFill>
                  </a:rPr>
                  <a:t> vitae</a:t>
                </a:r>
              </a:p>
            </p:txBody>
          </p:sp>
          <p:sp>
            <p:nvSpPr>
              <p:cNvPr id="20" name="Text Placeholder 12">
                <a:extLst>
                  <a:ext uri="{FF2B5EF4-FFF2-40B4-BE49-F238E27FC236}">
                    <a16:creationId xmlns:a16="http://schemas.microsoft.com/office/drawing/2014/main" id="{4E72C80C-AE31-971F-F23E-C8AC2B2A6BFF}"/>
                  </a:ext>
                </a:extLst>
              </p:cNvPr>
              <p:cNvSpPr txBox="1">
                <a:spLocks/>
              </p:cNvSpPr>
              <p:nvPr/>
            </p:nvSpPr>
            <p:spPr>
              <a:xfrm>
                <a:off x="1392998" y="1689086"/>
                <a:ext cx="3151636" cy="34231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chemeClr val="tx1">
                        <a:lumMod val="50000"/>
                        <a:lumOff val="50000"/>
                      </a:schemeClr>
                    </a:solidFill>
                    <a:latin typeface="Montserrat ExtraBold" pitchFamily="2" charset="77"/>
                  </a:rPr>
                  <a:t>Subtitle here</a:t>
                </a:r>
              </a:p>
            </p:txBody>
          </p:sp>
        </p:grpSp>
      </p:grpSp>
      <p:grpSp>
        <p:nvGrpSpPr>
          <p:cNvPr id="23" name="Grupo 22"/>
          <p:cNvGrpSpPr/>
          <p:nvPr/>
        </p:nvGrpSpPr>
        <p:grpSpPr>
          <a:xfrm>
            <a:off x="393700" y="2997186"/>
            <a:ext cx="4991100" cy="1170739"/>
            <a:chOff x="406400" y="1257286"/>
            <a:chExt cx="4991100" cy="1170739"/>
          </a:xfrm>
        </p:grpSpPr>
        <p:sp>
          <p:nvSpPr>
            <p:cNvPr id="24" name="Elipse 23"/>
            <p:cNvSpPr/>
            <p:nvPr/>
          </p:nvSpPr>
          <p:spPr>
            <a:xfrm>
              <a:off x="406400" y="1346200"/>
              <a:ext cx="749300" cy="7493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upo 24"/>
            <p:cNvGrpSpPr/>
            <p:nvPr/>
          </p:nvGrpSpPr>
          <p:grpSpPr>
            <a:xfrm>
              <a:off x="1302719" y="1257286"/>
              <a:ext cx="4094781" cy="1170739"/>
              <a:chOff x="1391619" y="1689086"/>
              <a:chExt cx="4094781" cy="1170739"/>
            </a:xfrm>
          </p:grpSpPr>
          <p:sp>
            <p:nvSpPr>
              <p:cNvPr id="26" name="Text Placeholder 9">
                <a:extLst>
                  <a:ext uri="{FF2B5EF4-FFF2-40B4-BE49-F238E27FC236}">
                    <a16:creationId xmlns:a16="http://schemas.microsoft.com/office/drawing/2014/main" id="{CF436F3F-839B-F6DC-3548-6477409D33B4}"/>
                  </a:ext>
                </a:extLst>
              </p:cNvPr>
              <p:cNvSpPr txBox="1">
                <a:spLocks/>
              </p:cNvSpPr>
              <p:nvPr/>
            </p:nvSpPr>
            <p:spPr>
              <a:xfrm>
                <a:off x="1391619" y="2040593"/>
                <a:ext cx="4094781" cy="8192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t>Lorem ipsum dolor sit </a:t>
                </a:r>
                <a:r>
                  <a:rPr lang="en-US" sz="1400" dirty="0" err="1"/>
                  <a:t>amet</a:t>
                </a:r>
                <a:r>
                  <a:rPr lang="en-US" sz="1400" dirty="0"/>
                  <a:t>, </a:t>
                </a:r>
                <a:r>
                  <a:rPr lang="en-US" sz="1400" dirty="0" err="1"/>
                  <a:t>consectetur</a:t>
                </a:r>
                <a:r>
                  <a:rPr lang="en-US" sz="1400" dirty="0"/>
                  <a:t> </a:t>
                </a:r>
                <a:r>
                  <a:rPr lang="en-US" sz="1400" dirty="0" err="1"/>
                  <a:t>adipiscing</a:t>
                </a:r>
                <a:r>
                  <a:rPr lang="en-US" sz="1400" dirty="0"/>
                  <a:t> </a:t>
                </a:r>
                <a:r>
                  <a:rPr lang="en-US" sz="1400" dirty="0" err="1"/>
                  <a:t>elit</a:t>
                </a:r>
                <a:r>
                  <a:rPr lang="en-US" sz="1400" dirty="0"/>
                  <a:t>. Integer </a:t>
                </a:r>
                <a:r>
                  <a:rPr lang="en-US" sz="1400" dirty="0" err="1"/>
                  <a:t>sollicitudin</a:t>
                </a:r>
                <a:r>
                  <a:rPr lang="en-US" sz="1400" dirty="0"/>
                  <a:t> </a:t>
                </a:r>
                <a:r>
                  <a:rPr lang="en-US" sz="1400" dirty="0" err="1"/>
                  <a:t>urna</a:t>
                </a:r>
                <a:r>
                  <a:rPr lang="en-US" sz="1400" dirty="0"/>
                  <a:t> vitae</a:t>
                </a:r>
              </a:p>
            </p:txBody>
          </p:sp>
          <p:sp>
            <p:nvSpPr>
              <p:cNvPr id="27" name="Text Placeholder 12">
                <a:extLst>
                  <a:ext uri="{FF2B5EF4-FFF2-40B4-BE49-F238E27FC236}">
                    <a16:creationId xmlns:a16="http://schemas.microsoft.com/office/drawing/2014/main" id="{4E72C80C-AE31-971F-F23E-C8AC2B2A6BFF}"/>
                  </a:ext>
                </a:extLst>
              </p:cNvPr>
              <p:cNvSpPr txBox="1">
                <a:spLocks/>
              </p:cNvSpPr>
              <p:nvPr/>
            </p:nvSpPr>
            <p:spPr>
              <a:xfrm>
                <a:off x="1392998" y="1689086"/>
                <a:ext cx="3151636" cy="34231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chemeClr val="tx1">
                        <a:lumMod val="50000"/>
                        <a:lumOff val="50000"/>
                      </a:schemeClr>
                    </a:solidFill>
                    <a:latin typeface="Montserrat ExtraBold" pitchFamily="2" charset="77"/>
                  </a:rPr>
                  <a:t>Subtitle here</a:t>
                </a:r>
              </a:p>
            </p:txBody>
          </p:sp>
        </p:grpSp>
      </p:grpSp>
      <p:grpSp>
        <p:nvGrpSpPr>
          <p:cNvPr id="28" name="Grupo 27"/>
          <p:cNvGrpSpPr/>
          <p:nvPr/>
        </p:nvGrpSpPr>
        <p:grpSpPr>
          <a:xfrm>
            <a:off x="406400" y="4864086"/>
            <a:ext cx="4991100" cy="1170739"/>
            <a:chOff x="406400" y="1257286"/>
            <a:chExt cx="4991100" cy="1170739"/>
          </a:xfrm>
        </p:grpSpPr>
        <p:sp>
          <p:nvSpPr>
            <p:cNvPr id="29" name="Elipse 28"/>
            <p:cNvSpPr/>
            <p:nvPr/>
          </p:nvSpPr>
          <p:spPr>
            <a:xfrm>
              <a:off x="406400" y="1346200"/>
              <a:ext cx="749300" cy="7493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upo 29"/>
            <p:cNvGrpSpPr/>
            <p:nvPr/>
          </p:nvGrpSpPr>
          <p:grpSpPr>
            <a:xfrm>
              <a:off x="1302719" y="1257286"/>
              <a:ext cx="4094781" cy="1170739"/>
              <a:chOff x="1391619" y="1689086"/>
              <a:chExt cx="4094781" cy="1170739"/>
            </a:xfrm>
          </p:grpSpPr>
          <p:sp>
            <p:nvSpPr>
              <p:cNvPr id="31" name="Text Placeholder 9">
                <a:extLst>
                  <a:ext uri="{FF2B5EF4-FFF2-40B4-BE49-F238E27FC236}">
                    <a16:creationId xmlns:a16="http://schemas.microsoft.com/office/drawing/2014/main" id="{CF436F3F-839B-F6DC-3548-6477409D33B4}"/>
                  </a:ext>
                </a:extLst>
              </p:cNvPr>
              <p:cNvSpPr txBox="1">
                <a:spLocks/>
              </p:cNvSpPr>
              <p:nvPr/>
            </p:nvSpPr>
            <p:spPr>
              <a:xfrm>
                <a:off x="1391619" y="2040593"/>
                <a:ext cx="4094781" cy="8192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t>Lorem ipsum dolor sit </a:t>
                </a:r>
                <a:r>
                  <a:rPr lang="en-US" sz="1400" dirty="0" err="1"/>
                  <a:t>amet</a:t>
                </a:r>
                <a:r>
                  <a:rPr lang="en-US" sz="1400" dirty="0"/>
                  <a:t>, </a:t>
                </a:r>
                <a:r>
                  <a:rPr lang="en-US" sz="1400" dirty="0" err="1"/>
                  <a:t>consectetur</a:t>
                </a:r>
                <a:r>
                  <a:rPr lang="en-US" sz="1400" dirty="0"/>
                  <a:t> </a:t>
                </a:r>
                <a:r>
                  <a:rPr lang="en-US" sz="1400" dirty="0" err="1"/>
                  <a:t>adipiscing</a:t>
                </a:r>
                <a:r>
                  <a:rPr lang="en-US" sz="1400" dirty="0"/>
                  <a:t> </a:t>
                </a:r>
                <a:r>
                  <a:rPr lang="en-US" sz="1400" dirty="0" err="1"/>
                  <a:t>elit</a:t>
                </a:r>
                <a:r>
                  <a:rPr lang="en-US" sz="1400" dirty="0"/>
                  <a:t>. Integer </a:t>
                </a:r>
                <a:r>
                  <a:rPr lang="en-US" sz="1400" dirty="0" err="1"/>
                  <a:t>sollicitudin</a:t>
                </a:r>
                <a:r>
                  <a:rPr lang="en-US" sz="1400" dirty="0"/>
                  <a:t> </a:t>
                </a:r>
                <a:r>
                  <a:rPr lang="en-US" sz="1400" dirty="0" err="1"/>
                  <a:t>urna</a:t>
                </a:r>
                <a:r>
                  <a:rPr lang="en-US" sz="1400" dirty="0"/>
                  <a:t> vitae</a:t>
                </a:r>
              </a:p>
            </p:txBody>
          </p:sp>
          <p:sp>
            <p:nvSpPr>
              <p:cNvPr id="32" name="Text Placeholder 12">
                <a:extLst>
                  <a:ext uri="{FF2B5EF4-FFF2-40B4-BE49-F238E27FC236}">
                    <a16:creationId xmlns:a16="http://schemas.microsoft.com/office/drawing/2014/main" id="{4E72C80C-AE31-971F-F23E-C8AC2B2A6BFF}"/>
                  </a:ext>
                </a:extLst>
              </p:cNvPr>
              <p:cNvSpPr txBox="1">
                <a:spLocks/>
              </p:cNvSpPr>
              <p:nvPr/>
            </p:nvSpPr>
            <p:spPr>
              <a:xfrm>
                <a:off x="1392998" y="1689086"/>
                <a:ext cx="3151636" cy="34231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chemeClr val="tx1">
                        <a:lumMod val="50000"/>
                        <a:lumOff val="50000"/>
                      </a:schemeClr>
                    </a:solidFill>
                    <a:latin typeface="Montserrat ExtraBold" pitchFamily="2" charset="77"/>
                  </a:rPr>
                  <a:t>Subtitle here</a:t>
                </a:r>
              </a:p>
            </p:txBody>
          </p:sp>
        </p:grpSp>
      </p:grpSp>
      <p:sp>
        <p:nvSpPr>
          <p:cNvPr id="33" name="Acorde 32"/>
          <p:cNvSpPr/>
          <p:nvPr/>
        </p:nvSpPr>
        <p:spPr>
          <a:xfrm rot="7045716">
            <a:off x="6096000" y="5664200"/>
            <a:ext cx="1574800" cy="1574800"/>
          </a:xfrm>
          <a:prstGeom prst="chord">
            <a:avLst>
              <a:gd name="adj1" fmla="val 1916434"/>
              <a:gd name="adj2" fmla="val 1638278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57">
            <a:extLst>
              <a:ext uri="{FF2B5EF4-FFF2-40B4-BE49-F238E27FC236}">
                <a16:creationId xmlns:a16="http://schemas.microsoft.com/office/drawing/2014/main" id="{E27A627D-7ED4-B8A5-C07E-C0EE4C3DA3E1}"/>
              </a:ext>
            </a:extLst>
          </p:cNvPr>
          <p:cNvSpPr txBox="1"/>
          <p:nvPr/>
        </p:nvSpPr>
        <p:spPr>
          <a:xfrm>
            <a:off x="7471556" y="929889"/>
            <a:ext cx="3090910" cy="1107996"/>
          </a:xfrm>
          <a:prstGeom prst="rect">
            <a:avLst/>
          </a:prstGeom>
          <a:noFill/>
          <a:ln>
            <a:noFill/>
          </a:ln>
        </p:spPr>
        <p:txBody>
          <a:bodyPr wrap="none" rtlCol="0" anchor="t">
            <a:spAutoFit/>
          </a:bodyPr>
          <a:lstStyle/>
          <a:p>
            <a:pPr algn="ctr"/>
            <a:r>
              <a:rPr lang="en-US" sz="3300" b="1" spc="150" dirty="0">
                <a:solidFill>
                  <a:schemeClr val="bg1"/>
                </a:solidFill>
                <a:latin typeface="Montserrat SemiBold" pitchFamily="2" charset="77"/>
                <a:ea typeface="Source Sans Pro" panose="020B0503030403020204" pitchFamily="34" charset="0"/>
                <a:cs typeface="Lato Heavy" panose="020F0502020204030203" pitchFamily="34" charset="0"/>
              </a:rPr>
              <a:t>YOUR TITLE </a:t>
            </a:r>
          </a:p>
          <a:p>
            <a:pPr algn="ctr"/>
            <a:r>
              <a:rPr lang="en-US" sz="3300" b="1" spc="150" dirty="0">
                <a:solidFill>
                  <a:schemeClr val="bg1"/>
                </a:solidFill>
                <a:latin typeface="Montserrat SemiBold" pitchFamily="2" charset="77"/>
                <a:ea typeface="Source Sans Pro" panose="020B0503030403020204" pitchFamily="34" charset="0"/>
                <a:cs typeface="Lato Heavy" panose="020F0502020204030203" pitchFamily="34" charset="0"/>
              </a:rPr>
              <a:t>GOES HERE</a:t>
            </a:r>
          </a:p>
        </p:txBody>
      </p:sp>
      <p:sp>
        <p:nvSpPr>
          <p:cNvPr id="35" name="Subtitle 2">
            <a:extLst>
              <a:ext uri="{FF2B5EF4-FFF2-40B4-BE49-F238E27FC236}">
                <a16:creationId xmlns:a16="http://schemas.microsoft.com/office/drawing/2014/main" id="{8594030A-DECE-7376-DECD-6AE9926F68CB}"/>
              </a:ext>
            </a:extLst>
          </p:cNvPr>
          <p:cNvSpPr txBox="1">
            <a:spLocks/>
          </p:cNvSpPr>
          <p:nvPr/>
        </p:nvSpPr>
        <p:spPr>
          <a:xfrm>
            <a:off x="7398230" y="2042496"/>
            <a:ext cx="3085140" cy="215444"/>
          </a:xfrm>
          <a:prstGeom prst="rect">
            <a:avLst/>
          </a:prstGeom>
        </p:spPr>
        <p:txBody>
          <a:bodyPr vert="horz" wrap="non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600"/>
              </a:spcBef>
            </a:pPr>
            <a:r>
              <a:rPr lang="en-US" sz="1100" b="1" spc="600" dirty="0">
                <a:solidFill>
                  <a:schemeClr val="bg1"/>
                </a:solidFill>
                <a:latin typeface="Montserrat SemiBold" pitchFamily="2" charset="77"/>
                <a:ea typeface="Noto Sans Light" panose="020B0402040504020204" pitchFamily="34" charset="0"/>
                <a:cs typeface="Noto Sans Light" panose="020B0402040504020204" pitchFamily="34" charset="0"/>
              </a:rPr>
              <a:t>YOUR SUBTITLE HERE</a:t>
            </a:r>
          </a:p>
        </p:txBody>
      </p:sp>
      <p:sp>
        <p:nvSpPr>
          <p:cNvPr id="36" name="Marcador de texto 20">
            <a:extLst>
              <a:ext uri="{FF2B5EF4-FFF2-40B4-BE49-F238E27FC236}">
                <a16:creationId xmlns:a16="http://schemas.microsoft.com/office/drawing/2014/main" id="{2514453A-58F8-48F4-AE92-8CF786CEC560}"/>
              </a:ext>
            </a:extLst>
          </p:cNvPr>
          <p:cNvSpPr txBox="1">
            <a:spLocks/>
          </p:cNvSpPr>
          <p:nvPr/>
        </p:nvSpPr>
        <p:spPr>
          <a:xfrm>
            <a:off x="6489700" y="2519362"/>
            <a:ext cx="4927600" cy="192643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dirty="0">
                <a:solidFill>
                  <a:schemeClr val="bg1"/>
                </a:solidFill>
              </a:rPr>
              <a:t>Donec fringilla est orci. Orci varius natoque penatibus et magnis dis. Donec fringilla </a:t>
            </a:r>
            <a:r>
              <a:rPr lang="en-US" sz="1600" dirty="0" err="1">
                <a:solidFill>
                  <a:schemeClr val="bg1"/>
                </a:solidFill>
              </a:rPr>
              <a:t>est</a:t>
            </a:r>
            <a:r>
              <a:rPr lang="en-US" sz="1600" dirty="0">
                <a:solidFill>
                  <a:schemeClr val="bg1"/>
                </a:solidFill>
              </a:rPr>
              <a:t> </a:t>
            </a:r>
            <a:r>
              <a:rPr lang="en-US" sz="1600" dirty="0" err="1">
                <a:solidFill>
                  <a:schemeClr val="bg1"/>
                </a:solidFill>
              </a:rPr>
              <a:t>orci</a:t>
            </a:r>
            <a:r>
              <a:rPr lang="en-US" sz="1600" dirty="0">
                <a:solidFill>
                  <a:schemeClr val="bg1"/>
                </a:solidFill>
              </a:rPr>
              <a:t> </a:t>
            </a:r>
            <a:r>
              <a:rPr lang="en-US" sz="1600" dirty="0" err="1">
                <a:solidFill>
                  <a:schemeClr val="bg1"/>
                </a:solidFill>
              </a:rPr>
              <a:t>Donec</a:t>
            </a:r>
            <a:r>
              <a:rPr lang="en-US" sz="1600" dirty="0">
                <a:solidFill>
                  <a:schemeClr val="bg1"/>
                </a:solidFill>
              </a:rPr>
              <a:t> fringilla est orci. Orci varius </a:t>
            </a:r>
            <a:r>
              <a:rPr lang="en-US" sz="1600" dirty="0" err="1">
                <a:solidFill>
                  <a:schemeClr val="bg1"/>
                </a:solidFill>
              </a:rPr>
              <a:t>natoque</a:t>
            </a:r>
            <a:r>
              <a:rPr lang="en-US" sz="1600" dirty="0">
                <a:solidFill>
                  <a:schemeClr val="bg1"/>
                </a:solidFill>
              </a:rPr>
              <a:t> </a:t>
            </a:r>
            <a:r>
              <a:rPr lang="en-US" sz="1600" dirty="0" err="1">
                <a:solidFill>
                  <a:schemeClr val="bg1"/>
                </a:solidFill>
              </a:rPr>
              <a:t>penatibus</a:t>
            </a:r>
            <a:r>
              <a:rPr lang="en-US" sz="1600" dirty="0">
                <a:solidFill>
                  <a:schemeClr val="bg1"/>
                </a:solidFill>
              </a:rPr>
              <a:t> et magnis dis. Donec fringilla est orci</a:t>
            </a:r>
          </a:p>
          <a:p>
            <a:pPr algn="ctr"/>
            <a:endParaRPr lang="en-US" sz="1600" dirty="0">
              <a:solidFill>
                <a:schemeClr val="bg1"/>
              </a:solidFill>
            </a:endParaRPr>
          </a:p>
          <a:p>
            <a:pPr algn="ctr"/>
            <a:endParaRPr lang="en-US" sz="1600" dirty="0">
              <a:solidFill>
                <a:schemeClr val="bg1"/>
              </a:solidFill>
            </a:endParaRPr>
          </a:p>
        </p:txBody>
      </p:sp>
    </p:spTree>
    <p:extLst>
      <p:ext uri="{BB962C8B-B14F-4D97-AF65-F5344CB8AC3E}">
        <p14:creationId xmlns:p14="http://schemas.microsoft.com/office/powerpoint/2010/main" val="249593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 name="Forma libre 306"/>
          <p:cNvSpPr/>
          <p:nvPr/>
        </p:nvSpPr>
        <p:spPr>
          <a:xfrm rot="8100000">
            <a:off x="3419812" y="518116"/>
            <a:ext cx="2541859" cy="2025535"/>
          </a:xfrm>
          <a:custGeom>
            <a:avLst/>
            <a:gdLst>
              <a:gd name="connsiteX0" fmla="*/ 824912 w 2504227"/>
              <a:gd name="connsiteY0" fmla="*/ 1995548 h 1995548"/>
              <a:gd name="connsiteX1" fmla="*/ 769675 w 2504227"/>
              <a:gd name="connsiteY1" fmla="*/ 1937446 h 1995548"/>
              <a:gd name="connsiteX2" fmla="*/ 10192 w 2504227"/>
              <a:gd name="connsiteY2" fmla="*/ 213483 h 1995548"/>
              <a:gd name="connsiteX3" fmla="*/ 0 w 2504227"/>
              <a:gd name="connsiteY3" fmla="*/ 0 h 1995548"/>
              <a:gd name="connsiteX4" fmla="*/ 2372868 w 2504227"/>
              <a:gd name="connsiteY4" fmla="*/ 0 h 1995548"/>
              <a:gd name="connsiteX5" fmla="*/ 2377348 w 2504227"/>
              <a:gd name="connsiteY5" fmla="*/ 46740 h 1995548"/>
              <a:gd name="connsiteX6" fmla="*/ 2470255 w 2504227"/>
              <a:gd name="connsiteY6" fmla="*/ 274645 h 1995548"/>
              <a:gd name="connsiteX7" fmla="*/ 2504227 w 2504227"/>
              <a:gd name="connsiteY7" fmla="*/ 316234 h 1995548"/>
              <a:gd name="connsiteX8" fmla="*/ 824912 w 2504227"/>
              <a:gd name="connsiteY8" fmla="*/ 1995548 h 1995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04227" h="1995548">
                <a:moveTo>
                  <a:pt x="824912" y="1995548"/>
                </a:moveTo>
                <a:lnTo>
                  <a:pt x="769675" y="1937446"/>
                </a:lnTo>
                <a:cubicBezTo>
                  <a:pt x="322921" y="1442980"/>
                  <a:pt x="69760" y="835749"/>
                  <a:pt x="10192" y="213483"/>
                </a:cubicBezTo>
                <a:lnTo>
                  <a:pt x="0" y="0"/>
                </a:lnTo>
                <a:lnTo>
                  <a:pt x="2372868" y="0"/>
                </a:lnTo>
                <a:lnTo>
                  <a:pt x="2377348" y="46740"/>
                </a:lnTo>
                <a:cubicBezTo>
                  <a:pt x="2392833" y="126717"/>
                  <a:pt x="2423802" y="204289"/>
                  <a:pt x="2470255" y="274645"/>
                </a:cubicBezTo>
                <a:lnTo>
                  <a:pt x="2504227" y="316234"/>
                </a:lnTo>
                <a:lnTo>
                  <a:pt x="824912" y="1995548"/>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 name="Forma libre 307"/>
          <p:cNvSpPr/>
          <p:nvPr/>
        </p:nvSpPr>
        <p:spPr>
          <a:xfrm rot="8100000">
            <a:off x="2707843" y="259955"/>
            <a:ext cx="2025537" cy="2541858"/>
          </a:xfrm>
          <a:custGeom>
            <a:avLst/>
            <a:gdLst>
              <a:gd name="connsiteX0" fmla="*/ 0 w 1995549"/>
              <a:gd name="connsiteY0" fmla="*/ 1679315 h 2504226"/>
              <a:gd name="connsiteX1" fmla="*/ 1679314 w 1995549"/>
              <a:gd name="connsiteY1" fmla="*/ 0 h 2504226"/>
              <a:gd name="connsiteX2" fmla="*/ 1720902 w 1995549"/>
              <a:gd name="connsiteY2" fmla="*/ 33971 h 2504226"/>
              <a:gd name="connsiteX3" fmla="*/ 1948807 w 1995549"/>
              <a:gd name="connsiteY3" fmla="*/ 126878 h 2504226"/>
              <a:gd name="connsiteX4" fmla="*/ 1995549 w 1995549"/>
              <a:gd name="connsiteY4" fmla="*/ 131358 h 2504226"/>
              <a:gd name="connsiteX5" fmla="*/ 1995549 w 1995549"/>
              <a:gd name="connsiteY5" fmla="*/ 2504226 h 2504226"/>
              <a:gd name="connsiteX6" fmla="*/ 1782064 w 1995549"/>
              <a:gd name="connsiteY6" fmla="*/ 2494034 h 2504226"/>
              <a:gd name="connsiteX7" fmla="*/ 58101 w 1995549"/>
              <a:gd name="connsiteY7" fmla="*/ 1734551 h 2504226"/>
              <a:gd name="connsiteX8" fmla="*/ 0 w 1995549"/>
              <a:gd name="connsiteY8" fmla="*/ 1679315 h 2504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95549" h="2504226">
                <a:moveTo>
                  <a:pt x="0" y="1679315"/>
                </a:moveTo>
                <a:lnTo>
                  <a:pt x="1679314" y="0"/>
                </a:lnTo>
                <a:lnTo>
                  <a:pt x="1720902" y="33971"/>
                </a:lnTo>
                <a:cubicBezTo>
                  <a:pt x="1791258" y="80425"/>
                  <a:pt x="1868830" y="111394"/>
                  <a:pt x="1948807" y="126878"/>
                </a:cubicBezTo>
                <a:lnTo>
                  <a:pt x="1995549" y="131358"/>
                </a:lnTo>
                <a:lnTo>
                  <a:pt x="1995549" y="2504226"/>
                </a:lnTo>
                <a:lnTo>
                  <a:pt x="1782064" y="2494034"/>
                </a:lnTo>
                <a:cubicBezTo>
                  <a:pt x="1159798" y="2434466"/>
                  <a:pt x="552567" y="2181305"/>
                  <a:pt x="58101" y="1734551"/>
                </a:cubicBezTo>
                <a:lnTo>
                  <a:pt x="0" y="167931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9" name="Forma libre 308"/>
          <p:cNvSpPr/>
          <p:nvPr/>
        </p:nvSpPr>
        <p:spPr>
          <a:xfrm rot="8100000">
            <a:off x="4958922" y="2057222"/>
            <a:ext cx="2541858" cy="2025538"/>
          </a:xfrm>
          <a:custGeom>
            <a:avLst/>
            <a:gdLst>
              <a:gd name="connsiteX0" fmla="*/ 0 w 2504226"/>
              <a:gd name="connsiteY0" fmla="*/ 1995550 h 1995550"/>
              <a:gd name="connsiteX1" fmla="*/ 10192 w 2504226"/>
              <a:gd name="connsiteY1" fmla="*/ 1782064 h 1995550"/>
              <a:gd name="connsiteX2" fmla="*/ 769675 w 2504226"/>
              <a:gd name="connsiteY2" fmla="*/ 58102 h 1995550"/>
              <a:gd name="connsiteX3" fmla="*/ 824912 w 2504226"/>
              <a:gd name="connsiteY3" fmla="*/ 0 h 1995550"/>
              <a:gd name="connsiteX4" fmla="*/ 2504226 w 2504226"/>
              <a:gd name="connsiteY4" fmla="*/ 1679315 h 1995550"/>
              <a:gd name="connsiteX5" fmla="*/ 2470255 w 2504226"/>
              <a:gd name="connsiteY5" fmla="*/ 1720903 h 1995550"/>
              <a:gd name="connsiteX6" fmla="*/ 2377348 w 2504226"/>
              <a:gd name="connsiteY6" fmla="*/ 1948808 h 1995550"/>
              <a:gd name="connsiteX7" fmla="*/ 2372868 w 2504226"/>
              <a:gd name="connsiteY7" fmla="*/ 1995550 h 1995550"/>
              <a:gd name="connsiteX8" fmla="*/ 0 w 2504226"/>
              <a:gd name="connsiteY8" fmla="*/ 1995550 h 1995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04226" h="1995550">
                <a:moveTo>
                  <a:pt x="0" y="1995550"/>
                </a:moveTo>
                <a:lnTo>
                  <a:pt x="10192" y="1782064"/>
                </a:lnTo>
                <a:cubicBezTo>
                  <a:pt x="69760" y="1159798"/>
                  <a:pt x="322921" y="552567"/>
                  <a:pt x="769675" y="58102"/>
                </a:cubicBezTo>
                <a:lnTo>
                  <a:pt x="824912" y="0"/>
                </a:lnTo>
                <a:lnTo>
                  <a:pt x="2504226" y="1679315"/>
                </a:lnTo>
                <a:lnTo>
                  <a:pt x="2470255" y="1720903"/>
                </a:lnTo>
                <a:cubicBezTo>
                  <a:pt x="2423802" y="1791259"/>
                  <a:pt x="2392833" y="1868831"/>
                  <a:pt x="2377348" y="1948808"/>
                </a:cubicBezTo>
                <a:lnTo>
                  <a:pt x="2372868" y="1995550"/>
                </a:lnTo>
                <a:lnTo>
                  <a:pt x="0" y="199555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0" name="Forma libre 309"/>
          <p:cNvSpPr/>
          <p:nvPr/>
        </p:nvSpPr>
        <p:spPr>
          <a:xfrm rot="8100000">
            <a:off x="1168733" y="1799063"/>
            <a:ext cx="2025536" cy="2541858"/>
          </a:xfrm>
          <a:custGeom>
            <a:avLst/>
            <a:gdLst>
              <a:gd name="connsiteX0" fmla="*/ 0 w 1995548"/>
              <a:gd name="connsiteY0" fmla="*/ 2504226 h 2504226"/>
              <a:gd name="connsiteX1" fmla="*/ 0 w 1995548"/>
              <a:gd name="connsiteY1" fmla="*/ 131359 h 2504226"/>
              <a:gd name="connsiteX2" fmla="*/ 46740 w 1995548"/>
              <a:gd name="connsiteY2" fmla="*/ 126878 h 2504226"/>
              <a:gd name="connsiteX3" fmla="*/ 274646 w 1995548"/>
              <a:gd name="connsiteY3" fmla="*/ 33971 h 2504226"/>
              <a:gd name="connsiteX4" fmla="*/ 316233 w 1995548"/>
              <a:gd name="connsiteY4" fmla="*/ 0 h 2504226"/>
              <a:gd name="connsiteX5" fmla="*/ 1995548 w 1995548"/>
              <a:gd name="connsiteY5" fmla="*/ 1679315 h 2504226"/>
              <a:gd name="connsiteX6" fmla="*/ 1937446 w 1995548"/>
              <a:gd name="connsiteY6" fmla="*/ 1734551 h 2504226"/>
              <a:gd name="connsiteX7" fmla="*/ 213484 w 1995548"/>
              <a:gd name="connsiteY7" fmla="*/ 2494034 h 2504226"/>
              <a:gd name="connsiteX8" fmla="*/ 0 w 1995548"/>
              <a:gd name="connsiteY8" fmla="*/ 2504226 h 2504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95548" h="2504226">
                <a:moveTo>
                  <a:pt x="0" y="2504226"/>
                </a:moveTo>
                <a:lnTo>
                  <a:pt x="0" y="131359"/>
                </a:lnTo>
                <a:lnTo>
                  <a:pt x="46740" y="126878"/>
                </a:lnTo>
                <a:cubicBezTo>
                  <a:pt x="126717" y="111394"/>
                  <a:pt x="204289" y="80424"/>
                  <a:pt x="274646" y="33971"/>
                </a:cubicBezTo>
                <a:lnTo>
                  <a:pt x="316233" y="0"/>
                </a:lnTo>
                <a:lnTo>
                  <a:pt x="1995548" y="1679315"/>
                </a:lnTo>
                <a:lnTo>
                  <a:pt x="1937446" y="1734551"/>
                </a:lnTo>
                <a:cubicBezTo>
                  <a:pt x="1442981" y="2181305"/>
                  <a:pt x="835750" y="2434466"/>
                  <a:pt x="213484" y="2494034"/>
                </a:cubicBezTo>
                <a:lnTo>
                  <a:pt x="0" y="250422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1" name="Forma libre 310"/>
          <p:cNvSpPr/>
          <p:nvPr/>
        </p:nvSpPr>
        <p:spPr>
          <a:xfrm rot="8100000">
            <a:off x="910573" y="3027354"/>
            <a:ext cx="2541858" cy="2025537"/>
          </a:xfrm>
          <a:custGeom>
            <a:avLst/>
            <a:gdLst>
              <a:gd name="connsiteX0" fmla="*/ 1679314 w 2504226"/>
              <a:gd name="connsiteY0" fmla="*/ 1995549 h 1995549"/>
              <a:gd name="connsiteX1" fmla="*/ 0 w 2504226"/>
              <a:gd name="connsiteY1" fmla="*/ 316235 h 1995549"/>
              <a:gd name="connsiteX2" fmla="*/ 33971 w 2504226"/>
              <a:gd name="connsiteY2" fmla="*/ 274646 h 1995549"/>
              <a:gd name="connsiteX3" fmla="*/ 126879 w 2504226"/>
              <a:gd name="connsiteY3" fmla="*/ 46741 h 1995549"/>
              <a:gd name="connsiteX4" fmla="*/ 131359 w 2504226"/>
              <a:gd name="connsiteY4" fmla="*/ 1 h 1995549"/>
              <a:gd name="connsiteX5" fmla="*/ 2504226 w 2504226"/>
              <a:gd name="connsiteY5" fmla="*/ 0 h 1995549"/>
              <a:gd name="connsiteX6" fmla="*/ 2494034 w 2504226"/>
              <a:gd name="connsiteY6" fmla="*/ 213484 h 1995549"/>
              <a:gd name="connsiteX7" fmla="*/ 1734551 w 2504226"/>
              <a:gd name="connsiteY7" fmla="*/ 1937447 h 1995549"/>
              <a:gd name="connsiteX8" fmla="*/ 1679314 w 2504226"/>
              <a:gd name="connsiteY8" fmla="*/ 1995549 h 1995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04226" h="1995549">
                <a:moveTo>
                  <a:pt x="1679314" y="1995549"/>
                </a:moveTo>
                <a:lnTo>
                  <a:pt x="0" y="316235"/>
                </a:lnTo>
                <a:lnTo>
                  <a:pt x="33971" y="274646"/>
                </a:lnTo>
                <a:cubicBezTo>
                  <a:pt x="80425" y="204290"/>
                  <a:pt x="111394" y="126718"/>
                  <a:pt x="126879" y="46741"/>
                </a:cubicBezTo>
                <a:lnTo>
                  <a:pt x="131359" y="1"/>
                </a:lnTo>
                <a:lnTo>
                  <a:pt x="2504226" y="0"/>
                </a:lnTo>
                <a:lnTo>
                  <a:pt x="2494034" y="213484"/>
                </a:lnTo>
                <a:cubicBezTo>
                  <a:pt x="2434467" y="835750"/>
                  <a:pt x="2181306" y="1442981"/>
                  <a:pt x="1734551" y="1937447"/>
                </a:cubicBezTo>
                <a:lnTo>
                  <a:pt x="1679314" y="1995549"/>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2" name="Forma libre 311"/>
          <p:cNvSpPr/>
          <p:nvPr/>
        </p:nvSpPr>
        <p:spPr>
          <a:xfrm rot="8100000">
            <a:off x="8669021" y="2065061"/>
            <a:ext cx="2541858" cy="2025538"/>
          </a:xfrm>
          <a:custGeom>
            <a:avLst/>
            <a:gdLst>
              <a:gd name="connsiteX0" fmla="*/ 0 w 2504226"/>
              <a:gd name="connsiteY0" fmla="*/ 1995550 h 1995550"/>
              <a:gd name="connsiteX1" fmla="*/ 10192 w 2504226"/>
              <a:gd name="connsiteY1" fmla="*/ 1782064 h 1995550"/>
              <a:gd name="connsiteX2" fmla="*/ 769675 w 2504226"/>
              <a:gd name="connsiteY2" fmla="*/ 58102 h 1995550"/>
              <a:gd name="connsiteX3" fmla="*/ 824912 w 2504226"/>
              <a:gd name="connsiteY3" fmla="*/ 0 h 1995550"/>
              <a:gd name="connsiteX4" fmla="*/ 2504226 w 2504226"/>
              <a:gd name="connsiteY4" fmla="*/ 1679315 h 1995550"/>
              <a:gd name="connsiteX5" fmla="*/ 2470255 w 2504226"/>
              <a:gd name="connsiteY5" fmla="*/ 1720903 h 1995550"/>
              <a:gd name="connsiteX6" fmla="*/ 2377348 w 2504226"/>
              <a:gd name="connsiteY6" fmla="*/ 1948808 h 1995550"/>
              <a:gd name="connsiteX7" fmla="*/ 2372868 w 2504226"/>
              <a:gd name="connsiteY7" fmla="*/ 1995550 h 1995550"/>
              <a:gd name="connsiteX8" fmla="*/ 0 w 2504226"/>
              <a:gd name="connsiteY8" fmla="*/ 1995550 h 1995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04226" h="1995550">
                <a:moveTo>
                  <a:pt x="0" y="1995550"/>
                </a:moveTo>
                <a:lnTo>
                  <a:pt x="10192" y="1782064"/>
                </a:lnTo>
                <a:cubicBezTo>
                  <a:pt x="69760" y="1159798"/>
                  <a:pt x="322921" y="552567"/>
                  <a:pt x="769675" y="58102"/>
                </a:cubicBezTo>
                <a:lnTo>
                  <a:pt x="824912" y="0"/>
                </a:lnTo>
                <a:lnTo>
                  <a:pt x="2504226" y="1679315"/>
                </a:lnTo>
                <a:lnTo>
                  <a:pt x="2470255" y="1720903"/>
                </a:lnTo>
                <a:cubicBezTo>
                  <a:pt x="2423802" y="1791259"/>
                  <a:pt x="2392833" y="1868831"/>
                  <a:pt x="2377348" y="1948808"/>
                </a:cubicBezTo>
                <a:lnTo>
                  <a:pt x="2372868" y="1995550"/>
                </a:lnTo>
                <a:lnTo>
                  <a:pt x="0" y="1995550"/>
                </a:lnTo>
                <a:close/>
              </a:path>
            </a:pathLst>
          </a:cu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3" name="Forma libre 312"/>
          <p:cNvSpPr/>
          <p:nvPr/>
        </p:nvSpPr>
        <p:spPr>
          <a:xfrm rot="8100000">
            <a:off x="8927180" y="2777032"/>
            <a:ext cx="2025538" cy="2541858"/>
          </a:xfrm>
          <a:custGeom>
            <a:avLst/>
            <a:gdLst>
              <a:gd name="connsiteX0" fmla="*/ 1679314 w 1995550"/>
              <a:gd name="connsiteY0" fmla="*/ 2504226 h 2504226"/>
              <a:gd name="connsiteX1" fmla="*/ 0 w 1995550"/>
              <a:gd name="connsiteY1" fmla="*/ 824912 h 2504226"/>
              <a:gd name="connsiteX2" fmla="*/ 58102 w 1995550"/>
              <a:gd name="connsiteY2" fmla="*/ 769675 h 2504226"/>
              <a:gd name="connsiteX3" fmla="*/ 1782065 w 1995550"/>
              <a:gd name="connsiteY3" fmla="*/ 10192 h 2504226"/>
              <a:gd name="connsiteX4" fmla="*/ 1995550 w 1995550"/>
              <a:gd name="connsiteY4" fmla="*/ 0 h 2504226"/>
              <a:gd name="connsiteX5" fmla="*/ 1995550 w 1995550"/>
              <a:gd name="connsiteY5" fmla="*/ 2372867 h 2504226"/>
              <a:gd name="connsiteX6" fmla="*/ 1948808 w 1995550"/>
              <a:gd name="connsiteY6" fmla="*/ 2377347 h 2504226"/>
              <a:gd name="connsiteX7" fmla="*/ 1720903 w 1995550"/>
              <a:gd name="connsiteY7" fmla="*/ 2470255 h 2504226"/>
              <a:gd name="connsiteX8" fmla="*/ 1679314 w 1995550"/>
              <a:gd name="connsiteY8" fmla="*/ 2504226 h 2504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95550" h="2504226">
                <a:moveTo>
                  <a:pt x="1679314" y="2504226"/>
                </a:moveTo>
                <a:lnTo>
                  <a:pt x="0" y="824912"/>
                </a:lnTo>
                <a:lnTo>
                  <a:pt x="58102" y="769675"/>
                </a:lnTo>
                <a:cubicBezTo>
                  <a:pt x="552568" y="322921"/>
                  <a:pt x="1159799" y="69759"/>
                  <a:pt x="1782065" y="10192"/>
                </a:cubicBezTo>
                <a:lnTo>
                  <a:pt x="1995550" y="0"/>
                </a:lnTo>
                <a:lnTo>
                  <a:pt x="1995550" y="2372867"/>
                </a:lnTo>
                <a:lnTo>
                  <a:pt x="1948808" y="2377347"/>
                </a:lnTo>
                <a:cubicBezTo>
                  <a:pt x="1868831" y="2392832"/>
                  <a:pt x="1791259" y="2423801"/>
                  <a:pt x="1720903" y="2470255"/>
                </a:cubicBezTo>
                <a:lnTo>
                  <a:pt x="1679314" y="2504226"/>
                </a:lnTo>
                <a:close/>
              </a:path>
            </a:pathLst>
          </a:cu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4" name="Forma libre 313"/>
          <p:cNvSpPr/>
          <p:nvPr/>
        </p:nvSpPr>
        <p:spPr>
          <a:xfrm rot="8100000">
            <a:off x="6159781" y="4574302"/>
            <a:ext cx="2541857" cy="2025538"/>
          </a:xfrm>
          <a:custGeom>
            <a:avLst/>
            <a:gdLst>
              <a:gd name="connsiteX0" fmla="*/ 131358 w 2504225"/>
              <a:gd name="connsiteY0" fmla="*/ 1995550 h 1995550"/>
              <a:gd name="connsiteX1" fmla="*/ 126878 w 2504225"/>
              <a:gd name="connsiteY1" fmla="*/ 1948808 h 1995550"/>
              <a:gd name="connsiteX2" fmla="*/ 33970 w 2504225"/>
              <a:gd name="connsiteY2" fmla="*/ 1720903 h 1995550"/>
              <a:gd name="connsiteX3" fmla="*/ 0 w 2504225"/>
              <a:gd name="connsiteY3" fmla="*/ 1679315 h 1995550"/>
              <a:gd name="connsiteX4" fmla="*/ 1679314 w 2504225"/>
              <a:gd name="connsiteY4" fmla="*/ 0 h 1995550"/>
              <a:gd name="connsiteX5" fmla="*/ 1734550 w 2504225"/>
              <a:gd name="connsiteY5" fmla="*/ 58102 h 1995550"/>
              <a:gd name="connsiteX6" fmla="*/ 2494033 w 2504225"/>
              <a:gd name="connsiteY6" fmla="*/ 1782064 h 1995550"/>
              <a:gd name="connsiteX7" fmla="*/ 2504225 w 2504225"/>
              <a:gd name="connsiteY7" fmla="*/ 1995550 h 1995550"/>
              <a:gd name="connsiteX8" fmla="*/ 131358 w 2504225"/>
              <a:gd name="connsiteY8" fmla="*/ 1995550 h 1995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04225" h="1995550">
                <a:moveTo>
                  <a:pt x="131358" y="1995550"/>
                </a:moveTo>
                <a:lnTo>
                  <a:pt x="126878" y="1948808"/>
                </a:lnTo>
                <a:cubicBezTo>
                  <a:pt x="111393" y="1868831"/>
                  <a:pt x="80424" y="1791259"/>
                  <a:pt x="33970" y="1720903"/>
                </a:cubicBezTo>
                <a:lnTo>
                  <a:pt x="0" y="1679315"/>
                </a:lnTo>
                <a:lnTo>
                  <a:pt x="1679314" y="0"/>
                </a:lnTo>
                <a:lnTo>
                  <a:pt x="1734550" y="58102"/>
                </a:lnTo>
                <a:cubicBezTo>
                  <a:pt x="2181305" y="552568"/>
                  <a:pt x="2434466" y="1159798"/>
                  <a:pt x="2494033" y="1782064"/>
                </a:cubicBezTo>
                <a:lnTo>
                  <a:pt x="2504225" y="1995550"/>
                </a:lnTo>
                <a:lnTo>
                  <a:pt x="131358" y="199555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5" name="Forma libre 314"/>
          <p:cNvSpPr/>
          <p:nvPr/>
        </p:nvSpPr>
        <p:spPr>
          <a:xfrm rot="8100000">
            <a:off x="7388071" y="4316142"/>
            <a:ext cx="2025537" cy="2541858"/>
          </a:xfrm>
          <a:custGeom>
            <a:avLst/>
            <a:gdLst>
              <a:gd name="connsiteX0" fmla="*/ 0 w 1995549"/>
              <a:gd name="connsiteY0" fmla="*/ 2372867 h 2504226"/>
              <a:gd name="connsiteX1" fmla="*/ 0 w 1995549"/>
              <a:gd name="connsiteY1" fmla="*/ 0 h 2504226"/>
              <a:gd name="connsiteX2" fmla="*/ 213484 w 1995549"/>
              <a:gd name="connsiteY2" fmla="*/ 10192 h 2504226"/>
              <a:gd name="connsiteX3" fmla="*/ 1937446 w 1995549"/>
              <a:gd name="connsiteY3" fmla="*/ 769675 h 2504226"/>
              <a:gd name="connsiteX4" fmla="*/ 1995549 w 1995549"/>
              <a:gd name="connsiteY4" fmla="*/ 824912 h 2504226"/>
              <a:gd name="connsiteX5" fmla="*/ 316234 w 1995549"/>
              <a:gd name="connsiteY5" fmla="*/ 2504226 h 2504226"/>
              <a:gd name="connsiteX6" fmla="*/ 274646 w 1995549"/>
              <a:gd name="connsiteY6" fmla="*/ 2470255 h 2504226"/>
              <a:gd name="connsiteX7" fmla="*/ 46740 w 1995549"/>
              <a:gd name="connsiteY7" fmla="*/ 2377347 h 2504226"/>
              <a:gd name="connsiteX8" fmla="*/ 0 w 1995549"/>
              <a:gd name="connsiteY8" fmla="*/ 2372867 h 2504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95549" h="2504226">
                <a:moveTo>
                  <a:pt x="0" y="2372867"/>
                </a:moveTo>
                <a:lnTo>
                  <a:pt x="0" y="0"/>
                </a:lnTo>
                <a:lnTo>
                  <a:pt x="213484" y="10192"/>
                </a:lnTo>
                <a:cubicBezTo>
                  <a:pt x="835750" y="69759"/>
                  <a:pt x="1442981" y="322921"/>
                  <a:pt x="1937446" y="769675"/>
                </a:cubicBezTo>
                <a:lnTo>
                  <a:pt x="1995549" y="824912"/>
                </a:lnTo>
                <a:lnTo>
                  <a:pt x="316234" y="2504226"/>
                </a:lnTo>
                <a:lnTo>
                  <a:pt x="274646" y="2470255"/>
                </a:lnTo>
                <a:cubicBezTo>
                  <a:pt x="204289" y="2423801"/>
                  <a:pt x="126717" y="2392832"/>
                  <a:pt x="46740" y="2377347"/>
                </a:cubicBezTo>
                <a:lnTo>
                  <a:pt x="0" y="2372867"/>
                </a:lnTo>
                <a:close/>
              </a:path>
            </a:pathLst>
          </a:cu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6" name="Forma libre 315"/>
          <p:cNvSpPr/>
          <p:nvPr/>
        </p:nvSpPr>
        <p:spPr>
          <a:xfrm rot="8100000">
            <a:off x="4620672" y="3035193"/>
            <a:ext cx="2541858" cy="2025537"/>
          </a:xfrm>
          <a:custGeom>
            <a:avLst/>
            <a:gdLst>
              <a:gd name="connsiteX0" fmla="*/ 1679314 w 2504226"/>
              <a:gd name="connsiteY0" fmla="*/ 1995549 h 1995549"/>
              <a:gd name="connsiteX1" fmla="*/ 0 w 2504226"/>
              <a:gd name="connsiteY1" fmla="*/ 316235 h 1995549"/>
              <a:gd name="connsiteX2" fmla="*/ 33971 w 2504226"/>
              <a:gd name="connsiteY2" fmla="*/ 274646 h 1995549"/>
              <a:gd name="connsiteX3" fmla="*/ 126879 w 2504226"/>
              <a:gd name="connsiteY3" fmla="*/ 46741 h 1995549"/>
              <a:gd name="connsiteX4" fmla="*/ 131359 w 2504226"/>
              <a:gd name="connsiteY4" fmla="*/ 1 h 1995549"/>
              <a:gd name="connsiteX5" fmla="*/ 2504226 w 2504226"/>
              <a:gd name="connsiteY5" fmla="*/ 0 h 1995549"/>
              <a:gd name="connsiteX6" fmla="*/ 2494034 w 2504226"/>
              <a:gd name="connsiteY6" fmla="*/ 213484 h 1995549"/>
              <a:gd name="connsiteX7" fmla="*/ 1734551 w 2504226"/>
              <a:gd name="connsiteY7" fmla="*/ 1937447 h 1995549"/>
              <a:gd name="connsiteX8" fmla="*/ 1679314 w 2504226"/>
              <a:gd name="connsiteY8" fmla="*/ 1995549 h 1995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04226" h="1995549">
                <a:moveTo>
                  <a:pt x="1679314" y="1995549"/>
                </a:moveTo>
                <a:lnTo>
                  <a:pt x="0" y="316235"/>
                </a:lnTo>
                <a:lnTo>
                  <a:pt x="33971" y="274646"/>
                </a:lnTo>
                <a:cubicBezTo>
                  <a:pt x="80425" y="204290"/>
                  <a:pt x="111394" y="126718"/>
                  <a:pt x="126879" y="46741"/>
                </a:cubicBezTo>
                <a:lnTo>
                  <a:pt x="131359" y="1"/>
                </a:lnTo>
                <a:lnTo>
                  <a:pt x="2504226" y="0"/>
                </a:lnTo>
                <a:lnTo>
                  <a:pt x="2494034" y="213484"/>
                </a:lnTo>
                <a:cubicBezTo>
                  <a:pt x="2434467" y="835750"/>
                  <a:pt x="2181306" y="1442981"/>
                  <a:pt x="1734551" y="1937447"/>
                </a:cubicBezTo>
                <a:lnTo>
                  <a:pt x="1679314" y="1995549"/>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5" name="Elipse 284"/>
          <p:cNvSpPr/>
          <p:nvPr/>
        </p:nvSpPr>
        <p:spPr>
          <a:xfrm>
            <a:off x="4492334" y="4179437"/>
            <a:ext cx="1081777" cy="1081777"/>
          </a:xfrm>
          <a:prstGeom prst="ellipse">
            <a:avLst/>
          </a:prstGeom>
          <a:solidFill>
            <a:schemeClr val="bg1"/>
          </a:solidFill>
          <a:ln>
            <a:noFill/>
          </a:ln>
          <a:effectLst>
            <a:outerShdw blurRad="63500" dir="2040000" sx="117000" sy="117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lumMod val="85000"/>
                    <a:lumOff val="15000"/>
                  </a:schemeClr>
                </a:solidFill>
              </a:rPr>
              <a:t>6</a:t>
            </a:r>
          </a:p>
        </p:txBody>
      </p:sp>
      <p:sp>
        <p:nvSpPr>
          <p:cNvPr id="286" name="Elipse 285"/>
          <p:cNvSpPr/>
          <p:nvPr/>
        </p:nvSpPr>
        <p:spPr>
          <a:xfrm>
            <a:off x="6091483" y="5755068"/>
            <a:ext cx="1081777" cy="1081777"/>
          </a:xfrm>
          <a:prstGeom prst="ellipse">
            <a:avLst/>
          </a:prstGeom>
          <a:solidFill>
            <a:schemeClr val="bg1"/>
          </a:solidFill>
          <a:ln>
            <a:noFill/>
          </a:ln>
          <a:effectLst>
            <a:outerShdw blurRad="63500" dir="2040000" sx="117000" sy="117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lumMod val="85000"/>
                    <a:lumOff val="15000"/>
                  </a:schemeClr>
                </a:solidFill>
              </a:rPr>
              <a:t>7</a:t>
            </a:r>
          </a:p>
        </p:txBody>
      </p:sp>
      <p:sp>
        <p:nvSpPr>
          <p:cNvPr id="287" name="Elipse 286"/>
          <p:cNvSpPr/>
          <p:nvPr/>
        </p:nvSpPr>
        <p:spPr>
          <a:xfrm>
            <a:off x="8396138" y="5755068"/>
            <a:ext cx="1081777" cy="1081777"/>
          </a:xfrm>
          <a:prstGeom prst="ellipse">
            <a:avLst/>
          </a:prstGeom>
          <a:solidFill>
            <a:schemeClr val="bg1"/>
          </a:solidFill>
          <a:ln>
            <a:noFill/>
          </a:ln>
          <a:effectLst>
            <a:outerShdw blurRad="63500" dir="2040000" sx="117000" sy="117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lumMod val="85000"/>
                    <a:lumOff val="15000"/>
                  </a:schemeClr>
                </a:solidFill>
              </a:rPr>
              <a:t>8</a:t>
            </a:r>
          </a:p>
        </p:txBody>
      </p:sp>
      <p:sp>
        <p:nvSpPr>
          <p:cNvPr id="288" name="Elipse 287"/>
          <p:cNvSpPr/>
          <p:nvPr/>
        </p:nvSpPr>
        <p:spPr>
          <a:xfrm>
            <a:off x="10112871" y="4155920"/>
            <a:ext cx="1081777" cy="1081777"/>
          </a:xfrm>
          <a:prstGeom prst="ellipse">
            <a:avLst/>
          </a:prstGeom>
          <a:solidFill>
            <a:schemeClr val="bg1"/>
          </a:solidFill>
          <a:ln>
            <a:noFill/>
          </a:ln>
          <a:effectLst>
            <a:outerShdw blurRad="63500" dir="2040000" sx="117000" sy="117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lumMod val="85000"/>
                    <a:lumOff val="15000"/>
                  </a:schemeClr>
                </a:solidFill>
              </a:rPr>
              <a:t>9</a:t>
            </a:r>
          </a:p>
        </p:txBody>
      </p:sp>
      <p:sp>
        <p:nvSpPr>
          <p:cNvPr id="289" name="Arco de bloque 288"/>
          <p:cNvSpPr/>
          <p:nvPr/>
        </p:nvSpPr>
        <p:spPr>
          <a:xfrm>
            <a:off x="1409355" y="636224"/>
            <a:ext cx="5597020" cy="5597020"/>
          </a:xfrm>
          <a:prstGeom prst="blockArc">
            <a:avLst>
              <a:gd name="adj1" fmla="val 8170148"/>
              <a:gd name="adj2" fmla="val 90054"/>
              <a:gd name="adj3" fmla="val 1875"/>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90" name="Elipse 289"/>
          <p:cNvSpPr/>
          <p:nvPr/>
        </p:nvSpPr>
        <p:spPr>
          <a:xfrm>
            <a:off x="10206939" y="1992366"/>
            <a:ext cx="1081777" cy="1081777"/>
          </a:xfrm>
          <a:prstGeom prst="ellipse">
            <a:avLst/>
          </a:prstGeom>
          <a:solidFill>
            <a:schemeClr val="bg1"/>
          </a:solidFill>
          <a:ln>
            <a:noFill/>
          </a:ln>
          <a:effectLst>
            <a:outerShdw blurRad="63500" dir="2040000" sx="117000" sy="117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lumMod val="85000"/>
                    <a:lumOff val="15000"/>
                  </a:schemeClr>
                </a:solidFill>
              </a:rPr>
              <a:t>10</a:t>
            </a:r>
          </a:p>
        </p:txBody>
      </p:sp>
      <p:sp>
        <p:nvSpPr>
          <p:cNvPr id="291" name="Elipse 290"/>
          <p:cNvSpPr/>
          <p:nvPr/>
        </p:nvSpPr>
        <p:spPr>
          <a:xfrm>
            <a:off x="727364" y="4140241"/>
            <a:ext cx="1081777" cy="1081777"/>
          </a:xfrm>
          <a:prstGeom prst="ellipse">
            <a:avLst/>
          </a:prstGeom>
          <a:solidFill>
            <a:schemeClr val="bg1"/>
          </a:solidFill>
          <a:ln>
            <a:noFill/>
          </a:ln>
          <a:effectLst>
            <a:outerShdw blurRad="63500" dir="2040000" sx="117000" sy="117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lumMod val="85000"/>
                    <a:lumOff val="15000"/>
                  </a:schemeClr>
                </a:solidFill>
              </a:rPr>
              <a:t>1</a:t>
            </a:r>
          </a:p>
        </p:txBody>
      </p:sp>
      <p:sp>
        <p:nvSpPr>
          <p:cNvPr id="292" name="Elipse 291"/>
          <p:cNvSpPr/>
          <p:nvPr/>
        </p:nvSpPr>
        <p:spPr>
          <a:xfrm>
            <a:off x="852787" y="1819909"/>
            <a:ext cx="1081777" cy="1081777"/>
          </a:xfrm>
          <a:prstGeom prst="ellipse">
            <a:avLst/>
          </a:prstGeom>
          <a:solidFill>
            <a:schemeClr val="bg1"/>
          </a:solidFill>
          <a:ln>
            <a:noFill/>
          </a:ln>
          <a:effectLst>
            <a:outerShdw blurRad="63500" dir="2040000" sx="117000" sy="117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lumMod val="85000"/>
                    <a:lumOff val="15000"/>
                  </a:schemeClr>
                </a:solidFill>
              </a:rPr>
              <a:t>2</a:t>
            </a:r>
          </a:p>
        </p:txBody>
      </p:sp>
      <p:sp>
        <p:nvSpPr>
          <p:cNvPr id="293" name="Elipse 292"/>
          <p:cNvSpPr/>
          <p:nvPr/>
        </p:nvSpPr>
        <p:spPr>
          <a:xfrm>
            <a:off x="2553842" y="228599"/>
            <a:ext cx="1081777" cy="1081777"/>
          </a:xfrm>
          <a:prstGeom prst="ellipse">
            <a:avLst/>
          </a:prstGeom>
          <a:solidFill>
            <a:schemeClr val="bg1"/>
          </a:solidFill>
          <a:ln>
            <a:noFill/>
          </a:ln>
          <a:effectLst>
            <a:outerShdw blurRad="63500" dir="2040000" sx="117000" sy="117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lumMod val="85000"/>
                    <a:lumOff val="15000"/>
                  </a:schemeClr>
                </a:solidFill>
              </a:rPr>
              <a:t>3</a:t>
            </a:r>
          </a:p>
        </p:txBody>
      </p:sp>
      <p:sp>
        <p:nvSpPr>
          <p:cNvPr id="294" name="Elipse 293"/>
          <p:cNvSpPr/>
          <p:nvPr/>
        </p:nvSpPr>
        <p:spPr>
          <a:xfrm>
            <a:off x="4764429" y="228599"/>
            <a:ext cx="1081777" cy="1081777"/>
          </a:xfrm>
          <a:prstGeom prst="ellipse">
            <a:avLst/>
          </a:prstGeom>
          <a:solidFill>
            <a:schemeClr val="bg1"/>
          </a:solidFill>
          <a:ln>
            <a:noFill/>
          </a:ln>
          <a:effectLst>
            <a:outerShdw blurRad="63500" dir="2040000" sx="117000" sy="117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lumMod val="85000"/>
                    <a:lumOff val="15000"/>
                  </a:schemeClr>
                </a:solidFill>
              </a:rPr>
              <a:t>4</a:t>
            </a:r>
          </a:p>
        </p:txBody>
      </p:sp>
      <p:sp>
        <p:nvSpPr>
          <p:cNvPr id="295" name="Elipse 294"/>
          <p:cNvSpPr/>
          <p:nvPr/>
        </p:nvSpPr>
        <p:spPr>
          <a:xfrm>
            <a:off x="6434129" y="1757198"/>
            <a:ext cx="1081777" cy="1081777"/>
          </a:xfrm>
          <a:prstGeom prst="ellipse">
            <a:avLst/>
          </a:prstGeom>
          <a:solidFill>
            <a:schemeClr val="bg1"/>
          </a:solidFill>
          <a:ln>
            <a:noFill/>
          </a:ln>
          <a:effectLst>
            <a:outerShdw blurRad="63500" dir="2040000" sx="117000" sy="117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lumMod val="85000"/>
                    <a:lumOff val="15000"/>
                  </a:schemeClr>
                </a:solidFill>
              </a:rPr>
              <a:t>5</a:t>
            </a:r>
          </a:p>
        </p:txBody>
      </p:sp>
      <p:sp>
        <p:nvSpPr>
          <p:cNvPr id="296" name="Arco de bloque 295"/>
          <p:cNvSpPr/>
          <p:nvPr/>
        </p:nvSpPr>
        <p:spPr>
          <a:xfrm rot="10800000">
            <a:off x="6903173" y="2549745"/>
            <a:ext cx="2045969" cy="2045969"/>
          </a:xfrm>
          <a:prstGeom prst="blockArc">
            <a:avLst>
              <a:gd name="adj1" fmla="val 8039985"/>
              <a:gd name="adj2" fmla="val 21390531"/>
              <a:gd name="adj3" fmla="val 4495"/>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97" name="Elipse 296"/>
          <p:cNvSpPr/>
          <p:nvPr/>
        </p:nvSpPr>
        <p:spPr>
          <a:xfrm>
            <a:off x="786668" y="4208749"/>
            <a:ext cx="944764" cy="944764"/>
          </a:xfrm>
          <a:prstGeom prst="ellips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8" name="Elipse 297"/>
          <p:cNvSpPr/>
          <p:nvPr/>
        </p:nvSpPr>
        <p:spPr>
          <a:xfrm>
            <a:off x="923481" y="1877751"/>
            <a:ext cx="944764" cy="944764"/>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9" name="Elipse 298"/>
          <p:cNvSpPr/>
          <p:nvPr/>
        </p:nvSpPr>
        <p:spPr>
          <a:xfrm>
            <a:off x="2623712" y="264729"/>
            <a:ext cx="944764" cy="944764"/>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0" name="Elipse 299"/>
          <p:cNvSpPr/>
          <p:nvPr/>
        </p:nvSpPr>
        <p:spPr>
          <a:xfrm>
            <a:off x="4828165" y="264728"/>
            <a:ext cx="944764" cy="944764"/>
          </a:xfrm>
          <a:prstGeom prst="ellips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1" name="Elipse 300"/>
          <p:cNvSpPr/>
          <p:nvPr/>
        </p:nvSpPr>
        <p:spPr>
          <a:xfrm>
            <a:off x="6513041" y="1828163"/>
            <a:ext cx="944764" cy="9447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2" name="Elipse 301"/>
          <p:cNvSpPr/>
          <p:nvPr/>
        </p:nvSpPr>
        <p:spPr>
          <a:xfrm>
            <a:off x="4564930" y="4238742"/>
            <a:ext cx="944764" cy="944764"/>
          </a:xfrm>
          <a:prstGeom prst="ellipse">
            <a:avLst/>
          </a:prstGeom>
          <a:no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3" name="Elipse 302"/>
          <p:cNvSpPr/>
          <p:nvPr/>
        </p:nvSpPr>
        <p:spPr>
          <a:xfrm>
            <a:off x="6162041" y="5835844"/>
            <a:ext cx="944764" cy="944764"/>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4" name="Elipse 303"/>
          <p:cNvSpPr/>
          <p:nvPr/>
        </p:nvSpPr>
        <p:spPr>
          <a:xfrm>
            <a:off x="8478960" y="5835846"/>
            <a:ext cx="944764" cy="944764"/>
          </a:xfrm>
          <a:prstGeom prst="ellips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5" name="Elipse 304"/>
          <p:cNvSpPr/>
          <p:nvPr/>
        </p:nvSpPr>
        <p:spPr>
          <a:xfrm>
            <a:off x="10179565" y="4225216"/>
            <a:ext cx="944764" cy="944764"/>
          </a:xfrm>
          <a:prstGeom prst="ellipse">
            <a:avLst/>
          </a:prstGeom>
          <a:no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6" name="Elipse 305"/>
          <p:cNvSpPr/>
          <p:nvPr/>
        </p:nvSpPr>
        <p:spPr>
          <a:xfrm>
            <a:off x="10278513" y="2056784"/>
            <a:ext cx="944764" cy="944764"/>
          </a:xfrm>
          <a:prstGeom prst="ellipse">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7" name="Text Placeholder 12">
            <a:extLst>
              <a:ext uri="{FF2B5EF4-FFF2-40B4-BE49-F238E27FC236}">
                <a16:creationId xmlns:a16="http://schemas.microsoft.com/office/drawing/2014/main" id="{9922BA52-D51B-C63B-3A15-9BC547F7EBCE}"/>
              </a:ext>
            </a:extLst>
          </p:cNvPr>
          <p:cNvSpPr txBox="1">
            <a:spLocks/>
          </p:cNvSpPr>
          <p:nvPr/>
        </p:nvSpPr>
        <p:spPr>
          <a:xfrm>
            <a:off x="1878683" y="3858066"/>
            <a:ext cx="1654226" cy="65158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dirty="0">
                <a:solidFill>
                  <a:schemeClr val="bg1"/>
                </a:solidFill>
                <a:latin typeface="Lato" panose="020F0502020204030203" pitchFamily="34" charset="0"/>
              </a:rPr>
              <a:t>Make Valuable Contributions</a:t>
            </a:r>
          </a:p>
        </p:txBody>
      </p:sp>
      <p:sp>
        <p:nvSpPr>
          <p:cNvPr id="328" name="Text Placeholder 12">
            <a:extLst>
              <a:ext uri="{FF2B5EF4-FFF2-40B4-BE49-F238E27FC236}">
                <a16:creationId xmlns:a16="http://schemas.microsoft.com/office/drawing/2014/main" id="{9922BA52-D51B-C63B-3A15-9BC547F7EBCE}"/>
              </a:ext>
            </a:extLst>
          </p:cNvPr>
          <p:cNvSpPr txBox="1">
            <a:spLocks/>
          </p:cNvSpPr>
          <p:nvPr/>
        </p:nvSpPr>
        <p:spPr>
          <a:xfrm>
            <a:off x="1823265" y="2659648"/>
            <a:ext cx="1654226" cy="65158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dirty="0">
                <a:solidFill>
                  <a:schemeClr val="bg1"/>
                </a:solidFill>
                <a:latin typeface="Lato" panose="020F0502020204030203" pitchFamily="34" charset="0"/>
              </a:rPr>
              <a:t>Communicate Achievements</a:t>
            </a:r>
          </a:p>
        </p:txBody>
      </p:sp>
      <p:sp>
        <p:nvSpPr>
          <p:cNvPr id="329" name="Text Placeholder 12">
            <a:extLst>
              <a:ext uri="{FF2B5EF4-FFF2-40B4-BE49-F238E27FC236}">
                <a16:creationId xmlns:a16="http://schemas.microsoft.com/office/drawing/2014/main" id="{9922BA52-D51B-C63B-3A15-9BC547F7EBCE}"/>
              </a:ext>
            </a:extLst>
          </p:cNvPr>
          <p:cNvSpPr txBox="1">
            <a:spLocks/>
          </p:cNvSpPr>
          <p:nvPr/>
        </p:nvSpPr>
        <p:spPr>
          <a:xfrm>
            <a:off x="2619901" y="1502794"/>
            <a:ext cx="1654226" cy="65158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dirty="0">
                <a:solidFill>
                  <a:schemeClr val="bg1"/>
                </a:solidFill>
                <a:latin typeface="Lato" panose="020F0502020204030203" pitchFamily="34" charset="0"/>
              </a:rPr>
              <a:t>Work With</a:t>
            </a:r>
            <a:br>
              <a:rPr lang="en-US" sz="1600" dirty="0">
                <a:solidFill>
                  <a:schemeClr val="bg1"/>
                </a:solidFill>
                <a:latin typeface="Lato" panose="020F0502020204030203" pitchFamily="34" charset="0"/>
              </a:rPr>
            </a:br>
            <a:r>
              <a:rPr lang="en-US" sz="1600" dirty="0">
                <a:solidFill>
                  <a:schemeClr val="bg1"/>
                </a:solidFill>
                <a:latin typeface="Lato" panose="020F0502020204030203" pitchFamily="34" charset="0"/>
              </a:rPr>
              <a:t>Pasion</a:t>
            </a:r>
          </a:p>
        </p:txBody>
      </p:sp>
      <p:sp>
        <p:nvSpPr>
          <p:cNvPr id="330" name="Text Placeholder 12">
            <a:extLst>
              <a:ext uri="{FF2B5EF4-FFF2-40B4-BE49-F238E27FC236}">
                <a16:creationId xmlns:a16="http://schemas.microsoft.com/office/drawing/2014/main" id="{9922BA52-D51B-C63B-3A15-9BC547F7EBCE}"/>
              </a:ext>
            </a:extLst>
          </p:cNvPr>
          <p:cNvSpPr txBox="1">
            <a:spLocks/>
          </p:cNvSpPr>
          <p:nvPr/>
        </p:nvSpPr>
        <p:spPr>
          <a:xfrm>
            <a:off x="4060774" y="1530503"/>
            <a:ext cx="1654226" cy="65158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dirty="0">
                <a:solidFill>
                  <a:schemeClr val="bg1"/>
                </a:solidFill>
                <a:latin typeface="Lato" panose="020F0502020204030203" pitchFamily="34" charset="0"/>
              </a:rPr>
              <a:t>Keep Your Energy Up</a:t>
            </a:r>
          </a:p>
        </p:txBody>
      </p:sp>
      <p:sp>
        <p:nvSpPr>
          <p:cNvPr id="331" name="Text Placeholder 12">
            <a:extLst>
              <a:ext uri="{FF2B5EF4-FFF2-40B4-BE49-F238E27FC236}">
                <a16:creationId xmlns:a16="http://schemas.microsoft.com/office/drawing/2014/main" id="{9922BA52-D51B-C63B-3A15-9BC547F7EBCE}"/>
              </a:ext>
            </a:extLst>
          </p:cNvPr>
          <p:cNvSpPr txBox="1">
            <a:spLocks/>
          </p:cNvSpPr>
          <p:nvPr/>
        </p:nvSpPr>
        <p:spPr>
          <a:xfrm>
            <a:off x="5086011" y="2701212"/>
            <a:ext cx="1654226" cy="65158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dirty="0">
                <a:solidFill>
                  <a:schemeClr val="bg1"/>
                </a:solidFill>
                <a:latin typeface="Lato" panose="020F0502020204030203" pitchFamily="34" charset="0"/>
              </a:rPr>
              <a:t>Take On A Special Project</a:t>
            </a:r>
          </a:p>
        </p:txBody>
      </p:sp>
      <p:sp>
        <p:nvSpPr>
          <p:cNvPr id="332" name="Text Placeholder 12">
            <a:extLst>
              <a:ext uri="{FF2B5EF4-FFF2-40B4-BE49-F238E27FC236}">
                <a16:creationId xmlns:a16="http://schemas.microsoft.com/office/drawing/2014/main" id="{9922BA52-D51B-C63B-3A15-9BC547F7EBCE}"/>
              </a:ext>
            </a:extLst>
          </p:cNvPr>
          <p:cNvSpPr txBox="1">
            <a:spLocks/>
          </p:cNvSpPr>
          <p:nvPr/>
        </p:nvSpPr>
        <p:spPr>
          <a:xfrm>
            <a:off x="5384150" y="3892703"/>
            <a:ext cx="1654226" cy="65158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dirty="0">
                <a:solidFill>
                  <a:schemeClr val="bg1"/>
                </a:solidFill>
                <a:latin typeface="Lato" panose="020F0502020204030203" pitchFamily="34" charset="0"/>
              </a:rPr>
              <a:t>Don't complain, look for results</a:t>
            </a:r>
          </a:p>
        </p:txBody>
      </p:sp>
      <p:sp>
        <p:nvSpPr>
          <p:cNvPr id="333" name="Text Placeholder 12">
            <a:extLst>
              <a:ext uri="{FF2B5EF4-FFF2-40B4-BE49-F238E27FC236}">
                <a16:creationId xmlns:a16="http://schemas.microsoft.com/office/drawing/2014/main" id="{9922BA52-D51B-C63B-3A15-9BC547F7EBCE}"/>
              </a:ext>
            </a:extLst>
          </p:cNvPr>
          <p:cNvSpPr txBox="1">
            <a:spLocks/>
          </p:cNvSpPr>
          <p:nvPr/>
        </p:nvSpPr>
        <p:spPr>
          <a:xfrm>
            <a:off x="6367823" y="4980285"/>
            <a:ext cx="1654226" cy="65158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dirty="0">
                <a:solidFill>
                  <a:schemeClr val="bg1"/>
                </a:solidFill>
                <a:latin typeface="Lato" panose="020F0502020204030203" pitchFamily="34" charset="0"/>
              </a:rPr>
              <a:t>Contribute Ideas</a:t>
            </a:r>
          </a:p>
        </p:txBody>
      </p:sp>
      <p:sp>
        <p:nvSpPr>
          <p:cNvPr id="334" name="Text Placeholder 12">
            <a:extLst>
              <a:ext uri="{FF2B5EF4-FFF2-40B4-BE49-F238E27FC236}">
                <a16:creationId xmlns:a16="http://schemas.microsoft.com/office/drawing/2014/main" id="{9922BA52-D51B-C63B-3A15-9BC547F7EBCE}"/>
              </a:ext>
            </a:extLst>
          </p:cNvPr>
          <p:cNvSpPr txBox="1">
            <a:spLocks/>
          </p:cNvSpPr>
          <p:nvPr/>
        </p:nvSpPr>
        <p:spPr>
          <a:xfrm>
            <a:off x="7808695" y="4841739"/>
            <a:ext cx="1654226" cy="65158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dirty="0">
                <a:solidFill>
                  <a:schemeClr val="bg1"/>
                </a:solidFill>
                <a:latin typeface="Lato" panose="020F0502020204030203" pitchFamily="34" charset="0"/>
              </a:rPr>
              <a:t>Learn From Everyone And Everything</a:t>
            </a:r>
          </a:p>
        </p:txBody>
      </p:sp>
      <p:sp>
        <p:nvSpPr>
          <p:cNvPr id="335" name="Text Placeholder 12">
            <a:extLst>
              <a:ext uri="{FF2B5EF4-FFF2-40B4-BE49-F238E27FC236}">
                <a16:creationId xmlns:a16="http://schemas.microsoft.com/office/drawing/2014/main" id="{9922BA52-D51B-C63B-3A15-9BC547F7EBCE}"/>
              </a:ext>
            </a:extLst>
          </p:cNvPr>
          <p:cNvSpPr txBox="1">
            <a:spLocks/>
          </p:cNvSpPr>
          <p:nvPr/>
        </p:nvSpPr>
        <p:spPr>
          <a:xfrm>
            <a:off x="8875495" y="3809576"/>
            <a:ext cx="1654226" cy="65158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dirty="0">
                <a:solidFill>
                  <a:schemeClr val="bg1"/>
                </a:solidFill>
                <a:latin typeface="Lato" panose="020F0502020204030203" pitchFamily="34" charset="0"/>
              </a:rPr>
              <a:t>Always Have </a:t>
            </a:r>
            <a:br>
              <a:rPr lang="en-US" sz="1600" dirty="0">
                <a:solidFill>
                  <a:schemeClr val="bg1"/>
                </a:solidFill>
                <a:latin typeface="Lato" panose="020F0502020204030203" pitchFamily="34" charset="0"/>
              </a:rPr>
            </a:br>
            <a:r>
              <a:rPr lang="en-US" sz="1600" dirty="0">
                <a:solidFill>
                  <a:schemeClr val="bg1"/>
                </a:solidFill>
                <a:latin typeface="Lato" panose="020F0502020204030203" pitchFamily="34" charset="0"/>
              </a:rPr>
              <a:t>A Goal</a:t>
            </a:r>
          </a:p>
        </p:txBody>
      </p:sp>
      <p:sp>
        <p:nvSpPr>
          <p:cNvPr id="336" name="Text Placeholder 12">
            <a:extLst>
              <a:ext uri="{FF2B5EF4-FFF2-40B4-BE49-F238E27FC236}">
                <a16:creationId xmlns:a16="http://schemas.microsoft.com/office/drawing/2014/main" id="{9922BA52-D51B-C63B-3A15-9BC547F7EBCE}"/>
              </a:ext>
            </a:extLst>
          </p:cNvPr>
          <p:cNvSpPr txBox="1">
            <a:spLocks/>
          </p:cNvSpPr>
          <p:nvPr/>
        </p:nvSpPr>
        <p:spPr>
          <a:xfrm>
            <a:off x="8716166" y="2673503"/>
            <a:ext cx="1654226" cy="65158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dirty="0">
                <a:solidFill>
                  <a:schemeClr val="bg1"/>
                </a:solidFill>
                <a:latin typeface="Lato" panose="020F0502020204030203" pitchFamily="34" charset="0"/>
              </a:rPr>
              <a:t>Think </a:t>
            </a:r>
            <a:br>
              <a:rPr lang="en-US" sz="1600" dirty="0">
                <a:solidFill>
                  <a:schemeClr val="bg1"/>
                </a:solidFill>
                <a:latin typeface="Lato" panose="020F0502020204030203" pitchFamily="34" charset="0"/>
              </a:rPr>
            </a:br>
            <a:r>
              <a:rPr lang="en-US" sz="1600" dirty="0">
                <a:solidFill>
                  <a:schemeClr val="bg1"/>
                </a:solidFill>
                <a:latin typeface="Lato" panose="020F0502020204030203" pitchFamily="34" charset="0"/>
              </a:rPr>
              <a:t>Positive</a:t>
            </a:r>
          </a:p>
        </p:txBody>
      </p:sp>
      <p:sp>
        <p:nvSpPr>
          <p:cNvPr id="49" name="TextBox 57">
            <a:extLst>
              <a:ext uri="{FF2B5EF4-FFF2-40B4-BE49-F238E27FC236}">
                <a16:creationId xmlns:a16="http://schemas.microsoft.com/office/drawing/2014/main" id="{E27A627D-7ED4-B8A5-C07E-C0EE4C3DA3E1}"/>
              </a:ext>
            </a:extLst>
          </p:cNvPr>
          <p:cNvSpPr txBox="1"/>
          <p:nvPr/>
        </p:nvSpPr>
        <p:spPr>
          <a:xfrm>
            <a:off x="6950856" y="165100"/>
            <a:ext cx="3090910" cy="1107996"/>
          </a:xfrm>
          <a:prstGeom prst="rect">
            <a:avLst/>
          </a:prstGeom>
          <a:noFill/>
          <a:ln>
            <a:noFill/>
          </a:ln>
        </p:spPr>
        <p:txBody>
          <a:bodyPr wrap="none" rtlCol="0" anchor="t">
            <a:spAutoFit/>
          </a:bodyPr>
          <a:lstStyle/>
          <a:p>
            <a:pPr algn="ctr"/>
            <a:r>
              <a:rPr lang="en-US" sz="3300" b="1" spc="150" dirty="0">
                <a:solidFill>
                  <a:schemeClr val="accent1"/>
                </a:solidFill>
                <a:latin typeface="Montserrat SemiBold" pitchFamily="2" charset="77"/>
                <a:ea typeface="Source Sans Pro" panose="020B0503030403020204" pitchFamily="34" charset="0"/>
                <a:cs typeface="Lato Heavy" panose="020F0502020204030203" pitchFamily="34" charset="0"/>
              </a:rPr>
              <a:t>YOUR TITLE </a:t>
            </a:r>
          </a:p>
          <a:p>
            <a:pPr algn="ctr"/>
            <a:r>
              <a:rPr lang="en-US" sz="3300" b="1" spc="150" dirty="0">
                <a:solidFill>
                  <a:schemeClr val="accent1"/>
                </a:solidFill>
                <a:latin typeface="Montserrat SemiBold" pitchFamily="2" charset="77"/>
                <a:ea typeface="Source Sans Pro" panose="020B0503030403020204" pitchFamily="34" charset="0"/>
                <a:cs typeface="Lato Heavy" panose="020F0502020204030203" pitchFamily="34" charset="0"/>
              </a:rPr>
              <a:t>GOES HERE</a:t>
            </a:r>
          </a:p>
        </p:txBody>
      </p:sp>
      <p:sp>
        <p:nvSpPr>
          <p:cNvPr id="50" name="Subtitle 2">
            <a:extLst>
              <a:ext uri="{FF2B5EF4-FFF2-40B4-BE49-F238E27FC236}">
                <a16:creationId xmlns:a16="http://schemas.microsoft.com/office/drawing/2014/main" id="{8594030A-DECE-7376-DECD-6AE9926F68CB}"/>
              </a:ext>
            </a:extLst>
          </p:cNvPr>
          <p:cNvSpPr txBox="1">
            <a:spLocks/>
          </p:cNvSpPr>
          <p:nvPr/>
        </p:nvSpPr>
        <p:spPr>
          <a:xfrm>
            <a:off x="7068030" y="1226907"/>
            <a:ext cx="3085140" cy="215444"/>
          </a:xfrm>
          <a:prstGeom prst="rect">
            <a:avLst/>
          </a:prstGeom>
        </p:spPr>
        <p:txBody>
          <a:bodyPr vert="horz" wrap="non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600"/>
              </a:spcBef>
            </a:pPr>
            <a:r>
              <a:rPr lang="en-US" sz="1100" b="1" spc="600" dirty="0">
                <a:solidFill>
                  <a:schemeClr val="accent1"/>
                </a:solidFill>
                <a:latin typeface="Montserrat SemiBold" pitchFamily="2" charset="77"/>
                <a:ea typeface="Noto Sans Light" panose="020B0402040504020204" pitchFamily="34" charset="0"/>
                <a:cs typeface="Noto Sans Light" panose="020B0402040504020204" pitchFamily="34" charset="0"/>
              </a:rPr>
              <a:t>YOUR SUBTITLE HERE</a:t>
            </a:r>
          </a:p>
        </p:txBody>
      </p:sp>
      <p:sp>
        <p:nvSpPr>
          <p:cNvPr id="51" name="Acorde 50"/>
          <p:cNvSpPr/>
          <p:nvPr/>
        </p:nvSpPr>
        <p:spPr>
          <a:xfrm rot="7045716">
            <a:off x="2425041" y="5303853"/>
            <a:ext cx="2008662" cy="2008662"/>
          </a:xfrm>
          <a:prstGeom prst="chord">
            <a:avLst>
              <a:gd name="adj1" fmla="val 1916434"/>
              <a:gd name="adj2" fmla="val 1638278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Acorde 51"/>
          <p:cNvSpPr/>
          <p:nvPr/>
        </p:nvSpPr>
        <p:spPr>
          <a:xfrm rot="17836661">
            <a:off x="10604500" y="-393697"/>
            <a:ext cx="1574800" cy="1574800"/>
          </a:xfrm>
          <a:prstGeom prst="chord">
            <a:avLst>
              <a:gd name="adj1" fmla="val 1916434"/>
              <a:gd name="adj2" fmla="val 1638278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30695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57">
            <a:extLst>
              <a:ext uri="{FF2B5EF4-FFF2-40B4-BE49-F238E27FC236}">
                <a16:creationId xmlns:a16="http://schemas.microsoft.com/office/drawing/2014/main" id="{E27A627D-7ED4-B8A5-C07E-C0EE4C3DA3E1}"/>
              </a:ext>
            </a:extLst>
          </p:cNvPr>
          <p:cNvSpPr txBox="1"/>
          <p:nvPr/>
        </p:nvSpPr>
        <p:spPr>
          <a:xfrm>
            <a:off x="4321956" y="256789"/>
            <a:ext cx="3090910" cy="1107996"/>
          </a:xfrm>
          <a:prstGeom prst="rect">
            <a:avLst/>
          </a:prstGeom>
          <a:noFill/>
          <a:ln>
            <a:noFill/>
          </a:ln>
        </p:spPr>
        <p:txBody>
          <a:bodyPr wrap="none" rtlCol="0" anchor="t">
            <a:spAutoFit/>
          </a:bodyPr>
          <a:lstStyle/>
          <a:p>
            <a:pPr algn="ctr"/>
            <a:r>
              <a:rPr lang="en-US" sz="3300" b="1" spc="150" dirty="0">
                <a:solidFill>
                  <a:schemeClr val="accent4"/>
                </a:solidFill>
                <a:latin typeface="Montserrat SemiBold" pitchFamily="2" charset="77"/>
                <a:ea typeface="Source Sans Pro" panose="020B0503030403020204" pitchFamily="34" charset="0"/>
                <a:cs typeface="Lato Heavy" panose="020F0502020204030203" pitchFamily="34" charset="0"/>
              </a:rPr>
              <a:t>YOUR TITLE </a:t>
            </a:r>
          </a:p>
          <a:p>
            <a:pPr algn="ctr"/>
            <a:r>
              <a:rPr lang="en-US" sz="3300" b="1" spc="150" dirty="0">
                <a:latin typeface="Montserrat SemiBold" pitchFamily="2" charset="77"/>
                <a:ea typeface="Source Sans Pro" panose="020B0503030403020204" pitchFamily="34" charset="0"/>
                <a:cs typeface="Lato Heavy" panose="020F0502020204030203" pitchFamily="34" charset="0"/>
              </a:rPr>
              <a:t>GOES HERE</a:t>
            </a:r>
          </a:p>
        </p:txBody>
      </p:sp>
      <p:sp>
        <p:nvSpPr>
          <p:cNvPr id="31" name="Marcador de texto 20">
            <a:extLst>
              <a:ext uri="{FF2B5EF4-FFF2-40B4-BE49-F238E27FC236}">
                <a16:creationId xmlns:a16="http://schemas.microsoft.com/office/drawing/2014/main" id="{2514453A-58F8-48F4-AE92-8CF786CEC560}"/>
              </a:ext>
            </a:extLst>
          </p:cNvPr>
          <p:cNvSpPr txBox="1">
            <a:spLocks/>
          </p:cNvSpPr>
          <p:nvPr/>
        </p:nvSpPr>
        <p:spPr>
          <a:xfrm>
            <a:off x="1054100" y="1541463"/>
            <a:ext cx="9436100" cy="6175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dirty="0"/>
              <a:t>Donec fringilla est orci. Orci varius natoque penatibus et magnis dis. Donec fringilla </a:t>
            </a:r>
            <a:r>
              <a:rPr lang="en-US" sz="1600" dirty="0" err="1"/>
              <a:t>est</a:t>
            </a:r>
            <a:r>
              <a:rPr lang="en-US" sz="1600" dirty="0"/>
              <a:t> </a:t>
            </a:r>
            <a:r>
              <a:rPr lang="en-US" sz="1600" dirty="0" err="1"/>
              <a:t>orci</a:t>
            </a:r>
            <a:r>
              <a:rPr lang="en-US" sz="1600" dirty="0"/>
              <a:t> </a:t>
            </a:r>
            <a:r>
              <a:rPr lang="en-US" sz="1600" dirty="0" err="1"/>
              <a:t>Donec</a:t>
            </a:r>
            <a:r>
              <a:rPr lang="en-US" sz="1600" dirty="0"/>
              <a:t> fringilla est orci. Orci varius </a:t>
            </a:r>
            <a:r>
              <a:rPr lang="en-US" sz="1600" dirty="0" err="1"/>
              <a:t>natoque</a:t>
            </a:r>
            <a:r>
              <a:rPr lang="en-US" sz="1600" dirty="0"/>
              <a:t> </a:t>
            </a:r>
            <a:r>
              <a:rPr lang="en-US" sz="1600" dirty="0" err="1"/>
              <a:t>penatibus</a:t>
            </a:r>
            <a:r>
              <a:rPr lang="en-US" sz="1600" dirty="0"/>
              <a:t> et magnis dis. Donec fringilla est orci</a:t>
            </a:r>
          </a:p>
          <a:p>
            <a:pPr algn="ctr"/>
            <a:endParaRPr lang="en-US" sz="1600" dirty="0"/>
          </a:p>
          <a:p>
            <a:pPr algn="ctr"/>
            <a:endParaRPr lang="en-US" sz="1600" dirty="0"/>
          </a:p>
        </p:txBody>
      </p:sp>
      <p:sp>
        <p:nvSpPr>
          <p:cNvPr id="32" name="Rectángulo redondeado 5"/>
          <p:cNvSpPr/>
          <p:nvPr/>
        </p:nvSpPr>
        <p:spPr>
          <a:xfrm>
            <a:off x="8089900" y="3111500"/>
            <a:ext cx="1765300" cy="863600"/>
          </a:xfrm>
          <a:custGeom>
            <a:avLst/>
            <a:gdLst>
              <a:gd name="connsiteX0" fmla="*/ 0 w 1765300"/>
              <a:gd name="connsiteY0" fmla="*/ 143936 h 863600"/>
              <a:gd name="connsiteX1" fmla="*/ 143936 w 1765300"/>
              <a:gd name="connsiteY1" fmla="*/ 0 h 863600"/>
              <a:gd name="connsiteX2" fmla="*/ 1621364 w 1765300"/>
              <a:gd name="connsiteY2" fmla="*/ 0 h 863600"/>
              <a:gd name="connsiteX3" fmla="*/ 1765300 w 1765300"/>
              <a:gd name="connsiteY3" fmla="*/ 143936 h 863600"/>
              <a:gd name="connsiteX4" fmla="*/ 1765300 w 1765300"/>
              <a:gd name="connsiteY4" fmla="*/ 719664 h 863600"/>
              <a:gd name="connsiteX5" fmla="*/ 1621364 w 1765300"/>
              <a:gd name="connsiteY5" fmla="*/ 863600 h 863600"/>
              <a:gd name="connsiteX6" fmla="*/ 143936 w 1765300"/>
              <a:gd name="connsiteY6" fmla="*/ 863600 h 863600"/>
              <a:gd name="connsiteX7" fmla="*/ 0 w 1765300"/>
              <a:gd name="connsiteY7" fmla="*/ 719664 h 863600"/>
              <a:gd name="connsiteX8" fmla="*/ 0 w 1765300"/>
              <a:gd name="connsiteY8" fmla="*/ 143936 h 863600"/>
              <a:gd name="connsiteX0" fmla="*/ 0 w 1765300"/>
              <a:gd name="connsiteY0" fmla="*/ 143936 h 863600"/>
              <a:gd name="connsiteX1" fmla="*/ 143936 w 1765300"/>
              <a:gd name="connsiteY1" fmla="*/ 0 h 863600"/>
              <a:gd name="connsiteX2" fmla="*/ 1621364 w 1765300"/>
              <a:gd name="connsiteY2" fmla="*/ 0 h 863600"/>
              <a:gd name="connsiteX3" fmla="*/ 1765300 w 1765300"/>
              <a:gd name="connsiteY3" fmla="*/ 143936 h 863600"/>
              <a:gd name="connsiteX4" fmla="*/ 1765300 w 1765300"/>
              <a:gd name="connsiteY4" fmla="*/ 719664 h 863600"/>
              <a:gd name="connsiteX5" fmla="*/ 1621364 w 1765300"/>
              <a:gd name="connsiteY5" fmla="*/ 863600 h 863600"/>
              <a:gd name="connsiteX6" fmla="*/ 143936 w 1765300"/>
              <a:gd name="connsiteY6" fmla="*/ 863600 h 863600"/>
              <a:gd name="connsiteX7" fmla="*/ 0 w 1765300"/>
              <a:gd name="connsiteY7" fmla="*/ 719664 h 863600"/>
              <a:gd name="connsiteX8" fmla="*/ 0 w 1765300"/>
              <a:gd name="connsiteY8" fmla="*/ 143936 h 863600"/>
              <a:gd name="connsiteX0" fmla="*/ 0 w 1765300"/>
              <a:gd name="connsiteY0" fmla="*/ 143936 h 863600"/>
              <a:gd name="connsiteX1" fmla="*/ 143936 w 1765300"/>
              <a:gd name="connsiteY1" fmla="*/ 0 h 863600"/>
              <a:gd name="connsiteX2" fmla="*/ 1621364 w 1765300"/>
              <a:gd name="connsiteY2" fmla="*/ 0 h 863600"/>
              <a:gd name="connsiteX3" fmla="*/ 1765300 w 1765300"/>
              <a:gd name="connsiteY3" fmla="*/ 143936 h 863600"/>
              <a:gd name="connsiteX4" fmla="*/ 1765300 w 1765300"/>
              <a:gd name="connsiteY4" fmla="*/ 719664 h 863600"/>
              <a:gd name="connsiteX5" fmla="*/ 1621364 w 1765300"/>
              <a:gd name="connsiteY5" fmla="*/ 863600 h 863600"/>
              <a:gd name="connsiteX6" fmla="*/ 143936 w 1765300"/>
              <a:gd name="connsiteY6" fmla="*/ 863600 h 863600"/>
              <a:gd name="connsiteX7" fmla="*/ 0 w 1765300"/>
              <a:gd name="connsiteY7" fmla="*/ 719664 h 863600"/>
              <a:gd name="connsiteX8" fmla="*/ 0 w 1765300"/>
              <a:gd name="connsiteY8" fmla="*/ 143936 h 863600"/>
              <a:gd name="connsiteX0" fmla="*/ 0 w 1765300"/>
              <a:gd name="connsiteY0" fmla="*/ 143936 h 863600"/>
              <a:gd name="connsiteX1" fmla="*/ 143936 w 1765300"/>
              <a:gd name="connsiteY1" fmla="*/ 0 h 863600"/>
              <a:gd name="connsiteX2" fmla="*/ 1621364 w 1765300"/>
              <a:gd name="connsiteY2" fmla="*/ 0 h 863600"/>
              <a:gd name="connsiteX3" fmla="*/ 1765300 w 1765300"/>
              <a:gd name="connsiteY3" fmla="*/ 143936 h 863600"/>
              <a:gd name="connsiteX4" fmla="*/ 1765300 w 1765300"/>
              <a:gd name="connsiteY4" fmla="*/ 719664 h 863600"/>
              <a:gd name="connsiteX5" fmla="*/ 1621364 w 1765300"/>
              <a:gd name="connsiteY5" fmla="*/ 863600 h 863600"/>
              <a:gd name="connsiteX6" fmla="*/ 143936 w 1765300"/>
              <a:gd name="connsiteY6" fmla="*/ 863600 h 863600"/>
              <a:gd name="connsiteX7" fmla="*/ 0 w 1765300"/>
              <a:gd name="connsiteY7" fmla="*/ 719664 h 863600"/>
              <a:gd name="connsiteX8" fmla="*/ 0 w 1765300"/>
              <a:gd name="connsiteY8" fmla="*/ 143936 h 863600"/>
              <a:gd name="connsiteX0" fmla="*/ 0 w 1765300"/>
              <a:gd name="connsiteY0" fmla="*/ 143936 h 863600"/>
              <a:gd name="connsiteX1" fmla="*/ 143936 w 1765300"/>
              <a:gd name="connsiteY1" fmla="*/ 0 h 863600"/>
              <a:gd name="connsiteX2" fmla="*/ 1621364 w 1765300"/>
              <a:gd name="connsiteY2" fmla="*/ 0 h 863600"/>
              <a:gd name="connsiteX3" fmla="*/ 1765300 w 1765300"/>
              <a:gd name="connsiteY3" fmla="*/ 143936 h 863600"/>
              <a:gd name="connsiteX4" fmla="*/ 1765300 w 1765300"/>
              <a:gd name="connsiteY4" fmla="*/ 719664 h 863600"/>
              <a:gd name="connsiteX5" fmla="*/ 1621364 w 1765300"/>
              <a:gd name="connsiteY5" fmla="*/ 863600 h 863600"/>
              <a:gd name="connsiteX6" fmla="*/ 143936 w 1765300"/>
              <a:gd name="connsiteY6" fmla="*/ 863600 h 863600"/>
              <a:gd name="connsiteX7" fmla="*/ 0 w 1765300"/>
              <a:gd name="connsiteY7" fmla="*/ 719664 h 863600"/>
              <a:gd name="connsiteX8" fmla="*/ 0 w 1765300"/>
              <a:gd name="connsiteY8" fmla="*/ 143936 h 86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65300" h="863600">
                <a:moveTo>
                  <a:pt x="0" y="143936"/>
                </a:moveTo>
                <a:cubicBezTo>
                  <a:pt x="0" y="64442"/>
                  <a:pt x="64442" y="0"/>
                  <a:pt x="143936" y="0"/>
                </a:cubicBezTo>
                <a:cubicBezTo>
                  <a:pt x="699912" y="431800"/>
                  <a:pt x="1027288" y="431800"/>
                  <a:pt x="1621364" y="0"/>
                </a:cubicBezTo>
                <a:cubicBezTo>
                  <a:pt x="1700858" y="0"/>
                  <a:pt x="1765300" y="64442"/>
                  <a:pt x="1765300" y="143936"/>
                </a:cubicBezTo>
                <a:lnTo>
                  <a:pt x="1765300" y="719664"/>
                </a:lnTo>
                <a:cubicBezTo>
                  <a:pt x="1765300" y="799158"/>
                  <a:pt x="1700858" y="863600"/>
                  <a:pt x="1621364" y="863600"/>
                </a:cubicBezTo>
                <a:cubicBezTo>
                  <a:pt x="1128888" y="469900"/>
                  <a:pt x="611012" y="355600"/>
                  <a:pt x="143936" y="863600"/>
                </a:cubicBezTo>
                <a:cubicBezTo>
                  <a:pt x="64442" y="863600"/>
                  <a:pt x="0" y="799158"/>
                  <a:pt x="0" y="719664"/>
                </a:cubicBezTo>
                <a:lnTo>
                  <a:pt x="0" y="143936"/>
                </a:lnTo>
                <a:close/>
              </a:path>
            </a:pathLst>
          </a:custGeom>
          <a:gradFill>
            <a:gsLst>
              <a:gs pos="40000">
                <a:schemeClr val="accent3"/>
              </a:gs>
              <a:gs pos="64000">
                <a:schemeClr val="accent4"/>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ángulo redondeado 5"/>
          <p:cNvSpPr/>
          <p:nvPr/>
        </p:nvSpPr>
        <p:spPr>
          <a:xfrm>
            <a:off x="5168900" y="3136900"/>
            <a:ext cx="1765300" cy="863600"/>
          </a:xfrm>
          <a:custGeom>
            <a:avLst/>
            <a:gdLst>
              <a:gd name="connsiteX0" fmla="*/ 0 w 1765300"/>
              <a:gd name="connsiteY0" fmla="*/ 143936 h 863600"/>
              <a:gd name="connsiteX1" fmla="*/ 143936 w 1765300"/>
              <a:gd name="connsiteY1" fmla="*/ 0 h 863600"/>
              <a:gd name="connsiteX2" fmla="*/ 1621364 w 1765300"/>
              <a:gd name="connsiteY2" fmla="*/ 0 h 863600"/>
              <a:gd name="connsiteX3" fmla="*/ 1765300 w 1765300"/>
              <a:gd name="connsiteY3" fmla="*/ 143936 h 863600"/>
              <a:gd name="connsiteX4" fmla="*/ 1765300 w 1765300"/>
              <a:gd name="connsiteY4" fmla="*/ 719664 h 863600"/>
              <a:gd name="connsiteX5" fmla="*/ 1621364 w 1765300"/>
              <a:gd name="connsiteY5" fmla="*/ 863600 h 863600"/>
              <a:gd name="connsiteX6" fmla="*/ 143936 w 1765300"/>
              <a:gd name="connsiteY6" fmla="*/ 863600 h 863600"/>
              <a:gd name="connsiteX7" fmla="*/ 0 w 1765300"/>
              <a:gd name="connsiteY7" fmla="*/ 719664 h 863600"/>
              <a:gd name="connsiteX8" fmla="*/ 0 w 1765300"/>
              <a:gd name="connsiteY8" fmla="*/ 143936 h 863600"/>
              <a:gd name="connsiteX0" fmla="*/ 0 w 1765300"/>
              <a:gd name="connsiteY0" fmla="*/ 143936 h 863600"/>
              <a:gd name="connsiteX1" fmla="*/ 143936 w 1765300"/>
              <a:gd name="connsiteY1" fmla="*/ 0 h 863600"/>
              <a:gd name="connsiteX2" fmla="*/ 1621364 w 1765300"/>
              <a:gd name="connsiteY2" fmla="*/ 0 h 863600"/>
              <a:gd name="connsiteX3" fmla="*/ 1765300 w 1765300"/>
              <a:gd name="connsiteY3" fmla="*/ 143936 h 863600"/>
              <a:gd name="connsiteX4" fmla="*/ 1765300 w 1765300"/>
              <a:gd name="connsiteY4" fmla="*/ 719664 h 863600"/>
              <a:gd name="connsiteX5" fmla="*/ 1621364 w 1765300"/>
              <a:gd name="connsiteY5" fmla="*/ 863600 h 863600"/>
              <a:gd name="connsiteX6" fmla="*/ 143936 w 1765300"/>
              <a:gd name="connsiteY6" fmla="*/ 863600 h 863600"/>
              <a:gd name="connsiteX7" fmla="*/ 0 w 1765300"/>
              <a:gd name="connsiteY7" fmla="*/ 719664 h 863600"/>
              <a:gd name="connsiteX8" fmla="*/ 0 w 1765300"/>
              <a:gd name="connsiteY8" fmla="*/ 143936 h 863600"/>
              <a:gd name="connsiteX0" fmla="*/ 0 w 1765300"/>
              <a:gd name="connsiteY0" fmla="*/ 143936 h 863600"/>
              <a:gd name="connsiteX1" fmla="*/ 143936 w 1765300"/>
              <a:gd name="connsiteY1" fmla="*/ 0 h 863600"/>
              <a:gd name="connsiteX2" fmla="*/ 1621364 w 1765300"/>
              <a:gd name="connsiteY2" fmla="*/ 0 h 863600"/>
              <a:gd name="connsiteX3" fmla="*/ 1765300 w 1765300"/>
              <a:gd name="connsiteY3" fmla="*/ 143936 h 863600"/>
              <a:gd name="connsiteX4" fmla="*/ 1765300 w 1765300"/>
              <a:gd name="connsiteY4" fmla="*/ 719664 h 863600"/>
              <a:gd name="connsiteX5" fmla="*/ 1621364 w 1765300"/>
              <a:gd name="connsiteY5" fmla="*/ 863600 h 863600"/>
              <a:gd name="connsiteX6" fmla="*/ 143936 w 1765300"/>
              <a:gd name="connsiteY6" fmla="*/ 863600 h 863600"/>
              <a:gd name="connsiteX7" fmla="*/ 0 w 1765300"/>
              <a:gd name="connsiteY7" fmla="*/ 719664 h 863600"/>
              <a:gd name="connsiteX8" fmla="*/ 0 w 1765300"/>
              <a:gd name="connsiteY8" fmla="*/ 143936 h 863600"/>
              <a:gd name="connsiteX0" fmla="*/ 0 w 1765300"/>
              <a:gd name="connsiteY0" fmla="*/ 143936 h 863600"/>
              <a:gd name="connsiteX1" fmla="*/ 143936 w 1765300"/>
              <a:gd name="connsiteY1" fmla="*/ 0 h 863600"/>
              <a:gd name="connsiteX2" fmla="*/ 1621364 w 1765300"/>
              <a:gd name="connsiteY2" fmla="*/ 0 h 863600"/>
              <a:gd name="connsiteX3" fmla="*/ 1765300 w 1765300"/>
              <a:gd name="connsiteY3" fmla="*/ 143936 h 863600"/>
              <a:gd name="connsiteX4" fmla="*/ 1765300 w 1765300"/>
              <a:gd name="connsiteY4" fmla="*/ 719664 h 863600"/>
              <a:gd name="connsiteX5" fmla="*/ 1621364 w 1765300"/>
              <a:gd name="connsiteY5" fmla="*/ 863600 h 863600"/>
              <a:gd name="connsiteX6" fmla="*/ 143936 w 1765300"/>
              <a:gd name="connsiteY6" fmla="*/ 863600 h 863600"/>
              <a:gd name="connsiteX7" fmla="*/ 0 w 1765300"/>
              <a:gd name="connsiteY7" fmla="*/ 719664 h 863600"/>
              <a:gd name="connsiteX8" fmla="*/ 0 w 1765300"/>
              <a:gd name="connsiteY8" fmla="*/ 143936 h 863600"/>
              <a:gd name="connsiteX0" fmla="*/ 0 w 1765300"/>
              <a:gd name="connsiteY0" fmla="*/ 143936 h 863600"/>
              <a:gd name="connsiteX1" fmla="*/ 143936 w 1765300"/>
              <a:gd name="connsiteY1" fmla="*/ 0 h 863600"/>
              <a:gd name="connsiteX2" fmla="*/ 1621364 w 1765300"/>
              <a:gd name="connsiteY2" fmla="*/ 0 h 863600"/>
              <a:gd name="connsiteX3" fmla="*/ 1765300 w 1765300"/>
              <a:gd name="connsiteY3" fmla="*/ 143936 h 863600"/>
              <a:gd name="connsiteX4" fmla="*/ 1765300 w 1765300"/>
              <a:gd name="connsiteY4" fmla="*/ 719664 h 863600"/>
              <a:gd name="connsiteX5" fmla="*/ 1621364 w 1765300"/>
              <a:gd name="connsiteY5" fmla="*/ 863600 h 863600"/>
              <a:gd name="connsiteX6" fmla="*/ 143936 w 1765300"/>
              <a:gd name="connsiteY6" fmla="*/ 863600 h 863600"/>
              <a:gd name="connsiteX7" fmla="*/ 0 w 1765300"/>
              <a:gd name="connsiteY7" fmla="*/ 719664 h 863600"/>
              <a:gd name="connsiteX8" fmla="*/ 0 w 1765300"/>
              <a:gd name="connsiteY8" fmla="*/ 143936 h 86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65300" h="863600">
                <a:moveTo>
                  <a:pt x="0" y="143936"/>
                </a:moveTo>
                <a:cubicBezTo>
                  <a:pt x="0" y="64442"/>
                  <a:pt x="64442" y="0"/>
                  <a:pt x="143936" y="0"/>
                </a:cubicBezTo>
                <a:cubicBezTo>
                  <a:pt x="699912" y="431800"/>
                  <a:pt x="1027288" y="431800"/>
                  <a:pt x="1621364" y="0"/>
                </a:cubicBezTo>
                <a:cubicBezTo>
                  <a:pt x="1700858" y="0"/>
                  <a:pt x="1765300" y="64442"/>
                  <a:pt x="1765300" y="143936"/>
                </a:cubicBezTo>
                <a:lnTo>
                  <a:pt x="1765300" y="719664"/>
                </a:lnTo>
                <a:cubicBezTo>
                  <a:pt x="1765300" y="799158"/>
                  <a:pt x="1700858" y="863600"/>
                  <a:pt x="1621364" y="863600"/>
                </a:cubicBezTo>
                <a:cubicBezTo>
                  <a:pt x="1128888" y="469900"/>
                  <a:pt x="611012" y="355600"/>
                  <a:pt x="143936" y="863600"/>
                </a:cubicBezTo>
                <a:cubicBezTo>
                  <a:pt x="64442" y="863600"/>
                  <a:pt x="0" y="799158"/>
                  <a:pt x="0" y="719664"/>
                </a:cubicBezTo>
                <a:lnTo>
                  <a:pt x="0" y="143936"/>
                </a:lnTo>
                <a:close/>
              </a:path>
            </a:pathLst>
          </a:custGeom>
          <a:gradFill>
            <a:gsLst>
              <a:gs pos="61000">
                <a:schemeClr val="accent3"/>
              </a:gs>
              <a:gs pos="36000">
                <a:schemeClr val="accent2"/>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ángulo redondeado 5"/>
          <p:cNvSpPr/>
          <p:nvPr/>
        </p:nvSpPr>
        <p:spPr>
          <a:xfrm>
            <a:off x="2286000" y="3086100"/>
            <a:ext cx="1765300" cy="863600"/>
          </a:xfrm>
          <a:custGeom>
            <a:avLst/>
            <a:gdLst>
              <a:gd name="connsiteX0" fmla="*/ 0 w 1765300"/>
              <a:gd name="connsiteY0" fmla="*/ 143936 h 863600"/>
              <a:gd name="connsiteX1" fmla="*/ 143936 w 1765300"/>
              <a:gd name="connsiteY1" fmla="*/ 0 h 863600"/>
              <a:gd name="connsiteX2" fmla="*/ 1621364 w 1765300"/>
              <a:gd name="connsiteY2" fmla="*/ 0 h 863600"/>
              <a:gd name="connsiteX3" fmla="*/ 1765300 w 1765300"/>
              <a:gd name="connsiteY3" fmla="*/ 143936 h 863600"/>
              <a:gd name="connsiteX4" fmla="*/ 1765300 w 1765300"/>
              <a:gd name="connsiteY4" fmla="*/ 719664 h 863600"/>
              <a:gd name="connsiteX5" fmla="*/ 1621364 w 1765300"/>
              <a:gd name="connsiteY5" fmla="*/ 863600 h 863600"/>
              <a:gd name="connsiteX6" fmla="*/ 143936 w 1765300"/>
              <a:gd name="connsiteY6" fmla="*/ 863600 h 863600"/>
              <a:gd name="connsiteX7" fmla="*/ 0 w 1765300"/>
              <a:gd name="connsiteY7" fmla="*/ 719664 h 863600"/>
              <a:gd name="connsiteX8" fmla="*/ 0 w 1765300"/>
              <a:gd name="connsiteY8" fmla="*/ 143936 h 863600"/>
              <a:gd name="connsiteX0" fmla="*/ 0 w 1765300"/>
              <a:gd name="connsiteY0" fmla="*/ 143936 h 863600"/>
              <a:gd name="connsiteX1" fmla="*/ 143936 w 1765300"/>
              <a:gd name="connsiteY1" fmla="*/ 0 h 863600"/>
              <a:gd name="connsiteX2" fmla="*/ 1621364 w 1765300"/>
              <a:gd name="connsiteY2" fmla="*/ 0 h 863600"/>
              <a:gd name="connsiteX3" fmla="*/ 1765300 w 1765300"/>
              <a:gd name="connsiteY3" fmla="*/ 143936 h 863600"/>
              <a:gd name="connsiteX4" fmla="*/ 1765300 w 1765300"/>
              <a:gd name="connsiteY4" fmla="*/ 719664 h 863600"/>
              <a:gd name="connsiteX5" fmla="*/ 1621364 w 1765300"/>
              <a:gd name="connsiteY5" fmla="*/ 863600 h 863600"/>
              <a:gd name="connsiteX6" fmla="*/ 143936 w 1765300"/>
              <a:gd name="connsiteY6" fmla="*/ 863600 h 863600"/>
              <a:gd name="connsiteX7" fmla="*/ 0 w 1765300"/>
              <a:gd name="connsiteY7" fmla="*/ 719664 h 863600"/>
              <a:gd name="connsiteX8" fmla="*/ 0 w 1765300"/>
              <a:gd name="connsiteY8" fmla="*/ 143936 h 863600"/>
              <a:gd name="connsiteX0" fmla="*/ 0 w 1765300"/>
              <a:gd name="connsiteY0" fmla="*/ 143936 h 863600"/>
              <a:gd name="connsiteX1" fmla="*/ 143936 w 1765300"/>
              <a:gd name="connsiteY1" fmla="*/ 0 h 863600"/>
              <a:gd name="connsiteX2" fmla="*/ 1621364 w 1765300"/>
              <a:gd name="connsiteY2" fmla="*/ 0 h 863600"/>
              <a:gd name="connsiteX3" fmla="*/ 1765300 w 1765300"/>
              <a:gd name="connsiteY3" fmla="*/ 143936 h 863600"/>
              <a:gd name="connsiteX4" fmla="*/ 1765300 w 1765300"/>
              <a:gd name="connsiteY4" fmla="*/ 719664 h 863600"/>
              <a:gd name="connsiteX5" fmla="*/ 1621364 w 1765300"/>
              <a:gd name="connsiteY5" fmla="*/ 863600 h 863600"/>
              <a:gd name="connsiteX6" fmla="*/ 143936 w 1765300"/>
              <a:gd name="connsiteY6" fmla="*/ 863600 h 863600"/>
              <a:gd name="connsiteX7" fmla="*/ 0 w 1765300"/>
              <a:gd name="connsiteY7" fmla="*/ 719664 h 863600"/>
              <a:gd name="connsiteX8" fmla="*/ 0 w 1765300"/>
              <a:gd name="connsiteY8" fmla="*/ 143936 h 863600"/>
              <a:gd name="connsiteX0" fmla="*/ 0 w 1765300"/>
              <a:gd name="connsiteY0" fmla="*/ 143936 h 863600"/>
              <a:gd name="connsiteX1" fmla="*/ 143936 w 1765300"/>
              <a:gd name="connsiteY1" fmla="*/ 0 h 863600"/>
              <a:gd name="connsiteX2" fmla="*/ 1621364 w 1765300"/>
              <a:gd name="connsiteY2" fmla="*/ 0 h 863600"/>
              <a:gd name="connsiteX3" fmla="*/ 1765300 w 1765300"/>
              <a:gd name="connsiteY3" fmla="*/ 143936 h 863600"/>
              <a:gd name="connsiteX4" fmla="*/ 1765300 w 1765300"/>
              <a:gd name="connsiteY4" fmla="*/ 719664 h 863600"/>
              <a:gd name="connsiteX5" fmla="*/ 1621364 w 1765300"/>
              <a:gd name="connsiteY5" fmla="*/ 863600 h 863600"/>
              <a:gd name="connsiteX6" fmla="*/ 143936 w 1765300"/>
              <a:gd name="connsiteY6" fmla="*/ 863600 h 863600"/>
              <a:gd name="connsiteX7" fmla="*/ 0 w 1765300"/>
              <a:gd name="connsiteY7" fmla="*/ 719664 h 863600"/>
              <a:gd name="connsiteX8" fmla="*/ 0 w 1765300"/>
              <a:gd name="connsiteY8" fmla="*/ 143936 h 863600"/>
              <a:gd name="connsiteX0" fmla="*/ 0 w 1765300"/>
              <a:gd name="connsiteY0" fmla="*/ 143936 h 863600"/>
              <a:gd name="connsiteX1" fmla="*/ 143936 w 1765300"/>
              <a:gd name="connsiteY1" fmla="*/ 0 h 863600"/>
              <a:gd name="connsiteX2" fmla="*/ 1621364 w 1765300"/>
              <a:gd name="connsiteY2" fmla="*/ 0 h 863600"/>
              <a:gd name="connsiteX3" fmla="*/ 1765300 w 1765300"/>
              <a:gd name="connsiteY3" fmla="*/ 143936 h 863600"/>
              <a:gd name="connsiteX4" fmla="*/ 1765300 w 1765300"/>
              <a:gd name="connsiteY4" fmla="*/ 719664 h 863600"/>
              <a:gd name="connsiteX5" fmla="*/ 1621364 w 1765300"/>
              <a:gd name="connsiteY5" fmla="*/ 863600 h 863600"/>
              <a:gd name="connsiteX6" fmla="*/ 143936 w 1765300"/>
              <a:gd name="connsiteY6" fmla="*/ 863600 h 863600"/>
              <a:gd name="connsiteX7" fmla="*/ 0 w 1765300"/>
              <a:gd name="connsiteY7" fmla="*/ 719664 h 863600"/>
              <a:gd name="connsiteX8" fmla="*/ 0 w 1765300"/>
              <a:gd name="connsiteY8" fmla="*/ 143936 h 86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65300" h="863600">
                <a:moveTo>
                  <a:pt x="0" y="143936"/>
                </a:moveTo>
                <a:cubicBezTo>
                  <a:pt x="0" y="64442"/>
                  <a:pt x="64442" y="0"/>
                  <a:pt x="143936" y="0"/>
                </a:cubicBezTo>
                <a:cubicBezTo>
                  <a:pt x="699912" y="431800"/>
                  <a:pt x="1027288" y="431800"/>
                  <a:pt x="1621364" y="0"/>
                </a:cubicBezTo>
                <a:cubicBezTo>
                  <a:pt x="1700858" y="0"/>
                  <a:pt x="1765300" y="64442"/>
                  <a:pt x="1765300" y="143936"/>
                </a:cubicBezTo>
                <a:lnTo>
                  <a:pt x="1765300" y="719664"/>
                </a:lnTo>
                <a:cubicBezTo>
                  <a:pt x="1765300" y="799158"/>
                  <a:pt x="1700858" y="863600"/>
                  <a:pt x="1621364" y="863600"/>
                </a:cubicBezTo>
                <a:cubicBezTo>
                  <a:pt x="1128888" y="469900"/>
                  <a:pt x="611012" y="355600"/>
                  <a:pt x="143936" y="863600"/>
                </a:cubicBezTo>
                <a:cubicBezTo>
                  <a:pt x="64442" y="863600"/>
                  <a:pt x="0" y="799158"/>
                  <a:pt x="0" y="719664"/>
                </a:cubicBezTo>
                <a:lnTo>
                  <a:pt x="0" y="143936"/>
                </a:lnTo>
                <a:close/>
              </a:path>
            </a:pathLst>
          </a:custGeom>
          <a:gradFill>
            <a:gsLst>
              <a:gs pos="34000">
                <a:schemeClr val="accent1"/>
              </a:gs>
              <a:gs pos="75000">
                <a:schemeClr val="accent2"/>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Elipse 34"/>
          <p:cNvSpPr/>
          <p:nvPr/>
        </p:nvSpPr>
        <p:spPr>
          <a:xfrm>
            <a:off x="774700" y="2501900"/>
            <a:ext cx="1981200" cy="1981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Elipse 35"/>
          <p:cNvSpPr/>
          <p:nvPr/>
        </p:nvSpPr>
        <p:spPr>
          <a:xfrm>
            <a:off x="3568700" y="2501900"/>
            <a:ext cx="1981200" cy="19812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Elipse 36"/>
          <p:cNvSpPr/>
          <p:nvPr/>
        </p:nvSpPr>
        <p:spPr>
          <a:xfrm>
            <a:off x="6438900" y="2501900"/>
            <a:ext cx="1981200" cy="19812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Elipse 37"/>
          <p:cNvSpPr/>
          <p:nvPr/>
        </p:nvSpPr>
        <p:spPr>
          <a:xfrm>
            <a:off x="9232900" y="2501900"/>
            <a:ext cx="1981200" cy="198120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20">
            <a:extLst>
              <a:ext uri="{FF2B5EF4-FFF2-40B4-BE49-F238E27FC236}">
                <a16:creationId xmlns:a16="http://schemas.microsoft.com/office/drawing/2014/main" id="{9F5CA2C6-B732-B2CF-519F-6FEFC015AA3A}"/>
              </a:ext>
            </a:extLst>
          </p:cNvPr>
          <p:cNvSpPr/>
          <p:nvPr/>
        </p:nvSpPr>
        <p:spPr>
          <a:xfrm>
            <a:off x="1384934" y="3235960"/>
            <a:ext cx="702309" cy="439419"/>
          </a:xfrm>
          <a:custGeom>
            <a:avLst/>
            <a:gdLst>
              <a:gd name="connsiteX0" fmla="*/ 642620 w 702309"/>
              <a:gd name="connsiteY0" fmla="*/ 0 h 439419"/>
              <a:gd name="connsiteX1" fmla="*/ 59690 w 702309"/>
              <a:gd name="connsiteY1" fmla="*/ 0 h 439419"/>
              <a:gd name="connsiteX2" fmla="*/ 0 w 702309"/>
              <a:gd name="connsiteY2" fmla="*/ 59690 h 439419"/>
              <a:gd name="connsiteX3" fmla="*/ 0 w 702309"/>
              <a:gd name="connsiteY3" fmla="*/ 379730 h 439419"/>
              <a:gd name="connsiteX4" fmla="*/ 59690 w 702309"/>
              <a:gd name="connsiteY4" fmla="*/ 439420 h 439419"/>
              <a:gd name="connsiteX5" fmla="*/ 642620 w 702309"/>
              <a:gd name="connsiteY5" fmla="*/ 439420 h 439419"/>
              <a:gd name="connsiteX6" fmla="*/ 702310 w 702309"/>
              <a:gd name="connsiteY6" fmla="*/ 379730 h 439419"/>
              <a:gd name="connsiteX7" fmla="*/ 702310 w 702309"/>
              <a:gd name="connsiteY7" fmla="*/ 59690 h 439419"/>
              <a:gd name="connsiteX8" fmla="*/ 642620 w 702309"/>
              <a:gd name="connsiteY8" fmla="*/ 0 h 439419"/>
              <a:gd name="connsiteX9" fmla="*/ 403860 w 702309"/>
              <a:gd name="connsiteY9" fmla="*/ 37465 h 439419"/>
              <a:gd name="connsiteX10" fmla="*/ 408940 w 702309"/>
              <a:gd name="connsiteY10" fmla="*/ 32385 h 439419"/>
              <a:gd name="connsiteX11" fmla="*/ 433705 w 702309"/>
              <a:gd name="connsiteY11" fmla="*/ 32385 h 439419"/>
              <a:gd name="connsiteX12" fmla="*/ 438785 w 702309"/>
              <a:gd name="connsiteY12" fmla="*/ 37465 h 439419"/>
              <a:gd name="connsiteX13" fmla="*/ 438785 w 702309"/>
              <a:gd name="connsiteY13" fmla="*/ 62230 h 439419"/>
              <a:gd name="connsiteX14" fmla="*/ 433705 w 702309"/>
              <a:gd name="connsiteY14" fmla="*/ 67310 h 439419"/>
              <a:gd name="connsiteX15" fmla="*/ 408940 w 702309"/>
              <a:gd name="connsiteY15" fmla="*/ 67310 h 439419"/>
              <a:gd name="connsiteX16" fmla="*/ 403860 w 702309"/>
              <a:gd name="connsiteY16" fmla="*/ 62230 h 439419"/>
              <a:gd name="connsiteX17" fmla="*/ 403860 w 702309"/>
              <a:gd name="connsiteY17" fmla="*/ 37465 h 439419"/>
              <a:gd name="connsiteX18" fmla="*/ 333375 w 702309"/>
              <a:gd name="connsiteY18" fmla="*/ 37465 h 439419"/>
              <a:gd name="connsiteX19" fmla="*/ 338455 w 702309"/>
              <a:gd name="connsiteY19" fmla="*/ 32385 h 439419"/>
              <a:gd name="connsiteX20" fmla="*/ 363220 w 702309"/>
              <a:gd name="connsiteY20" fmla="*/ 32385 h 439419"/>
              <a:gd name="connsiteX21" fmla="*/ 368300 w 702309"/>
              <a:gd name="connsiteY21" fmla="*/ 37465 h 439419"/>
              <a:gd name="connsiteX22" fmla="*/ 368300 w 702309"/>
              <a:gd name="connsiteY22" fmla="*/ 62230 h 439419"/>
              <a:gd name="connsiteX23" fmla="*/ 363220 w 702309"/>
              <a:gd name="connsiteY23" fmla="*/ 67310 h 439419"/>
              <a:gd name="connsiteX24" fmla="*/ 338455 w 702309"/>
              <a:gd name="connsiteY24" fmla="*/ 67310 h 439419"/>
              <a:gd name="connsiteX25" fmla="*/ 333375 w 702309"/>
              <a:gd name="connsiteY25" fmla="*/ 62230 h 439419"/>
              <a:gd name="connsiteX26" fmla="*/ 333375 w 702309"/>
              <a:gd name="connsiteY26" fmla="*/ 37465 h 439419"/>
              <a:gd name="connsiteX27" fmla="*/ 263525 w 702309"/>
              <a:gd name="connsiteY27" fmla="*/ 37465 h 439419"/>
              <a:gd name="connsiteX28" fmla="*/ 268605 w 702309"/>
              <a:gd name="connsiteY28" fmla="*/ 32385 h 439419"/>
              <a:gd name="connsiteX29" fmla="*/ 293370 w 702309"/>
              <a:gd name="connsiteY29" fmla="*/ 32385 h 439419"/>
              <a:gd name="connsiteX30" fmla="*/ 298450 w 702309"/>
              <a:gd name="connsiteY30" fmla="*/ 37465 h 439419"/>
              <a:gd name="connsiteX31" fmla="*/ 298450 w 702309"/>
              <a:gd name="connsiteY31" fmla="*/ 62230 h 439419"/>
              <a:gd name="connsiteX32" fmla="*/ 293370 w 702309"/>
              <a:gd name="connsiteY32" fmla="*/ 67310 h 439419"/>
              <a:gd name="connsiteX33" fmla="*/ 268605 w 702309"/>
              <a:gd name="connsiteY33" fmla="*/ 67310 h 439419"/>
              <a:gd name="connsiteX34" fmla="*/ 263525 w 702309"/>
              <a:gd name="connsiteY34" fmla="*/ 62230 h 439419"/>
              <a:gd name="connsiteX35" fmla="*/ 263525 w 702309"/>
              <a:gd name="connsiteY35" fmla="*/ 37465 h 439419"/>
              <a:gd name="connsiteX36" fmla="*/ 87630 w 702309"/>
              <a:gd name="connsiteY36" fmla="*/ 400685 h 439419"/>
              <a:gd name="connsiteX37" fmla="*/ 82550 w 702309"/>
              <a:gd name="connsiteY37" fmla="*/ 405765 h 439419"/>
              <a:gd name="connsiteX38" fmla="*/ 57785 w 702309"/>
              <a:gd name="connsiteY38" fmla="*/ 405765 h 439419"/>
              <a:gd name="connsiteX39" fmla="*/ 52705 w 702309"/>
              <a:gd name="connsiteY39" fmla="*/ 400685 h 439419"/>
              <a:gd name="connsiteX40" fmla="*/ 52705 w 702309"/>
              <a:gd name="connsiteY40" fmla="*/ 375920 h 439419"/>
              <a:gd name="connsiteX41" fmla="*/ 57785 w 702309"/>
              <a:gd name="connsiteY41" fmla="*/ 370840 h 439419"/>
              <a:gd name="connsiteX42" fmla="*/ 82550 w 702309"/>
              <a:gd name="connsiteY42" fmla="*/ 370840 h 439419"/>
              <a:gd name="connsiteX43" fmla="*/ 87630 w 702309"/>
              <a:gd name="connsiteY43" fmla="*/ 375920 h 439419"/>
              <a:gd name="connsiteX44" fmla="*/ 87630 w 702309"/>
              <a:gd name="connsiteY44" fmla="*/ 400685 h 439419"/>
              <a:gd name="connsiteX45" fmla="*/ 87630 w 702309"/>
              <a:gd name="connsiteY45" fmla="*/ 62865 h 439419"/>
              <a:gd name="connsiteX46" fmla="*/ 82550 w 702309"/>
              <a:gd name="connsiteY46" fmla="*/ 67945 h 439419"/>
              <a:gd name="connsiteX47" fmla="*/ 57785 w 702309"/>
              <a:gd name="connsiteY47" fmla="*/ 67945 h 439419"/>
              <a:gd name="connsiteX48" fmla="*/ 52705 w 702309"/>
              <a:gd name="connsiteY48" fmla="*/ 62865 h 439419"/>
              <a:gd name="connsiteX49" fmla="*/ 52705 w 702309"/>
              <a:gd name="connsiteY49" fmla="*/ 38100 h 439419"/>
              <a:gd name="connsiteX50" fmla="*/ 57785 w 702309"/>
              <a:gd name="connsiteY50" fmla="*/ 33020 h 439419"/>
              <a:gd name="connsiteX51" fmla="*/ 82550 w 702309"/>
              <a:gd name="connsiteY51" fmla="*/ 33020 h 439419"/>
              <a:gd name="connsiteX52" fmla="*/ 87630 w 702309"/>
              <a:gd name="connsiteY52" fmla="*/ 38100 h 439419"/>
              <a:gd name="connsiteX53" fmla="*/ 87630 w 702309"/>
              <a:gd name="connsiteY53" fmla="*/ 62865 h 439419"/>
              <a:gd name="connsiteX54" fmla="*/ 158115 w 702309"/>
              <a:gd name="connsiteY54" fmla="*/ 400685 h 439419"/>
              <a:gd name="connsiteX55" fmla="*/ 153035 w 702309"/>
              <a:gd name="connsiteY55" fmla="*/ 405765 h 439419"/>
              <a:gd name="connsiteX56" fmla="*/ 128270 w 702309"/>
              <a:gd name="connsiteY56" fmla="*/ 405765 h 439419"/>
              <a:gd name="connsiteX57" fmla="*/ 123190 w 702309"/>
              <a:gd name="connsiteY57" fmla="*/ 400685 h 439419"/>
              <a:gd name="connsiteX58" fmla="*/ 123190 w 702309"/>
              <a:gd name="connsiteY58" fmla="*/ 375920 h 439419"/>
              <a:gd name="connsiteX59" fmla="*/ 128270 w 702309"/>
              <a:gd name="connsiteY59" fmla="*/ 370840 h 439419"/>
              <a:gd name="connsiteX60" fmla="*/ 153035 w 702309"/>
              <a:gd name="connsiteY60" fmla="*/ 370840 h 439419"/>
              <a:gd name="connsiteX61" fmla="*/ 158115 w 702309"/>
              <a:gd name="connsiteY61" fmla="*/ 375920 h 439419"/>
              <a:gd name="connsiteX62" fmla="*/ 158115 w 702309"/>
              <a:gd name="connsiteY62" fmla="*/ 400685 h 439419"/>
              <a:gd name="connsiteX63" fmla="*/ 158115 w 702309"/>
              <a:gd name="connsiteY63" fmla="*/ 62865 h 439419"/>
              <a:gd name="connsiteX64" fmla="*/ 153035 w 702309"/>
              <a:gd name="connsiteY64" fmla="*/ 67945 h 439419"/>
              <a:gd name="connsiteX65" fmla="*/ 128270 w 702309"/>
              <a:gd name="connsiteY65" fmla="*/ 67945 h 439419"/>
              <a:gd name="connsiteX66" fmla="*/ 123190 w 702309"/>
              <a:gd name="connsiteY66" fmla="*/ 62865 h 439419"/>
              <a:gd name="connsiteX67" fmla="*/ 123190 w 702309"/>
              <a:gd name="connsiteY67" fmla="*/ 38100 h 439419"/>
              <a:gd name="connsiteX68" fmla="*/ 128270 w 702309"/>
              <a:gd name="connsiteY68" fmla="*/ 33020 h 439419"/>
              <a:gd name="connsiteX69" fmla="*/ 153035 w 702309"/>
              <a:gd name="connsiteY69" fmla="*/ 33020 h 439419"/>
              <a:gd name="connsiteX70" fmla="*/ 158115 w 702309"/>
              <a:gd name="connsiteY70" fmla="*/ 38100 h 439419"/>
              <a:gd name="connsiteX71" fmla="*/ 158115 w 702309"/>
              <a:gd name="connsiteY71" fmla="*/ 62865 h 439419"/>
              <a:gd name="connsiteX72" fmla="*/ 227965 w 702309"/>
              <a:gd name="connsiteY72" fmla="*/ 400685 h 439419"/>
              <a:gd name="connsiteX73" fmla="*/ 222885 w 702309"/>
              <a:gd name="connsiteY73" fmla="*/ 405765 h 439419"/>
              <a:gd name="connsiteX74" fmla="*/ 198120 w 702309"/>
              <a:gd name="connsiteY74" fmla="*/ 405765 h 439419"/>
              <a:gd name="connsiteX75" fmla="*/ 193040 w 702309"/>
              <a:gd name="connsiteY75" fmla="*/ 400685 h 439419"/>
              <a:gd name="connsiteX76" fmla="*/ 193040 w 702309"/>
              <a:gd name="connsiteY76" fmla="*/ 375920 h 439419"/>
              <a:gd name="connsiteX77" fmla="*/ 198120 w 702309"/>
              <a:gd name="connsiteY77" fmla="*/ 370840 h 439419"/>
              <a:gd name="connsiteX78" fmla="*/ 222885 w 702309"/>
              <a:gd name="connsiteY78" fmla="*/ 370840 h 439419"/>
              <a:gd name="connsiteX79" fmla="*/ 227965 w 702309"/>
              <a:gd name="connsiteY79" fmla="*/ 375920 h 439419"/>
              <a:gd name="connsiteX80" fmla="*/ 227965 w 702309"/>
              <a:gd name="connsiteY80" fmla="*/ 400685 h 439419"/>
              <a:gd name="connsiteX81" fmla="*/ 227965 w 702309"/>
              <a:gd name="connsiteY81" fmla="*/ 62865 h 439419"/>
              <a:gd name="connsiteX82" fmla="*/ 222885 w 702309"/>
              <a:gd name="connsiteY82" fmla="*/ 67945 h 439419"/>
              <a:gd name="connsiteX83" fmla="*/ 198120 w 702309"/>
              <a:gd name="connsiteY83" fmla="*/ 67945 h 439419"/>
              <a:gd name="connsiteX84" fmla="*/ 193040 w 702309"/>
              <a:gd name="connsiteY84" fmla="*/ 62865 h 439419"/>
              <a:gd name="connsiteX85" fmla="*/ 193040 w 702309"/>
              <a:gd name="connsiteY85" fmla="*/ 38100 h 439419"/>
              <a:gd name="connsiteX86" fmla="*/ 198120 w 702309"/>
              <a:gd name="connsiteY86" fmla="*/ 33020 h 439419"/>
              <a:gd name="connsiteX87" fmla="*/ 222885 w 702309"/>
              <a:gd name="connsiteY87" fmla="*/ 33020 h 439419"/>
              <a:gd name="connsiteX88" fmla="*/ 227965 w 702309"/>
              <a:gd name="connsiteY88" fmla="*/ 38100 h 439419"/>
              <a:gd name="connsiteX89" fmla="*/ 227965 w 702309"/>
              <a:gd name="connsiteY89" fmla="*/ 62865 h 439419"/>
              <a:gd name="connsiteX90" fmla="*/ 298450 w 702309"/>
              <a:gd name="connsiteY90" fmla="*/ 400685 h 439419"/>
              <a:gd name="connsiteX91" fmla="*/ 293370 w 702309"/>
              <a:gd name="connsiteY91" fmla="*/ 405765 h 439419"/>
              <a:gd name="connsiteX92" fmla="*/ 268605 w 702309"/>
              <a:gd name="connsiteY92" fmla="*/ 405765 h 439419"/>
              <a:gd name="connsiteX93" fmla="*/ 263525 w 702309"/>
              <a:gd name="connsiteY93" fmla="*/ 400685 h 439419"/>
              <a:gd name="connsiteX94" fmla="*/ 263525 w 702309"/>
              <a:gd name="connsiteY94" fmla="*/ 375920 h 439419"/>
              <a:gd name="connsiteX95" fmla="*/ 268605 w 702309"/>
              <a:gd name="connsiteY95" fmla="*/ 370840 h 439419"/>
              <a:gd name="connsiteX96" fmla="*/ 293370 w 702309"/>
              <a:gd name="connsiteY96" fmla="*/ 370840 h 439419"/>
              <a:gd name="connsiteX97" fmla="*/ 298450 w 702309"/>
              <a:gd name="connsiteY97" fmla="*/ 375920 h 439419"/>
              <a:gd name="connsiteX98" fmla="*/ 298450 w 702309"/>
              <a:gd name="connsiteY98" fmla="*/ 400685 h 439419"/>
              <a:gd name="connsiteX99" fmla="*/ 368935 w 702309"/>
              <a:gd name="connsiteY99" fmla="*/ 400685 h 439419"/>
              <a:gd name="connsiteX100" fmla="*/ 363855 w 702309"/>
              <a:gd name="connsiteY100" fmla="*/ 405765 h 439419"/>
              <a:gd name="connsiteX101" fmla="*/ 339090 w 702309"/>
              <a:gd name="connsiteY101" fmla="*/ 405765 h 439419"/>
              <a:gd name="connsiteX102" fmla="*/ 334010 w 702309"/>
              <a:gd name="connsiteY102" fmla="*/ 400685 h 439419"/>
              <a:gd name="connsiteX103" fmla="*/ 334010 w 702309"/>
              <a:gd name="connsiteY103" fmla="*/ 375920 h 439419"/>
              <a:gd name="connsiteX104" fmla="*/ 339090 w 702309"/>
              <a:gd name="connsiteY104" fmla="*/ 370840 h 439419"/>
              <a:gd name="connsiteX105" fmla="*/ 363855 w 702309"/>
              <a:gd name="connsiteY105" fmla="*/ 370840 h 439419"/>
              <a:gd name="connsiteX106" fmla="*/ 368935 w 702309"/>
              <a:gd name="connsiteY106" fmla="*/ 375920 h 439419"/>
              <a:gd name="connsiteX107" fmla="*/ 368935 w 702309"/>
              <a:gd name="connsiteY107" fmla="*/ 400685 h 439419"/>
              <a:gd name="connsiteX108" fmla="*/ 438785 w 702309"/>
              <a:gd name="connsiteY108" fmla="*/ 400685 h 439419"/>
              <a:gd name="connsiteX109" fmla="*/ 433705 w 702309"/>
              <a:gd name="connsiteY109" fmla="*/ 405765 h 439419"/>
              <a:gd name="connsiteX110" fmla="*/ 408940 w 702309"/>
              <a:gd name="connsiteY110" fmla="*/ 405765 h 439419"/>
              <a:gd name="connsiteX111" fmla="*/ 403860 w 702309"/>
              <a:gd name="connsiteY111" fmla="*/ 400685 h 439419"/>
              <a:gd name="connsiteX112" fmla="*/ 403860 w 702309"/>
              <a:gd name="connsiteY112" fmla="*/ 375920 h 439419"/>
              <a:gd name="connsiteX113" fmla="*/ 408940 w 702309"/>
              <a:gd name="connsiteY113" fmla="*/ 370840 h 439419"/>
              <a:gd name="connsiteX114" fmla="*/ 433705 w 702309"/>
              <a:gd name="connsiteY114" fmla="*/ 370840 h 439419"/>
              <a:gd name="connsiteX115" fmla="*/ 438785 w 702309"/>
              <a:gd name="connsiteY115" fmla="*/ 375920 h 439419"/>
              <a:gd name="connsiteX116" fmla="*/ 438785 w 702309"/>
              <a:gd name="connsiteY116" fmla="*/ 400685 h 439419"/>
              <a:gd name="connsiteX117" fmla="*/ 450215 w 702309"/>
              <a:gd name="connsiteY117" fmla="*/ 231775 h 439419"/>
              <a:gd name="connsiteX118" fmla="*/ 379730 w 702309"/>
              <a:gd name="connsiteY118" fmla="*/ 272415 h 439419"/>
              <a:gd name="connsiteX119" fmla="*/ 309245 w 702309"/>
              <a:gd name="connsiteY119" fmla="*/ 313055 h 439419"/>
              <a:gd name="connsiteX120" fmla="*/ 288290 w 702309"/>
              <a:gd name="connsiteY120" fmla="*/ 300990 h 439419"/>
              <a:gd name="connsiteX121" fmla="*/ 288290 w 702309"/>
              <a:gd name="connsiteY121" fmla="*/ 219710 h 439419"/>
              <a:gd name="connsiteX122" fmla="*/ 288290 w 702309"/>
              <a:gd name="connsiteY122" fmla="*/ 138430 h 439419"/>
              <a:gd name="connsiteX123" fmla="*/ 309245 w 702309"/>
              <a:gd name="connsiteY123" fmla="*/ 126365 h 439419"/>
              <a:gd name="connsiteX124" fmla="*/ 379730 w 702309"/>
              <a:gd name="connsiteY124" fmla="*/ 167005 h 439419"/>
              <a:gd name="connsiteX125" fmla="*/ 450215 w 702309"/>
              <a:gd name="connsiteY125" fmla="*/ 207645 h 439419"/>
              <a:gd name="connsiteX126" fmla="*/ 450215 w 702309"/>
              <a:gd name="connsiteY126" fmla="*/ 231775 h 439419"/>
              <a:gd name="connsiteX127" fmla="*/ 509270 w 702309"/>
              <a:gd name="connsiteY127" fmla="*/ 400685 h 439419"/>
              <a:gd name="connsiteX128" fmla="*/ 504190 w 702309"/>
              <a:gd name="connsiteY128" fmla="*/ 405765 h 439419"/>
              <a:gd name="connsiteX129" fmla="*/ 479425 w 702309"/>
              <a:gd name="connsiteY129" fmla="*/ 405765 h 439419"/>
              <a:gd name="connsiteX130" fmla="*/ 474345 w 702309"/>
              <a:gd name="connsiteY130" fmla="*/ 400685 h 439419"/>
              <a:gd name="connsiteX131" fmla="*/ 474345 w 702309"/>
              <a:gd name="connsiteY131" fmla="*/ 375920 h 439419"/>
              <a:gd name="connsiteX132" fmla="*/ 479425 w 702309"/>
              <a:gd name="connsiteY132" fmla="*/ 370840 h 439419"/>
              <a:gd name="connsiteX133" fmla="*/ 504190 w 702309"/>
              <a:gd name="connsiteY133" fmla="*/ 370840 h 439419"/>
              <a:gd name="connsiteX134" fmla="*/ 509270 w 702309"/>
              <a:gd name="connsiteY134" fmla="*/ 375920 h 439419"/>
              <a:gd name="connsiteX135" fmla="*/ 509270 w 702309"/>
              <a:gd name="connsiteY135" fmla="*/ 400685 h 439419"/>
              <a:gd name="connsiteX136" fmla="*/ 509270 w 702309"/>
              <a:gd name="connsiteY136" fmla="*/ 62865 h 439419"/>
              <a:gd name="connsiteX137" fmla="*/ 504190 w 702309"/>
              <a:gd name="connsiteY137" fmla="*/ 67945 h 439419"/>
              <a:gd name="connsiteX138" fmla="*/ 479425 w 702309"/>
              <a:gd name="connsiteY138" fmla="*/ 67945 h 439419"/>
              <a:gd name="connsiteX139" fmla="*/ 474345 w 702309"/>
              <a:gd name="connsiteY139" fmla="*/ 62865 h 439419"/>
              <a:gd name="connsiteX140" fmla="*/ 474345 w 702309"/>
              <a:gd name="connsiteY140" fmla="*/ 38100 h 439419"/>
              <a:gd name="connsiteX141" fmla="*/ 479425 w 702309"/>
              <a:gd name="connsiteY141" fmla="*/ 33020 h 439419"/>
              <a:gd name="connsiteX142" fmla="*/ 504190 w 702309"/>
              <a:gd name="connsiteY142" fmla="*/ 33020 h 439419"/>
              <a:gd name="connsiteX143" fmla="*/ 509270 w 702309"/>
              <a:gd name="connsiteY143" fmla="*/ 38100 h 439419"/>
              <a:gd name="connsiteX144" fmla="*/ 509270 w 702309"/>
              <a:gd name="connsiteY144" fmla="*/ 62865 h 439419"/>
              <a:gd name="connsiteX145" fmla="*/ 579755 w 702309"/>
              <a:gd name="connsiteY145" fmla="*/ 400685 h 439419"/>
              <a:gd name="connsiteX146" fmla="*/ 574675 w 702309"/>
              <a:gd name="connsiteY146" fmla="*/ 405765 h 439419"/>
              <a:gd name="connsiteX147" fmla="*/ 549910 w 702309"/>
              <a:gd name="connsiteY147" fmla="*/ 405765 h 439419"/>
              <a:gd name="connsiteX148" fmla="*/ 544830 w 702309"/>
              <a:gd name="connsiteY148" fmla="*/ 400685 h 439419"/>
              <a:gd name="connsiteX149" fmla="*/ 544830 w 702309"/>
              <a:gd name="connsiteY149" fmla="*/ 375920 h 439419"/>
              <a:gd name="connsiteX150" fmla="*/ 549910 w 702309"/>
              <a:gd name="connsiteY150" fmla="*/ 370840 h 439419"/>
              <a:gd name="connsiteX151" fmla="*/ 574675 w 702309"/>
              <a:gd name="connsiteY151" fmla="*/ 370840 h 439419"/>
              <a:gd name="connsiteX152" fmla="*/ 579755 w 702309"/>
              <a:gd name="connsiteY152" fmla="*/ 375920 h 439419"/>
              <a:gd name="connsiteX153" fmla="*/ 579755 w 702309"/>
              <a:gd name="connsiteY153" fmla="*/ 400685 h 439419"/>
              <a:gd name="connsiteX154" fmla="*/ 579755 w 702309"/>
              <a:gd name="connsiteY154" fmla="*/ 62865 h 439419"/>
              <a:gd name="connsiteX155" fmla="*/ 574675 w 702309"/>
              <a:gd name="connsiteY155" fmla="*/ 67945 h 439419"/>
              <a:gd name="connsiteX156" fmla="*/ 549910 w 702309"/>
              <a:gd name="connsiteY156" fmla="*/ 67945 h 439419"/>
              <a:gd name="connsiteX157" fmla="*/ 544830 w 702309"/>
              <a:gd name="connsiteY157" fmla="*/ 62865 h 439419"/>
              <a:gd name="connsiteX158" fmla="*/ 544830 w 702309"/>
              <a:gd name="connsiteY158" fmla="*/ 38100 h 439419"/>
              <a:gd name="connsiteX159" fmla="*/ 549910 w 702309"/>
              <a:gd name="connsiteY159" fmla="*/ 33020 h 439419"/>
              <a:gd name="connsiteX160" fmla="*/ 574675 w 702309"/>
              <a:gd name="connsiteY160" fmla="*/ 33020 h 439419"/>
              <a:gd name="connsiteX161" fmla="*/ 579755 w 702309"/>
              <a:gd name="connsiteY161" fmla="*/ 38100 h 439419"/>
              <a:gd name="connsiteX162" fmla="*/ 579755 w 702309"/>
              <a:gd name="connsiteY162" fmla="*/ 62865 h 439419"/>
              <a:gd name="connsiteX163" fmla="*/ 649605 w 702309"/>
              <a:gd name="connsiteY163" fmla="*/ 400685 h 439419"/>
              <a:gd name="connsiteX164" fmla="*/ 644525 w 702309"/>
              <a:gd name="connsiteY164" fmla="*/ 405765 h 439419"/>
              <a:gd name="connsiteX165" fmla="*/ 619760 w 702309"/>
              <a:gd name="connsiteY165" fmla="*/ 405765 h 439419"/>
              <a:gd name="connsiteX166" fmla="*/ 614680 w 702309"/>
              <a:gd name="connsiteY166" fmla="*/ 400685 h 439419"/>
              <a:gd name="connsiteX167" fmla="*/ 614680 w 702309"/>
              <a:gd name="connsiteY167" fmla="*/ 375920 h 439419"/>
              <a:gd name="connsiteX168" fmla="*/ 619760 w 702309"/>
              <a:gd name="connsiteY168" fmla="*/ 370840 h 439419"/>
              <a:gd name="connsiteX169" fmla="*/ 644525 w 702309"/>
              <a:gd name="connsiteY169" fmla="*/ 370840 h 439419"/>
              <a:gd name="connsiteX170" fmla="*/ 649605 w 702309"/>
              <a:gd name="connsiteY170" fmla="*/ 375920 h 439419"/>
              <a:gd name="connsiteX171" fmla="*/ 649605 w 702309"/>
              <a:gd name="connsiteY171" fmla="*/ 400685 h 439419"/>
              <a:gd name="connsiteX172" fmla="*/ 649605 w 702309"/>
              <a:gd name="connsiteY172" fmla="*/ 62865 h 439419"/>
              <a:gd name="connsiteX173" fmla="*/ 644525 w 702309"/>
              <a:gd name="connsiteY173" fmla="*/ 67945 h 439419"/>
              <a:gd name="connsiteX174" fmla="*/ 619760 w 702309"/>
              <a:gd name="connsiteY174" fmla="*/ 67945 h 439419"/>
              <a:gd name="connsiteX175" fmla="*/ 614680 w 702309"/>
              <a:gd name="connsiteY175" fmla="*/ 62865 h 439419"/>
              <a:gd name="connsiteX176" fmla="*/ 614680 w 702309"/>
              <a:gd name="connsiteY176" fmla="*/ 38100 h 439419"/>
              <a:gd name="connsiteX177" fmla="*/ 619760 w 702309"/>
              <a:gd name="connsiteY177" fmla="*/ 33020 h 439419"/>
              <a:gd name="connsiteX178" fmla="*/ 644525 w 702309"/>
              <a:gd name="connsiteY178" fmla="*/ 33020 h 439419"/>
              <a:gd name="connsiteX179" fmla="*/ 649605 w 702309"/>
              <a:gd name="connsiteY179" fmla="*/ 38100 h 439419"/>
              <a:gd name="connsiteX180" fmla="*/ 649605 w 702309"/>
              <a:gd name="connsiteY180" fmla="*/ 62865 h 4394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Lst>
            <a:rect l="l" t="t" r="r" b="b"/>
            <a:pathLst>
              <a:path w="702309" h="439419">
                <a:moveTo>
                  <a:pt x="642620" y="0"/>
                </a:moveTo>
                <a:lnTo>
                  <a:pt x="59690" y="0"/>
                </a:lnTo>
                <a:cubicBezTo>
                  <a:pt x="26670" y="0"/>
                  <a:pt x="0" y="26670"/>
                  <a:pt x="0" y="59690"/>
                </a:cubicBezTo>
                <a:lnTo>
                  <a:pt x="0" y="379730"/>
                </a:lnTo>
                <a:cubicBezTo>
                  <a:pt x="0" y="412750"/>
                  <a:pt x="26670" y="439420"/>
                  <a:pt x="59690" y="439420"/>
                </a:cubicBezTo>
                <a:lnTo>
                  <a:pt x="642620" y="439420"/>
                </a:lnTo>
                <a:cubicBezTo>
                  <a:pt x="675640" y="439420"/>
                  <a:pt x="702310" y="412750"/>
                  <a:pt x="702310" y="379730"/>
                </a:cubicBezTo>
                <a:lnTo>
                  <a:pt x="702310" y="59690"/>
                </a:lnTo>
                <a:cubicBezTo>
                  <a:pt x="702310" y="26670"/>
                  <a:pt x="675640" y="0"/>
                  <a:pt x="642620" y="0"/>
                </a:cubicBezTo>
                <a:close/>
                <a:moveTo>
                  <a:pt x="403860" y="37465"/>
                </a:moveTo>
                <a:cubicBezTo>
                  <a:pt x="403860" y="34925"/>
                  <a:pt x="406400" y="32385"/>
                  <a:pt x="408940" y="32385"/>
                </a:cubicBezTo>
                <a:lnTo>
                  <a:pt x="433705" y="32385"/>
                </a:lnTo>
                <a:cubicBezTo>
                  <a:pt x="436245" y="32385"/>
                  <a:pt x="438785" y="34925"/>
                  <a:pt x="438785" y="37465"/>
                </a:cubicBezTo>
                <a:lnTo>
                  <a:pt x="438785" y="62230"/>
                </a:lnTo>
                <a:cubicBezTo>
                  <a:pt x="438785" y="64770"/>
                  <a:pt x="436245" y="67310"/>
                  <a:pt x="433705" y="67310"/>
                </a:cubicBezTo>
                <a:lnTo>
                  <a:pt x="408940" y="67310"/>
                </a:lnTo>
                <a:cubicBezTo>
                  <a:pt x="406400" y="67310"/>
                  <a:pt x="403860" y="64770"/>
                  <a:pt x="403860" y="62230"/>
                </a:cubicBezTo>
                <a:lnTo>
                  <a:pt x="403860" y="37465"/>
                </a:lnTo>
                <a:close/>
                <a:moveTo>
                  <a:pt x="333375" y="37465"/>
                </a:moveTo>
                <a:cubicBezTo>
                  <a:pt x="333375" y="34925"/>
                  <a:pt x="335915" y="32385"/>
                  <a:pt x="338455" y="32385"/>
                </a:cubicBezTo>
                <a:lnTo>
                  <a:pt x="363220" y="32385"/>
                </a:lnTo>
                <a:cubicBezTo>
                  <a:pt x="365760" y="32385"/>
                  <a:pt x="368300" y="34925"/>
                  <a:pt x="368300" y="37465"/>
                </a:cubicBezTo>
                <a:lnTo>
                  <a:pt x="368300" y="62230"/>
                </a:lnTo>
                <a:cubicBezTo>
                  <a:pt x="368300" y="64770"/>
                  <a:pt x="365760" y="67310"/>
                  <a:pt x="363220" y="67310"/>
                </a:cubicBezTo>
                <a:lnTo>
                  <a:pt x="338455" y="67310"/>
                </a:lnTo>
                <a:cubicBezTo>
                  <a:pt x="335915" y="67310"/>
                  <a:pt x="333375" y="64770"/>
                  <a:pt x="333375" y="62230"/>
                </a:cubicBezTo>
                <a:lnTo>
                  <a:pt x="333375" y="37465"/>
                </a:lnTo>
                <a:close/>
                <a:moveTo>
                  <a:pt x="263525" y="37465"/>
                </a:moveTo>
                <a:cubicBezTo>
                  <a:pt x="263525" y="34925"/>
                  <a:pt x="266065" y="32385"/>
                  <a:pt x="268605" y="32385"/>
                </a:cubicBezTo>
                <a:lnTo>
                  <a:pt x="293370" y="32385"/>
                </a:lnTo>
                <a:cubicBezTo>
                  <a:pt x="295910" y="32385"/>
                  <a:pt x="298450" y="34925"/>
                  <a:pt x="298450" y="37465"/>
                </a:cubicBezTo>
                <a:lnTo>
                  <a:pt x="298450" y="62230"/>
                </a:lnTo>
                <a:cubicBezTo>
                  <a:pt x="298450" y="64770"/>
                  <a:pt x="295910" y="67310"/>
                  <a:pt x="293370" y="67310"/>
                </a:cubicBezTo>
                <a:lnTo>
                  <a:pt x="268605" y="67310"/>
                </a:lnTo>
                <a:cubicBezTo>
                  <a:pt x="266065" y="67310"/>
                  <a:pt x="263525" y="64770"/>
                  <a:pt x="263525" y="62230"/>
                </a:cubicBezTo>
                <a:lnTo>
                  <a:pt x="263525" y="37465"/>
                </a:lnTo>
                <a:close/>
                <a:moveTo>
                  <a:pt x="87630" y="400685"/>
                </a:moveTo>
                <a:cubicBezTo>
                  <a:pt x="87630" y="403225"/>
                  <a:pt x="85090" y="405765"/>
                  <a:pt x="82550" y="405765"/>
                </a:cubicBezTo>
                <a:lnTo>
                  <a:pt x="57785" y="405765"/>
                </a:lnTo>
                <a:cubicBezTo>
                  <a:pt x="55245" y="405765"/>
                  <a:pt x="52705" y="403225"/>
                  <a:pt x="52705" y="400685"/>
                </a:cubicBezTo>
                <a:lnTo>
                  <a:pt x="52705" y="375920"/>
                </a:lnTo>
                <a:cubicBezTo>
                  <a:pt x="52705" y="373380"/>
                  <a:pt x="55245" y="370840"/>
                  <a:pt x="57785" y="370840"/>
                </a:cubicBezTo>
                <a:lnTo>
                  <a:pt x="82550" y="370840"/>
                </a:lnTo>
                <a:cubicBezTo>
                  <a:pt x="85090" y="370840"/>
                  <a:pt x="87630" y="373380"/>
                  <a:pt x="87630" y="375920"/>
                </a:cubicBezTo>
                <a:lnTo>
                  <a:pt x="87630" y="400685"/>
                </a:lnTo>
                <a:close/>
                <a:moveTo>
                  <a:pt x="87630" y="62865"/>
                </a:moveTo>
                <a:cubicBezTo>
                  <a:pt x="87630" y="65405"/>
                  <a:pt x="85090" y="67945"/>
                  <a:pt x="82550" y="67945"/>
                </a:cubicBezTo>
                <a:lnTo>
                  <a:pt x="57785" y="67945"/>
                </a:lnTo>
                <a:cubicBezTo>
                  <a:pt x="55245" y="67945"/>
                  <a:pt x="52705" y="65405"/>
                  <a:pt x="52705" y="62865"/>
                </a:cubicBezTo>
                <a:lnTo>
                  <a:pt x="52705" y="38100"/>
                </a:lnTo>
                <a:cubicBezTo>
                  <a:pt x="52705" y="35560"/>
                  <a:pt x="55245" y="33020"/>
                  <a:pt x="57785" y="33020"/>
                </a:cubicBezTo>
                <a:lnTo>
                  <a:pt x="82550" y="33020"/>
                </a:lnTo>
                <a:cubicBezTo>
                  <a:pt x="85090" y="33020"/>
                  <a:pt x="87630" y="35560"/>
                  <a:pt x="87630" y="38100"/>
                </a:cubicBezTo>
                <a:lnTo>
                  <a:pt x="87630" y="62865"/>
                </a:lnTo>
                <a:close/>
                <a:moveTo>
                  <a:pt x="158115" y="400685"/>
                </a:moveTo>
                <a:cubicBezTo>
                  <a:pt x="158115" y="403225"/>
                  <a:pt x="155575" y="405765"/>
                  <a:pt x="153035" y="405765"/>
                </a:cubicBezTo>
                <a:lnTo>
                  <a:pt x="128270" y="405765"/>
                </a:lnTo>
                <a:cubicBezTo>
                  <a:pt x="125730" y="405765"/>
                  <a:pt x="123190" y="403225"/>
                  <a:pt x="123190" y="400685"/>
                </a:cubicBezTo>
                <a:lnTo>
                  <a:pt x="123190" y="375920"/>
                </a:lnTo>
                <a:cubicBezTo>
                  <a:pt x="123190" y="373380"/>
                  <a:pt x="125730" y="370840"/>
                  <a:pt x="128270" y="370840"/>
                </a:cubicBezTo>
                <a:lnTo>
                  <a:pt x="153035" y="370840"/>
                </a:lnTo>
                <a:cubicBezTo>
                  <a:pt x="155575" y="370840"/>
                  <a:pt x="158115" y="373380"/>
                  <a:pt x="158115" y="375920"/>
                </a:cubicBezTo>
                <a:lnTo>
                  <a:pt x="158115" y="400685"/>
                </a:lnTo>
                <a:close/>
                <a:moveTo>
                  <a:pt x="158115" y="62865"/>
                </a:moveTo>
                <a:cubicBezTo>
                  <a:pt x="158115" y="65405"/>
                  <a:pt x="155575" y="67945"/>
                  <a:pt x="153035" y="67945"/>
                </a:cubicBezTo>
                <a:lnTo>
                  <a:pt x="128270" y="67945"/>
                </a:lnTo>
                <a:cubicBezTo>
                  <a:pt x="125730" y="67945"/>
                  <a:pt x="123190" y="65405"/>
                  <a:pt x="123190" y="62865"/>
                </a:cubicBezTo>
                <a:lnTo>
                  <a:pt x="123190" y="38100"/>
                </a:lnTo>
                <a:cubicBezTo>
                  <a:pt x="123190" y="35560"/>
                  <a:pt x="125730" y="33020"/>
                  <a:pt x="128270" y="33020"/>
                </a:cubicBezTo>
                <a:lnTo>
                  <a:pt x="153035" y="33020"/>
                </a:lnTo>
                <a:cubicBezTo>
                  <a:pt x="155575" y="33020"/>
                  <a:pt x="158115" y="35560"/>
                  <a:pt x="158115" y="38100"/>
                </a:cubicBezTo>
                <a:lnTo>
                  <a:pt x="158115" y="62865"/>
                </a:lnTo>
                <a:close/>
                <a:moveTo>
                  <a:pt x="227965" y="400685"/>
                </a:moveTo>
                <a:cubicBezTo>
                  <a:pt x="227965" y="403225"/>
                  <a:pt x="225425" y="405765"/>
                  <a:pt x="222885" y="405765"/>
                </a:cubicBezTo>
                <a:lnTo>
                  <a:pt x="198120" y="405765"/>
                </a:lnTo>
                <a:cubicBezTo>
                  <a:pt x="195580" y="405765"/>
                  <a:pt x="193040" y="403225"/>
                  <a:pt x="193040" y="400685"/>
                </a:cubicBezTo>
                <a:lnTo>
                  <a:pt x="193040" y="375920"/>
                </a:lnTo>
                <a:cubicBezTo>
                  <a:pt x="193040" y="373380"/>
                  <a:pt x="195580" y="370840"/>
                  <a:pt x="198120" y="370840"/>
                </a:cubicBezTo>
                <a:lnTo>
                  <a:pt x="222885" y="370840"/>
                </a:lnTo>
                <a:cubicBezTo>
                  <a:pt x="225425" y="370840"/>
                  <a:pt x="227965" y="373380"/>
                  <a:pt x="227965" y="375920"/>
                </a:cubicBezTo>
                <a:lnTo>
                  <a:pt x="227965" y="400685"/>
                </a:lnTo>
                <a:close/>
                <a:moveTo>
                  <a:pt x="227965" y="62865"/>
                </a:moveTo>
                <a:cubicBezTo>
                  <a:pt x="227965" y="65405"/>
                  <a:pt x="225425" y="67945"/>
                  <a:pt x="222885" y="67945"/>
                </a:cubicBezTo>
                <a:lnTo>
                  <a:pt x="198120" y="67945"/>
                </a:lnTo>
                <a:cubicBezTo>
                  <a:pt x="195580" y="67945"/>
                  <a:pt x="193040" y="65405"/>
                  <a:pt x="193040" y="62865"/>
                </a:cubicBezTo>
                <a:lnTo>
                  <a:pt x="193040" y="38100"/>
                </a:lnTo>
                <a:cubicBezTo>
                  <a:pt x="193040" y="35560"/>
                  <a:pt x="195580" y="33020"/>
                  <a:pt x="198120" y="33020"/>
                </a:cubicBezTo>
                <a:lnTo>
                  <a:pt x="222885" y="33020"/>
                </a:lnTo>
                <a:cubicBezTo>
                  <a:pt x="225425" y="33020"/>
                  <a:pt x="227965" y="35560"/>
                  <a:pt x="227965" y="38100"/>
                </a:cubicBezTo>
                <a:lnTo>
                  <a:pt x="227965" y="62865"/>
                </a:lnTo>
                <a:close/>
                <a:moveTo>
                  <a:pt x="298450" y="400685"/>
                </a:moveTo>
                <a:cubicBezTo>
                  <a:pt x="298450" y="403225"/>
                  <a:pt x="295910" y="405765"/>
                  <a:pt x="293370" y="405765"/>
                </a:cubicBezTo>
                <a:lnTo>
                  <a:pt x="268605" y="405765"/>
                </a:lnTo>
                <a:cubicBezTo>
                  <a:pt x="266065" y="405765"/>
                  <a:pt x="263525" y="403225"/>
                  <a:pt x="263525" y="400685"/>
                </a:cubicBezTo>
                <a:lnTo>
                  <a:pt x="263525" y="375920"/>
                </a:lnTo>
                <a:cubicBezTo>
                  <a:pt x="263525" y="373380"/>
                  <a:pt x="266065" y="370840"/>
                  <a:pt x="268605" y="370840"/>
                </a:cubicBezTo>
                <a:lnTo>
                  <a:pt x="293370" y="370840"/>
                </a:lnTo>
                <a:cubicBezTo>
                  <a:pt x="295910" y="370840"/>
                  <a:pt x="298450" y="373380"/>
                  <a:pt x="298450" y="375920"/>
                </a:cubicBezTo>
                <a:lnTo>
                  <a:pt x="298450" y="400685"/>
                </a:lnTo>
                <a:close/>
                <a:moveTo>
                  <a:pt x="368935" y="400685"/>
                </a:moveTo>
                <a:cubicBezTo>
                  <a:pt x="368935" y="403225"/>
                  <a:pt x="366395" y="405765"/>
                  <a:pt x="363855" y="405765"/>
                </a:cubicBezTo>
                <a:lnTo>
                  <a:pt x="339090" y="405765"/>
                </a:lnTo>
                <a:cubicBezTo>
                  <a:pt x="336550" y="405765"/>
                  <a:pt x="334010" y="403225"/>
                  <a:pt x="334010" y="400685"/>
                </a:cubicBezTo>
                <a:lnTo>
                  <a:pt x="334010" y="375920"/>
                </a:lnTo>
                <a:cubicBezTo>
                  <a:pt x="334010" y="373380"/>
                  <a:pt x="336550" y="370840"/>
                  <a:pt x="339090" y="370840"/>
                </a:cubicBezTo>
                <a:lnTo>
                  <a:pt x="363855" y="370840"/>
                </a:lnTo>
                <a:cubicBezTo>
                  <a:pt x="366395" y="370840"/>
                  <a:pt x="368935" y="373380"/>
                  <a:pt x="368935" y="375920"/>
                </a:cubicBezTo>
                <a:lnTo>
                  <a:pt x="368935" y="400685"/>
                </a:lnTo>
                <a:close/>
                <a:moveTo>
                  <a:pt x="438785" y="400685"/>
                </a:moveTo>
                <a:cubicBezTo>
                  <a:pt x="438785" y="403225"/>
                  <a:pt x="436245" y="405765"/>
                  <a:pt x="433705" y="405765"/>
                </a:cubicBezTo>
                <a:lnTo>
                  <a:pt x="408940" y="405765"/>
                </a:lnTo>
                <a:cubicBezTo>
                  <a:pt x="406400" y="405765"/>
                  <a:pt x="403860" y="403225"/>
                  <a:pt x="403860" y="400685"/>
                </a:cubicBezTo>
                <a:lnTo>
                  <a:pt x="403860" y="375920"/>
                </a:lnTo>
                <a:cubicBezTo>
                  <a:pt x="403860" y="373380"/>
                  <a:pt x="406400" y="370840"/>
                  <a:pt x="408940" y="370840"/>
                </a:cubicBezTo>
                <a:lnTo>
                  <a:pt x="433705" y="370840"/>
                </a:lnTo>
                <a:cubicBezTo>
                  <a:pt x="436245" y="370840"/>
                  <a:pt x="438785" y="373380"/>
                  <a:pt x="438785" y="375920"/>
                </a:cubicBezTo>
                <a:lnTo>
                  <a:pt x="438785" y="400685"/>
                </a:lnTo>
                <a:close/>
                <a:moveTo>
                  <a:pt x="450215" y="231775"/>
                </a:moveTo>
                <a:lnTo>
                  <a:pt x="379730" y="272415"/>
                </a:lnTo>
                <a:lnTo>
                  <a:pt x="309245" y="313055"/>
                </a:lnTo>
                <a:cubicBezTo>
                  <a:pt x="299720" y="318770"/>
                  <a:pt x="288290" y="311785"/>
                  <a:pt x="288290" y="300990"/>
                </a:cubicBezTo>
                <a:lnTo>
                  <a:pt x="288290" y="219710"/>
                </a:lnTo>
                <a:lnTo>
                  <a:pt x="288290" y="138430"/>
                </a:lnTo>
                <a:cubicBezTo>
                  <a:pt x="288290" y="127635"/>
                  <a:pt x="299720" y="120650"/>
                  <a:pt x="309245" y="126365"/>
                </a:cubicBezTo>
                <a:lnTo>
                  <a:pt x="379730" y="167005"/>
                </a:lnTo>
                <a:lnTo>
                  <a:pt x="450215" y="207645"/>
                </a:lnTo>
                <a:cubicBezTo>
                  <a:pt x="459740" y="212725"/>
                  <a:pt x="459740" y="226060"/>
                  <a:pt x="450215" y="231775"/>
                </a:cubicBezTo>
                <a:close/>
                <a:moveTo>
                  <a:pt x="509270" y="400685"/>
                </a:moveTo>
                <a:cubicBezTo>
                  <a:pt x="509270" y="403225"/>
                  <a:pt x="506730" y="405765"/>
                  <a:pt x="504190" y="405765"/>
                </a:cubicBezTo>
                <a:lnTo>
                  <a:pt x="479425" y="405765"/>
                </a:lnTo>
                <a:cubicBezTo>
                  <a:pt x="476885" y="405765"/>
                  <a:pt x="474345" y="403225"/>
                  <a:pt x="474345" y="400685"/>
                </a:cubicBezTo>
                <a:lnTo>
                  <a:pt x="474345" y="375920"/>
                </a:lnTo>
                <a:cubicBezTo>
                  <a:pt x="474345" y="373380"/>
                  <a:pt x="476885" y="370840"/>
                  <a:pt x="479425" y="370840"/>
                </a:cubicBezTo>
                <a:lnTo>
                  <a:pt x="504190" y="370840"/>
                </a:lnTo>
                <a:cubicBezTo>
                  <a:pt x="506730" y="370840"/>
                  <a:pt x="509270" y="373380"/>
                  <a:pt x="509270" y="375920"/>
                </a:cubicBezTo>
                <a:lnTo>
                  <a:pt x="509270" y="400685"/>
                </a:lnTo>
                <a:close/>
                <a:moveTo>
                  <a:pt x="509270" y="62865"/>
                </a:moveTo>
                <a:cubicBezTo>
                  <a:pt x="509270" y="65405"/>
                  <a:pt x="506730" y="67945"/>
                  <a:pt x="504190" y="67945"/>
                </a:cubicBezTo>
                <a:lnTo>
                  <a:pt x="479425" y="67945"/>
                </a:lnTo>
                <a:cubicBezTo>
                  <a:pt x="476885" y="67945"/>
                  <a:pt x="474345" y="65405"/>
                  <a:pt x="474345" y="62865"/>
                </a:cubicBezTo>
                <a:lnTo>
                  <a:pt x="474345" y="38100"/>
                </a:lnTo>
                <a:cubicBezTo>
                  <a:pt x="474345" y="35560"/>
                  <a:pt x="476885" y="33020"/>
                  <a:pt x="479425" y="33020"/>
                </a:cubicBezTo>
                <a:lnTo>
                  <a:pt x="504190" y="33020"/>
                </a:lnTo>
                <a:cubicBezTo>
                  <a:pt x="506730" y="33020"/>
                  <a:pt x="509270" y="35560"/>
                  <a:pt x="509270" y="38100"/>
                </a:cubicBezTo>
                <a:lnTo>
                  <a:pt x="509270" y="62865"/>
                </a:lnTo>
                <a:close/>
                <a:moveTo>
                  <a:pt x="579755" y="400685"/>
                </a:moveTo>
                <a:cubicBezTo>
                  <a:pt x="579755" y="403225"/>
                  <a:pt x="577215" y="405765"/>
                  <a:pt x="574675" y="405765"/>
                </a:cubicBezTo>
                <a:lnTo>
                  <a:pt x="549910" y="405765"/>
                </a:lnTo>
                <a:cubicBezTo>
                  <a:pt x="547370" y="405765"/>
                  <a:pt x="544830" y="403225"/>
                  <a:pt x="544830" y="400685"/>
                </a:cubicBezTo>
                <a:lnTo>
                  <a:pt x="544830" y="375920"/>
                </a:lnTo>
                <a:cubicBezTo>
                  <a:pt x="544830" y="373380"/>
                  <a:pt x="547370" y="370840"/>
                  <a:pt x="549910" y="370840"/>
                </a:cubicBezTo>
                <a:lnTo>
                  <a:pt x="574675" y="370840"/>
                </a:lnTo>
                <a:cubicBezTo>
                  <a:pt x="577215" y="370840"/>
                  <a:pt x="579755" y="373380"/>
                  <a:pt x="579755" y="375920"/>
                </a:cubicBezTo>
                <a:lnTo>
                  <a:pt x="579755" y="400685"/>
                </a:lnTo>
                <a:close/>
                <a:moveTo>
                  <a:pt x="579755" y="62865"/>
                </a:moveTo>
                <a:cubicBezTo>
                  <a:pt x="579755" y="65405"/>
                  <a:pt x="577215" y="67945"/>
                  <a:pt x="574675" y="67945"/>
                </a:cubicBezTo>
                <a:lnTo>
                  <a:pt x="549910" y="67945"/>
                </a:lnTo>
                <a:cubicBezTo>
                  <a:pt x="547370" y="67945"/>
                  <a:pt x="544830" y="65405"/>
                  <a:pt x="544830" y="62865"/>
                </a:cubicBezTo>
                <a:lnTo>
                  <a:pt x="544830" y="38100"/>
                </a:lnTo>
                <a:cubicBezTo>
                  <a:pt x="544830" y="35560"/>
                  <a:pt x="547370" y="33020"/>
                  <a:pt x="549910" y="33020"/>
                </a:cubicBezTo>
                <a:lnTo>
                  <a:pt x="574675" y="33020"/>
                </a:lnTo>
                <a:cubicBezTo>
                  <a:pt x="577215" y="33020"/>
                  <a:pt x="579755" y="35560"/>
                  <a:pt x="579755" y="38100"/>
                </a:cubicBezTo>
                <a:lnTo>
                  <a:pt x="579755" y="62865"/>
                </a:lnTo>
                <a:close/>
                <a:moveTo>
                  <a:pt x="649605" y="400685"/>
                </a:moveTo>
                <a:cubicBezTo>
                  <a:pt x="649605" y="403225"/>
                  <a:pt x="647065" y="405765"/>
                  <a:pt x="644525" y="405765"/>
                </a:cubicBezTo>
                <a:lnTo>
                  <a:pt x="619760" y="405765"/>
                </a:lnTo>
                <a:cubicBezTo>
                  <a:pt x="617220" y="405765"/>
                  <a:pt x="614680" y="403225"/>
                  <a:pt x="614680" y="400685"/>
                </a:cubicBezTo>
                <a:lnTo>
                  <a:pt x="614680" y="375920"/>
                </a:lnTo>
                <a:cubicBezTo>
                  <a:pt x="614680" y="373380"/>
                  <a:pt x="617220" y="370840"/>
                  <a:pt x="619760" y="370840"/>
                </a:cubicBezTo>
                <a:lnTo>
                  <a:pt x="644525" y="370840"/>
                </a:lnTo>
                <a:cubicBezTo>
                  <a:pt x="647065" y="370840"/>
                  <a:pt x="649605" y="373380"/>
                  <a:pt x="649605" y="375920"/>
                </a:cubicBezTo>
                <a:lnTo>
                  <a:pt x="649605" y="400685"/>
                </a:lnTo>
                <a:close/>
                <a:moveTo>
                  <a:pt x="649605" y="62865"/>
                </a:moveTo>
                <a:cubicBezTo>
                  <a:pt x="649605" y="65405"/>
                  <a:pt x="647065" y="67945"/>
                  <a:pt x="644525" y="67945"/>
                </a:cubicBezTo>
                <a:lnTo>
                  <a:pt x="619760" y="67945"/>
                </a:lnTo>
                <a:cubicBezTo>
                  <a:pt x="617220" y="67945"/>
                  <a:pt x="614680" y="65405"/>
                  <a:pt x="614680" y="62865"/>
                </a:cubicBezTo>
                <a:lnTo>
                  <a:pt x="614680" y="38100"/>
                </a:lnTo>
                <a:cubicBezTo>
                  <a:pt x="614680" y="35560"/>
                  <a:pt x="617220" y="33020"/>
                  <a:pt x="619760" y="33020"/>
                </a:cubicBezTo>
                <a:lnTo>
                  <a:pt x="644525" y="33020"/>
                </a:lnTo>
                <a:cubicBezTo>
                  <a:pt x="647065" y="33020"/>
                  <a:pt x="649605" y="35560"/>
                  <a:pt x="649605" y="38100"/>
                </a:cubicBezTo>
                <a:lnTo>
                  <a:pt x="649605" y="62865"/>
                </a:lnTo>
                <a:close/>
              </a:path>
            </a:pathLst>
          </a:custGeom>
          <a:solidFill>
            <a:schemeClr val="bg1"/>
          </a:solidFill>
          <a:ln w="6350" cap="flat">
            <a:noFill/>
            <a:prstDash val="solid"/>
            <a:miter/>
          </a:ln>
        </p:spPr>
        <p:txBody>
          <a:bodyPr rtlCol="0" anchor="ctr"/>
          <a:lstStyle/>
          <a:p>
            <a:endParaRPr lang="en-US"/>
          </a:p>
        </p:txBody>
      </p:sp>
      <p:grpSp>
        <p:nvGrpSpPr>
          <p:cNvPr id="40" name="Graphic 6">
            <a:extLst>
              <a:ext uri="{FF2B5EF4-FFF2-40B4-BE49-F238E27FC236}">
                <a16:creationId xmlns:a16="http://schemas.microsoft.com/office/drawing/2014/main" id="{D5BFE092-051A-F119-FCC7-062C686BC354}"/>
              </a:ext>
            </a:extLst>
          </p:cNvPr>
          <p:cNvGrpSpPr/>
          <p:nvPr/>
        </p:nvGrpSpPr>
        <p:grpSpPr>
          <a:xfrm>
            <a:off x="4295775" y="3260089"/>
            <a:ext cx="644515" cy="452120"/>
            <a:chOff x="4892675" y="2764789"/>
            <a:chExt cx="644515" cy="452120"/>
          </a:xfrm>
          <a:solidFill>
            <a:schemeClr val="bg1"/>
          </a:solidFill>
        </p:grpSpPr>
        <p:sp>
          <p:nvSpPr>
            <p:cNvPr id="41" name="Freeform 26">
              <a:extLst>
                <a:ext uri="{FF2B5EF4-FFF2-40B4-BE49-F238E27FC236}">
                  <a16:creationId xmlns:a16="http://schemas.microsoft.com/office/drawing/2014/main" id="{70CD134D-08D9-0412-DD24-DECA705322AE}"/>
                </a:ext>
              </a:extLst>
            </p:cNvPr>
            <p:cNvSpPr/>
            <p:nvPr/>
          </p:nvSpPr>
          <p:spPr>
            <a:xfrm>
              <a:off x="4892675" y="2764789"/>
              <a:ext cx="596265" cy="396875"/>
            </a:xfrm>
            <a:custGeom>
              <a:avLst/>
              <a:gdLst>
                <a:gd name="connsiteX0" fmla="*/ 90805 w 596265"/>
                <a:gd name="connsiteY0" fmla="*/ 153670 h 396875"/>
                <a:gd name="connsiteX1" fmla="*/ 596265 w 596265"/>
                <a:gd name="connsiteY1" fmla="*/ 153670 h 396875"/>
                <a:gd name="connsiteX2" fmla="*/ 596265 w 596265"/>
                <a:gd name="connsiteY2" fmla="*/ 108585 h 396875"/>
                <a:gd name="connsiteX3" fmla="*/ 556895 w 596265"/>
                <a:gd name="connsiteY3" fmla="*/ 69215 h 396875"/>
                <a:gd name="connsiteX4" fmla="*/ 274320 w 596265"/>
                <a:gd name="connsiteY4" fmla="*/ 69215 h 396875"/>
                <a:gd name="connsiteX5" fmla="*/ 240665 w 596265"/>
                <a:gd name="connsiteY5" fmla="*/ 49530 h 396875"/>
                <a:gd name="connsiteX6" fmla="*/ 222885 w 596265"/>
                <a:gd name="connsiteY6" fmla="*/ 19685 h 396875"/>
                <a:gd name="connsiteX7" fmla="*/ 189230 w 596265"/>
                <a:gd name="connsiteY7" fmla="*/ 0 h 396875"/>
                <a:gd name="connsiteX8" fmla="*/ 39370 w 596265"/>
                <a:gd name="connsiteY8" fmla="*/ 0 h 396875"/>
                <a:gd name="connsiteX9" fmla="*/ 0 w 596265"/>
                <a:gd name="connsiteY9" fmla="*/ 39370 h 396875"/>
                <a:gd name="connsiteX10" fmla="*/ 0 w 596265"/>
                <a:gd name="connsiteY10" fmla="*/ 69215 h 396875"/>
                <a:gd name="connsiteX11" fmla="*/ 0 w 596265"/>
                <a:gd name="connsiteY11" fmla="*/ 396875 h 396875"/>
                <a:gd name="connsiteX12" fmla="*/ 44450 w 596265"/>
                <a:gd name="connsiteY12" fmla="*/ 190500 h 396875"/>
                <a:gd name="connsiteX13" fmla="*/ 90805 w 596265"/>
                <a:gd name="connsiteY13" fmla="*/ 153670 h 396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96265" h="396875">
                  <a:moveTo>
                    <a:pt x="90805" y="153670"/>
                  </a:moveTo>
                  <a:lnTo>
                    <a:pt x="596265" y="153670"/>
                  </a:lnTo>
                  <a:lnTo>
                    <a:pt x="596265" y="108585"/>
                  </a:lnTo>
                  <a:cubicBezTo>
                    <a:pt x="596265" y="86995"/>
                    <a:pt x="578485" y="69215"/>
                    <a:pt x="556895" y="69215"/>
                  </a:cubicBezTo>
                  <a:lnTo>
                    <a:pt x="274320" y="69215"/>
                  </a:lnTo>
                  <a:cubicBezTo>
                    <a:pt x="260350" y="69215"/>
                    <a:pt x="247650" y="61595"/>
                    <a:pt x="240665" y="49530"/>
                  </a:cubicBezTo>
                  <a:lnTo>
                    <a:pt x="222885" y="19685"/>
                  </a:lnTo>
                  <a:cubicBezTo>
                    <a:pt x="215900" y="7620"/>
                    <a:pt x="203200" y="0"/>
                    <a:pt x="189230" y="0"/>
                  </a:cubicBezTo>
                  <a:lnTo>
                    <a:pt x="39370" y="0"/>
                  </a:lnTo>
                  <a:cubicBezTo>
                    <a:pt x="17780" y="0"/>
                    <a:pt x="0" y="17780"/>
                    <a:pt x="0" y="39370"/>
                  </a:cubicBezTo>
                  <a:lnTo>
                    <a:pt x="0" y="69215"/>
                  </a:lnTo>
                  <a:lnTo>
                    <a:pt x="0" y="396875"/>
                  </a:lnTo>
                  <a:lnTo>
                    <a:pt x="44450" y="190500"/>
                  </a:lnTo>
                  <a:cubicBezTo>
                    <a:pt x="49530" y="169545"/>
                    <a:pt x="68580" y="153670"/>
                    <a:pt x="90805" y="153670"/>
                  </a:cubicBezTo>
                  <a:close/>
                </a:path>
              </a:pathLst>
            </a:custGeom>
            <a:grpFill/>
            <a:ln w="6350" cap="flat">
              <a:noFill/>
              <a:prstDash val="solid"/>
              <a:miter/>
            </a:ln>
          </p:spPr>
          <p:txBody>
            <a:bodyPr rtlCol="0" anchor="ctr"/>
            <a:lstStyle/>
            <a:p>
              <a:endParaRPr lang="en-US"/>
            </a:p>
          </p:txBody>
        </p:sp>
        <p:sp>
          <p:nvSpPr>
            <p:cNvPr id="42" name="Freeform 27">
              <a:extLst>
                <a:ext uri="{FF2B5EF4-FFF2-40B4-BE49-F238E27FC236}">
                  <a16:creationId xmlns:a16="http://schemas.microsoft.com/office/drawing/2014/main" id="{8587E3A1-E467-B457-01D8-462921EFE4FB}"/>
                </a:ext>
              </a:extLst>
            </p:cNvPr>
            <p:cNvSpPr/>
            <p:nvPr/>
          </p:nvSpPr>
          <p:spPr>
            <a:xfrm>
              <a:off x="4912925" y="2941320"/>
              <a:ext cx="624265" cy="275589"/>
            </a:xfrm>
            <a:custGeom>
              <a:avLst/>
              <a:gdLst>
                <a:gd name="connsiteX0" fmla="*/ 617290 w 624265"/>
                <a:gd name="connsiteY0" fmla="*/ 11430 h 275589"/>
                <a:gd name="connsiteX1" fmla="*/ 593160 w 624265"/>
                <a:gd name="connsiteY1" fmla="*/ 0 h 275589"/>
                <a:gd name="connsiteX2" fmla="*/ 76905 w 624265"/>
                <a:gd name="connsiteY2" fmla="*/ 0 h 275589"/>
                <a:gd name="connsiteX3" fmla="*/ 46425 w 624265"/>
                <a:gd name="connsiteY3" fmla="*/ 24765 h 275589"/>
                <a:gd name="connsiteX4" fmla="*/ 705 w 624265"/>
                <a:gd name="connsiteY4" fmla="*/ 238125 h 275589"/>
                <a:gd name="connsiteX5" fmla="*/ 7055 w 624265"/>
                <a:gd name="connsiteY5" fmla="*/ 264160 h 275589"/>
                <a:gd name="connsiteX6" fmla="*/ 31185 w 624265"/>
                <a:gd name="connsiteY6" fmla="*/ 275590 h 275589"/>
                <a:gd name="connsiteX7" fmla="*/ 547440 w 624265"/>
                <a:gd name="connsiteY7" fmla="*/ 275590 h 275589"/>
                <a:gd name="connsiteX8" fmla="*/ 577920 w 624265"/>
                <a:gd name="connsiteY8" fmla="*/ 250825 h 275589"/>
                <a:gd name="connsiteX9" fmla="*/ 623640 w 624265"/>
                <a:gd name="connsiteY9" fmla="*/ 37465 h 275589"/>
                <a:gd name="connsiteX10" fmla="*/ 617290 w 624265"/>
                <a:gd name="connsiteY10" fmla="*/ 11430 h 275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24265" h="275589">
                  <a:moveTo>
                    <a:pt x="617290" y="11430"/>
                  </a:moveTo>
                  <a:cubicBezTo>
                    <a:pt x="611575" y="3810"/>
                    <a:pt x="602685" y="0"/>
                    <a:pt x="593160" y="0"/>
                  </a:cubicBezTo>
                  <a:lnTo>
                    <a:pt x="76905" y="0"/>
                  </a:lnTo>
                  <a:cubicBezTo>
                    <a:pt x="62300" y="0"/>
                    <a:pt x="49600" y="10160"/>
                    <a:pt x="46425" y="24765"/>
                  </a:cubicBezTo>
                  <a:lnTo>
                    <a:pt x="705" y="238125"/>
                  </a:lnTo>
                  <a:cubicBezTo>
                    <a:pt x="-1200" y="247650"/>
                    <a:pt x="705" y="257175"/>
                    <a:pt x="7055" y="264160"/>
                  </a:cubicBezTo>
                  <a:cubicBezTo>
                    <a:pt x="12770" y="271780"/>
                    <a:pt x="21660" y="275590"/>
                    <a:pt x="31185" y="275590"/>
                  </a:cubicBezTo>
                  <a:lnTo>
                    <a:pt x="547440" y="275590"/>
                  </a:lnTo>
                  <a:cubicBezTo>
                    <a:pt x="562045" y="275590"/>
                    <a:pt x="574745" y="265430"/>
                    <a:pt x="577920" y="250825"/>
                  </a:cubicBezTo>
                  <a:lnTo>
                    <a:pt x="623640" y="37465"/>
                  </a:lnTo>
                  <a:cubicBezTo>
                    <a:pt x="625545" y="27940"/>
                    <a:pt x="623005" y="18415"/>
                    <a:pt x="617290" y="11430"/>
                  </a:cubicBezTo>
                  <a:close/>
                </a:path>
              </a:pathLst>
            </a:custGeom>
            <a:grpFill/>
            <a:ln w="6350" cap="flat">
              <a:noFill/>
              <a:prstDash val="solid"/>
              <a:miter/>
            </a:ln>
          </p:spPr>
          <p:txBody>
            <a:bodyPr rtlCol="0" anchor="ctr"/>
            <a:lstStyle/>
            <a:p>
              <a:endParaRPr lang="en-US"/>
            </a:p>
          </p:txBody>
        </p:sp>
      </p:grpSp>
      <p:grpSp>
        <p:nvGrpSpPr>
          <p:cNvPr id="43" name="Graphic 6">
            <a:extLst>
              <a:ext uri="{FF2B5EF4-FFF2-40B4-BE49-F238E27FC236}">
                <a16:creationId xmlns:a16="http://schemas.microsoft.com/office/drawing/2014/main" id="{54E49076-8ABF-08A1-536D-4AE78FCB81E5}"/>
              </a:ext>
            </a:extLst>
          </p:cNvPr>
          <p:cNvGrpSpPr/>
          <p:nvPr/>
        </p:nvGrpSpPr>
        <p:grpSpPr>
          <a:xfrm>
            <a:off x="7179944" y="3246754"/>
            <a:ext cx="645795" cy="467995"/>
            <a:chOff x="6735444" y="4186554"/>
            <a:chExt cx="645795" cy="467995"/>
          </a:xfrm>
          <a:solidFill>
            <a:schemeClr val="bg1"/>
          </a:solidFill>
        </p:grpSpPr>
        <p:sp>
          <p:nvSpPr>
            <p:cNvPr id="44" name="Freeform 17">
              <a:extLst>
                <a:ext uri="{FF2B5EF4-FFF2-40B4-BE49-F238E27FC236}">
                  <a16:creationId xmlns:a16="http://schemas.microsoft.com/office/drawing/2014/main" id="{7904432D-35BD-7A8F-7FF3-1BD21186003E}"/>
                </a:ext>
              </a:extLst>
            </p:cNvPr>
            <p:cNvSpPr/>
            <p:nvPr/>
          </p:nvSpPr>
          <p:spPr>
            <a:xfrm>
              <a:off x="6953250" y="4346575"/>
              <a:ext cx="209550" cy="209550"/>
            </a:xfrm>
            <a:custGeom>
              <a:avLst/>
              <a:gdLst>
                <a:gd name="connsiteX0" fmla="*/ 104775 w 209550"/>
                <a:gd name="connsiteY0" fmla="*/ 0 h 209550"/>
                <a:gd name="connsiteX1" fmla="*/ 0 w 209550"/>
                <a:gd name="connsiteY1" fmla="*/ 104775 h 209550"/>
                <a:gd name="connsiteX2" fmla="*/ 104775 w 209550"/>
                <a:gd name="connsiteY2" fmla="*/ 209550 h 209550"/>
                <a:gd name="connsiteX3" fmla="*/ 209550 w 209550"/>
                <a:gd name="connsiteY3" fmla="*/ 104775 h 209550"/>
                <a:gd name="connsiteX4" fmla="*/ 104775 w 209550"/>
                <a:gd name="connsiteY4" fmla="*/ 0 h 209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550" h="209550">
                  <a:moveTo>
                    <a:pt x="104775" y="0"/>
                  </a:moveTo>
                  <a:cubicBezTo>
                    <a:pt x="46990" y="0"/>
                    <a:pt x="0" y="46990"/>
                    <a:pt x="0" y="104775"/>
                  </a:cubicBezTo>
                  <a:cubicBezTo>
                    <a:pt x="0" y="162560"/>
                    <a:pt x="46990" y="209550"/>
                    <a:pt x="104775" y="209550"/>
                  </a:cubicBezTo>
                  <a:cubicBezTo>
                    <a:pt x="162560" y="209550"/>
                    <a:pt x="209550" y="162560"/>
                    <a:pt x="209550" y="104775"/>
                  </a:cubicBezTo>
                  <a:cubicBezTo>
                    <a:pt x="209550" y="46990"/>
                    <a:pt x="162560" y="0"/>
                    <a:pt x="104775" y="0"/>
                  </a:cubicBezTo>
                  <a:close/>
                </a:path>
              </a:pathLst>
            </a:custGeom>
            <a:grpFill/>
            <a:ln w="6350" cap="flat">
              <a:noFill/>
              <a:prstDash val="solid"/>
              <a:miter/>
            </a:ln>
          </p:spPr>
          <p:txBody>
            <a:bodyPr rtlCol="0" anchor="ctr"/>
            <a:lstStyle/>
            <a:p>
              <a:endParaRPr lang="en-US"/>
            </a:p>
          </p:txBody>
        </p:sp>
        <p:sp>
          <p:nvSpPr>
            <p:cNvPr id="45" name="Freeform 18">
              <a:extLst>
                <a:ext uri="{FF2B5EF4-FFF2-40B4-BE49-F238E27FC236}">
                  <a16:creationId xmlns:a16="http://schemas.microsoft.com/office/drawing/2014/main" id="{8595CB53-1461-72A0-22EB-07C9C090FEAD}"/>
                </a:ext>
              </a:extLst>
            </p:cNvPr>
            <p:cNvSpPr/>
            <p:nvPr/>
          </p:nvSpPr>
          <p:spPr>
            <a:xfrm>
              <a:off x="6735444" y="4186554"/>
              <a:ext cx="645795" cy="467995"/>
            </a:xfrm>
            <a:custGeom>
              <a:avLst/>
              <a:gdLst>
                <a:gd name="connsiteX0" fmla="*/ 568961 w 645795"/>
                <a:gd name="connsiteY0" fmla="*/ 90805 h 467995"/>
                <a:gd name="connsiteX1" fmla="*/ 568961 w 645795"/>
                <a:gd name="connsiteY1" fmla="*/ 90805 h 467995"/>
                <a:gd name="connsiteX2" fmla="*/ 487045 w 645795"/>
                <a:gd name="connsiteY2" fmla="*/ 29845 h 467995"/>
                <a:gd name="connsiteX3" fmla="*/ 487045 w 645795"/>
                <a:gd name="connsiteY3" fmla="*/ 29845 h 467995"/>
                <a:gd name="connsiteX4" fmla="*/ 447040 w 645795"/>
                <a:gd name="connsiteY4" fmla="*/ 0 h 467995"/>
                <a:gd name="connsiteX5" fmla="*/ 198120 w 645795"/>
                <a:gd name="connsiteY5" fmla="*/ 0 h 467995"/>
                <a:gd name="connsiteX6" fmla="*/ 158115 w 645795"/>
                <a:gd name="connsiteY6" fmla="*/ 29845 h 467995"/>
                <a:gd name="connsiteX7" fmla="*/ 158115 w 645795"/>
                <a:gd name="connsiteY7" fmla="*/ 29845 h 467995"/>
                <a:gd name="connsiteX8" fmla="*/ 76200 w 645795"/>
                <a:gd name="connsiteY8" fmla="*/ 90805 h 467995"/>
                <a:gd name="connsiteX9" fmla="*/ 76200 w 645795"/>
                <a:gd name="connsiteY9" fmla="*/ 90805 h 467995"/>
                <a:gd name="connsiteX10" fmla="*/ 0 w 645795"/>
                <a:gd name="connsiteY10" fmla="*/ 167005 h 467995"/>
                <a:gd name="connsiteX11" fmla="*/ 0 w 645795"/>
                <a:gd name="connsiteY11" fmla="*/ 391795 h 467995"/>
                <a:gd name="connsiteX12" fmla="*/ 76200 w 645795"/>
                <a:gd name="connsiteY12" fmla="*/ 467995 h 467995"/>
                <a:gd name="connsiteX13" fmla="*/ 569595 w 645795"/>
                <a:gd name="connsiteY13" fmla="*/ 467995 h 467995"/>
                <a:gd name="connsiteX14" fmla="*/ 645795 w 645795"/>
                <a:gd name="connsiteY14" fmla="*/ 391795 h 467995"/>
                <a:gd name="connsiteX15" fmla="*/ 645795 w 645795"/>
                <a:gd name="connsiteY15" fmla="*/ 167005 h 467995"/>
                <a:gd name="connsiteX16" fmla="*/ 568961 w 645795"/>
                <a:gd name="connsiteY16" fmla="*/ 90805 h 467995"/>
                <a:gd name="connsiteX17" fmla="*/ 322580 w 645795"/>
                <a:gd name="connsiteY17" fmla="*/ 399415 h 467995"/>
                <a:gd name="connsiteX18" fmla="*/ 187961 w 645795"/>
                <a:gd name="connsiteY18" fmla="*/ 264795 h 467995"/>
                <a:gd name="connsiteX19" fmla="*/ 322580 w 645795"/>
                <a:gd name="connsiteY19" fmla="*/ 130175 h 467995"/>
                <a:gd name="connsiteX20" fmla="*/ 457200 w 645795"/>
                <a:gd name="connsiteY20" fmla="*/ 264795 h 467995"/>
                <a:gd name="connsiteX21" fmla="*/ 322580 w 645795"/>
                <a:gd name="connsiteY21" fmla="*/ 399415 h 4679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45795" h="467995">
                  <a:moveTo>
                    <a:pt x="568961" y="90805"/>
                  </a:moveTo>
                  <a:lnTo>
                    <a:pt x="568961" y="90805"/>
                  </a:lnTo>
                  <a:cubicBezTo>
                    <a:pt x="530861" y="90805"/>
                    <a:pt x="497840" y="66040"/>
                    <a:pt x="487045" y="29845"/>
                  </a:cubicBezTo>
                  <a:lnTo>
                    <a:pt x="487045" y="29845"/>
                  </a:lnTo>
                  <a:cubicBezTo>
                    <a:pt x="481965" y="12065"/>
                    <a:pt x="465455" y="0"/>
                    <a:pt x="447040" y="0"/>
                  </a:cubicBezTo>
                  <a:lnTo>
                    <a:pt x="198120" y="0"/>
                  </a:lnTo>
                  <a:cubicBezTo>
                    <a:pt x="179705" y="0"/>
                    <a:pt x="163195" y="12065"/>
                    <a:pt x="158115" y="29845"/>
                  </a:cubicBezTo>
                  <a:lnTo>
                    <a:pt x="158115" y="29845"/>
                  </a:lnTo>
                  <a:cubicBezTo>
                    <a:pt x="147320" y="66040"/>
                    <a:pt x="113665" y="90805"/>
                    <a:pt x="76200" y="90805"/>
                  </a:cubicBezTo>
                  <a:lnTo>
                    <a:pt x="76200" y="90805"/>
                  </a:lnTo>
                  <a:cubicBezTo>
                    <a:pt x="33655" y="90805"/>
                    <a:pt x="0" y="125095"/>
                    <a:pt x="0" y="167005"/>
                  </a:cubicBezTo>
                  <a:lnTo>
                    <a:pt x="0" y="391795"/>
                  </a:lnTo>
                  <a:cubicBezTo>
                    <a:pt x="0" y="434340"/>
                    <a:pt x="34290" y="467995"/>
                    <a:pt x="76200" y="467995"/>
                  </a:cubicBezTo>
                  <a:lnTo>
                    <a:pt x="569595" y="467995"/>
                  </a:lnTo>
                  <a:cubicBezTo>
                    <a:pt x="612140" y="467995"/>
                    <a:pt x="645795" y="433705"/>
                    <a:pt x="645795" y="391795"/>
                  </a:cubicBezTo>
                  <a:lnTo>
                    <a:pt x="645795" y="167005"/>
                  </a:lnTo>
                  <a:cubicBezTo>
                    <a:pt x="645795" y="125095"/>
                    <a:pt x="611505" y="90805"/>
                    <a:pt x="568961" y="90805"/>
                  </a:cubicBezTo>
                  <a:close/>
                  <a:moveTo>
                    <a:pt x="322580" y="399415"/>
                  </a:moveTo>
                  <a:cubicBezTo>
                    <a:pt x="248286" y="399415"/>
                    <a:pt x="187961" y="339090"/>
                    <a:pt x="187961" y="264795"/>
                  </a:cubicBezTo>
                  <a:cubicBezTo>
                    <a:pt x="187961" y="190500"/>
                    <a:pt x="248286" y="130175"/>
                    <a:pt x="322580" y="130175"/>
                  </a:cubicBezTo>
                  <a:cubicBezTo>
                    <a:pt x="396875" y="130175"/>
                    <a:pt x="457200" y="190500"/>
                    <a:pt x="457200" y="264795"/>
                  </a:cubicBezTo>
                  <a:cubicBezTo>
                    <a:pt x="457200" y="339090"/>
                    <a:pt x="396875" y="399415"/>
                    <a:pt x="322580" y="399415"/>
                  </a:cubicBezTo>
                  <a:close/>
                </a:path>
              </a:pathLst>
            </a:custGeom>
            <a:grpFill/>
            <a:ln w="6350" cap="flat">
              <a:noFill/>
              <a:prstDash val="solid"/>
              <a:miter/>
            </a:ln>
          </p:spPr>
          <p:txBody>
            <a:bodyPr rtlCol="0" anchor="ctr"/>
            <a:lstStyle/>
            <a:p>
              <a:endParaRPr lang="en-US"/>
            </a:p>
          </p:txBody>
        </p:sp>
      </p:grpSp>
      <p:sp>
        <p:nvSpPr>
          <p:cNvPr id="46" name="Freeform 21">
            <a:extLst>
              <a:ext uri="{FF2B5EF4-FFF2-40B4-BE49-F238E27FC236}">
                <a16:creationId xmlns:a16="http://schemas.microsoft.com/office/drawing/2014/main" id="{50594DB9-F360-C391-9379-C03233D47F2C}"/>
              </a:ext>
            </a:extLst>
          </p:cNvPr>
          <p:cNvSpPr/>
          <p:nvPr/>
        </p:nvSpPr>
        <p:spPr>
          <a:xfrm>
            <a:off x="10009392" y="3208704"/>
            <a:ext cx="472552" cy="537168"/>
          </a:xfrm>
          <a:custGeom>
            <a:avLst/>
            <a:gdLst>
              <a:gd name="connsiteX0" fmla="*/ 430008 w 472552"/>
              <a:gd name="connsiteY0" fmla="*/ 586 h 537168"/>
              <a:gd name="connsiteX1" fmla="*/ 160767 w 472552"/>
              <a:gd name="connsiteY1" fmla="*/ 51386 h 537168"/>
              <a:gd name="connsiteX2" fmla="*/ 132827 w 472552"/>
              <a:gd name="connsiteY2" fmla="*/ 83136 h 537168"/>
              <a:gd name="connsiteX3" fmla="*/ 132827 w 472552"/>
              <a:gd name="connsiteY3" fmla="*/ 179655 h 537168"/>
              <a:gd name="connsiteX4" fmla="*/ 132827 w 472552"/>
              <a:gd name="connsiteY4" fmla="*/ 387300 h 537168"/>
              <a:gd name="connsiteX5" fmla="*/ 83933 w 472552"/>
              <a:gd name="connsiteY5" fmla="*/ 375236 h 537168"/>
              <a:gd name="connsiteX6" fmla="*/ 113 w 472552"/>
              <a:gd name="connsiteY6" fmla="*/ 452071 h 537168"/>
              <a:gd name="connsiteX7" fmla="*/ 88377 w 472552"/>
              <a:gd name="connsiteY7" fmla="*/ 537161 h 537168"/>
              <a:gd name="connsiteX8" fmla="*/ 174738 w 472552"/>
              <a:gd name="connsiteY8" fmla="*/ 455246 h 537168"/>
              <a:gd name="connsiteX9" fmla="*/ 174738 w 472552"/>
              <a:gd name="connsiteY9" fmla="*/ 171400 h 537168"/>
              <a:gd name="connsiteX10" fmla="*/ 430008 w 472552"/>
              <a:gd name="connsiteY10" fmla="*/ 121870 h 537168"/>
              <a:gd name="connsiteX11" fmla="*/ 430008 w 472552"/>
              <a:gd name="connsiteY11" fmla="*/ 327611 h 537168"/>
              <a:gd name="connsiteX12" fmla="*/ 381113 w 472552"/>
              <a:gd name="connsiteY12" fmla="*/ 315546 h 537168"/>
              <a:gd name="connsiteX13" fmla="*/ 297292 w 472552"/>
              <a:gd name="connsiteY13" fmla="*/ 391746 h 537168"/>
              <a:gd name="connsiteX14" fmla="*/ 384923 w 472552"/>
              <a:gd name="connsiteY14" fmla="*/ 476836 h 537168"/>
              <a:gd name="connsiteX15" fmla="*/ 472552 w 472552"/>
              <a:gd name="connsiteY15" fmla="*/ 396191 h 537168"/>
              <a:gd name="connsiteX16" fmla="*/ 472552 w 472552"/>
              <a:gd name="connsiteY16" fmla="*/ 392380 h 537168"/>
              <a:gd name="connsiteX17" fmla="*/ 472552 w 472552"/>
              <a:gd name="connsiteY17" fmla="*/ 392380 h 537168"/>
              <a:gd name="connsiteX18" fmla="*/ 472552 w 472552"/>
              <a:gd name="connsiteY18" fmla="*/ 114250 h 537168"/>
              <a:gd name="connsiteX19" fmla="*/ 472552 w 472552"/>
              <a:gd name="connsiteY19" fmla="*/ 32970 h 537168"/>
              <a:gd name="connsiteX20" fmla="*/ 430008 w 472552"/>
              <a:gd name="connsiteY20" fmla="*/ 586 h 537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72552" h="537168">
                <a:moveTo>
                  <a:pt x="430008" y="586"/>
                </a:moveTo>
                <a:lnTo>
                  <a:pt x="160767" y="51386"/>
                </a:lnTo>
                <a:cubicBezTo>
                  <a:pt x="144258" y="54561"/>
                  <a:pt x="132827" y="67895"/>
                  <a:pt x="132827" y="83136"/>
                </a:cubicBezTo>
                <a:lnTo>
                  <a:pt x="132827" y="179655"/>
                </a:lnTo>
                <a:lnTo>
                  <a:pt x="132827" y="387300"/>
                </a:lnTo>
                <a:cubicBezTo>
                  <a:pt x="118858" y="379046"/>
                  <a:pt x="101713" y="374600"/>
                  <a:pt x="83933" y="375236"/>
                </a:cubicBezTo>
                <a:cubicBezTo>
                  <a:pt x="38848" y="376505"/>
                  <a:pt x="2017" y="410161"/>
                  <a:pt x="113" y="452071"/>
                </a:cubicBezTo>
                <a:cubicBezTo>
                  <a:pt x="-2427" y="499061"/>
                  <a:pt x="38213" y="537796"/>
                  <a:pt x="88377" y="537161"/>
                </a:cubicBezTo>
                <a:cubicBezTo>
                  <a:pt x="136638" y="536525"/>
                  <a:pt x="174738" y="499696"/>
                  <a:pt x="174738" y="455246"/>
                </a:cubicBezTo>
                <a:lnTo>
                  <a:pt x="174738" y="171400"/>
                </a:lnTo>
                <a:lnTo>
                  <a:pt x="430008" y="121870"/>
                </a:lnTo>
                <a:lnTo>
                  <a:pt x="430008" y="327611"/>
                </a:lnTo>
                <a:cubicBezTo>
                  <a:pt x="416038" y="319355"/>
                  <a:pt x="398892" y="314911"/>
                  <a:pt x="381113" y="315546"/>
                </a:cubicBezTo>
                <a:cubicBezTo>
                  <a:pt x="336027" y="316816"/>
                  <a:pt x="299198" y="350471"/>
                  <a:pt x="297292" y="391746"/>
                </a:cubicBezTo>
                <a:cubicBezTo>
                  <a:pt x="294752" y="438100"/>
                  <a:pt x="334758" y="476836"/>
                  <a:pt x="384923" y="476836"/>
                </a:cubicBezTo>
                <a:cubicBezTo>
                  <a:pt x="433183" y="476836"/>
                  <a:pt x="472552" y="440641"/>
                  <a:pt x="472552" y="396191"/>
                </a:cubicBezTo>
                <a:cubicBezTo>
                  <a:pt x="472552" y="394921"/>
                  <a:pt x="472552" y="393650"/>
                  <a:pt x="472552" y="392380"/>
                </a:cubicBezTo>
                <a:lnTo>
                  <a:pt x="472552" y="392380"/>
                </a:lnTo>
                <a:lnTo>
                  <a:pt x="472552" y="114250"/>
                </a:lnTo>
                <a:lnTo>
                  <a:pt x="472552" y="32970"/>
                </a:lnTo>
                <a:cubicBezTo>
                  <a:pt x="471917" y="12016"/>
                  <a:pt x="451598" y="-3225"/>
                  <a:pt x="430008" y="586"/>
                </a:cubicBezTo>
                <a:close/>
              </a:path>
            </a:pathLst>
          </a:custGeom>
          <a:solidFill>
            <a:schemeClr val="bg1"/>
          </a:solidFill>
          <a:ln w="6350" cap="flat">
            <a:noFill/>
            <a:prstDash val="solid"/>
            <a:miter/>
          </a:ln>
        </p:spPr>
        <p:txBody>
          <a:bodyPr rtlCol="0" anchor="ctr"/>
          <a:lstStyle/>
          <a:p>
            <a:endParaRPr lang="en-US"/>
          </a:p>
        </p:txBody>
      </p:sp>
      <p:grpSp>
        <p:nvGrpSpPr>
          <p:cNvPr id="47" name="Grupo 46"/>
          <p:cNvGrpSpPr/>
          <p:nvPr/>
        </p:nvGrpSpPr>
        <p:grpSpPr>
          <a:xfrm>
            <a:off x="310819" y="4655650"/>
            <a:ext cx="2820391" cy="1170739"/>
            <a:chOff x="679119" y="4033350"/>
            <a:chExt cx="2820391" cy="1170739"/>
          </a:xfrm>
        </p:grpSpPr>
        <p:sp>
          <p:nvSpPr>
            <p:cNvPr id="48" name="Text Placeholder 9">
              <a:extLst>
                <a:ext uri="{FF2B5EF4-FFF2-40B4-BE49-F238E27FC236}">
                  <a16:creationId xmlns:a16="http://schemas.microsoft.com/office/drawing/2014/main" id="{073A0570-CCC5-32A1-1493-CD8FFBEC2005}"/>
                </a:ext>
              </a:extLst>
            </p:cNvPr>
            <p:cNvSpPr txBox="1">
              <a:spLocks/>
            </p:cNvSpPr>
            <p:nvPr/>
          </p:nvSpPr>
          <p:spPr>
            <a:xfrm>
              <a:off x="679119" y="4384857"/>
              <a:ext cx="2820391" cy="8192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200" dirty="0"/>
                <a:t>Lorem ipsum dolor sit </a:t>
              </a:r>
              <a:r>
                <a:rPr lang="en-US" sz="1200" dirty="0" err="1"/>
                <a:t>amet</a:t>
              </a:r>
              <a:r>
                <a:rPr lang="en-US" sz="1200" dirty="0"/>
                <a:t>, </a:t>
              </a:r>
              <a:r>
                <a:rPr lang="en-US" sz="1200" dirty="0" err="1"/>
                <a:t>consectetur</a:t>
              </a:r>
              <a:r>
                <a:rPr lang="en-US" sz="1200" dirty="0"/>
                <a:t> </a:t>
              </a:r>
              <a:r>
                <a:rPr lang="en-US" sz="1200" dirty="0" err="1"/>
                <a:t>adipiscing</a:t>
              </a:r>
              <a:r>
                <a:rPr lang="en-US" sz="1200" dirty="0"/>
                <a:t> </a:t>
              </a:r>
              <a:r>
                <a:rPr lang="en-US" sz="1200" dirty="0" err="1"/>
                <a:t>elit</a:t>
              </a:r>
              <a:r>
                <a:rPr lang="en-US" sz="1200" dirty="0"/>
                <a:t>. Integer </a:t>
              </a:r>
              <a:r>
                <a:rPr lang="en-US" sz="1200" dirty="0" err="1"/>
                <a:t>sollicitudin</a:t>
              </a:r>
              <a:r>
                <a:rPr lang="en-US" sz="1200" dirty="0"/>
                <a:t> </a:t>
              </a:r>
              <a:r>
                <a:rPr lang="en-US" sz="1200" dirty="0" err="1"/>
                <a:t>urna</a:t>
              </a:r>
              <a:r>
                <a:rPr lang="en-US" sz="1200" dirty="0"/>
                <a:t> vitae</a:t>
              </a:r>
            </a:p>
          </p:txBody>
        </p:sp>
        <p:sp>
          <p:nvSpPr>
            <p:cNvPr id="49" name="Text Placeholder 12">
              <a:extLst>
                <a:ext uri="{FF2B5EF4-FFF2-40B4-BE49-F238E27FC236}">
                  <a16:creationId xmlns:a16="http://schemas.microsoft.com/office/drawing/2014/main" id="{B52801F4-6BBD-6C7D-DC74-09158A5FB005}"/>
                </a:ext>
              </a:extLst>
            </p:cNvPr>
            <p:cNvSpPr txBox="1">
              <a:spLocks/>
            </p:cNvSpPr>
            <p:nvPr/>
          </p:nvSpPr>
          <p:spPr>
            <a:xfrm>
              <a:off x="680498" y="4033350"/>
              <a:ext cx="2799302" cy="34231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i="1" dirty="0">
                  <a:solidFill>
                    <a:schemeClr val="accent1"/>
                  </a:solidFill>
                  <a:latin typeface="Montserrat ExtraBold" pitchFamily="2" charset="77"/>
                </a:rPr>
                <a:t>TITLE 1</a:t>
              </a:r>
            </a:p>
          </p:txBody>
        </p:sp>
      </p:grpSp>
      <p:grpSp>
        <p:nvGrpSpPr>
          <p:cNvPr id="50" name="Grupo 49"/>
          <p:cNvGrpSpPr/>
          <p:nvPr/>
        </p:nvGrpSpPr>
        <p:grpSpPr>
          <a:xfrm>
            <a:off x="3155619" y="4642950"/>
            <a:ext cx="2820391" cy="1170739"/>
            <a:chOff x="679119" y="4033350"/>
            <a:chExt cx="2820391" cy="1170739"/>
          </a:xfrm>
        </p:grpSpPr>
        <p:sp>
          <p:nvSpPr>
            <p:cNvPr id="51" name="Text Placeholder 9">
              <a:extLst>
                <a:ext uri="{FF2B5EF4-FFF2-40B4-BE49-F238E27FC236}">
                  <a16:creationId xmlns:a16="http://schemas.microsoft.com/office/drawing/2014/main" id="{073A0570-CCC5-32A1-1493-CD8FFBEC2005}"/>
                </a:ext>
              </a:extLst>
            </p:cNvPr>
            <p:cNvSpPr txBox="1">
              <a:spLocks/>
            </p:cNvSpPr>
            <p:nvPr/>
          </p:nvSpPr>
          <p:spPr>
            <a:xfrm>
              <a:off x="679119" y="4384857"/>
              <a:ext cx="2820391" cy="8192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200" dirty="0"/>
                <a:t>Lorem ipsum dolor sit </a:t>
              </a:r>
              <a:r>
                <a:rPr lang="en-US" sz="1200" dirty="0" err="1"/>
                <a:t>amet</a:t>
              </a:r>
              <a:r>
                <a:rPr lang="en-US" sz="1200" dirty="0"/>
                <a:t>, </a:t>
              </a:r>
              <a:r>
                <a:rPr lang="en-US" sz="1200" dirty="0" err="1"/>
                <a:t>consectetur</a:t>
              </a:r>
              <a:r>
                <a:rPr lang="en-US" sz="1200" dirty="0"/>
                <a:t> </a:t>
              </a:r>
              <a:r>
                <a:rPr lang="en-US" sz="1200" dirty="0" err="1"/>
                <a:t>adipiscing</a:t>
              </a:r>
              <a:r>
                <a:rPr lang="en-US" sz="1200" dirty="0"/>
                <a:t> </a:t>
              </a:r>
              <a:r>
                <a:rPr lang="en-US" sz="1200" dirty="0" err="1"/>
                <a:t>elit</a:t>
              </a:r>
              <a:r>
                <a:rPr lang="en-US" sz="1200" dirty="0"/>
                <a:t>. Integer </a:t>
              </a:r>
              <a:r>
                <a:rPr lang="en-US" sz="1200" dirty="0" err="1"/>
                <a:t>sollicitudin</a:t>
              </a:r>
              <a:r>
                <a:rPr lang="en-US" sz="1200" dirty="0"/>
                <a:t> </a:t>
              </a:r>
              <a:r>
                <a:rPr lang="en-US" sz="1200" dirty="0" err="1"/>
                <a:t>urna</a:t>
              </a:r>
              <a:r>
                <a:rPr lang="en-US" sz="1200" dirty="0"/>
                <a:t> vitae</a:t>
              </a:r>
            </a:p>
          </p:txBody>
        </p:sp>
        <p:sp>
          <p:nvSpPr>
            <p:cNvPr id="52" name="Text Placeholder 12">
              <a:extLst>
                <a:ext uri="{FF2B5EF4-FFF2-40B4-BE49-F238E27FC236}">
                  <a16:creationId xmlns:a16="http://schemas.microsoft.com/office/drawing/2014/main" id="{B52801F4-6BBD-6C7D-DC74-09158A5FB005}"/>
                </a:ext>
              </a:extLst>
            </p:cNvPr>
            <p:cNvSpPr txBox="1">
              <a:spLocks/>
            </p:cNvSpPr>
            <p:nvPr/>
          </p:nvSpPr>
          <p:spPr>
            <a:xfrm>
              <a:off x="680498" y="4033350"/>
              <a:ext cx="2799302" cy="34231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i="1" dirty="0">
                  <a:solidFill>
                    <a:schemeClr val="accent2"/>
                  </a:solidFill>
                  <a:latin typeface="Montserrat ExtraBold" pitchFamily="2" charset="77"/>
                </a:rPr>
                <a:t>TITLE 1</a:t>
              </a:r>
            </a:p>
          </p:txBody>
        </p:sp>
      </p:grpSp>
      <p:grpSp>
        <p:nvGrpSpPr>
          <p:cNvPr id="53" name="Grupo 52"/>
          <p:cNvGrpSpPr/>
          <p:nvPr/>
        </p:nvGrpSpPr>
        <p:grpSpPr>
          <a:xfrm>
            <a:off x="5975019" y="4630250"/>
            <a:ext cx="2820391" cy="1170739"/>
            <a:chOff x="679119" y="4033350"/>
            <a:chExt cx="2820391" cy="1170739"/>
          </a:xfrm>
        </p:grpSpPr>
        <p:sp>
          <p:nvSpPr>
            <p:cNvPr id="54" name="Text Placeholder 9">
              <a:extLst>
                <a:ext uri="{FF2B5EF4-FFF2-40B4-BE49-F238E27FC236}">
                  <a16:creationId xmlns:a16="http://schemas.microsoft.com/office/drawing/2014/main" id="{073A0570-CCC5-32A1-1493-CD8FFBEC2005}"/>
                </a:ext>
              </a:extLst>
            </p:cNvPr>
            <p:cNvSpPr txBox="1">
              <a:spLocks/>
            </p:cNvSpPr>
            <p:nvPr/>
          </p:nvSpPr>
          <p:spPr>
            <a:xfrm>
              <a:off x="679119" y="4384857"/>
              <a:ext cx="2820391" cy="8192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200" dirty="0"/>
                <a:t>Lorem ipsum dolor sit </a:t>
              </a:r>
              <a:r>
                <a:rPr lang="en-US" sz="1200" dirty="0" err="1"/>
                <a:t>amet</a:t>
              </a:r>
              <a:r>
                <a:rPr lang="en-US" sz="1200" dirty="0"/>
                <a:t>, </a:t>
              </a:r>
              <a:r>
                <a:rPr lang="en-US" sz="1200" dirty="0" err="1"/>
                <a:t>consectetur</a:t>
              </a:r>
              <a:r>
                <a:rPr lang="en-US" sz="1200" dirty="0"/>
                <a:t> </a:t>
              </a:r>
              <a:r>
                <a:rPr lang="en-US" sz="1200" dirty="0" err="1"/>
                <a:t>adipiscing</a:t>
              </a:r>
              <a:r>
                <a:rPr lang="en-US" sz="1200" dirty="0"/>
                <a:t> </a:t>
              </a:r>
              <a:r>
                <a:rPr lang="en-US" sz="1200" dirty="0" err="1"/>
                <a:t>elit</a:t>
              </a:r>
              <a:r>
                <a:rPr lang="en-US" sz="1200" dirty="0"/>
                <a:t>. Integer </a:t>
              </a:r>
              <a:r>
                <a:rPr lang="en-US" sz="1200" dirty="0" err="1"/>
                <a:t>sollicitudin</a:t>
              </a:r>
              <a:r>
                <a:rPr lang="en-US" sz="1200" dirty="0"/>
                <a:t> </a:t>
              </a:r>
              <a:r>
                <a:rPr lang="en-US" sz="1200" dirty="0" err="1"/>
                <a:t>urna</a:t>
              </a:r>
              <a:r>
                <a:rPr lang="en-US" sz="1200" dirty="0"/>
                <a:t> vitae</a:t>
              </a:r>
            </a:p>
          </p:txBody>
        </p:sp>
        <p:sp>
          <p:nvSpPr>
            <p:cNvPr id="55" name="Text Placeholder 12">
              <a:extLst>
                <a:ext uri="{FF2B5EF4-FFF2-40B4-BE49-F238E27FC236}">
                  <a16:creationId xmlns:a16="http://schemas.microsoft.com/office/drawing/2014/main" id="{B52801F4-6BBD-6C7D-DC74-09158A5FB005}"/>
                </a:ext>
              </a:extLst>
            </p:cNvPr>
            <p:cNvSpPr txBox="1">
              <a:spLocks/>
            </p:cNvSpPr>
            <p:nvPr/>
          </p:nvSpPr>
          <p:spPr>
            <a:xfrm>
              <a:off x="680498" y="4033350"/>
              <a:ext cx="2799302" cy="34231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i="1" dirty="0">
                  <a:solidFill>
                    <a:schemeClr val="accent3"/>
                  </a:solidFill>
                  <a:latin typeface="Montserrat ExtraBold" pitchFamily="2" charset="77"/>
                </a:rPr>
                <a:t>TITLE 1</a:t>
              </a:r>
            </a:p>
          </p:txBody>
        </p:sp>
      </p:grpSp>
      <p:grpSp>
        <p:nvGrpSpPr>
          <p:cNvPr id="56" name="Grupo 55"/>
          <p:cNvGrpSpPr/>
          <p:nvPr/>
        </p:nvGrpSpPr>
        <p:grpSpPr>
          <a:xfrm>
            <a:off x="8819819" y="4617550"/>
            <a:ext cx="2820391" cy="1170739"/>
            <a:chOff x="679119" y="4033350"/>
            <a:chExt cx="2820391" cy="1170739"/>
          </a:xfrm>
        </p:grpSpPr>
        <p:sp>
          <p:nvSpPr>
            <p:cNvPr id="57" name="Text Placeholder 9">
              <a:extLst>
                <a:ext uri="{FF2B5EF4-FFF2-40B4-BE49-F238E27FC236}">
                  <a16:creationId xmlns:a16="http://schemas.microsoft.com/office/drawing/2014/main" id="{073A0570-CCC5-32A1-1493-CD8FFBEC2005}"/>
                </a:ext>
              </a:extLst>
            </p:cNvPr>
            <p:cNvSpPr txBox="1">
              <a:spLocks/>
            </p:cNvSpPr>
            <p:nvPr/>
          </p:nvSpPr>
          <p:spPr>
            <a:xfrm>
              <a:off x="679119" y="4384857"/>
              <a:ext cx="2820391" cy="8192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200" dirty="0"/>
                <a:t>Lorem ipsum dolor sit </a:t>
              </a:r>
              <a:r>
                <a:rPr lang="en-US" sz="1200" dirty="0" err="1"/>
                <a:t>amet</a:t>
              </a:r>
              <a:r>
                <a:rPr lang="en-US" sz="1200" dirty="0"/>
                <a:t>, </a:t>
              </a:r>
              <a:r>
                <a:rPr lang="en-US" sz="1200" dirty="0" err="1"/>
                <a:t>consectetur</a:t>
              </a:r>
              <a:r>
                <a:rPr lang="en-US" sz="1200" dirty="0"/>
                <a:t> </a:t>
              </a:r>
              <a:r>
                <a:rPr lang="en-US" sz="1200" dirty="0" err="1"/>
                <a:t>adipiscing</a:t>
              </a:r>
              <a:r>
                <a:rPr lang="en-US" sz="1200" dirty="0"/>
                <a:t> </a:t>
              </a:r>
              <a:r>
                <a:rPr lang="en-US" sz="1200" dirty="0" err="1"/>
                <a:t>elit</a:t>
              </a:r>
              <a:r>
                <a:rPr lang="en-US" sz="1200" dirty="0"/>
                <a:t>. Integer </a:t>
              </a:r>
              <a:r>
                <a:rPr lang="en-US" sz="1200" dirty="0" err="1"/>
                <a:t>sollicitudin</a:t>
              </a:r>
              <a:r>
                <a:rPr lang="en-US" sz="1200" dirty="0"/>
                <a:t> </a:t>
              </a:r>
              <a:r>
                <a:rPr lang="en-US" sz="1200" dirty="0" err="1"/>
                <a:t>urna</a:t>
              </a:r>
              <a:r>
                <a:rPr lang="en-US" sz="1200" dirty="0"/>
                <a:t> vitae</a:t>
              </a:r>
            </a:p>
          </p:txBody>
        </p:sp>
        <p:sp>
          <p:nvSpPr>
            <p:cNvPr id="58" name="Text Placeholder 12">
              <a:extLst>
                <a:ext uri="{FF2B5EF4-FFF2-40B4-BE49-F238E27FC236}">
                  <a16:creationId xmlns:a16="http://schemas.microsoft.com/office/drawing/2014/main" id="{B52801F4-6BBD-6C7D-DC74-09158A5FB005}"/>
                </a:ext>
              </a:extLst>
            </p:cNvPr>
            <p:cNvSpPr txBox="1">
              <a:spLocks/>
            </p:cNvSpPr>
            <p:nvPr/>
          </p:nvSpPr>
          <p:spPr>
            <a:xfrm>
              <a:off x="680498" y="4033350"/>
              <a:ext cx="2799302" cy="34231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i="1" dirty="0">
                  <a:solidFill>
                    <a:schemeClr val="accent4"/>
                  </a:solidFill>
                  <a:latin typeface="Montserrat ExtraBold" pitchFamily="2" charset="77"/>
                </a:rPr>
                <a:t>TITLE 1</a:t>
              </a:r>
            </a:p>
          </p:txBody>
        </p:sp>
      </p:grpSp>
      <p:sp>
        <p:nvSpPr>
          <p:cNvPr id="59" name="Subtitle 2">
            <a:extLst>
              <a:ext uri="{FF2B5EF4-FFF2-40B4-BE49-F238E27FC236}">
                <a16:creationId xmlns:a16="http://schemas.microsoft.com/office/drawing/2014/main" id="{8594030A-DECE-7376-DECD-6AE9926F68CB}"/>
              </a:ext>
            </a:extLst>
          </p:cNvPr>
          <p:cNvSpPr txBox="1">
            <a:spLocks/>
          </p:cNvSpPr>
          <p:nvPr/>
        </p:nvSpPr>
        <p:spPr>
          <a:xfrm>
            <a:off x="4362930" y="1305896"/>
            <a:ext cx="3085140" cy="215444"/>
          </a:xfrm>
          <a:prstGeom prst="rect">
            <a:avLst/>
          </a:prstGeom>
        </p:spPr>
        <p:txBody>
          <a:bodyPr vert="horz" wrap="non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600"/>
              </a:spcBef>
            </a:pPr>
            <a:r>
              <a:rPr lang="en-US" sz="1100" b="1" spc="600" dirty="0">
                <a:solidFill>
                  <a:schemeClr val="accent1"/>
                </a:solidFill>
                <a:latin typeface="Montserrat SemiBold" pitchFamily="2" charset="77"/>
                <a:ea typeface="Noto Sans Light" panose="020B0402040504020204" pitchFamily="34" charset="0"/>
                <a:cs typeface="Noto Sans Light" panose="020B0402040504020204" pitchFamily="34" charset="0"/>
              </a:rPr>
              <a:t>YOUR SUBTITLE HERE</a:t>
            </a:r>
          </a:p>
        </p:txBody>
      </p:sp>
    </p:spTree>
    <p:extLst>
      <p:ext uri="{BB962C8B-B14F-4D97-AF65-F5344CB8AC3E}">
        <p14:creationId xmlns:p14="http://schemas.microsoft.com/office/powerpoint/2010/main" val="3093944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rma libre 3"/>
          <p:cNvSpPr/>
          <p:nvPr/>
        </p:nvSpPr>
        <p:spPr>
          <a:xfrm>
            <a:off x="7620000" y="0"/>
            <a:ext cx="4572000" cy="2286000"/>
          </a:xfrm>
          <a:custGeom>
            <a:avLst/>
            <a:gdLst>
              <a:gd name="connsiteX0" fmla="*/ 0 w 3949700"/>
              <a:gd name="connsiteY0" fmla="*/ 0 h 1974850"/>
              <a:gd name="connsiteX1" fmla="*/ 3949700 w 3949700"/>
              <a:gd name="connsiteY1" fmla="*/ 0 h 1974850"/>
              <a:gd name="connsiteX2" fmla="*/ 1974850 w 3949700"/>
              <a:gd name="connsiteY2" fmla="*/ 1974850 h 1974850"/>
              <a:gd name="connsiteX3" fmla="*/ 0 w 3949700"/>
              <a:gd name="connsiteY3" fmla="*/ 0 h 1974850"/>
            </a:gdLst>
            <a:ahLst/>
            <a:cxnLst>
              <a:cxn ang="0">
                <a:pos x="connsiteX0" y="connsiteY0"/>
              </a:cxn>
              <a:cxn ang="0">
                <a:pos x="connsiteX1" y="connsiteY1"/>
              </a:cxn>
              <a:cxn ang="0">
                <a:pos x="connsiteX2" y="connsiteY2"/>
              </a:cxn>
              <a:cxn ang="0">
                <a:pos x="connsiteX3" y="connsiteY3"/>
              </a:cxn>
            </a:cxnLst>
            <a:rect l="l" t="t" r="r" b="b"/>
            <a:pathLst>
              <a:path w="3949700" h="1974850">
                <a:moveTo>
                  <a:pt x="0" y="0"/>
                </a:moveTo>
                <a:lnTo>
                  <a:pt x="3949700" y="0"/>
                </a:lnTo>
                <a:cubicBezTo>
                  <a:pt x="3949700" y="1090680"/>
                  <a:pt x="3065530" y="1974850"/>
                  <a:pt x="1974850" y="1974850"/>
                </a:cubicBezTo>
                <a:cubicBezTo>
                  <a:pt x="884170" y="1974850"/>
                  <a:pt x="0" y="1090680"/>
                  <a:pt x="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rma libre 4"/>
          <p:cNvSpPr/>
          <p:nvPr/>
        </p:nvSpPr>
        <p:spPr>
          <a:xfrm>
            <a:off x="2565400" y="0"/>
            <a:ext cx="1511300" cy="755650"/>
          </a:xfrm>
          <a:custGeom>
            <a:avLst/>
            <a:gdLst>
              <a:gd name="connsiteX0" fmla="*/ 0 w 3949700"/>
              <a:gd name="connsiteY0" fmla="*/ 0 h 1974850"/>
              <a:gd name="connsiteX1" fmla="*/ 3949700 w 3949700"/>
              <a:gd name="connsiteY1" fmla="*/ 0 h 1974850"/>
              <a:gd name="connsiteX2" fmla="*/ 1974850 w 3949700"/>
              <a:gd name="connsiteY2" fmla="*/ 1974850 h 1974850"/>
              <a:gd name="connsiteX3" fmla="*/ 0 w 3949700"/>
              <a:gd name="connsiteY3" fmla="*/ 0 h 1974850"/>
            </a:gdLst>
            <a:ahLst/>
            <a:cxnLst>
              <a:cxn ang="0">
                <a:pos x="connsiteX0" y="connsiteY0"/>
              </a:cxn>
              <a:cxn ang="0">
                <a:pos x="connsiteX1" y="connsiteY1"/>
              </a:cxn>
              <a:cxn ang="0">
                <a:pos x="connsiteX2" y="connsiteY2"/>
              </a:cxn>
              <a:cxn ang="0">
                <a:pos x="connsiteX3" y="connsiteY3"/>
              </a:cxn>
            </a:cxnLst>
            <a:rect l="l" t="t" r="r" b="b"/>
            <a:pathLst>
              <a:path w="3949700" h="1974850">
                <a:moveTo>
                  <a:pt x="0" y="0"/>
                </a:moveTo>
                <a:lnTo>
                  <a:pt x="3949700" y="0"/>
                </a:lnTo>
                <a:cubicBezTo>
                  <a:pt x="3949700" y="1090680"/>
                  <a:pt x="3065530" y="1974850"/>
                  <a:pt x="1974850" y="1974850"/>
                </a:cubicBezTo>
                <a:cubicBezTo>
                  <a:pt x="884170" y="1974850"/>
                  <a:pt x="0" y="1090680"/>
                  <a:pt x="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orma libre 8"/>
          <p:cNvSpPr/>
          <p:nvPr/>
        </p:nvSpPr>
        <p:spPr>
          <a:xfrm>
            <a:off x="368300" y="2870200"/>
            <a:ext cx="10769600" cy="1409700"/>
          </a:xfrm>
          <a:custGeom>
            <a:avLst/>
            <a:gdLst>
              <a:gd name="connsiteX0" fmla="*/ 6350 w 9791700"/>
              <a:gd name="connsiteY0" fmla="*/ 0 h 1409700"/>
              <a:gd name="connsiteX1" fmla="*/ 9086850 w 9791700"/>
              <a:gd name="connsiteY1" fmla="*/ 0 h 1409700"/>
              <a:gd name="connsiteX2" fmla="*/ 9791700 w 9791700"/>
              <a:gd name="connsiteY2" fmla="*/ 704850 h 1409700"/>
              <a:gd name="connsiteX3" fmla="*/ 9086850 w 9791700"/>
              <a:gd name="connsiteY3" fmla="*/ 1409700 h 1409700"/>
              <a:gd name="connsiteX4" fmla="*/ 6350 w 9791700"/>
              <a:gd name="connsiteY4" fmla="*/ 1409700 h 1409700"/>
              <a:gd name="connsiteX5" fmla="*/ 0 w 9791700"/>
              <a:gd name="connsiteY5" fmla="*/ 1409060 h 1409700"/>
              <a:gd name="connsiteX6" fmla="*/ 0 w 9791700"/>
              <a:gd name="connsiteY6" fmla="*/ 640 h 1409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791700" h="1409700">
                <a:moveTo>
                  <a:pt x="6350" y="0"/>
                </a:moveTo>
                <a:lnTo>
                  <a:pt x="9086850" y="0"/>
                </a:lnTo>
                <a:cubicBezTo>
                  <a:pt x="9476128" y="0"/>
                  <a:pt x="9791700" y="315572"/>
                  <a:pt x="9791700" y="704850"/>
                </a:cubicBezTo>
                <a:cubicBezTo>
                  <a:pt x="9791700" y="1094128"/>
                  <a:pt x="9476128" y="1409700"/>
                  <a:pt x="9086850" y="1409700"/>
                </a:cubicBezTo>
                <a:lnTo>
                  <a:pt x="6350" y="1409700"/>
                </a:lnTo>
                <a:lnTo>
                  <a:pt x="0" y="1409060"/>
                </a:lnTo>
                <a:lnTo>
                  <a:pt x="0" y="64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9">
            <a:extLst>
              <a:ext uri="{FF2B5EF4-FFF2-40B4-BE49-F238E27FC236}">
                <a16:creationId xmlns:a16="http://schemas.microsoft.com/office/drawing/2014/main" id="{073A0570-CCC5-32A1-1493-CD8FFBEC2005}"/>
              </a:ext>
            </a:extLst>
          </p:cNvPr>
          <p:cNvSpPr txBox="1">
            <a:spLocks/>
          </p:cNvSpPr>
          <p:nvPr/>
        </p:nvSpPr>
        <p:spPr>
          <a:xfrm>
            <a:off x="399719" y="4397557"/>
            <a:ext cx="2102181" cy="8192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200" dirty="0"/>
              <a:t>Lorem ipsum dolor sit </a:t>
            </a:r>
            <a:r>
              <a:rPr lang="en-US" sz="1200" dirty="0" err="1"/>
              <a:t>amet</a:t>
            </a:r>
            <a:r>
              <a:rPr lang="en-US" sz="1200" dirty="0"/>
              <a:t>, </a:t>
            </a:r>
            <a:r>
              <a:rPr lang="en-US" sz="1200" dirty="0" err="1"/>
              <a:t>consectetur</a:t>
            </a:r>
            <a:r>
              <a:rPr lang="en-US" sz="1200" dirty="0"/>
              <a:t> </a:t>
            </a:r>
            <a:r>
              <a:rPr lang="en-US" sz="1200" dirty="0" err="1"/>
              <a:t>adipiscing</a:t>
            </a:r>
            <a:r>
              <a:rPr lang="en-US" sz="1200" dirty="0"/>
              <a:t> </a:t>
            </a:r>
            <a:r>
              <a:rPr lang="en-US" sz="1200" dirty="0" err="1"/>
              <a:t>elit</a:t>
            </a:r>
            <a:r>
              <a:rPr lang="en-US" sz="1200" dirty="0"/>
              <a:t>. Integer </a:t>
            </a:r>
            <a:r>
              <a:rPr lang="en-US" sz="1200" dirty="0" err="1"/>
              <a:t>sollicitudin</a:t>
            </a:r>
            <a:r>
              <a:rPr lang="en-US" sz="1200" dirty="0"/>
              <a:t> </a:t>
            </a:r>
            <a:r>
              <a:rPr lang="en-US" sz="1200" dirty="0" err="1"/>
              <a:t>urna</a:t>
            </a:r>
            <a:r>
              <a:rPr lang="en-US" sz="1200" dirty="0"/>
              <a:t> vitae</a:t>
            </a:r>
          </a:p>
        </p:txBody>
      </p:sp>
      <p:sp>
        <p:nvSpPr>
          <p:cNvPr id="13" name="Elipse 12"/>
          <p:cNvSpPr/>
          <p:nvPr/>
        </p:nvSpPr>
        <p:spPr>
          <a:xfrm>
            <a:off x="2184400" y="2971800"/>
            <a:ext cx="1066800" cy="10668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Elipse 13"/>
          <p:cNvSpPr/>
          <p:nvPr/>
        </p:nvSpPr>
        <p:spPr>
          <a:xfrm>
            <a:off x="4940300" y="2997200"/>
            <a:ext cx="1066800" cy="10668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Elipse 14"/>
          <p:cNvSpPr/>
          <p:nvPr/>
        </p:nvSpPr>
        <p:spPr>
          <a:xfrm>
            <a:off x="7759700" y="2959100"/>
            <a:ext cx="1066800" cy="10668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 Placeholder 12">
            <a:extLst>
              <a:ext uri="{FF2B5EF4-FFF2-40B4-BE49-F238E27FC236}">
                <a16:creationId xmlns:a16="http://schemas.microsoft.com/office/drawing/2014/main" id="{B52801F4-6BBD-6C7D-DC74-09158A5FB005}"/>
              </a:ext>
            </a:extLst>
          </p:cNvPr>
          <p:cNvSpPr txBox="1">
            <a:spLocks/>
          </p:cNvSpPr>
          <p:nvPr/>
        </p:nvSpPr>
        <p:spPr>
          <a:xfrm>
            <a:off x="508000" y="3245950"/>
            <a:ext cx="1765300" cy="83075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i="1" dirty="0">
                <a:solidFill>
                  <a:schemeClr val="bg1"/>
                </a:solidFill>
                <a:latin typeface="Montserrat ExtraBold" pitchFamily="2" charset="77"/>
              </a:rPr>
              <a:t>SUBTITLE</a:t>
            </a:r>
            <a:br>
              <a:rPr lang="en-US" sz="2000" b="1" i="1" dirty="0">
                <a:solidFill>
                  <a:schemeClr val="bg1"/>
                </a:solidFill>
                <a:latin typeface="Montserrat ExtraBold" pitchFamily="2" charset="77"/>
              </a:rPr>
            </a:br>
            <a:r>
              <a:rPr lang="en-US" sz="2000" b="1" i="1" dirty="0">
                <a:solidFill>
                  <a:schemeClr val="bg1"/>
                </a:solidFill>
                <a:latin typeface="Montserrat ExtraBold" pitchFamily="2" charset="77"/>
              </a:rPr>
              <a:t>HERE</a:t>
            </a:r>
          </a:p>
        </p:txBody>
      </p:sp>
      <p:sp>
        <p:nvSpPr>
          <p:cNvPr id="17" name="Text Placeholder 12">
            <a:extLst>
              <a:ext uri="{FF2B5EF4-FFF2-40B4-BE49-F238E27FC236}">
                <a16:creationId xmlns:a16="http://schemas.microsoft.com/office/drawing/2014/main" id="{B52801F4-6BBD-6C7D-DC74-09158A5FB005}"/>
              </a:ext>
            </a:extLst>
          </p:cNvPr>
          <p:cNvSpPr txBox="1">
            <a:spLocks/>
          </p:cNvSpPr>
          <p:nvPr/>
        </p:nvSpPr>
        <p:spPr>
          <a:xfrm>
            <a:off x="3251200" y="3182450"/>
            <a:ext cx="1765300" cy="83075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i="1" dirty="0">
                <a:solidFill>
                  <a:schemeClr val="bg1"/>
                </a:solidFill>
                <a:latin typeface="Montserrat ExtraBold" pitchFamily="2" charset="77"/>
              </a:rPr>
              <a:t>SUBTITLE</a:t>
            </a:r>
            <a:br>
              <a:rPr lang="en-US" sz="2000" b="1" i="1" dirty="0">
                <a:solidFill>
                  <a:schemeClr val="bg1"/>
                </a:solidFill>
                <a:latin typeface="Montserrat ExtraBold" pitchFamily="2" charset="77"/>
              </a:rPr>
            </a:br>
            <a:r>
              <a:rPr lang="en-US" sz="2000" b="1" i="1" dirty="0">
                <a:solidFill>
                  <a:schemeClr val="bg1"/>
                </a:solidFill>
                <a:latin typeface="Montserrat ExtraBold" pitchFamily="2" charset="77"/>
              </a:rPr>
              <a:t>HERE</a:t>
            </a:r>
          </a:p>
        </p:txBody>
      </p:sp>
      <p:sp>
        <p:nvSpPr>
          <p:cNvPr id="18" name="Text Placeholder 9">
            <a:extLst>
              <a:ext uri="{FF2B5EF4-FFF2-40B4-BE49-F238E27FC236}">
                <a16:creationId xmlns:a16="http://schemas.microsoft.com/office/drawing/2014/main" id="{073A0570-CCC5-32A1-1493-CD8FFBEC2005}"/>
              </a:ext>
            </a:extLst>
          </p:cNvPr>
          <p:cNvSpPr txBox="1">
            <a:spLocks/>
          </p:cNvSpPr>
          <p:nvPr/>
        </p:nvSpPr>
        <p:spPr>
          <a:xfrm>
            <a:off x="3130219" y="4384857"/>
            <a:ext cx="2102181" cy="8192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200" dirty="0"/>
              <a:t>Lorem ipsum dolor sit </a:t>
            </a:r>
            <a:r>
              <a:rPr lang="en-US" sz="1200" dirty="0" err="1"/>
              <a:t>amet</a:t>
            </a:r>
            <a:r>
              <a:rPr lang="en-US" sz="1200" dirty="0"/>
              <a:t>, </a:t>
            </a:r>
            <a:r>
              <a:rPr lang="en-US" sz="1200" dirty="0" err="1"/>
              <a:t>consectetur</a:t>
            </a:r>
            <a:r>
              <a:rPr lang="en-US" sz="1200" dirty="0"/>
              <a:t> </a:t>
            </a:r>
            <a:r>
              <a:rPr lang="en-US" sz="1200" dirty="0" err="1"/>
              <a:t>adipiscing</a:t>
            </a:r>
            <a:r>
              <a:rPr lang="en-US" sz="1200" dirty="0"/>
              <a:t> </a:t>
            </a:r>
            <a:r>
              <a:rPr lang="en-US" sz="1200" dirty="0" err="1"/>
              <a:t>elit</a:t>
            </a:r>
            <a:r>
              <a:rPr lang="en-US" sz="1200" dirty="0"/>
              <a:t>. Integer </a:t>
            </a:r>
            <a:r>
              <a:rPr lang="en-US" sz="1200" dirty="0" err="1"/>
              <a:t>sollicitudin</a:t>
            </a:r>
            <a:r>
              <a:rPr lang="en-US" sz="1200" dirty="0"/>
              <a:t> </a:t>
            </a:r>
            <a:r>
              <a:rPr lang="en-US" sz="1200" dirty="0" err="1"/>
              <a:t>urna</a:t>
            </a:r>
            <a:r>
              <a:rPr lang="en-US" sz="1200" dirty="0"/>
              <a:t> vitae</a:t>
            </a:r>
          </a:p>
        </p:txBody>
      </p:sp>
      <p:sp>
        <p:nvSpPr>
          <p:cNvPr id="19" name="Text Placeholder 12">
            <a:extLst>
              <a:ext uri="{FF2B5EF4-FFF2-40B4-BE49-F238E27FC236}">
                <a16:creationId xmlns:a16="http://schemas.microsoft.com/office/drawing/2014/main" id="{B52801F4-6BBD-6C7D-DC74-09158A5FB005}"/>
              </a:ext>
            </a:extLst>
          </p:cNvPr>
          <p:cNvSpPr txBox="1">
            <a:spLocks/>
          </p:cNvSpPr>
          <p:nvPr/>
        </p:nvSpPr>
        <p:spPr>
          <a:xfrm>
            <a:off x="5930900" y="3182450"/>
            <a:ext cx="1765300" cy="83075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i="1" dirty="0">
                <a:solidFill>
                  <a:schemeClr val="bg1"/>
                </a:solidFill>
                <a:latin typeface="Montserrat ExtraBold" pitchFamily="2" charset="77"/>
              </a:rPr>
              <a:t>SUBTITLE</a:t>
            </a:r>
            <a:br>
              <a:rPr lang="en-US" sz="2000" b="1" i="1" dirty="0">
                <a:solidFill>
                  <a:schemeClr val="bg1"/>
                </a:solidFill>
                <a:latin typeface="Montserrat ExtraBold" pitchFamily="2" charset="77"/>
              </a:rPr>
            </a:br>
            <a:r>
              <a:rPr lang="en-US" sz="2000" b="1" i="1" dirty="0">
                <a:solidFill>
                  <a:schemeClr val="bg1"/>
                </a:solidFill>
                <a:latin typeface="Montserrat ExtraBold" pitchFamily="2" charset="77"/>
              </a:rPr>
              <a:t>HERE</a:t>
            </a:r>
          </a:p>
        </p:txBody>
      </p:sp>
      <p:sp>
        <p:nvSpPr>
          <p:cNvPr id="20" name="Text Placeholder 9">
            <a:extLst>
              <a:ext uri="{FF2B5EF4-FFF2-40B4-BE49-F238E27FC236}">
                <a16:creationId xmlns:a16="http://schemas.microsoft.com/office/drawing/2014/main" id="{073A0570-CCC5-32A1-1493-CD8FFBEC2005}"/>
              </a:ext>
            </a:extLst>
          </p:cNvPr>
          <p:cNvSpPr txBox="1">
            <a:spLocks/>
          </p:cNvSpPr>
          <p:nvPr/>
        </p:nvSpPr>
        <p:spPr>
          <a:xfrm>
            <a:off x="5670219" y="4372157"/>
            <a:ext cx="2102181" cy="8192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200" dirty="0"/>
              <a:t>Lorem ipsum dolor sit </a:t>
            </a:r>
            <a:r>
              <a:rPr lang="en-US" sz="1200" dirty="0" err="1"/>
              <a:t>amet</a:t>
            </a:r>
            <a:r>
              <a:rPr lang="en-US" sz="1200" dirty="0"/>
              <a:t>, </a:t>
            </a:r>
            <a:r>
              <a:rPr lang="en-US" sz="1200" dirty="0" err="1"/>
              <a:t>consectetur</a:t>
            </a:r>
            <a:r>
              <a:rPr lang="en-US" sz="1200" dirty="0"/>
              <a:t> </a:t>
            </a:r>
            <a:r>
              <a:rPr lang="en-US" sz="1200" dirty="0" err="1"/>
              <a:t>adipiscing</a:t>
            </a:r>
            <a:r>
              <a:rPr lang="en-US" sz="1200" dirty="0"/>
              <a:t> </a:t>
            </a:r>
            <a:r>
              <a:rPr lang="en-US" sz="1200" dirty="0" err="1"/>
              <a:t>elit</a:t>
            </a:r>
            <a:r>
              <a:rPr lang="en-US" sz="1200" dirty="0"/>
              <a:t>. Integer </a:t>
            </a:r>
            <a:r>
              <a:rPr lang="en-US" sz="1200" dirty="0" err="1"/>
              <a:t>sollicitudin</a:t>
            </a:r>
            <a:r>
              <a:rPr lang="en-US" sz="1200" dirty="0"/>
              <a:t> </a:t>
            </a:r>
            <a:r>
              <a:rPr lang="en-US" sz="1200" dirty="0" err="1"/>
              <a:t>urna</a:t>
            </a:r>
            <a:r>
              <a:rPr lang="en-US" sz="1200" dirty="0"/>
              <a:t> vitae</a:t>
            </a:r>
          </a:p>
        </p:txBody>
      </p:sp>
      <p:sp>
        <p:nvSpPr>
          <p:cNvPr id="21" name="Text Placeholder 12">
            <a:extLst>
              <a:ext uri="{FF2B5EF4-FFF2-40B4-BE49-F238E27FC236}">
                <a16:creationId xmlns:a16="http://schemas.microsoft.com/office/drawing/2014/main" id="{B52801F4-6BBD-6C7D-DC74-09158A5FB005}"/>
              </a:ext>
            </a:extLst>
          </p:cNvPr>
          <p:cNvSpPr txBox="1">
            <a:spLocks/>
          </p:cNvSpPr>
          <p:nvPr/>
        </p:nvSpPr>
        <p:spPr>
          <a:xfrm>
            <a:off x="8940800" y="3245950"/>
            <a:ext cx="1765300" cy="83075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i="1" dirty="0">
                <a:solidFill>
                  <a:schemeClr val="bg1"/>
                </a:solidFill>
                <a:latin typeface="Montserrat ExtraBold" pitchFamily="2" charset="77"/>
              </a:rPr>
              <a:t>SUBTITLE</a:t>
            </a:r>
            <a:br>
              <a:rPr lang="en-US" sz="2000" b="1" i="1" dirty="0">
                <a:solidFill>
                  <a:schemeClr val="bg1"/>
                </a:solidFill>
                <a:latin typeface="Montserrat ExtraBold" pitchFamily="2" charset="77"/>
              </a:rPr>
            </a:br>
            <a:r>
              <a:rPr lang="en-US" sz="2000" b="1" i="1" dirty="0">
                <a:solidFill>
                  <a:schemeClr val="bg1"/>
                </a:solidFill>
                <a:latin typeface="Montserrat ExtraBold" pitchFamily="2" charset="77"/>
              </a:rPr>
              <a:t>HERE</a:t>
            </a:r>
          </a:p>
        </p:txBody>
      </p:sp>
      <p:sp>
        <p:nvSpPr>
          <p:cNvPr id="22" name="Text Placeholder 9">
            <a:extLst>
              <a:ext uri="{FF2B5EF4-FFF2-40B4-BE49-F238E27FC236}">
                <a16:creationId xmlns:a16="http://schemas.microsoft.com/office/drawing/2014/main" id="{073A0570-CCC5-32A1-1493-CD8FFBEC2005}"/>
              </a:ext>
            </a:extLst>
          </p:cNvPr>
          <p:cNvSpPr txBox="1">
            <a:spLocks/>
          </p:cNvSpPr>
          <p:nvPr/>
        </p:nvSpPr>
        <p:spPr>
          <a:xfrm>
            <a:off x="8680119" y="4435657"/>
            <a:ext cx="2102181" cy="8192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200" dirty="0"/>
              <a:t>Lorem ipsum dolor sit </a:t>
            </a:r>
            <a:r>
              <a:rPr lang="en-US" sz="1200" dirty="0" err="1"/>
              <a:t>amet</a:t>
            </a:r>
            <a:r>
              <a:rPr lang="en-US" sz="1200" dirty="0"/>
              <a:t>, </a:t>
            </a:r>
            <a:r>
              <a:rPr lang="en-US" sz="1200" dirty="0" err="1"/>
              <a:t>consectetur</a:t>
            </a:r>
            <a:r>
              <a:rPr lang="en-US" sz="1200" dirty="0"/>
              <a:t> </a:t>
            </a:r>
            <a:r>
              <a:rPr lang="en-US" sz="1200" dirty="0" err="1"/>
              <a:t>adipiscing</a:t>
            </a:r>
            <a:r>
              <a:rPr lang="en-US" sz="1200" dirty="0"/>
              <a:t> </a:t>
            </a:r>
            <a:r>
              <a:rPr lang="en-US" sz="1200" dirty="0" err="1"/>
              <a:t>elit</a:t>
            </a:r>
            <a:r>
              <a:rPr lang="en-US" sz="1200" dirty="0"/>
              <a:t>. Integer </a:t>
            </a:r>
            <a:r>
              <a:rPr lang="en-US" sz="1200" dirty="0" err="1"/>
              <a:t>sollicitudin</a:t>
            </a:r>
            <a:r>
              <a:rPr lang="en-US" sz="1200" dirty="0"/>
              <a:t> </a:t>
            </a:r>
            <a:r>
              <a:rPr lang="en-US" sz="1200" dirty="0" err="1"/>
              <a:t>urna</a:t>
            </a:r>
            <a:r>
              <a:rPr lang="en-US" sz="1200" dirty="0"/>
              <a:t> vitae</a:t>
            </a:r>
          </a:p>
        </p:txBody>
      </p:sp>
      <p:sp>
        <p:nvSpPr>
          <p:cNvPr id="23" name="TextBox 57">
            <a:extLst>
              <a:ext uri="{FF2B5EF4-FFF2-40B4-BE49-F238E27FC236}">
                <a16:creationId xmlns:a16="http://schemas.microsoft.com/office/drawing/2014/main" id="{E27A627D-7ED4-B8A5-C07E-C0EE4C3DA3E1}"/>
              </a:ext>
            </a:extLst>
          </p:cNvPr>
          <p:cNvSpPr txBox="1"/>
          <p:nvPr/>
        </p:nvSpPr>
        <p:spPr>
          <a:xfrm>
            <a:off x="2162956" y="1018789"/>
            <a:ext cx="3090910" cy="1107996"/>
          </a:xfrm>
          <a:prstGeom prst="rect">
            <a:avLst/>
          </a:prstGeom>
          <a:noFill/>
          <a:ln>
            <a:noFill/>
          </a:ln>
        </p:spPr>
        <p:txBody>
          <a:bodyPr wrap="none" rtlCol="0" anchor="t">
            <a:spAutoFit/>
          </a:bodyPr>
          <a:lstStyle/>
          <a:p>
            <a:pPr algn="ctr"/>
            <a:r>
              <a:rPr lang="en-US" sz="3300" b="1" spc="150" dirty="0">
                <a:solidFill>
                  <a:schemeClr val="accent4"/>
                </a:solidFill>
                <a:latin typeface="Montserrat SemiBold" pitchFamily="2" charset="77"/>
                <a:ea typeface="Source Sans Pro" panose="020B0503030403020204" pitchFamily="34" charset="0"/>
                <a:cs typeface="Lato Heavy" panose="020F0502020204030203" pitchFamily="34" charset="0"/>
              </a:rPr>
              <a:t>YOUR TITLE </a:t>
            </a:r>
          </a:p>
          <a:p>
            <a:pPr algn="ctr"/>
            <a:r>
              <a:rPr lang="en-US" sz="3300" b="1" spc="150" dirty="0">
                <a:latin typeface="Montserrat SemiBold" pitchFamily="2" charset="77"/>
                <a:ea typeface="Source Sans Pro" panose="020B0503030403020204" pitchFamily="34" charset="0"/>
                <a:cs typeface="Lato Heavy" panose="020F0502020204030203" pitchFamily="34" charset="0"/>
              </a:rPr>
              <a:t>GOES HERE</a:t>
            </a:r>
          </a:p>
        </p:txBody>
      </p:sp>
      <p:sp>
        <p:nvSpPr>
          <p:cNvPr id="24" name="Subtitle 2">
            <a:extLst>
              <a:ext uri="{FF2B5EF4-FFF2-40B4-BE49-F238E27FC236}">
                <a16:creationId xmlns:a16="http://schemas.microsoft.com/office/drawing/2014/main" id="{8594030A-DECE-7376-DECD-6AE9926F68CB}"/>
              </a:ext>
            </a:extLst>
          </p:cNvPr>
          <p:cNvSpPr txBox="1">
            <a:spLocks/>
          </p:cNvSpPr>
          <p:nvPr/>
        </p:nvSpPr>
        <p:spPr>
          <a:xfrm>
            <a:off x="2191230" y="2067896"/>
            <a:ext cx="3085140" cy="215444"/>
          </a:xfrm>
          <a:prstGeom prst="rect">
            <a:avLst/>
          </a:prstGeom>
        </p:spPr>
        <p:txBody>
          <a:bodyPr vert="horz" wrap="non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600"/>
              </a:spcBef>
            </a:pPr>
            <a:r>
              <a:rPr lang="en-US" sz="1100" b="1" spc="600" dirty="0">
                <a:solidFill>
                  <a:schemeClr val="accent1"/>
                </a:solidFill>
                <a:latin typeface="Montserrat SemiBold" pitchFamily="2" charset="77"/>
                <a:ea typeface="Noto Sans Light" panose="020B0402040504020204" pitchFamily="34" charset="0"/>
                <a:cs typeface="Noto Sans Light" panose="020B0402040504020204" pitchFamily="34" charset="0"/>
              </a:rPr>
              <a:t>YOUR SUBTITLE HERE</a:t>
            </a:r>
          </a:p>
        </p:txBody>
      </p:sp>
      <p:sp>
        <p:nvSpPr>
          <p:cNvPr id="25" name="Freeform 21">
            <a:extLst>
              <a:ext uri="{FF2B5EF4-FFF2-40B4-BE49-F238E27FC236}">
                <a16:creationId xmlns:a16="http://schemas.microsoft.com/office/drawing/2014/main" id="{EA6E75CD-C3B7-599F-B05E-650AABB7E681}"/>
              </a:ext>
            </a:extLst>
          </p:cNvPr>
          <p:cNvSpPr/>
          <p:nvPr/>
        </p:nvSpPr>
        <p:spPr>
          <a:xfrm>
            <a:off x="2482445" y="3205146"/>
            <a:ext cx="492432" cy="563244"/>
          </a:xfrm>
          <a:custGeom>
            <a:avLst/>
            <a:gdLst>
              <a:gd name="connsiteX0" fmla="*/ 314663 w 468508"/>
              <a:gd name="connsiteY0" fmla="*/ 543560 h 563244"/>
              <a:gd name="connsiteX1" fmla="*/ 294978 w 468508"/>
              <a:gd name="connsiteY1" fmla="*/ 563245 h 563244"/>
              <a:gd name="connsiteX2" fmla="*/ 176233 w 468508"/>
              <a:gd name="connsiteY2" fmla="*/ 563245 h 563244"/>
              <a:gd name="connsiteX3" fmla="*/ 156548 w 468508"/>
              <a:gd name="connsiteY3" fmla="*/ 543560 h 563244"/>
              <a:gd name="connsiteX4" fmla="*/ 156548 w 468508"/>
              <a:gd name="connsiteY4" fmla="*/ 543560 h 563244"/>
              <a:gd name="connsiteX5" fmla="*/ 176233 w 468508"/>
              <a:gd name="connsiteY5" fmla="*/ 523875 h 563244"/>
              <a:gd name="connsiteX6" fmla="*/ 294978 w 468508"/>
              <a:gd name="connsiteY6" fmla="*/ 523875 h 563244"/>
              <a:gd name="connsiteX7" fmla="*/ 314663 w 468508"/>
              <a:gd name="connsiteY7" fmla="*/ 543560 h 563244"/>
              <a:gd name="connsiteX8" fmla="*/ 314663 w 468508"/>
              <a:gd name="connsiteY8" fmla="*/ 543560 h 563244"/>
              <a:gd name="connsiteX9" fmla="*/ 314663 w 468508"/>
              <a:gd name="connsiteY9" fmla="*/ 492125 h 563244"/>
              <a:gd name="connsiteX10" fmla="*/ 294978 w 468508"/>
              <a:gd name="connsiteY10" fmla="*/ 472440 h 563244"/>
              <a:gd name="connsiteX11" fmla="*/ 176233 w 468508"/>
              <a:gd name="connsiteY11" fmla="*/ 472440 h 563244"/>
              <a:gd name="connsiteX12" fmla="*/ 156548 w 468508"/>
              <a:gd name="connsiteY12" fmla="*/ 492125 h 563244"/>
              <a:gd name="connsiteX13" fmla="*/ 156548 w 468508"/>
              <a:gd name="connsiteY13" fmla="*/ 492125 h 563244"/>
              <a:gd name="connsiteX14" fmla="*/ 176233 w 468508"/>
              <a:gd name="connsiteY14" fmla="*/ 511810 h 563244"/>
              <a:gd name="connsiteX15" fmla="*/ 294978 w 468508"/>
              <a:gd name="connsiteY15" fmla="*/ 511810 h 563244"/>
              <a:gd name="connsiteX16" fmla="*/ 314663 w 468508"/>
              <a:gd name="connsiteY16" fmla="*/ 492125 h 563244"/>
              <a:gd name="connsiteX17" fmla="*/ 314663 w 468508"/>
              <a:gd name="connsiteY17" fmla="*/ 492125 h 563244"/>
              <a:gd name="connsiteX18" fmla="*/ 254338 w 468508"/>
              <a:gd name="connsiteY18" fmla="*/ 277495 h 563244"/>
              <a:gd name="connsiteX19" fmla="*/ 229573 w 468508"/>
              <a:gd name="connsiteY19" fmla="*/ 277495 h 563244"/>
              <a:gd name="connsiteX20" fmla="*/ 217508 w 468508"/>
              <a:gd name="connsiteY20" fmla="*/ 277495 h 563244"/>
              <a:gd name="connsiteX21" fmla="*/ 217508 w 468508"/>
              <a:gd name="connsiteY21" fmla="*/ 461010 h 563244"/>
              <a:gd name="connsiteX22" fmla="*/ 235288 w 468508"/>
              <a:gd name="connsiteY22" fmla="*/ 461010 h 563244"/>
              <a:gd name="connsiteX23" fmla="*/ 235288 w 468508"/>
              <a:gd name="connsiteY23" fmla="*/ 461010 h 563244"/>
              <a:gd name="connsiteX24" fmla="*/ 235923 w 468508"/>
              <a:gd name="connsiteY24" fmla="*/ 461010 h 563244"/>
              <a:gd name="connsiteX25" fmla="*/ 236558 w 468508"/>
              <a:gd name="connsiteY25" fmla="*/ 461010 h 563244"/>
              <a:gd name="connsiteX26" fmla="*/ 236558 w 468508"/>
              <a:gd name="connsiteY26" fmla="*/ 461010 h 563244"/>
              <a:gd name="connsiteX27" fmla="*/ 254338 w 468508"/>
              <a:gd name="connsiteY27" fmla="*/ 461010 h 563244"/>
              <a:gd name="connsiteX28" fmla="*/ 254338 w 468508"/>
              <a:gd name="connsiteY28" fmla="*/ 277495 h 563244"/>
              <a:gd name="connsiteX29" fmla="*/ 170518 w 468508"/>
              <a:gd name="connsiteY29" fmla="*/ 202565 h 563244"/>
              <a:gd name="connsiteX30" fmla="*/ 142578 w 468508"/>
              <a:gd name="connsiteY30" fmla="*/ 230505 h 563244"/>
              <a:gd name="connsiteX31" fmla="*/ 170518 w 468508"/>
              <a:gd name="connsiteY31" fmla="*/ 258445 h 563244"/>
              <a:gd name="connsiteX32" fmla="*/ 198458 w 468508"/>
              <a:gd name="connsiteY32" fmla="*/ 258445 h 563244"/>
              <a:gd name="connsiteX33" fmla="*/ 198458 w 468508"/>
              <a:gd name="connsiteY33" fmla="*/ 230505 h 563244"/>
              <a:gd name="connsiteX34" fmla="*/ 170518 w 468508"/>
              <a:gd name="connsiteY34" fmla="*/ 202565 h 563244"/>
              <a:gd name="connsiteX35" fmla="*/ 329268 w 468508"/>
              <a:gd name="connsiteY35" fmla="*/ 231140 h 563244"/>
              <a:gd name="connsiteX36" fmla="*/ 301328 w 468508"/>
              <a:gd name="connsiteY36" fmla="*/ 203200 h 563244"/>
              <a:gd name="connsiteX37" fmla="*/ 273388 w 468508"/>
              <a:gd name="connsiteY37" fmla="*/ 231140 h 563244"/>
              <a:gd name="connsiteX38" fmla="*/ 273388 w 468508"/>
              <a:gd name="connsiteY38" fmla="*/ 259080 h 563244"/>
              <a:gd name="connsiteX39" fmla="*/ 301328 w 468508"/>
              <a:gd name="connsiteY39" fmla="*/ 259080 h 563244"/>
              <a:gd name="connsiteX40" fmla="*/ 329268 w 468508"/>
              <a:gd name="connsiteY40" fmla="*/ 231140 h 563244"/>
              <a:gd name="connsiteX41" fmla="*/ 391498 w 468508"/>
              <a:gd name="connsiteY41" fmla="*/ 179705 h 563244"/>
              <a:gd name="connsiteX42" fmla="*/ 235923 w 468508"/>
              <a:gd name="connsiteY42" fmla="*/ 75565 h 563244"/>
              <a:gd name="connsiteX43" fmla="*/ 80348 w 468508"/>
              <a:gd name="connsiteY43" fmla="*/ 179705 h 563244"/>
              <a:gd name="connsiteX44" fmla="*/ 97493 w 468508"/>
              <a:gd name="connsiteY44" fmla="*/ 288925 h 563244"/>
              <a:gd name="connsiteX45" fmla="*/ 145118 w 468508"/>
              <a:gd name="connsiteY45" fmla="*/ 379095 h 563244"/>
              <a:gd name="connsiteX46" fmla="*/ 160358 w 468508"/>
              <a:gd name="connsiteY46" fmla="*/ 440690 h 563244"/>
              <a:gd name="connsiteX47" fmla="*/ 187663 w 468508"/>
              <a:gd name="connsiteY47" fmla="*/ 461010 h 563244"/>
              <a:gd name="connsiteX48" fmla="*/ 199093 w 468508"/>
              <a:gd name="connsiteY48" fmla="*/ 461010 h 563244"/>
              <a:gd name="connsiteX49" fmla="*/ 199093 w 468508"/>
              <a:gd name="connsiteY49" fmla="*/ 277495 h 563244"/>
              <a:gd name="connsiteX50" fmla="*/ 170518 w 468508"/>
              <a:gd name="connsiteY50" fmla="*/ 277495 h 563244"/>
              <a:gd name="connsiteX51" fmla="*/ 137498 w 468508"/>
              <a:gd name="connsiteY51" fmla="*/ 263525 h 563244"/>
              <a:gd name="connsiteX52" fmla="*/ 123528 w 468508"/>
              <a:gd name="connsiteY52" fmla="*/ 230505 h 563244"/>
              <a:gd name="connsiteX53" fmla="*/ 137498 w 468508"/>
              <a:gd name="connsiteY53" fmla="*/ 197485 h 563244"/>
              <a:gd name="connsiteX54" fmla="*/ 170518 w 468508"/>
              <a:gd name="connsiteY54" fmla="*/ 184150 h 563244"/>
              <a:gd name="connsiteX55" fmla="*/ 216873 w 468508"/>
              <a:gd name="connsiteY55" fmla="*/ 229870 h 563244"/>
              <a:gd name="connsiteX56" fmla="*/ 216873 w 468508"/>
              <a:gd name="connsiteY56" fmla="*/ 229870 h 563244"/>
              <a:gd name="connsiteX57" fmla="*/ 216873 w 468508"/>
              <a:gd name="connsiteY57" fmla="*/ 258445 h 563244"/>
              <a:gd name="connsiteX58" fmla="*/ 228938 w 468508"/>
              <a:gd name="connsiteY58" fmla="*/ 258445 h 563244"/>
              <a:gd name="connsiteX59" fmla="*/ 253703 w 468508"/>
              <a:gd name="connsiteY59" fmla="*/ 258445 h 563244"/>
              <a:gd name="connsiteX60" fmla="*/ 253703 w 468508"/>
              <a:gd name="connsiteY60" fmla="*/ 229870 h 563244"/>
              <a:gd name="connsiteX61" fmla="*/ 253703 w 468508"/>
              <a:gd name="connsiteY61" fmla="*/ 229870 h 563244"/>
              <a:gd name="connsiteX62" fmla="*/ 267038 w 468508"/>
              <a:gd name="connsiteY62" fmla="*/ 197485 h 563244"/>
              <a:gd name="connsiteX63" fmla="*/ 300058 w 468508"/>
              <a:gd name="connsiteY63" fmla="*/ 184150 h 563244"/>
              <a:gd name="connsiteX64" fmla="*/ 333078 w 468508"/>
              <a:gd name="connsiteY64" fmla="*/ 197485 h 563244"/>
              <a:gd name="connsiteX65" fmla="*/ 346413 w 468508"/>
              <a:gd name="connsiteY65" fmla="*/ 230505 h 563244"/>
              <a:gd name="connsiteX66" fmla="*/ 333078 w 468508"/>
              <a:gd name="connsiteY66" fmla="*/ 263525 h 563244"/>
              <a:gd name="connsiteX67" fmla="*/ 300058 w 468508"/>
              <a:gd name="connsiteY67" fmla="*/ 277495 h 563244"/>
              <a:gd name="connsiteX68" fmla="*/ 272118 w 468508"/>
              <a:gd name="connsiteY68" fmla="*/ 277495 h 563244"/>
              <a:gd name="connsiteX69" fmla="*/ 272118 w 468508"/>
              <a:gd name="connsiteY69" fmla="*/ 461010 h 563244"/>
              <a:gd name="connsiteX70" fmla="*/ 283548 w 468508"/>
              <a:gd name="connsiteY70" fmla="*/ 461010 h 563244"/>
              <a:gd name="connsiteX71" fmla="*/ 310853 w 468508"/>
              <a:gd name="connsiteY71" fmla="*/ 440690 h 563244"/>
              <a:gd name="connsiteX72" fmla="*/ 326093 w 468508"/>
              <a:gd name="connsiteY72" fmla="*/ 379095 h 563244"/>
              <a:gd name="connsiteX73" fmla="*/ 373718 w 468508"/>
              <a:gd name="connsiteY73" fmla="*/ 288925 h 563244"/>
              <a:gd name="connsiteX74" fmla="*/ 391498 w 468508"/>
              <a:gd name="connsiteY74" fmla="*/ 179705 h 563244"/>
              <a:gd name="connsiteX75" fmla="*/ 252433 w 468508"/>
              <a:gd name="connsiteY75" fmla="*/ 17145 h 563244"/>
              <a:gd name="connsiteX76" fmla="*/ 235288 w 468508"/>
              <a:gd name="connsiteY76" fmla="*/ 0 h 563244"/>
              <a:gd name="connsiteX77" fmla="*/ 235288 w 468508"/>
              <a:gd name="connsiteY77" fmla="*/ 0 h 563244"/>
              <a:gd name="connsiteX78" fmla="*/ 218143 w 468508"/>
              <a:gd name="connsiteY78" fmla="*/ 17145 h 563244"/>
              <a:gd name="connsiteX79" fmla="*/ 218143 w 468508"/>
              <a:gd name="connsiteY79" fmla="*/ 48895 h 563244"/>
              <a:gd name="connsiteX80" fmla="*/ 235288 w 468508"/>
              <a:gd name="connsiteY80" fmla="*/ 66040 h 563244"/>
              <a:gd name="connsiteX81" fmla="*/ 235288 w 468508"/>
              <a:gd name="connsiteY81" fmla="*/ 66040 h 563244"/>
              <a:gd name="connsiteX82" fmla="*/ 252433 w 468508"/>
              <a:gd name="connsiteY82" fmla="*/ 48895 h 563244"/>
              <a:gd name="connsiteX83" fmla="*/ 252433 w 468508"/>
              <a:gd name="connsiteY83" fmla="*/ 17145 h 563244"/>
              <a:gd name="connsiteX84" fmla="*/ 347683 w 468508"/>
              <a:gd name="connsiteY84" fmla="*/ 45720 h 563244"/>
              <a:gd name="connsiteX85" fmla="*/ 340698 w 468508"/>
              <a:gd name="connsiteY85" fmla="*/ 22860 h 563244"/>
              <a:gd name="connsiteX86" fmla="*/ 340698 w 468508"/>
              <a:gd name="connsiteY86" fmla="*/ 22860 h 563244"/>
              <a:gd name="connsiteX87" fmla="*/ 317203 w 468508"/>
              <a:gd name="connsiteY87" fmla="*/ 29845 h 563244"/>
              <a:gd name="connsiteX88" fmla="*/ 301963 w 468508"/>
              <a:gd name="connsiteY88" fmla="*/ 57785 h 563244"/>
              <a:gd name="connsiteX89" fmla="*/ 308948 w 468508"/>
              <a:gd name="connsiteY89" fmla="*/ 81280 h 563244"/>
              <a:gd name="connsiteX90" fmla="*/ 308948 w 468508"/>
              <a:gd name="connsiteY90" fmla="*/ 81280 h 563244"/>
              <a:gd name="connsiteX91" fmla="*/ 332443 w 468508"/>
              <a:gd name="connsiteY91" fmla="*/ 74295 h 563244"/>
              <a:gd name="connsiteX92" fmla="*/ 347683 w 468508"/>
              <a:gd name="connsiteY92" fmla="*/ 45720 h 563244"/>
              <a:gd name="connsiteX93" fmla="*/ 417533 w 468508"/>
              <a:gd name="connsiteY93" fmla="*/ 100965 h 563244"/>
              <a:gd name="connsiteX94" fmla="*/ 418803 w 468508"/>
              <a:gd name="connsiteY94" fmla="*/ 76835 h 563244"/>
              <a:gd name="connsiteX95" fmla="*/ 418803 w 468508"/>
              <a:gd name="connsiteY95" fmla="*/ 76835 h 563244"/>
              <a:gd name="connsiteX96" fmla="*/ 394673 w 468508"/>
              <a:gd name="connsiteY96" fmla="*/ 75565 h 563244"/>
              <a:gd name="connsiteX97" fmla="*/ 371178 w 468508"/>
              <a:gd name="connsiteY97" fmla="*/ 96520 h 563244"/>
              <a:gd name="connsiteX98" fmla="*/ 369908 w 468508"/>
              <a:gd name="connsiteY98" fmla="*/ 120650 h 563244"/>
              <a:gd name="connsiteX99" fmla="*/ 369908 w 468508"/>
              <a:gd name="connsiteY99" fmla="*/ 120650 h 563244"/>
              <a:gd name="connsiteX100" fmla="*/ 394038 w 468508"/>
              <a:gd name="connsiteY100" fmla="*/ 121920 h 563244"/>
              <a:gd name="connsiteX101" fmla="*/ 417533 w 468508"/>
              <a:gd name="connsiteY101" fmla="*/ 100965 h 563244"/>
              <a:gd name="connsiteX102" fmla="*/ 454363 w 468508"/>
              <a:gd name="connsiteY102" fmla="*/ 184785 h 563244"/>
              <a:gd name="connsiteX103" fmla="*/ 468333 w 468508"/>
              <a:gd name="connsiteY103" fmla="*/ 165100 h 563244"/>
              <a:gd name="connsiteX104" fmla="*/ 468333 w 468508"/>
              <a:gd name="connsiteY104" fmla="*/ 165100 h 563244"/>
              <a:gd name="connsiteX105" fmla="*/ 448648 w 468508"/>
              <a:gd name="connsiteY105" fmla="*/ 151130 h 563244"/>
              <a:gd name="connsiteX106" fmla="*/ 417533 w 468508"/>
              <a:gd name="connsiteY106" fmla="*/ 156845 h 563244"/>
              <a:gd name="connsiteX107" fmla="*/ 403563 w 468508"/>
              <a:gd name="connsiteY107" fmla="*/ 176530 h 563244"/>
              <a:gd name="connsiteX108" fmla="*/ 403563 w 468508"/>
              <a:gd name="connsiteY108" fmla="*/ 176530 h 563244"/>
              <a:gd name="connsiteX109" fmla="*/ 423248 w 468508"/>
              <a:gd name="connsiteY109" fmla="*/ 190500 h 563244"/>
              <a:gd name="connsiteX110" fmla="*/ 454363 w 468508"/>
              <a:gd name="connsiteY110" fmla="*/ 184785 h 563244"/>
              <a:gd name="connsiteX111" fmla="*/ 446743 w 468508"/>
              <a:gd name="connsiteY111" fmla="*/ 276225 h 563244"/>
              <a:gd name="connsiteX112" fmla="*/ 467063 w 468508"/>
              <a:gd name="connsiteY112" fmla="*/ 262890 h 563244"/>
              <a:gd name="connsiteX113" fmla="*/ 467063 w 468508"/>
              <a:gd name="connsiteY113" fmla="*/ 262890 h 563244"/>
              <a:gd name="connsiteX114" fmla="*/ 453728 w 468508"/>
              <a:gd name="connsiteY114" fmla="*/ 242570 h 563244"/>
              <a:gd name="connsiteX115" fmla="*/ 422613 w 468508"/>
              <a:gd name="connsiteY115" fmla="*/ 236220 h 563244"/>
              <a:gd name="connsiteX116" fmla="*/ 402293 w 468508"/>
              <a:gd name="connsiteY116" fmla="*/ 249555 h 563244"/>
              <a:gd name="connsiteX117" fmla="*/ 402293 w 468508"/>
              <a:gd name="connsiteY117" fmla="*/ 249555 h 563244"/>
              <a:gd name="connsiteX118" fmla="*/ 415628 w 468508"/>
              <a:gd name="connsiteY118" fmla="*/ 269875 h 563244"/>
              <a:gd name="connsiteX119" fmla="*/ 446743 w 468508"/>
              <a:gd name="connsiteY119" fmla="*/ 276225 h 563244"/>
              <a:gd name="connsiteX120" fmla="*/ 136228 w 468508"/>
              <a:gd name="connsiteY120" fmla="*/ 73025 h 563244"/>
              <a:gd name="connsiteX121" fmla="*/ 159723 w 468508"/>
              <a:gd name="connsiteY121" fmla="*/ 80010 h 563244"/>
              <a:gd name="connsiteX122" fmla="*/ 159723 w 468508"/>
              <a:gd name="connsiteY122" fmla="*/ 80010 h 563244"/>
              <a:gd name="connsiteX123" fmla="*/ 166708 w 468508"/>
              <a:gd name="connsiteY123" fmla="*/ 56515 h 563244"/>
              <a:gd name="connsiteX124" fmla="*/ 151468 w 468508"/>
              <a:gd name="connsiteY124" fmla="*/ 29210 h 563244"/>
              <a:gd name="connsiteX125" fmla="*/ 127973 w 468508"/>
              <a:gd name="connsiteY125" fmla="*/ 22225 h 563244"/>
              <a:gd name="connsiteX126" fmla="*/ 127973 w 468508"/>
              <a:gd name="connsiteY126" fmla="*/ 22225 h 563244"/>
              <a:gd name="connsiteX127" fmla="*/ 120988 w 468508"/>
              <a:gd name="connsiteY127" fmla="*/ 45085 h 563244"/>
              <a:gd name="connsiteX128" fmla="*/ 136228 w 468508"/>
              <a:gd name="connsiteY128" fmla="*/ 73025 h 563244"/>
              <a:gd name="connsiteX129" fmla="*/ 74633 w 468508"/>
              <a:gd name="connsiteY129" fmla="*/ 121920 h 563244"/>
              <a:gd name="connsiteX130" fmla="*/ 98763 w 468508"/>
              <a:gd name="connsiteY130" fmla="*/ 120650 h 563244"/>
              <a:gd name="connsiteX131" fmla="*/ 98763 w 468508"/>
              <a:gd name="connsiteY131" fmla="*/ 120650 h 563244"/>
              <a:gd name="connsiteX132" fmla="*/ 97493 w 468508"/>
              <a:gd name="connsiteY132" fmla="*/ 96520 h 563244"/>
              <a:gd name="connsiteX133" fmla="*/ 73998 w 468508"/>
              <a:gd name="connsiteY133" fmla="*/ 75565 h 563244"/>
              <a:gd name="connsiteX134" fmla="*/ 49868 w 468508"/>
              <a:gd name="connsiteY134" fmla="*/ 76835 h 563244"/>
              <a:gd name="connsiteX135" fmla="*/ 49868 w 468508"/>
              <a:gd name="connsiteY135" fmla="*/ 76835 h 563244"/>
              <a:gd name="connsiteX136" fmla="*/ 51138 w 468508"/>
              <a:gd name="connsiteY136" fmla="*/ 100965 h 563244"/>
              <a:gd name="connsiteX137" fmla="*/ 74633 w 468508"/>
              <a:gd name="connsiteY137" fmla="*/ 121920 h 563244"/>
              <a:gd name="connsiteX138" fmla="*/ 45423 w 468508"/>
              <a:gd name="connsiteY138" fmla="*/ 190500 h 563244"/>
              <a:gd name="connsiteX139" fmla="*/ 65108 w 468508"/>
              <a:gd name="connsiteY139" fmla="*/ 176530 h 563244"/>
              <a:gd name="connsiteX140" fmla="*/ 65108 w 468508"/>
              <a:gd name="connsiteY140" fmla="*/ 176530 h 563244"/>
              <a:gd name="connsiteX141" fmla="*/ 51138 w 468508"/>
              <a:gd name="connsiteY141" fmla="*/ 156845 h 563244"/>
              <a:gd name="connsiteX142" fmla="*/ 20023 w 468508"/>
              <a:gd name="connsiteY142" fmla="*/ 151130 h 563244"/>
              <a:gd name="connsiteX143" fmla="*/ 338 w 468508"/>
              <a:gd name="connsiteY143" fmla="*/ 165100 h 563244"/>
              <a:gd name="connsiteX144" fmla="*/ 338 w 468508"/>
              <a:gd name="connsiteY144" fmla="*/ 165100 h 563244"/>
              <a:gd name="connsiteX145" fmla="*/ 14308 w 468508"/>
              <a:gd name="connsiteY145" fmla="*/ 184785 h 563244"/>
              <a:gd name="connsiteX146" fmla="*/ 45423 w 468508"/>
              <a:gd name="connsiteY146" fmla="*/ 190500 h 563244"/>
              <a:gd name="connsiteX147" fmla="*/ 53043 w 468508"/>
              <a:gd name="connsiteY147" fmla="*/ 269875 h 563244"/>
              <a:gd name="connsiteX148" fmla="*/ 66378 w 468508"/>
              <a:gd name="connsiteY148" fmla="*/ 249555 h 563244"/>
              <a:gd name="connsiteX149" fmla="*/ 66378 w 468508"/>
              <a:gd name="connsiteY149" fmla="*/ 249555 h 563244"/>
              <a:gd name="connsiteX150" fmla="*/ 46058 w 468508"/>
              <a:gd name="connsiteY150" fmla="*/ 236220 h 563244"/>
              <a:gd name="connsiteX151" fmla="*/ 14943 w 468508"/>
              <a:gd name="connsiteY151" fmla="*/ 242570 h 563244"/>
              <a:gd name="connsiteX152" fmla="*/ 1608 w 468508"/>
              <a:gd name="connsiteY152" fmla="*/ 262890 h 563244"/>
              <a:gd name="connsiteX153" fmla="*/ 1608 w 468508"/>
              <a:gd name="connsiteY153" fmla="*/ 262890 h 563244"/>
              <a:gd name="connsiteX154" fmla="*/ 21928 w 468508"/>
              <a:gd name="connsiteY154" fmla="*/ 276225 h 563244"/>
              <a:gd name="connsiteX155" fmla="*/ 53043 w 468508"/>
              <a:gd name="connsiteY155" fmla="*/ 269875 h 563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Lst>
            <a:rect l="l" t="t" r="r" b="b"/>
            <a:pathLst>
              <a:path w="468508" h="563244">
                <a:moveTo>
                  <a:pt x="314663" y="543560"/>
                </a:moveTo>
                <a:cubicBezTo>
                  <a:pt x="314663" y="554355"/>
                  <a:pt x="305773" y="563245"/>
                  <a:pt x="294978" y="563245"/>
                </a:cubicBezTo>
                <a:lnTo>
                  <a:pt x="176233" y="563245"/>
                </a:lnTo>
                <a:cubicBezTo>
                  <a:pt x="165438" y="563245"/>
                  <a:pt x="156548" y="554355"/>
                  <a:pt x="156548" y="543560"/>
                </a:cubicBezTo>
                <a:lnTo>
                  <a:pt x="156548" y="543560"/>
                </a:lnTo>
                <a:cubicBezTo>
                  <a:pt x="156548" y="532765"/>
                  <a:pt x="165438" y="523875"/>
                  <a:pt x="176233" y="523875"/>
                </a:cubicBezTo>
                <a:lnTo>
                  <a:pt x="294978" y="523875"/>
                </a:lnTo>
                <a:cubicBezTo>
                  <a:pt x="305773" y="523875"/>
                  <a:pt x="314663" y="532765"/>
                  <a:pt x="314663" y="543560"/>
                </a:cubicBezTo>
                <a:lnTo>
                  <a:pt x="314663" y="543560"/>
                </a:lnTo>
                <a:close/>
                <a:moveTo>
                  <a:pt x="314663" y="492125"/>
                </a:moveTo>
                <a:cubicBezTo>
                  <a:pt x="314663" y="481330"/>
                  <a:pt x="305773" y="472440"/>
                  <a:pt x="294978" y="472440"/>
                </a:cubicBezTo>
                <a:lnTo>
                  <a:pt x="176233" y="472440"/>
                </a:lnTo>
                <a:cubicBezTo>
                  <a:pt x="165438" y="472440"/>
                  <a:pt x="156548" y="481330"/>
                  <a:pt x="156548" y="492125"/>
                </a:cubicBezTo>
                <a:lnTo>
                  <a:pt x="156548" y="492125"/>
                </a:lnTo>
                <a:cubicBezTo>
                  <a:pt x="156548" y="502920"/>
                  <a:pt x="165438" y="511810"/>
                  <a:pt x="176233" y="511810"/>
                </a:cubicBezTo>
                <a:lnTo>
                  <a:pt x="294978" y="511810"/>
                </a:lnTo>
                <a:cubicBezTo>
                  <a:pt x="305773" y="511810"/>
                  <a:pt x="314663" y="502920"/>
                  <a:pt x="314663" y="492125"/>
                </a:cubicBezTo>
                <a:lnTo>
                  <a:pt x="314663" y="492125"/>
                </a:lnTo>
                <a:close/>
                <a:moveTo>
                  <a:pt x="254338" y="277495"/>
                </a:moveTo>
                <a:lnTo>
                  <a:pt x="229573" y="277495"/>
                </a:lnTo>
                <a:lnTo>
                  <a:pt x="217508" y="277495"/>
                </a:lnTo>
                <a:lnTo>
                  <a:pt x="217508" y="461010"/>
                </a:lnTo>
                <a:cubicBezTo>
                  <a:pt x="223223" y="461010"/>
                  <a:pt x="229573" y="461010"/>
                  <a:pt x="235288" y="461010"/>
                </a:cubicBezTo>
                <a:cubicBezTo>
                  <a:pt x="235288" y="461010"/>
                  <a:pt x="235288" y="461010"/>
                  <a:pt x="235288" y="461010"/>
                </a:cubicBezTo>
                <a:cubicBezTo>
                  <a:pt x="235288" y="461010"/>
                  <a:pt x="235923" y="461010"/>
                  <a:pt x="235923" y="461010"/>
                </a:cubicBezTo>
                <a:cubicBezTo>
                  <a:pt x="235923" y="461010"/>
                  <a:pt x="236558" y="461010"/>
                  <a:pt x="236558" y="461010"/>
                </a:cubicBezTo>
                <a:cubicBezTo>
                  <a:pt x="236558" y="461010"/>
                  <a:pt x="236558" y="461010"/>
                  <a:pt x="236558" y="461010"/>
                </a:cubicBezTo>
                <a:cubicBezTo>
                  <a:pt x="242273" y="461010"/>
                  <a:pt x="248623" y="461010"/>
                  <a:pt x="254338" y="461010"/>
                </a:cubicBezTo>
                <a:lnTo>
                  <a:pt x="254338" y="277495"/>
                </a:lnTo>
                <a:close/>
                <a:moveTo>
                  <a:pt x="170518" y="202565"/>
                </a:moveTo>
                <a:cubicBezTo>
                  <a:pt x="155278" y="202565"/>
                  <a:pt x="142578" y="215265"/>
                  <a:pt x="142578" y="230505"/>
                </a:cubicBezTo>
                <a:cubicBezTo>
                  <a:pt x="142578" y="245745"/>
                  <a:pt x="155278" y="258445"/>
                  <a:pt x="170518" y="258445"/>
                </a:cubicBezTo>
                <a:lnTo>
                  <a:pt x="198458" y="258445"/>
                </a:lnTo>
                <a:lnTo>
                  <a:pt x="198458" y="230505"/>
                </a:lnTo>
                <a:cubicBezTo>
                  <a:pt x="198458" y="215265"/>
                  <a:pt x="185758" y="202565"/>
                  <a:pt x="170518" y="202565"/>
                </a:cubicBezTo>
                <a:close/>
                <a:moveTo>
                  <a:pt x="329268" y="231140"/>
                </a:moveTo>
                <a:cubicBezTo>
                  <a:pt x="329268" y="215265"/>
                  <a:pt x="316568" y="203200"/>
                  <a:pt x="301328" y="203200"/>
                </a:cubicBezTo>
                <a:cubicBezTo>
                  <a:pt x="285453" y="203200"/>
                  <a:pt x="273388" y="215900"/>
                  <a:pt x="273388" y="231140"/>
                </a:cubicBezTo>
                <a:lnTo>
                  <a:pt x="273388" y="259080"/>
                </a:lnTo>
                <a:lnTo>
                  <a:pt x="301328" y="259080"/>
                </a:lnTo>
                <a:cubicBezTo>
                  <a:pt x="316568" y="259080"/>
                  <a:pt x="329268" y="246380"/>
                  <a:pt x="329268" y="231140"/>
                </a:cubicBezTo>
                <a:close/>
                <a:moveTo>
                  <a:pt x="391498" y="179705"/>
                </a:moveTo>
                <a:cubicBezTo>
                  <a:pt x="378798" y="129540"/>
                  <a:pt x="319108" y="75565"/>
                  <a:pt x="235923" y="75565"/>
                </a:cubicBezTo>
                <a:cubicBezTo>
                  <a:pt x="152738" y="75565"/>
                  <a:pt x="93048" y="129540"/>
                  <a:pt x="80348" y="179705"/>
                </a:cubicBezTo>
                <a:cubicBezTo>
                  <a:pt x="70823" y="217805"/>
                  <a:pt x="79713" y="254000"/>
                  <a:pt x="97493" y="288925"/>
                </a:cubicBezTo>
                <a:cubicBezTo>
                  <a:pt x="114003" y="320675"/>
                  <a:pt x="131148" y="346710"/>
                  <a:pt x="145118" y="379095"/>
                </a:cubicBezTo>
                <a:cubicBezTo>
                  <a:pt x="152738" y="396875"/>
                  <a:pt x="155913" y="421640"/>
                  <a:pt x="160358" y="440690"/>
                </a:cubicBezTo>
                <a:cubicBezTo>
                  <a:pt x="163533" y="455295"/>
                  <a:pt x="169248" y="460375"/>
                  <a:pt x="187663" y="461010"/>
                </a:cubicBezTo>
                <a:cubicBezTo>
                  <a:pt x="191473" y="461010"/>
                  <a:pt x="195283" y="461010"/>
                  <a:pt x="199093" y="461010"/>
                </a:cubicBezTo>
                <a:lnTo>
                  <a:pt x="199093" y="277495"/>
                </a:lnTo>
                <a:lnTo>
                  <a:pt x="170518" y="277495"/>
                </a:lnTo>
                <a:cubicBezTo>
                  <a:pt x="157818" y="277495"/>
                  <a:pt x="146388" y="272415"/>
                  <a:pt x="137498" y="263525"/>
                </a:cubicBezTo>
                <a:cubicBezTo>
                  <a:pt x="128608" y="254635"/>
                  <a:pt x="123528" y="243205"/>
                  <a:pt x="123528" y="230505"/>
                </a:cubicBezTo>
                <a:cubicBezTo>
                  <a:pt x="123528" y="217805"/>
                  <a:pt x="128608" y="206375"/>
                  <a:pt x="137498" y="197485"/>
                </a:cubicBezTo>
                <a:cubicBezTo>
                  <a:pt x="146388" y="188595"/>
                  <a:pt x="157818" y="184150"/>
                  <a:pt x="170518" y="184150"/>
                </a:cubicBezTo>
                <a:cubicBezTo>
                  <a:pt x="195918" y="184150"/>
                  <a:pt x="216873" y="204470"/>
                  <a:pt x="216873" y="229870"/>
                </a:cubicBezTo>
                <a:lnTo>
                  <a:pt x="216873" y="229870"/>
                </a:lnTo>
                <a:lnTo>
                  <a:pt x="216873" y="258445"/>
                </a:lnTo>
                <a:lnTo>
                  <a:pt x="228938" y="258445"/>
                </a:lnTo>
                <a:lnTo>
                  <a:pt x="253703" y="258445"/>
                </a:lnTo>
                <a:lnTo>
                  <a:pt x="253703" y="229870"/>
                </a:lnTo>
                <a:lnTo>
                  <a:pt x="253703" y="229870"/>
                </a:lnTo>
                <a:cubicBezTo>
                  <a:pt x="253703" y="217805"/>
                  <a:pt x="258783" y="206375"/>
                  <a:pt x="267038" y="197485"/>
                </a:cubicBezTo>
                <a:cubicBezTo>
                  <a:pt x="275928" y="188595"/>
                  <a:pt x="287358" y="184150"/>
                  <a:pt x="300058" y="184150"/>
                </a:cubicBezTo>
                <a:cubicBezTo>
                  <a:pt x="312758" y="184150"/>
                  <a:pt x="324188" y="189230"/>
                  <a:pt x="333078" y="197485"/>
                </a:cubicBezTo>
                <a:cubicBezTo>
                  <a:pt x="341968" y="206375"/>
                  <a:pt x="346413" y="217805"/>
                  <a:pt x="346413" y="230505"/>
                </a:cubicBezTo>
                <a:cubicBezTo>
                  <a:pt x="346413" y="243205"/>
                  <a:pt x="341333" y="254635"/>
                  <a:pt x="333078" y="263525"/>
                </a:cubicBezTo>
                <a:cubicBezTo>
                  <a:pt x="324188" y="272415"/>
                  <a:pt x="312758" y="277495"/>
                  <a:pt x="300058" y="277495"/>
                </a:cubicBezTo>
                <a:lnTo>
                  <a:pt x="272118" y="277495"/>
                </a:lnTo>
                <a:lnTo>
                  <a:pt x="272118" y="461010"/>
                </a:lnTo>
                <a:cubicBezTo>
                  <a:pt x="275928" y="461010"/>
                  <a:pt x="279738" y="461010"/>
                  <a:pt x="283548" y="461010"/>
                </a:cubicBezTo>
                <a:cubicBezTo>
                  <a:pt x="301963" y="461010"/>
                  <a:pt x="307043" y="455930"/>
                  <a:pt x="310853" y="440690"/>
                </a:cubicBezTo>
                <a:cubicBezTo>
                  <a:pt x="315298" y="421640"/>
                  <a:pt x="317838" y="396875"/>
                  <a:pt x="326093" y="379095"/>
                </a:cubicBezTo>
                <a:cubicBezTo>
                  <a:pt x="340063" y="346710"/>
                  <a:pt x="357208" y="320675"/>
                  <a:pt x="373718" y="288925"/>
                </a:cubicBezTo>
                <a:cubicBezTo>
                  <a:pt x="392133" y="254000"/>
                  <a:pt x="401023" y="217805"/>
                  <a:pt x="391498" y="179705"/>
                </a:cubicBezTo>
                <a:close/>
                <a:moveTo>
                  <a:pt x="252433" y="17145"/>
                </a:moveTo>
                <a:cubicBezTo>
                  <a:pt x="252433" y="7620"/>
                  <a:pt x="244813" y="0"/>
                  <a:pt x="235288" y="0"/>
                </a:cubicBezTo>
                <a:lnTo>
                  <a:pt x="235288" y="0"/>
                </a:lnTo>
                <a:cubicBezTo>
                  <a:pt x="225763" y="0"/>
                  <a:pt x="218143" y="7620"/>
                  <a:pt x="218143" y="17145"/>
                </a:cubicBezTo>
                <a:lnTo>
                  <a:pt x="218143" y="48895"/>
                </a:lnTo>
                <a:cubicBezTo>
                  <a:pt x="218143" y="58420"/>
                  <a:pt x="225763" y="66040"/>
                  <a:pt x="235288" y="66040"/>
                </a:cubicBezTo>
                <a:lnTo>
                  <a:pt x="235288" y="66040"/>
                </a:lnTo>
                <a:cubicBezTo>
                  <a:pt x="244813" y="66040"/>
                  <a:pt x="252433" y="58420"/>
                  <a:pt x="252433" y="48895"/>
                </a:cubicBezTo>
                <a:lnTo>
                  <a:pt x="252433" y="17145"/>
                </a:lnTo>
                <a:close/>
                <a:moveTo>
                  <a:pt x="347683" y="45720"/>
                </a:moveTo>
                <a:cubicBezTo>
                  <a:pt x="352128" y="37465"/>
                  <a:pt x="348953" y="27305"/>
                  <a:pt x="340698" y="22860"/>
                </a:cubicBezTo>
                <a:lnTo>
                  <a:pt x="340698" y="22860"/>
                </a:lnTo>
                <a:cubicBezTo>
                  <a:pt x="332443" y="18415"/>
                  <a:pt x="322283" y="21590"/>
                  <a:pt x="317203" y="29845"/>
                </a:cubicBezTo>
                <a:lnTo>
                  <a:pt x="301963" y="57785"/>
                </a:lnTo>
                <a:cubicBezTo>
                  <a:pt x="297518" y="66040"/>
                  <a:pt x="300693" y="76200"/>
                  <a:pt x="308948" y="81280"/>
                </a:cubicBezTo>
                <a:lnTo>
                  <a:pt x="308948" y="81280"/>
                </a:lnTo>
                <a:cubicBezTo>
                  <a:pt x="317203" y="85725"/>
                  <a:pt x="327363" y="82550"/>
                  <a:pt x="332443" y="74295"/>
                </a:cubicBezTo>
                <a:lnTo>
                  <a:pt x="347683" y="45720"/>
                </a:lnTo>
                <a:close/>
                <a:moveTo>
                  <a:pt x="417533" y="100965"/>
                </a:moveTo>
                <a:cubicBezTo>
                  <a:pt x="424518" y="94615"/>
                  <a:pt x="425153" y="83820"/>
                  <a:pt x="418803" y="76835"/>
                </a:cubicBezTo>
                <a:lnTo>
                  <a:pt x="418803" y="76835"/>
                </a:lnTo>
                <a:cubicBezTo>
                  <a:pt x="412453" y="69850"/>
                  <a:pt x="401658" y="69215"/>
                  <a:pt x="394673" y="75565"/>
                </a:cubicBezTo>
                <a:lnTo>
                  <a:pt x="371178" y="96520"/>
                </a:lnTo>
                <a:cubicBezTo>
                  <a:pt x="364193" y="102870"/>
                  <a:pt x="363558" y="113665"/>
                  <a:pt x="369908" y="120650"/>
                </a:cubicBezTo>
                <a:lnTo>
                  <a:pt x="369908" y="120650"/>
                </a:lnTo>
                <a:cubicBezTo>
                  <a:pt x="376258" y="127635"/>
                  <a:pt x="387053" y="128270"/>
                  <a:pt x="394038" y="121920"/>
                </a:cubicBezTo>
                <a:lnTo>
                  <a:pt x="417533" y="100965"/>
                </a:lnTo>
                <a:close/>
                <a:moveTo>
                  <a:pt x="454363" y="184785"/>
                </a:moveTo>
                <a:cubicBezTo>
                  <a:pt x="463888" y="182880"/>
                  <a:pt x="469603" y="173990"/>
                  <a:pt x="468333" y="165100"/>
                </a:cubicBezTo>
                <a:lnTo>
                  <a:pt x="468333" y="165100"/>
                </a:lnTo>
                <a:cubicBezTo>
                  <a:pt x="466428" y="155575"/>
                  <a:pt x="457538" y="149860"/>
                  <a:pt x="448648" y="151130"/>
                </a:cubicBezTo>
                <a:lnTo>
                  <a:pt x="417533" y="156845"/>
                </a:lnTo>
                <a:cubicBezTo>
                  <a:pt x="408008" y="158750"/>
                  <a:pt x="402293" y="167640"/>
                  <a:pt x="403563" y="176530"/>
                </a:cubicBezTo>
                <a:lnTo>
                  <a:pt x="403563" y="176530"/>
                </a:lnTo>
                <a:cubicBezTo>
                  <a:pt x="405468" y="186055"/>
                  <a:pt x="414358" y="191770"/>
                  <a:pt x="423248" y="190500"/>
                </a:cubicBezTo>
                <a:lnTo>
                  <a:pt x="454363" y="184785"/>
                </a:lnTo>
                <a:close/>
                <a:moveTo>
                  <a:pt x="446743" y="276225"/>
                </a:moveTo>
                <a:cubicBezTo>
                  <a:pt x="456268" y="278130"/>
                  <a:pt x="465158" y="272415"/>
                  <a:pt x="467063" y="262890"/>
                </a:cubicBezTo>
                <a:lnTo>
                  <a:pt x="467063" y="262890"/>
                </a:lnTo>
                <a:cubicBezTo>
                  <a:pt x="468968" y="253365"/>
                  <a:pt x="463253" y="244475"/>
                  <a:pt x="453728" y="242570"/>
                </a:cubicBezTo>
                <a:lnTo>
                  <a:pt x="422613" y="236220"/>
                </a:lnTo>
                <a:cubicBezTo>
                  <a:pt x="413088" y="234315"/>
                  <a:pt x="404198" y="240030"/>
                  <a:pt x="402293" y="249555"/>
                </a:cubicBezTo>
                <a:lnTo>
                  <a:pt x="402293" y="249555"/>
                </a:lnTo>
                <a:cubicBezTo>
                  <a:pt x="400388" y="259080"/>
                  <a:pt x="406103" y="267970"/>
                  <a:pt x="415628" y="269875"/>
                </a:cubicBezTo>
                <a:lnTo>
                  <a:pt x="446743" y="276225"/>
                </a:lnTo>
                <a:close/>
                <a:moveTo>
                  <a:pt x="136228" y="73025"/>
                </a:moveTo>
                <a:cubicBezTo>
                  <a:pt x="140673" y="81280"/>
                  <a:pt x="150833" y="84455"/>
                  <a:pt x="159723" y="80010"/>
                </a:cubicBezTo>
                <a:lnTo>
                  <a:pt x="159723" y="80010"/>
                </a:lnTo>
                <a:cubicBezTo>
                  <a:pt x="167978" y="75565"/>
                  <a:pt x="171153" y="65405"/>
                  <a:pt x="166708" y="56515"/>
                </a:cubicBezTo>
                <a:lnTo>
                  <a:pt x="151468" y="29210"/>
                </a:lnTo>
                <a:cubicBezTo>
                  <a:pt x="147023" y="20955"/>
                  <a:pt x="136863" y="17780"/>
                  <a:pt x="127973" y="22225"/>
                </a:cubicBezTo>
                <a:lnTo>
                  <a:pt x="127973" y="22225"/>
                </a:lnTo>
                <a:cubicBezTo>
                  <a:pt x="119718" y="26670"/>
                  <a:pt x="116543" y="36830"/>
                  <a:pt x="120988" y="45085"/>
                </a:cubicBezTo>
                <a:lnTo>
                  <a:pt x="136228" y="73025"/>
                </a:lnTo>
                <a:close/>
                <a:moveTo>
                  <a:pt x="74633" y="121920"/>
                </a:moveTo>
                <a:cubicBezTo>
                  <a:pt x="81618" y="128270"/>
                  <a:pt x="92413" y="127635"/>
                  <a:pt x="98763" y="120650"/>
                </a:cubicBezTo>
                <a:lnTo>
                  <a:pt x="98763" y="120650"/>
                </a:lnTo>
                <a:cubicBezTo>
                  <a:pt x="105113" y="113665"/>
                  <a:pt x="104478" y="102870"/>
                  <a:pt x="97493" y="96520"/>
                </a:cubicBezTo>
                <a:lnTo>
                  <a:pt x="73998" y="75565"/>
                </a:lnTo>
                <a:cubicBezTo>
                  <a:pt x="67013" y="69215"/>
                  <a:pt x="56218" y="69850"/>
                  <a:pt x="49868" y="76835"/>
                </a:cubicBezTo>
                <a:lnTo>
                  <a:pt x="49868" y="76835"/>
                </a:lnTo>
                <a:cubicBezTo>
                  <a:pt x="43518" y="83820"/>
                  <a:pt x="44153" y="94615"/>
                  <a:pt x="51138" y="100965"/>
                </a:cubicBezTo>
                <a:lnTo>
                  <a:pt x="74633" y="121920"/>
                </a:lnTo>
                <a:close/>
                <a:moveTo>
                  <a:pt x="45423" y="190500"/>
                </a:moveTo>
                <a:cubicBezTo>
                  <a:pt x="54948" y="192405"/>
                  <a:pt x="63838" y="186055"/>
                  <a:pt x="65108" y="176530"/>
                </a:cubicBezTo>
                <a:lnTo>
                  <a:pt x="65108" y="176530"/>
                </a:lnTo>
                <a:cubicBezTo>
                  <a:pt x="67013" y="167005"/>
                  <a:pt x="60663" y="158115"/>
                  <a:pt x="51138" y="156845"/>
                </a:cubicBezTo>
                <a:lnTo>
                  <a:pt x="20023" y="151130"/>
                </a:lnTo>
                <a:cubicBezTo>
                  <a:pt x="10498" y="149225"/>
                  <a:pt x="1608" y="155575"/>
                  <a:pt x="338" y="165100"/>
                </a:cubicBezTo>
                <a:lnTo>
                  <a:pt x="338" y="165100"/>
                </a:lnTo>
                <a:cubicBezTo>
                  <a:pt x="-1567" y="174625"/>
                  <a:pt x="4783" y="183515"/>
                  <a:pt x="14308" y="184785"/>
                </a:cubicBezTo>
                <a:lnTo>
                  <a:pt x="45423" y="190500"/>
                </a:lnTo>
                <a:close/>
                <a:moveTo>
                  <a:pt x="53043" y="269875"/>
                </a:moveTo>
                <a:cubicBezTo>
                  <a:pt x="62568" y="267970"/>
                  <a:pt x="68283" y="259080"/>
                  <a:pt x="66378" y="249555"/>
                </a:cubicBezTo>
                <a:lnTo>
                  <a:pt x="66378" y="249555"/>
                </a:lnTo>
                <a:cubicBezTo>
                  <a:pt x="64473" y="240030"/>
                  <a:pt x="55583" y="234315"/>
                  <a:pt x="46058" y="236220"/>
                </a:cubicBezTo>
                <a:lnTo>
                  <a:pt x="14943" y="242570"/>
                </a:lnTo>
                <a:cubicBezTo>
                  <a:pt x="5418" y="244475"/>
                  <a:pt x="-297" y="253365"/>
                  <a:pt x="1608" y="262890"/>
                </a:cubicBezTo>
                <a:lnTo>
                  <a:pt x="1608" y="262890"/>
                </a:lnTo>
                <a:cubicBezTo>
                  <a:pt x="3513" y="272415"/>
                  <a:pt x="12403" y="278130"/>
                  <a:pt x="21928" y="276225"/>
                </a:cubicBezTo>
                <a:lnTo>
                  <a:pt x="53043" y="269875"/>
                </a:lnTo>
                <a:close/>
              </a:path>
            </a:pathLst>
          </a:custGeom>
          <a:solidFill>
            <a:schemeClr val="accent1"/>
          </a:solidFill>
          <a:ln w="6350" cap="flat">
            <a:noFill/>
            <a:prstDash val="solid"/>
            <a:miter/>
          </a:ln>
        </p:spPr>
        <p:txBody>
          <a:bodyPr rtlCol="0" anchor="ctr"/>
          <a:lstStyle/>
          <a:p>
            <a:endParaRPr lang="en-US"/>
          </a:p>
        </p:txBody>
      </p:sp>
      <p:sp>
        <p:nvSpPr>
          <p:cNvPr id="26" name="Freeform 24">
            <a:extLst>
              <a:ext uri="{FF2B5EF4-FFF2-40B4-BE49-F238E27FC236}">
                <a16:creationId xmlns:a16="http://schemas.microsoft.com/office/drawing/2014/main" id="{C6C1CD7A-638B-FFAB-1A88-A630971B93B2}"/>
              </a:ext>
            </a:extLst>
          </p:cNvPr>
          <p:cNvSpPr/>
          <p:nvPr/>
        </p:nvSpPr>
        <p:spPr>
          <a:xfrm>
            <a:off x="5252468" y="3328971"/>
            <a:ext cx="484995" cy="460375"/>
          </a:xfrm>
          <a:custGeom>
            <a:avLst/>
            <a:gdLst>
              <a:gd name="connsiteX0" fmla="*/ 6900 w 461432"/>
              <a:gd name="connsiteY0" fmla="*/ 286385 h 460375"/>
              <a:gd name="connsiteX1" fmla="*/ 3090 w 461432"/>
              <a:gd name="connsiteY1" fmla="*/ 267335 h 460375"/>
              <a:gd name="connsiteX2" fmla="*/ 6265 w 461432"/>
              <a:gd name="connsiteY2" fmla="*/ 175895 h 460375"/>
              <a:gd name="connsiteX3" fmla="*/ 43095 w 461432"/>
              <a:gd name="connsiteY3" fmla="*/ 95250 h 460375"/>
              <a:gd name="connsiteX4" fmla="*/ 107230 w 461432"/>
              <a:gd name="connsiteY4" fmla="*/ 34925 h 460375"/>
              <a:gd name="connsiteX5" fmla="*/ 192955 w 461432"/>
              <a:gd name="connsiteY5" fmla="*/ 2540 h 460375"/>
              <a:gd name="connsiteX6" fmla="*/ 218355 w 461432"/>
              <a:gd name="connsiteY6" fmla="*/ 0 h 460375"/>
              <a:gd name="connsiteX7" fmla="*/ 267250 w 461432"/>
              <a:gd name="connsiteY7" fmla="*/ 55880 h 460375"/>
              <a:gd name="connsiteX8" fmla="*/ 218990 w 461432"/>
              <a:gd name="connsiteY8" fmla="*/ 106680 h 460375"/>
              <a:gd name="connsiteX9" fmla="*/ 210735 w 461432"/>
              <a:gd name="connsiteY9" fmla="*/ 107950 h 460375"/>
              <a:gd name="connsiteX10" fmla="*/ 108500 w 461432"/>
              <a:gd name="connsiteY10" fmla="*/ 250825 h 460375"/>
              <a:gd name="connsiteX11" fmla="*/ 112310 w 461432"/>
              <a:gd name="connsiteY11" fmla="*/ 267335 h 460375"/>
              <a:gd name="connsiteX12" fmla="*/ 112945 w 461432"/>
              <a:gd name="connsiteY12" fmla="*/ 269240 h 460375"/>
              <a:gd name="connsiteX13" fmla="*/ 67860 w 461432"/>
              <a:gd name="connsiteY13" fmla="*/ 258445 h 460375"/>
              <a:gd name="connsiteX14" fmla="*/ 42460 w 461432"/>
              <a:gd name="connsiteY14" fmla="*/ 252095 h 460375"/>
              <a:gd name="connsiteX15" fmla="*/ 34205 w 461432"/>
              <a:gd name="connsiteY15" fmla="*/ 276860 h 460375"/>
              <a:gd name="connsiteX16" fmla="*/ 18965 w 461432"/>
              <a:gd name="connsiteY16" fmla="*/ 321945 h 460375"/>
              <a:gd name="connsiteX17" fmla="*/ 12615 w 461432"/>
              <a:gd name="connsiteY17" fmla="*/ 305435 h 460375"/>
              <a:gd name="connsiteX18" fmla="*/ 11345 w 461432"/>
              <a:gd name="connsiteY18" fmla="*/ 300990 h 460375"/>
              <a:gd name="connsiteX19" fmla="*/ 6900 w 461432"/>
              <a:gd name="connsiteY19" fmla="*/ 286385 h 460375"/>
              <a:gd name="connsiteX20" fmla="*/ 368850 w 461432"/>
              <a:gd name="connsiteY20" fmla="*/ 377190 h 460375"/>
              <a:gd name="connsiteX21" fmla="*/ 343450 w 461432"/>
              <a:gd name="connsiteY21" fmla="*/ 382270 h 460375"/>
              <a:gd name="connsiteX22" fmla="*/ 335830 w 461432"/>
              <a:gd name="connsiteY22" fmla="*/ 357505 h 460375"/>
              <a:gd name="connsiteX23" fmla="*/ 322495 w 461432"/>
              <a:gd name="connsiteY23" fmla="*/ 313055 h 460375"/>
              <a:gd name="connsiteX24" fmla="*/ 317415 w 461432"/>
              <a:gd name="connsiteY24" fmla="*/ 318135 h 460375"/>
              <a:gd name="connsiteX25" fmla="*/ 316780 w 461432"/>
              <a:gd name="connsiteY25" fmla="*/ 318770 h 460375"/>
              <a:gd name="connsiteX26" fmla="*/ 308525 w 461432"/>
              <a:gd name="connsiteY26" fmla="*/ 325755 h 460375"/>
              <a:gd name="connsiteX27" fmla="*/ 306620 w 461432"/>
              <a:gd name="connsiteY27" fmla="*/ 327660 h 460375"/>
              <a:gd name="connsiteX28" fmla="*/ 298365 w 461432"/>
              <a:gd name="connsiteY28" fmla="*/ 333375 h 460375"/>
              <a:gd name="connsiteX29" fmla="*/ 295190 w 461432"/>
              <a:gd name="connsiteY29" fmla="*/ 335280 h 460375"/>
              <a:gd name="connsiteX30" fmla="*/ 287570 w 461432"/>
              <a:gd name="connsiteY30" fmla="*/ 339725 h 460375"/>
              <a:gd name="connsiteX31" fmla="*/ 282490 w 461432"/>
              <a:gd name="connsiteY31" fmla="*/ 342265 h 460375"/>
              <a:gd name="connsiteX32" fmla="*/ 275505 w 461432"/>
              <a:gd name="connsiteY32" fmla="*/ 345440 h 460375"/>
              <a:gd name="connsiteX33" fmla="*/ 268520 w 461432"/>
              <a:gd name="connsiteY33" fmla="*/ 347980 h 460375"/>
              <a:gd name="connsiteX34" fmla="*/ 263440 w 461432"/>
              <a:gd name="connsiteY34" fmla="*/ 349885 h 460375"/>
              <a:gd name="connsiteX35" fmla="*/ 250105 w 461432"/>
              <a:gd name="connsiteY35" fmla="*/ 353060 h 460375"/>
              <a:gd name="connsiteX36" fmla="*/ 233595 w 461432"/>
              <a:gd name="connsiteY36" fmla="*/ 354330 h 460375"/>
              <a:gd name="connsiteX37" fmla="*/ 231690 w 461432"/>
              <a:gd name="connsiteY37" fmla="*/ 354330 h 460375"/>
              <a:gd name="connsiteX38" fmla="*/ 230420 w 461432"/>
              <a:gd name="connsiteY38" fmla="*/ 354330 h 460375"/>
              <a:gd name="connsiteX39" fmla="*/ 215180 w 461432"/>
              <a:gd name="connsiteY39" fmla="*/ 353060 h 460375"/>
              <a:gd name="connsiteX40" fmla="*/ 213910 w 461432"/>
              <a:gd name="connsiteY40" fmla="*/ 353060 h 460375"/>
              <a:gd name="connsiteX41" fmla="*/ 199305 w 461432"/>
              <a:gd name="connsiteY41" fmla="*/ 350520 h 460375"/>
              <a:gd name="connsiteX42" fmla="*/ 194225 w 461432"/>
              <a:gd name="connsiteY42" fmla="*/ 348615 h 460375"/>
              <a:gd name="connsiteX43" fmla="*/ 184065 w 461432"/>
              <a:gd name="connsiteY43" fmla="*/ 344805 h 460375"/>
              <a:gd name="connsiteX44" fmla="*/ 178350 w 461432"/>
              <a:gd name="connsiteY44" fmla="*/ 342265 h 460375"/>
              <a:gd name="connsiteX45" fmla="*/ 169460 w 461432"/>
              <a:gd name="connsiteY45" fmla="*/ 337820 h 460375"/>
              <a:gd name="connsiteX46" fmla="*/ 164380 w 461432"/>
              <a:gd name="connsiteY46" fmla="*/ 334645 h 460375"/>
              <a:gd name="connsiteX47" fmla="*/ 156125 w 461432"/>
              <a:gd name="connsiteY47" fmla="*/ 328930 h 460375"/>
              <a:gd name="connsiteX48" fmla="*/ 151680 w 461432"/>
              <a:gd name="connsiteY48" fmla="*/ 325120 h 460375"/>
              <a:gd name="connsiteX49" fmla="*/ 143425 w 461432"/>
              <a:gd name="connsiteY49" fmla="*/ 317500 h 460375"/>
              <a:gd name="connsiteX50" fmla="*/ 139615 w 461432"/>
              <a:gd name="connsiteY50" fmla="*/ 313690 h 460375"/>
              <a:gd name="connsiteX51" fmla="*/ 129455 w 461432"/>
              <a:gd name="connsiteY51" fmla="*/ 301625 h 460375"/>
              <a:gd name="connsiteX52" fmla="*/ 60875 w 461432"/>
              <a:gd name="connsiteY52" fmla="*/ 285115 h 460375"/>
              <a:gd name="connsiteX53" fmla="*/ 36745 w 461432"/>
              <a:gd name="connsiteY53" fmla="*/ 355600 h 460375"/>
              <a:gd name="connsiteX54" fmla="*/ 95800 w 461432"/>
              <a:gd name="connsiteY54" fmla="*/ 417195 h 460375"/>
              <a:gd name="connsiteX55" fmla="*/ 176445 w 461432"/>
              <a:gd name="connsiteY55" fmla="*/ 454025 h 460375"/>
              <a:gd name="connsiteX56" fmla="*/ 201210 w 461432"/>
              <a:gd name="connsiteY56" fmla="*/ 458470 h 460375"/>
              <a:gd name="connsiteX57" fmla="*/ 209465 w 461432"/>
              <a:gd name="connsiteY57" fmla="*/ 459105 h 460375"/>
              <a:gd name="connsiteX58" fmla="*/ 226610 w 461432"/>
              <a:gd name="connsiteY58" fmla="*/ 460375 h 460375"/>
              <a:gd name="connsiteX59" fmla="*/ 239945 w 461432"/>
              <a:gd name="connsiteY59" fmla="*/ 460375 h 460375"/>
              <a:gd name="connsiteX60" fmla="*/ 246930 w 461432"/>
              <a:gd name="connsiteY60" fmla="*/ 460375 h 460375"/>
              <a:gd name="connsiteX61" fmla="*/ 267885 w 461432"/>
              <a:gd name="connsiteY61" fmla="*/ 457835 h 460375"/>
              <a:gd name="connsiteX62" fmla="*/ 353610 w 461432"/>
              <a:gd name="connsiteY62" fmla="*/ 425450 h 460375"/>
              <a:gd name="connsiteX63" fmla="*/ 415205 w 461432"/>
              <a:gd name="connsiteY63" fmla="*/ 367665 h 460375"/>
              <a:gd name="connsiteX64" fmla="*/ 368850 w 461432"/>
              <a:gd name="connsiteY64" fmla="*/ 377190 h 460375"/>
              <a:gd name="connsiteX65" fmla="*/ 458385 w 461432"/>
              <a:gd name="connsiteY65" fmla="*/ 192405 h 460375"/>
              <a:gd name="connsiteX66" fmla="*/ 426000 w 461432"/>
              <a:gd name="connsiteY66" fmla="*/ 106680 h 460375"/>
              <a:gd name="connsiteX67" fmla="*/ 365040 w 461432"/>
              <a:gd name="connsiteY67" fmla="*/ 42545 h 460375"/>
              <a:gd name="connsiteX68" fmla="*/ 284395 w 461432"/>
              <a:gd name="connsiteY68" fmla="*/ 5715 h 460375"/>
              <a:gd name="connsiteX69" fmla="*/ 258360 w 461432"/>
              <a:gd name="connsiteY69" fmla="*/ 1270 h 460375"/>
              <a:gd name="connsiteX70" fmla="*/ 257090 w 461432"/>
              <a:gd name="connsiteY70" fmla="*/ 1270 h 460375"/>
              <a:gd name="connsiteX71" fmla="*/ 257090 w 461432"/>
              <a:gd name="connsiteY71" fmla="*/ 1270 h 460375"/>
              <a:gd name="connsiteX72" fmla="*/ 288205 w 461432"/>
              <a:gd name="connsiteY72" fmla="*/ 37465 h 460375"/>
              <a:gd name="connsiteX73" fmla="*/ 305350 w 461432"/>
              <a:gd name="connsiteY73" fmla="*/ 57150 h 460375"/>
              <a:gd name="connsiteX74" fmla="*/ 287570 w 461432"/>
              <a:gd name="connsiteY74" fmla="*/ 76200 h 460375"/>
              <a:gd name="connsiteX75" fmla="*/ 255820 w 461432"/>
              <a:gd name="connsiteY75" fmla="*/ 109855 h 460375"/>
              <a:gd name="connsiteX76" fmla="*/ 352975 w 461432"/>
              <a:gd name="connsiteY76" fmla="*/ 210820 h 460375"/>
              <a:gd name="connsiteX77" fmla="*/ 343450 w 461432"/>
              <a:gd name="connsiteY77" fmla="*/ 282575 h 460375"/>
              <a:gd name="connsiteX78" fmla="*/ 363135 w 461432"/>
              <a:gd name="connsiteY78" fmla="*/ 349885 h 460375"/>
              <a:gd name="connsiteX79" fmla="*/ 436160 w 461432"/>
              <a:gd name="connsiteY79" fmla="*/ 335280 h 460375"/>
              <a:gd name="connsiteX80" fmla="*/ 454575 w 461432"/>
              <a:gd name="connsiteY80" fmla="*/ 285115 h 460375"/>
              <a:gd name="connsiteX81" fmla="*/ 458385 w 461432"/>
              <a:gd name="connsiteY81" fmla="*/ 192405 h 460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461432" h="460375">
                <a:moveTo>
                  <a:pt x="6900" y="286385"/>
                </a:moveTo>
                <a:cubicBezTo>
                  <a:pt x="5630" y="280035"/>
                  <a:pt x="3725" y="273685"/>
                  <a:pt x="3090" y="267335"/>
                </a:cubicBezTo>
                <a:cubicBezTo>
                  <a:pt x="-1990" y="236855"/>
                  <a:pt x="-720" y="205740"/>
                  <a:pt x="6265" y="175895"/>
                </a:cubicBezTo>
                <a:cubicBezTo>
                  <a:pt x="13250" y="146685"/>
                  <a:pt x="25950" y="120015"/>
                  <a:pt x="43095" y="95250"/>
                </a:cubicBezTo>
                <a:cubicBezTo>
                  <a:pt x="60875" y="71120"/>
                  <a:pt x="82465" y="50800"/>
                  <a:pt x="107230" y="34925"/>
                </a:cubicBezTo>
                <a:cubicBezTo>
                  <a:pt x="133265" y="18415"/>
                  <a:pt x="162475" y="7620"/>
                  <a:pt x="192955" y="2540"/>
                </a:cubicBezTo>
                <a:cubicBezTo>
                  <a:pt x="201210" y="1270"/>
                  <a:pt x="209465" y="0"/>
                  <a:pt x="218355" y="0"/>
                </a:cubicBezTo>
                <a:lnTo>
                  <a:pt x="267250" y="55880"/>
                </a:lnTo>
                <a:lnTo>
                  <a:pt x="218990" y="106680"/>
                </a:lnTo>
                <a:cubicBezTo>
                  <a:pt x="216450" y="106680"/>
                  <a:pt x="213275" y="107315"/>
                  <a:pt x="210735" y="107950"/>
                </a:cubicBezTo>
                <a:cubicBezTo>
                  <a:pt x="143425" y="118745"/>
                  <a:pt x="97070" y="182880"/>
                  <a:pt x="108500" y="250825"/>
                </a:cubicBezTo>
                <a:cubicBezTo>
                  <a:pt x="109135" y="256540"/>
                  <a:pt x="111040" y="262255"/>
                  <a:pt x="112310" y="267335"/>
                </a:cubicBezTo>
                <a:cubicBezTo>
                  <a:pt x="112310" y="267970"/>
                  <a:pt x="112945" y="268605"/>
                  <a:pt x="112945" y="269240"/>
                </a:cubicBezTo>
                <a:lnTo>
                  <a:pt x="67860" y="258445"/>
                </a:lnTo>
                <a:lnTo>
                  <a:pt x="42460" y="252095"/>
                </a:lnTo>
                <a:lnTo>
                  <a:pt x="34205" y="276860"/>
                </a:lnTo>
                <a:lnTo>
                  <a:pt x="18965" y="321945"/>
                </a:lnTo>
                <a:cubicBezTo>
                  <a:pt x="16425" y="316865"/>
                  <a:pt x="14520" y="311150"/>
                  <a:pt x="12615" y="305435"/>
                </a:cubicBezTo>
                <a:cubicBezTo>
                  <a:pt x="11980" y="304165"/>
                  <a:pt x="11980" y="302895"/>
                  <a:pt x="11345" y="300990"/>
                </a:cubicBezTo>
                <a:cubicBezTo>
                  <a:pt x="10075" y="295910"/>
                  <a:pt x="8170" y="291465"/>
                  <a:pt x="6900" y="286385"/>
                </a:cubicBezTo>
                <a:close/>
                <a:moveTo>
                  <a:pt x="368850" y="377190"/>
                </a:moveTo>
                <a:lnTo>
                  <a:pt x="343450" y="382270"/>
                </a:lnTo>
                <a:lnTo>
                  <a:pt x="335830" y="357505"/>
                </a:lnTo>
                <a:lnTo>
                  <a:pt x="322495" y="313055"/>
                </a:lnTo>
                <a:cubicBezTo>
                  <a:pt x="320590" y="314960"/>
                  <a:pt x="319320" y="316865"/>
                  <a:pt x="317415" y="318135"/>
                </a:cubicBezTo>
                <a:cubicBezTo>
                  <a:pt x="317415" y="318135"/>
                  <a:pt x="316780" y="318770"/>
                  <a:pt x="316780" y="318770"/>
                </a:cubicBezTo>
                <a:cubicBezTo>
                  <a:pt x="314240" y="321310"/>
                  <a:pt x="311700" y="323850"/>
                  <a:pt x="308525" y="325755"/>
                </a:cubicBezTo>
                <a:cubicBezTo>
                  <a:pt x="307890" y="326390"/>
                  <a:pt x="307255" y="327025"/>
                  <a:pt x="306620" y="327660"/>
                </a:cubicBezTo>
                <a:cubicBezTo>
                  <a:pt x="304080" y="329565"/>
                  <a:pt x="301540" y="331470"/>
                  <a:pt x="298365" y="333375"/>
                </a:cubicBezTo>
                <a:cubicBezTo>
                  <a:pt x="297095" y="334010"/>
                  <a:pt x="296460" y="334645"/>
                  <a:pt x="295190" y="335280"/>
                </a:cubicBezTo>
                <a:cubicBezTo>
                  <a:pt x="292650" y="336550"/>
                  <a:pt x="290110" y="338455"/>
                  <a:pt x="287570" y="339725"/>
                </a:cubicBezTo>
                <a:cubicBezTo>
                  <a:pt x="285665" y="340360"/>
                  <a:pt x="284395" y="341630"/>
                  <a:pt x="282490" y="342265"/>
                </a:cubicBezTo>
                <a:cubicBezTo>
                  <a:pt x="280585" y="343535"/>
                  <a:pt x="278045" y="344170"/>
                  <a:pt x="275505" y="345440"/>
                </a:cubicBezTo>
                <a:cubicBezTo>
                  <a:pt x="272965" y="346075"/>
                  <a:pt x="270425" y="347345"/>
                  <a:pt x="268520" y="347980"/>
                </a:cubicBezTo>
                <a:cubicBezTo>
                  <a:pt x="266615" y="348615"/>
                  <a:pt x="265345" y="349250"/>
                  <a:pt x="263440" y="349885"/>
                </a:cubicBezTo>
                <a:cubicBezTo>
                  <a:pt x="258995" y="351155"/>
                  <a:pt x="254550" y="351790"/>
                  <a:pt x="250105" y="353060"/>
                </a:cubicBezTo>
                <a:cubicBezTo>
                  <a:pt x="244390" y="353695"/>
                  <a:pt x="239310" y="354330"/>
                  <a:pt x="233595" y="354330"/>
                </a:cubicBezTo>
                <a:cubicBezTo>
                  <a:pt x="232960" y="354330"/>
                  <a:pt x="232325" y="354330"/>
                  <a:pt x="231690" y="354330"/>
                </a:cubicBezTo>
                <a:cubicBezTo>
                  <a:pt x="231055" y="354330"/>
                  <a:pt x="231055" y="354330"/>
                  <a:pt x="230420" y="354330"/>
                </a:cubicBezTo>
                <a:cubicBezTo>
                  <a:pt x="225340" y="354330"/>
                  <a:pt x="220260" y="353695"/>
                  <a:pt x="215180" y="353060"/>
                </a:cubicBezTo>
                <a:cubicBezTo>
                  <a:pt x="214545" y="353060"/>
                  <a:pt x="214545" y="353060"/>
                  <a:pt x="213910" y="353060"/>
                </a:cubicBezTo>
                <a:cubicBezTo>
                  <a:pt x="208830" y="352425"/>
                  <a:pt x="204385" y="351790"/>
                  <a:pt x="199305" y="350520"/>
                </a:cubicBezTo>
                <a:cubicBezTo>
                  <a:pt x="197400" y="349885"/>
                  <a:pt x="196130" y="349250"/>
                  <a:pt x="194225" y="348615"/>
                </a:cubicBezTo>
                <a:cubicBezTo>
                  <a:pt x="191050" y="347345"/>
                  <a:pt x="187240" y="346710"/>
                  <a:pt x="184065" y="344805"/>
                </a:cubicBezTo>
                <a:cubicBezTo>
                  <a:pt x="182160" y="344170"/>
                  <a:pt x="180255" y="343535"/>
                  <a:pt x="178350" y="342265"/>
                </a:cubicBezTo>
                <a:cubicBezTo>
                  <a:pt x="175175" y="340995"/>
                  <a:pt x="172635" y="339090"/>
                  <a:pt x="169460" y="337820"/>
                </a:cubicBezTo>
                <a:cubicBezTo>
                  <a:pt x="167555" y="336550"/>
                  <a:pt x="165650" y="335915"/>
                  <a:pt x="164380" y="334645"/>
                </a:cubicBezTo>
                <a:cubicBezTo>
                  <a:pt x="161840" y="332740"/>
                  <a:pt x="158665" y="330835"/>
                  <a:pt x="156125" y="328930"/>
                </a:cubicBezTo>
                <a:cubicBezTo>
                  <a:pt x="154855" y="327660"/>
                  <a:pt x="152950" y="326390"/>
                  <a:pt x="151680" y="325120"/>
                </a:cubicBezTo>
                <a:cubicBezTo>
                  <a:pt x="149140" y="322580"/>
                  <a:pt x="145965" y="320040"/>
                  <a:pt x="143425" y="317500"/>
                </a:cubicBezTo>
                <a:cubicBezTo>
                  <a:pt x="142155" y="316230"/>
                  <a:pt x="140885" y="314960"/>
                  <a:pt x="139615" y="313690"/>
                </a:cubicBezTo>
                <a:cubicBezTo>
                  <a:pt x="135805" y="309880"/>
                  <a:pt x="132630" y="305435"/>
                  <a:pt x="129455" y="301625"/>
                </a:cubicBezTo>
                <a:lnTo>
                  <a:pt x="60875" y="285115"/>
                </a:lnTo>
                <a:lnTo>
                  <a:pt x="36745" y="355600"/>
                </a:lnTo>
                <a:cubicBezTo>
                  <a:pt x="52620" y="379730"/>
                  <a:pt x="72305" y="400050"/>
                  <a:pt x="95800" y="417195"/>
                </a:cubicBezTo>
                <a:cubicBezTo>
                  <a:pt x="119930" y="434975"/>
                  <a:pt x="147235" y="447040"/>
                  <a:pt x="176445" y="454025"/>
                </a:cubicBezTo>
                <a:cubicBezTo>
                  <a:pt x="184700" y="455930"/>
                  <a:pt x="192955" y="457200"/>
                  <a:pt x="201210" y="458470"/>
                </a:cubicBezTo>
                <a:cubicBezTo>
                  <a:pt x="203750" y="459105"/>
                  <a:pt x="206925" y="459105"/>
                  <a:pt x="209465" y="459105"/>
                </a:cubicBezTo>
                <a:cubicBezTo>
                  <a:pt x="215180" y="459740"/>
                  <a:pt x="220895" y="459740"/>
                  <a:pt x="226610" y="460375"/>
                </a:cubicBezTo>
                <a:cubicBezTo>
                  <a:pt x="231055" y="460375"/>
                  <a:pt x="235500" y="460375"/>
                  <a:pt x="239945" y="460375"/>
                </a:cubicBezTo>
                <a:cubicBezTo>
                  <a:pt x="242485" y="460375"/>
                  <a:pt x="244390" y="460375"/>
                  <a:pt x="246930" y="460375"/>
                </a:cubicBezTo>
                <a:cubicBezTo>
                  <a:pt x="253915" y="459740"/>
                  <a:pt x="260900" y="459105"/>
                  <a:pt x="267885" y="457835"/>
                </a:cubicBezTo>
                <a:cubicBezTo>
                  <a:pt x="298365" y="452755"/>
                  <a:pt x="327575" y="441960"/>
                  <a:pt x="353610" y="425450"/>
                </a:cubicBezTo>
                <a:cubicBezTo>
                  <a:pt x="377740" y="410210"/>
                  <a:pt x="398695" y="391160"/>
                  <a:pt x="415205" y="367665"/>
                </a:cubicBezTo>
                <a:lnTo>
                  <a:pt x="368850" y="377190"/>
                </a:lnTo>
                <a:close/>
                <a:moveTo>
                  <a:pt x="458385" y="192405"/>
                </a:moveTo>
                <a:cubicBezTo>
                  <a:pt x="453305" y="161925"/>
                  <a:pt x="442510" y="132715"/>
                  <a:pt x="426000" y="106680"/>
                </a:cubicBezTo>
                <a:cubicBezTo>
                  <a:pt x="410125" y="81280"/>
                  <a:pt x="389805" y="59690"/>
                  <a:pt x="365040" y="42545"/>
                </a:cubicBezTo>
                <a:cubicBezTo>
                  <a:pt x="340910" y="25400"/>
                  <a:pt x="313605" y="12700"/>
                  <a:pt x="284395" y="5715"/>
                </a:cubicBezTo>
                <a:cubicBezTo>
                  <a:pt x="275505" y="3810"/>
                  <a:pt x="267250" y="1905"/>
                  <a:pt x="258360" y="1270"/>
                </a:cubicBezTo>
                <a:cubicBezTo>
                  <a:pt x="257725" y="1270"/>
                  <a:pt x="257725" y="1270"/>
                  <a:pt x="257090" y="1270"/>
                </a:cubicBezTo>
                <a:cubicBezTo>
                  <a:pt x="257090" y="1270"/>
                  <a:pt x="257090" y="1270"/>
                  <a:pt x="257090" y="1270"/>
                </a:cubicBezTo>
                <a:lnTo>
                  <a:pt x="288205" y="37465"/>
                </a:lnTo>
                <a:lnTo>
                  <a:pt x="305350" y="57150"/>
                </a:lnTo>
                <a:lnTo>
                  <a:pt x="287570" y="76200"/>
                </a:lnTo>
                <a:lnTo>
                  <a:pt x="255820" y="109855"/>
                </a:lnTo>
                <a:cubicBezTo>
                  <a:pt x="304715" y="120015"/>
                  <a:pt x="344085" y="158750"/>
                  <a:pt x="352975" y="210820"/>
                </a:cubicBezTo>
                <a:cubicBezTo>
                  <a:pt x="356785" y="236220"/>
                  <a:pt x="352975" y="260985"/>
                  <a:pt x="343450" y="282575"/>
                </a:cubicBezTo>
                <a:lnTo>
                  <a:pt x="363135" y="349885"/>
                </a:lnTo>
                <a:lnTo>
                  <a:pt x="436160" y="335280"/>
                </a:lnTo>
                <a:cubicBezTo>
                  <a:pt x="444415" y="319405"/>
                  <a:pt x="450765" y="302260"/>
                  <a:pt x="454575" y="285115"/>
                </a:cubicBezTo>
                <a:cubicBezTo>
                  <a:pt x="462195" y="254000"/>
                  <a:pt x="463465" y="223520"/>
                  <a:pt x="458385" y="192405"/>
                </a:cubicBezTo>
                <a:close/>
              </a:path>
            </a:pathLst>
          </a:custGeom>
          <a:solidFill>
            <a:schemeClr val="accent1"/>
          </a:solidFill>
          <a:ln w="6350" cap="flat">
            <a:noFill/>
            <a:prstDash val="solid"/>
            <a:miter/>
          </a:ln>
        </p:spPr>
        <p:txBody>
          <a:bodyPr rtlCol="0" anchor="ctr"/>
          <a:lstStyle/>
          <a:p>
            <a:endParaRPr lang="en-US"/>
          </a:p>
        </p:txBody>
      </p:sp>
      <p:sp>
        <p:nvSpPr>
          <p:cNvPr id="27" name="Freeform 22">
            <a:extLst>
              <a:ext uri="{FF2B5EF4-FFF2-40B4-BE49-F238E27FC236}">
                <a16:creationId xmlns:a16="http://schemas.microsoft.com/office/drawing/2014/main" id="{0EEC4800-95D2-CA08-8CF3-166690DAFA4D}"/>
              </a:ext>
            </a:extLst>
          </p:cNvPr>
          <p:cNvSpPr/>
          <p:nvPr/>
        </p:nvSpPr>
        <p:spPr>
          <a:xfrm>
            <a:off x="7853454" y="3254040"/>
            <a:ext cx="867310" cy="434340"/>
          </a:xfrm>
          <a:custGeom>
            <a:avLst/>
            <a:gdLst>
              <a:gd name="connsiteX0" fmla="*/ 598525 w 825173"/>
              <a:gd name="connsiteY0" fmla="*/ 408940 h 434340"/>
              <a:gd name="connsiteX1" fmla="*/ 561059 w 825173"/>
              <a:gd name="connsiteY1" fmla="*/ 421640 h 434340"/>
              <a:gd name="connsiteX2" fmla="*/ 423899 w 825173"/>
              <a:gd name="connsiteY2" fmla="*/ 434340 h 434340"/>
              <a:gd name="connsiteX3" fmla="*/ 286739 w 825173"/>
              <a:gd name="connsiteY3" fmla="*/ 421640 h 434340"/>
              <a:gd name="connsiteX4" fmla="*/ 249274 w 825173"/>
              <a:gd name="connsiteY4" fmla="*/ 408940 h 434340"/>
              <a:gd name="connsiteX5" fmla="*/ 233399 w 825173"/>
              <a:gd name="connsiteY5" fmla="*/ 342900 h 434340"/>
              <a:gd name="connsiteX6" fmla="*/ 310870 w 825173"/>
              <a:gd name="connsiteY6" fmla="*/ 292100 h 434340"/>
              <a:gd name="connsiteX7" fmla="*/ 349604 w 825173"/>
              <a:gd name="connsiteY7" fmla="*/ 276225 h 434340"/>
              <a:gd name="connsiteX8" fmla="*/ 362939 w 825173"/>
              <a:gd name="connsiteY8" fmla="*/ 224155 h 434340"/>
              <a:gd name="connsiteX9" fmla="*/ 314679 w 825173"/>
              <a:gd name="connsiteY9" fmla="*/ 94615 h 434340"/>
              <a:gd name="connsiteX10" fmla="*/ 394689 w 825173"/>
              <a:gd name="connsiteY10" fmla="*/ 3810 h 434340"/>
              <a:gd name="connsiteX11" fmla="*/ 424534 w 825173"/>
              <a:gd name="connsiteY11" fmla="*/ 0 h 434340"/>
              <a:gd name="connsiteX12" fmla="*/ 454379 w 825173"/>
              <a:gd name="connsiteY12" fmla="*/ 3810 h 434340"/>
              <a:gd name="connsiteX13" fmla="*/ 534389 w 825173"/>
              <a:gd name="connsiteY13" fmla="*/ 94615 h 434340"/>
              <a:gd name="connsiteX14" fmla="*/ 486129 w 825173"/>
              <a:gd name="connsiteY14" fmla="*/ 224155 h 434340"/>
              <a:gd name="connsiteX15" fmla="*/ 499464 w 825173"/>
              <a:gd name="connsiteY15" fmla="*/ 276225 h 434340"/>
              <a:gd name="connsiteX16" fmla="*/ 538200 w 825173"/>
              <a:gd name="connsiteY16" fmla="*/ 292100 h 434340"/>
              <a:gd name="connsiteX17" fmla="*/ 615670 w 825173"/>
              <a:gd name="connsiteY17" fmla="*/ 342900 h 434340"/>
              <a:gd name="connsiteX18" fmla="*/ 598525 w 825173"/>
              <a:gd name="connsiteY18" fmla="*/ 408940 h 434340"/>
              <a:gd name="connsiteX19" fmla="*/ 817600 w 825173"/>
              <a:gd name="connsiteY19" fmla="*/ 370840 h 434340"/>
              <a:gd name="connsiteX20" fmla="*/ 763625 w 825173"/>
              <a:gd name="connsiteY20" fmla="*/ 335280 h 434340"/>
              <a:gd name="connsiteX21" fmla="*/ 736954 w 825173"/>
              <a:gd name="connsiteY21" fmla="*/ 324485 h 434340"/>
              <a:gd name="connsiteX22" fmla="*/ 728064 w 825173"/>
              <a:gd name="connsiteY22" fmla="*/ 288290 h 434340"/>
              <a:gd name="connsiteX23" fmla="*/ 761720 w 825173"/>
              <a:gd name="connsiteY23" fmla="*/ 198120 h 434340"/>
              <a:gd name="connsiteX24" fmla="*/ 705839 w 825173"/>
              <a:gd name="connsiteY24" fmla="*/ 134620 h 434340"/>
              <a:gd name="connsiteX25" fmla="*/ 684884 w 825173"/>
              <a:gd name="connsiteY25" fmla="*/ 132080 h 434340"/>
              <a:gd name="connsiteX26" fmla="*/ 663929 w 825173"/>
              <a:gd name="connsiteY26" fmla="*/ 134620 h 434340"/>
              <a:gd name="connsiteX27" fmla="*/ 608050 w 825173"/>
              <a:gd name="connsiteY27" fmla="*/ 198120 h 434340"/>
              <a:gd name="connsiteX28" fmla="*/ 641704 w 825173"/>
              <a:gd name="connsiteY28" fmla="*/ 288290 h 434340"/>
              <a:gd name="connsiteX29" fmla="*/ 632814 w 825173"/>
              <a:gd name="connsiteY29" fmla="*/ 324485 h 434340"/>
              <a:gd name="connsiteX30" fmla="*/ 630909 w 825173"/>
              <a:gd name="connsiteY30" fmla="*/ 325120 h 434340"/>
              <a:gd name="connsiteX31" fmla="*/ 638529 w 825173"/>
              <a:gd name="connsiteY31" fmla="*/ 332105 h 434340"/>
              <a:gd name="connsiteX32" fmla="*/ 652500 w 825173"/>
              <a:gd name="connsiteY32" fmla="*/ 379730 h 434340"/>
              <a:gd name="connsiteX33" fmla="*/ 618209 w 825173"/>
              <a:gd name="connsiteY33" fmla="*/ 422275 h 434340"/>
              <a:gd name="connsiteX34" fmla="*/ 603604 w 825173"/>
              <a:gd name="connsiteY34" fmla="*/ 428625 h 434340"/>
              <a:gd name="connsiteX35" fmla="*/ 685520 w 825173"/>
              <a:gd name="connsiteY35" fmla="*/ 434340 h 434340"/>
              <a:gd name="connsiteX36" fmla="*/ 780770 w 825173"/>
              <a:gd name="connsiteY36" fmla="*/ 425450 h 434340"/>
              <a:gd name="connsiteX37" fmla="*/ 806804 w 825173"/>
              <a:gd name="connsiteY37" fmla="*/ 416560 h 434340"/>
              <a:gd name="connsiteX38" fmla="*/ 817600 w 825173"/>
              <a:gd name="connsiteY38" fmla="*/ 370840 h 434340"/>
              <a:gd name="connsiteX39" fmla="*/ 192124 w 825173"/>
              <a:gd name="connsiteY39" fmla="*/ 379730 h 434340"/>
              <a:gd name="connsiteX40" fmla="*/ 209270 w 825173"/>
              <a:gd name="connsiteY40" fmla="*/ 332105 h 434340"/>
              <a:gd name="connsiteX41" fmla="*/ 226414 w 825173"/>
              <a:gd name="connsiteY41" fmla="*/ 316230 h 434340"/>
              <a:gd name="connsiteX42" fmla="*/ 215620 w 825173"/>
              <a:gd name="connsiteY42" fmla="*/ 311785 h 434340"/>
              <a:gd name="connsiteX43" fmla="*/ 205459 w 825173"/>
              <a:gd name="connsiteY43" fmla="*/ 271780 h 434340"/>
              <a:gd name="connsiteX44" fmla="*/ 242289 w 825173"/>
              <a:gd name="connsiteY44" fmla="*/ 172085 h 434340"/>
              <a:gd name="connsiteX45" fmla="*/ 180695 w 825173"/>
              <a:gd name="connsiteY45" fmla="*/ 102235 h 434340"/>
              <a:gd name="connsiteX46" fmla="*/ 157834 w 825173"/>
              <a:gd name="connsiteY46" fmla="*/ 99060 h 434340"/>
              <a:gd name="connsiteX47" fmla="*/ 134974 w 825173"/>
              <a:gd name="connsiteY47" fmla="*/ 102235 h 434340"/>
              <a:gd name="connsiteX48" fmla="*/ 73379 w 825173"/>
              <a:gd name="connsiteY48" fmla="*/ 172085 h 434340"/>
              <a:gd name="connsiteX49" fmla="*/ 110209 w 825173"/>
              <a:gd name="connsiteY49" fmla="*/ 271780 h 434340"/>
              <a:gd name="connsiteX50" fmla="*/ 100049 w 825173"/>
              <a:gd name="connsiteY50" fmla="*/ 311785 h 434340"/>
              <a:gd name="connsiteX51" fmla="*/ 70204 w 825173"/>
              <a:gd name="connsiteY51" fmla="*/ 323850 h 434340"/>
              <a:gd name="connsiteX52" fmla="*/ 10514 w 825173"/>
              <a:gd name="connsiteY52" fmla="*/ 363220 h 434340"/>
              <a:gd name="connsiteX53" fmla="*/ 22579 w 825173"/>
              <a:gd name="connsiteY53" fmla="*/ 414020 h 434340"/>
              <a:gd name="connsiteX54" fmla="*/ 51789 w 825173"/>
              <a:gd name="connsiteY54" fmla="*/ 424180 h 434340"/>
              <a:gd name="connsiteX55" fmla="*/ 157834 w 825173"/>
              <a:gd name="connsiteY55" fmla="*/ 433705 h 434340"/>
              <a:gd name="connsiteX56" fmla="*/ 244195 w 825173"/>
              <a:gd name="connsiteY56" fmla="*/ 427990 h 434340"/>
              <a:gd name="connsiteX57" fmla="*/ 228954 w 825173"/>
              <a:gd name="connsiteY57" fmla="*/ 421640 h 434340"/>
              <a:gd name="connsiteX58" fmla="*/ 192124 w 825173"/>
              <a:gd name="connsiteY58" fmla="*/ 379730 h 434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825173" h="434340">
                <a:moveTo>
                  <a:pt x="598525" y="408940"/>
                </a:moveTo>
                <a:cubicBezTo>
                  <a:pt x="586459" y="414655"/>
                  <a:pt x="573759" y="418465"/>
                  <a:pt x="561059" y="421640"/>
                </a:cubicBezTo>
                <a:cubicBezTo>
                  <a:pt x="519149" y="431800"/>
                  <a:pt x="476604" y="433070"/>
                  <a:pt x="423899" y="434340"/>
                </a:cubicBezTo>
                <a:cubicBezTo>
                  <a:pt x="370559" y="433070"/>
                  <a:pt x="328014" y="431800"/>
                  <a:pt x="286739" y="421640"/>
                </a:cubicBezTo>
                <a:cubicBezTo>
                  <a:pt x="274039" y="418465"/>
                  <a:pt x="260704" y="414655"/>
                  <a:pt x="249274" y="408940"/>
                </a:cubicBezTo>
                <a:cubicBezTo>
                  <a:pt x="213714" y="391795"/>
                  <a:pt x="213079" y="362585"/>
                  <a:pt x="233399" y="342900"/>
                </a:cubicBezTo>
                <a:cubicBezTo>
                  <a:pt x="255624" y="320675"/>
                  <a:pt x="282295" y="305435"/>
                  <a:pt x="310870" y="292100"/>
                </a:cubicBezTo>
                <a:cubicBezTo>
                  <a:pt x="323570" y="286385"/>
                  <a:pt x="336270" y="281305"/>
                  <a:pt x="349604" y="276225"/>
                </a:cubicBezTo>
                <a:cubicBezTo>
                  <a:pt x="373734" y="266700"/>
                  <a:pt x="380720" y="242570"/>
                  <a:pt x="362939" y="224155"/>
                </a:cubicBezTo>
                <a:cubicBezTo>
                  <a:pt x="326745" y="187325"/>
                  <a:pt x="312774" y="143510"/>
                  <a:pt x="314679" y="94615"/>
                </a:cubicBezTo>
                <a:cubicBezTo>
                  <a:pt x="316584" y="43180"/>
                  <a:pt x="347064" y="15240"/>
                  <a:pt x="394689" y="3810"/>
                </a:cubicBezTo>
                <a:cubicBezTo>
                  <a:pt x="404849" y="1270"/>
                  <a:pt x="415009" y="0"/>
                  <a:pt x="424534" y="0"/>
                </a:cubicBezTo>
                <a:cubicBezTo>
                  <a:pt x="434059" y="0"/>
                  <a:pt x="444220" y="1270"/>
                  <a:pt x="454379" y="3810"/>
                </a:cubicBezTo>
                <a:cubicBezTo>
                  <a:pt x="502004" y="15240"/>
                  <a:pt x="532484" y="43180"/>
                  <a:pt x="534389" y="94615"/>
                </a:cubicBezTo>
                <a:cubicBezTo>
                  <a:pt x="536295" y="143510"/>
                  <a:pt x="522324" y="188595"/>
                  <a:pt x="486129" y="224155"/>
                </a:cubicBezTo>
                <a:cubicBezTo>
                  <a:pt x="467714" y="241935"/>
                  <a:pt x="475334" y="266700"/>
                  <a:pt x="499464" y="276225"/>
                </a:cubicBezTo>
                <a:cubicBezTo>
                  <a:pt x="512164" y="281305"/>
                  <a:pt x="525500" y="286385"/>
                  <a:pt x="538200" y="292100"/>
                </a:cubicBezTo>
                <a:cubicBezTo>
                  <a:pt x="566775" y="305435"/>
                  <a:pt x="593445" y="320675"/>
                  <a:pt x="615670" y="342900"/>
                </a:cubicBezTo>
                <a:cubicBezTo>
                  <a:pt x="628370" y="356235"/>
                  <a:pt x="634720" y="391795"/>
                  <a:pt x="598525" y="408940"/>
                </a:cubicBezTo>
                <a:close/>
                <a:moveTo>
                  <a:pt x="817600" y="370840"/>
                </a:moveTo>
                <a:cubicBezTo>
                  <a:pt x="802359" y="355600"/>
                  <a:pt x="783309" y="344805"/>
                  <a:pt x="763625" y="335280"/>
                </a:cubicBezTo>
                <a:cubicBezTo>
                  <a:pt x="754734" y="331470"/>
                  <a:pt x="745845" y="327660"/>
                  <a:pt x="736954" y="324485"/>
                </a:cubicBezTo>
                <a:cubicBezTo>
                  <a:pt x="720445" y="318135"/>
                  <a:pt x="715364" y="300990"/>
                  <a:pt x="728064" y="288290"/>
                </a:cubicBezTo>
                <a:cubicBezTo>
                  <a:pt x="753464" y="263525"/>
                  <a:pt x="762989" y="232410"/>
                  <a:pt x="761720" y="198120"/>
                </a:cubicBezTo>
                <a:cubicBezTo>
                  <a:pt x="760450" y="161925"/>
                  <a:pt x="739495" y="142875"/>
                  <a:pt x="705839" y="134620"/>
                </a:cubicBezTo>
                <a:cubicBezTo>
                  <a:pt x="698854" y="132715"/>
                  <a:pt x="691870" y="132080"/>
                  <a:pt x="684884" y="132080"/>
                </a:cubicBezTo>
                <a:cubicBezTo>
                  <a:pt x="677900" y="132080"/>
                  <a:pt x="670914" y="132715"/>
                  <a:pt x="663929" y="134620"/>
                </a:cubicBezTo>
                <a:cubicBezTo>
                  <a:pt x="630909" y="142875"/>
                  <a:pt x="609954" y="161925"/>
                  <a:pt x="608050" y="198120"/>
                </a:cubicBezTo>
                <a:cubicBezTo>
                  <a:pt x="606779" y="232410"/>
                  <a:pt x="616304" y="262890"/>
                  <a:pt x="641704" y="288290"/>
                </a:cubicBezTo>
                <a:cubicBezTo>
                  <a:pt x="654404" y="300990"/>
                  <a:pt x="649325" y="318135"/>
                  <a:pt x="632814" y="324485"/>
                </a:cubicBezTo>
                <a:cubicBezTo>
                  <a:pt x="632179" y="324485"/>
                  <a:pt x="631545" y="325120"/>
                  <a:pt x="630909" y="325120"/>
                </a:cubicBezTo>
                <a:cubicBezTo>
                  <a:pt x="633450" y="327660"/>
                  <a:pt x="635989" y="329565"/>
                  <a:pt x="638529" y="332105"/>
                </a:cubicBezTo>
                <a:cubicBezTo>
                  <a:pt x="649959" y="343535"/>
                  <a:pt x="655675" y="362585"/>
                  <a:pt x="652500" y="379730"/>
                </a:cubicBezTo>
                <a:cubicBezTo>
                  <a:pt x="649325" y="398145"/>
                  <a:pt x="637259" y="412750"/>
                  <a:pt x="618209" y="422275"/>
                </a:cubicBezTo>
                <a:cubicBezTo>
                  <a:pt x="613764" y="424815"/>
                  <a:pt x="608684" y="426720"/>
                  <a:pt x="603604" y="428625"/>
                </a:cubicBezTo>
                <a:cubicBezTo>
                  <a:pt x="628370" y="433070"/>
                  <a:pt x="654404" y="433705"/>
                  <a:pt x="685520" y="434340"/>
                </a:cubicBezTo>
                <a:cubicBezTo>
                  <a:pt x="722350" y="433705"/>
                  <a:pt x="752195" y="432435"/>
                  <a:pt x="780770" y="425450"/>
                </a:cubicBezTo>
                <a:cubicBezTo>
                  <a:pt x="789659" y="423545"/>
                  <a:pt x="798550" y="420370"/>
                  <a:pt x="806804" y="416560"/>
                </a:cubicBezTo>
                <a:cubicBezTo>
                  <a:pt x="831570" y="405130"/>
                  <a:pt x="827125" y="380365"/>
                  <a:pt x="817600" y="370840"/>
                </a:cubicBezTo>
                <a:close/>
                <a:moveTo>
                  <a:pt x="192124" y="379730"/>
                </a:moveTo>
                <a:cubicBezTo>
                  <a:pt x="189584" y="363220"/>
                  <a:pt x="195299" y="346075"/>
                  <a:pt x="209270" y="332105"/>
                </a:cubicBezTo>
                <a:cubicBezTo>
                  <a:pt x="214984" y="326390"/>
                  <a:pt x="220699" y="321310"/>
                  <a:pt x="226414" y="316230"/>
                </a:cubicBezTo>
                <a:cubicBezTo>
                  <a:pt x="222604" y="314960"/>
                  <a:pt x="219429" y="313690"/>
                  <a:pt x="215620" y="311785"/>
                </a:cubicBezTo>
                <a:cubicBezTo>
                  <a:pt x="197204" y="304800"/>
                  <a:pt x="191489" y="285750"/>
                  <a:pt x="205459" y="271780"/>
                </a:cubicBezTo>
                <a:cubicBezTo>
                  <a:pt x="233399" y="243840"/>
                  <a:pt x="244195" y="209550"/>
                  <a:pt x="242289" y="172085"/>
                </a:cubicBezTo>
                <a:cubicBezTo>
                  <a:pt x="241020" y="132080"/>
                  <a:pt x="217524" y="111125"/>
                  <a:pt x="180695" y="102235"/>
                </a:cubicBezTo>
                <a:cubicBezTo>
                  <a:pt x="173074" y="100330"/>
                  <a:pt x="164820" y="99060"/>
                  <a:pt x="157834" y="99060"/>
                </a:cubicBezTo>
                <a:cubicBezTo>
                  <a:pt x="150214" y="99060"/>
                  <a:pt x="142595" y="100330"/>
                  <a:pt x="134974" y="102235"/>
                </a:cubicBezTo>
                <a:cubicBezTo>
                  <a:pt x="98145" y="111125"/>
                  <a:pt x="74649" y="132715"/>
                  <a:pt x="73379" y="172085"/>
                </a:cubicBezTo>
                <a:cubicBezTo>
                  <a:pt x="72109" y="210185"/>
                  <a:pt x="82270" y="243840"/>
                  <a:pt x="110209" y="271780"/>
                </a:cubicBezTo>
                <a:cubicBezTo>
                  <a:pt x="124179" y="285750"/>
                  <a:pt x="118464" y="304800"/>
                  <a:pt x="100049" y="311785"/>
                </a:cubicBezTo>
                <a:cubicBezTo>
                  <a:pt x="89889" y="315595"/>
                  <a:pt x="79729" y="319405"/>
                  <a:pt x="70204" y="323850"/>
                </a:cubicBezTo>
                <a:cubicBezTo>
                  <a:pt x="47979" y="334010"/>
                  <a:pt x="27659" y="346075"/>
                  <a:pt x="10514" y="363220"/>
                </a:cubicBezTo>
                <a:cubicBezTo>
                  <a:pt x="-5361" y="379095"/>
                  <a:pt x="-4726" y="401320"/>
                  <a:pt x="22579" y="414020"/>
                </a:cubicBezTo>
                <a:cubicBezTo>
                  <a:pt x="31470" y="418465"/>
                  <a:pt x="41629" y="421640"/>
                  <a:pt x="51789" y="424180"/>
                </a:cubicBezTo>
                <a:cubicBezTo>
                  <a:pt x="83539" y="431800"/>
                  <a:pt x="116559" y="433070"/>
                  <a:pt x="157834" y="433705"/>
                </a:cubicBezTo>
                <a:cubicBezTo>
                  <a:pt x="190854" y="433070"/>
                  <a:pt x="218159" y="431800"/>
                  <a:pt x="244195" y="427990"/>
                </a:cubicBezTo>
                <a:cubicBezTo>
                  <a:pt x="239114" y="426085"/>
                  <a:pt x="234034" y="424180"/>
                  <a:pt x="228954" y="421640"/>
                </a:cubicBezTo>
                <a:cubicBezTo>
                  <a:pt x="208634" y="412115"/>
                  <a:pt x="195299" y="397510"/>
                  <a:pt x="192124" y="379730"/>
                </a:cubicBezTo>
                <a:close/>
              </a:path>
            </a:pathLst>
          </a:custGeom>
          <a:solidFill>
            <a:schemeClr val="accent1"/>
          </a:solidFill>
          <a:ln w="6350" cap="flat">
            <a:noFill/>
            <a:prstDash val="solid"/>
            <a:miter/>
          </a:ln>
        </p:spPr>
        <p:txBody>
          <a:bodyPr rtlCol="0" anchor="ctr"/>
          <a:lstStyle/>
          <a:p>
            <a:endParaRPr lang="en-US"/>
          </a:p>
        </p:txBody>
      </p:sp>
      <p:sp>
        <p:nvSpPr>
          <p:cNvPr id="28" name="Text Placeholder 12">
            <a:extLst>
              <a:ext uri="{FF2B5EF4-FFF2-40B4-BE49-F238E27FC236}">
                <a16:creationId xmlns:a16="http://schemas.microsoft.com/office/drawing/2014/main" id="{B52801F4-6BBD-6C7D-DC74-09158A5FB005}"/>
              </a:ext>
            </a:extLst>
          </p:cNvPr>
          <p:cNvSpPr txBox="1">
            <a:spLocks/>
          </p:cNvSpPr>
          <p:nvPr/>
        </p:nvSpPr>
        <p:spPr>
          <a:xfrm>
            <a:off x="8699500" y="426550"/>
            <a:ext cx="2400300" cy="83075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i="1" dirty="0">
                <a:solidFill>
                  <a:schemeClr val="bg1"/>
                </a:solidFill>
                <a:latin typeface="Montserrat ExtraBold" pitchFamily="2" charset="77"/>
              </a:rPr>
              <a:t>IMPORTANT INFORMATION</a:t>
            </a:r>
          </a:p>
        </p:txBody>
      </p:sp>
    </p:spTree>
    <p:extLst>
      <p:ext uri="{BB962C8B-B14F-4D97-AF65-F5344CB8AC3E}">
        <p14:creationId xmlns:p14="http://schemas.microsoft.com/office/powerpoint/2010/main" val="2416815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Picture Placeholder 21">
            <a:extLst>
              <a:ext uri="{FF2B5EF4-FFF2-40B4-BE49-F238E27FC236}">
                <a16:creationId xmlns:a16="http://schemas.microsoft.com/office/drawing/2014/main" id="{7A6FE80B-3166-6262-CEDB-6576C72485A8}"/>
              </a:ext>
            </a:extLst>
          </p:cNvPr>
          <p:cNvSpPr>
            <a:spLocks noGrp="1"/>
          </p:cNvSpPr>
          <p:nvPr>
            <p:ph type="pic" sz="quarter" idx="10"/>
          </p:nvPr>
        </p:nvSpPr>
        <p:spPr/>
        <p:txBody>
          <a:bodyPr/>
          <a:lstStyle/>
          <a:p>
            <a:endParaRPr lang="es-CO"/>
          </a:p>
        </p:txBody>
      </p:sp>
      <p:sp>
        <p:nvSpPr>
          <p:cNvPr id="3" name="Elipse 2"/>
          <p:cNvSpPr/>
          <p:nvPr/>
        </p:nvSpPr>
        <p:spPr>
          <a:xfrm>
            <a:off x="3403600" y="533400"/>
            <a:ext cx="1422400" cy="14224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Elipse 3"/>
          <p:cNvSpPr/>
          <p:nvPr/>
        </p:nvSpPr>
        <p:spPr>
          <a:xfrm>
            <a:off x="4279900" y="2641600"/>
            <a:ext cx="1422400" cy="14224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Elipse 4"/>
          <p:cNvSpPr/>
          <p:nvPr/>
        </p:nvSpPr>
        <p:spPr>
          <a:xfrm>
            <a:off x="3479800" y="4749800"/>
            <a:ext cx="1422400" cy="14224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upo 7"/>
          <p:cNvGrpSpPr/>
          <p:nvPr/>
        </p:nvGrpSpPr>
        <p:grpSpPr>
          <a:xfrm>
            <a:off x="5188919" y="533386"/>
            <a:ext cx="4094781" cy="1170739"/>
            <a:chOff x="5290519" y="584186"/>
            <a:chExt cx="4094781" cy="1170739"/>
          </a:xfrm>
        </p:grpSpPr>
        <p:sp>
          <p:nvSpPr>
            <p:cNvPr id="6" name="Text Placeholder 9">
              <a:extLst>
                <a:ext uri="{FF2B5EF4-FFF2-40B4-BE49-F238E27FC236}">
                  <a16:creationId xmlns:a16="http://schemas.microsoft.com/office/drawing/2014/main" id="{CF436F3F-839B-F6DC-3548-6477409D33B4}"/>
                </a:ext>
              </a:extLst>
            </p:cNvPr>
            <p:cNvSpPr txBox="1">
              <a:spLocks/>
            </p:cNvSpPr>
            <p:nvPr/>
          </p:nvSpPr>
          <p:spPr>
            <a:xfrm>
              <a:off x="5290519" y="935693"/>
              <a:ext cx="4094781" cy="8192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solidFill>
                    <a:schemeClr val="tx1">
                      <a:lumMod val="50000"/>
                      <a:lumOff val="50000"/>
                    </a:schemeClr>
                  </a:solidFill>
                </a:rPr>
                <a:t>Lorem ipsum dolor sit </a:t>
              </a:r>
              <a:r>
                <a:rPr lang="en-US" sz="1400" dirty="0" err="1">
                  <a:solidFill>
                    <a:schemeClr val="tx1">
                      <a:lumMod val="50000"/>
                      <a:lumOff val="50000"/>
                    </a:schemeClr>
                  </a:solidFill>
                </a:rPr>
                <a:t>amet</a:t>
              </a:r>
              <a:r>
                <a:rPr lang="en-US" sz="1400" dirty="0">
                  <a:solidFill>
                    <a:schemeClr val="tx1">
                      <a:lumMod val="50000"/>
                      <a:lumOff val="50000"/>
                    </a:schemeClr>
                  </a:solidFill>
                </a:rPr>
                <a:t>, </a:t>
              </a:r>
              <a:r>
                <a:rPr lang="en-US" sz="1400" dirty="0" err="1">
                  <a:solidFill>
                    <a:schemeClr val="tx1">
                      <a:lumMod val="50000"/>
                      <a:lumOff val="50000"/>
                    </a:schemeClr>
                  </a:solidFill>
                </a:rPr>
                <a:t>consectetur</a:t>
              </a:r>
              <a:r>
                <a:rPr lang="en-US" sz="1400" dirty="0">
                  <a:solidFill>
                    <a:schemeClr val="tx1">
                      <a:lumMod val="50000"/>
                      <a:lumOff val="50000"/>
                    </a:schemeClr>
                  </a:solidFill>
                </a:rPr>
                <a:t> </a:t>
              </a:r>
              <a:r>
                <a:rPr lang="en-US" sz="1400" dirty="0" err="1">
                  <a:solidFill>
                    <a:schemeClr val="tx1">
                      <a:lumMod val="50000"/>
                      <a:lumOff val="50000"/>
                    </a:schemeClr>
                  </a:solidFill>
                </a:rPr>
                <a:t>adipiscing</a:t>
              </a:r>
              <a:r>
                <a:rPr lang="en-US" sz="1400" dirty="0">
                  <a:solidFill>
                    <a:schemeClr val="tx1">
                      <a:lumMod val="50000"/>
                      <a:lumOff val="50000"/>
                    </a:schemeClr>
                  </a:solidFill>
                </a:rPr>
                <a:t> </a:t>
              </a:r>
              <a:r>
                <a:rPr lang="en-US" sz="1400" dirty="0" err="1">
                  <a:solidFill>
                    <a:schemeClr val="tx1">
                      <a:lumMod val="50000"/>
                      <a:lumOff val="50000"/>
                    </a:schemeClr>
                  </a:solidFill>
                </a:rPr>
                <a:t>elit</a:t>
              </a:r>
              <a:r>
                <a:rPr lang="en-US" sz="1400" dirty="0">
                  <a:solidFill>
                    <a:schemeClr val="tx1">
                      <a:lumMod val="50000"/>
                      <a:lumOff val="50000"/>
                    </a:schemeClr>
                  </a:solidFill>
                </a:rPr>
                <a:t>. Integer </a:t>
              </a:r>
              <a:r>
                <a:rPr lang="en-US" sz="1400" dirty="0" err="1">
                  <a:solidFill>
                    <a:schemeClr val="tx1">
                      <a:lumMod val="50000"/>
                      <a:lumOff val="50000"/>
                    </a:schemeClr>
                  </a:solidFill>
                </a:rPr>
                <a:t>sollicitudin</a:t>
              </a:r>
              <a:r>
                <a:rPr lang="en-US" sz="1400" dirty="0">
                  <a:solidFill>
                    <a:schemeClr val="tx1">
                      <a:lumMod val="50000"/>
                      <a:lumOff val="50000"/>
                    </a:schemeClr>
                  </a:solidFill>
                </a:rPr>
                <a:t> </a:t>
              </a:r>
              <a:r>
                <a:rPr lang="en-US" sz="1400" dirty="0" err="1">
                  <a:solidFill>
                    <a:schemeClr val="tx1">
                      <a:lumMod val="50000"/>
                      <a:lumOff val="50000"/>
                    </a:schemeClr>
                  </a:solidFill>
                </a:rPr>
                <a:t>urna</a:t>
              </a:r>
              <a:r>
                <a:rPr lang="en-US" sz="1400" dirty="0">
                  <a:solidFill>
                    <a:schemeClr val="tx1">
                      <a:lumMod val="50000"/>
                      <a:lumOff val="50000"/>
                    </a:schemeClr>
                  </a:solidFill>
                </a:rPr>
                <a:t> vitae</a:t>
              </a:r>
            </a:p>
          </p:txBody>
        </p:sp>
        <p:sp>
          <p:nvSpPr>
            <p:cNvPr id="7" name="Text Placeholder 12">
              <a:extLst>
                <a:ext uri="{FF2B5EF4-FFF2-40B4-BE49-F238E27FC236}">
                  <a16:creationId xmlns:a16="http://schemas.microsoft.com/office/drawing/2014/main" id="{4E72C80C-AE31-971F-F23E-C8AC2B2A6BFF}"/>
                </a:ext>
              </a:extLst>
            </p:cNvPr>
            <p:cNvSpPr txBox="1">
              <a:spLocks/>
            </p:cNvSpPr>
            <p:nvPr/>
          </p:nvSpPr>
          <p:spPr>
            <a:xfrm>
              <a:off x="5291898" y="584186"/>
              <a:ext cx="3151636" cy="34231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chemeClr val="tx1">
                      <a:lumMod val="50000"/>
                      <a:lumOff val="50000"/>
                    </a:schemeClr>
                  </a:solidFill>
                  <a:latin typeface="Montserrat ExtraBold" pitchFamily="2" charset="77"/>
                </a:rPr>
                <a:t>Subtitle here</a:t>
              </a:r>
            </a:p>
          </p:txBody>
        </p:sp>
      </p:grpSp>
      <p:grpSp>
        <p:nvGrpSpPr>
          <p:cNvPr id="9" name="Grupo 8"/>
          <p:cNvGrpSpPr/>
          <p:nvPr/>
        </p:nvGrpSpPr>
        <p:grpSpPr>
          <a:xfrm>
            <a:off x="5925519" y="2933686"/>
            <a:ext cx="4094781" cy="1170739"/>
            <a:chOff x="5290519" y="584186"/>
            <a:chExt cx="4094781" cy="1170739"/>
          </a:xfrm>
        </p:grpSpPr>
        <p:sp>
          <p:nvSpPr>
            <p:cNvPr id="10" name="Text Placeholder 9">
              <a:extLst>
                <a:ext uri="{FF2B5EF4-FFF2-40B4-BE49-F238E27FC236}">
                  <a16:creationId xmlns:a16="http://schemas.microsoft.com/office/drawing/2014/main" id="{CF436F3F-839B-F6DC-3548-6477409D33B4}"/>
                </a:ext>
              </a:extLst>
            </p:cNvPr>
            <p:cNvSpPr txBox="1">
              <a:spLocks/>
            </p:cNvSpPr>
            <p:nvPr/>
          </p:nvSpPr>
          <p:spPr>
            <a:xfrm>
              <a:off x="5290519" y="935693"/>
              <a:ext cx="4094781" cy="8192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solidFill>
                    <a:schemeClr val="tx1">
                      <a:lumMod val="50000"/>
                      <a:lumOff val="50000"/>
                    </a:schemeClr>
                  </a:solidFill>
                </a:rPr>
                <a:t>Lorem ipsum dolor sit </a:t>
              </a:r>
              <a:r>
                <a:rPr lang="en-US" sz="1400" dirty="0" err="1">
                  <a:solidFill>
                    <a:schemeClr val="tx1">
                      <a:lumMod val="50000"/>
                      <a:lumOff val="50000"/>
                    </a:schemeClr>
                  </a:solidFill>
                </a:rPr>
                <a:t>amet</a:t>
              </a:r>
              <a:r>
                <a:rPr lang="en-US" sz="1400" dirty="0">
                  <a:solidFill>
                    <a:schemeClr val="tx1">
                      <a:lumMod val="50000"/>
                      <a:lumOff val="50000"/>
                    </a:schemeClr>
                  </a:solidFill>
                </a:rPr>
                <a:t>, </a:t>
              </a:r>
              <a:r>
                <a:rPr lang="en-US" sz="1400" dirty="0" err="1">
                  <a:solidFill>
                    <a:schemeClr val="tx1">
                      <a:lumMod val="50000"/>
                      <a:lumOff val="50000"/>
                    </a:schemeClr>
                  </a:solidFill>
                </a:rPr>
                <a:t>consectetur</a:t>
              </a:r>
              <a:r>
                <a:rPr lang="en-US" sz="1400" dirty="0">
                  <a:solidFill>
                    <a:schemeClr val="tx1">
                      <a:lumMod val="50000"/>
                      <a:lumOff val="50000"/>
                    </a:schemeClr>
                  </a:solidFill>
                </a:rPr>
                <a:t> </a:t>
              </a:r>
              <a:r>
                <a:rPr lang="en-US" sz="1400" dirty="0" err="1">
                  <a:solidFill>
                    <a:schemeClr val="tx1">
                      <a:lumMod val="50000"/>
                      <a:lumOff val="50000"/>
                    </a:schemeClr>
                  </a:solidFill>
                </a:rPr>
                <a:t>adipiscing</a:t>
              </a:r>
              <a:r>
                <a:rPr lang="en-US" sz="1400" dirty="0">
                  <a:solidFill>
                    <a:schemeClr val="tx1">
                      <a:lumMod val="50000"/>
                      <a:lumOff val="50000"/>
                    </a:schemeClr>
                  </a:solidFill>
                </a:rPr>
                <a:t> </a:t>
              </a:r>
              <a:r>
                <a:rPr lang="en-US" sz="1400" dirty="0" err="1">
                  <a:solidFill>
                    <a:schemeClr val="tx1">
                      <a:lumMod val="50000"/>
                      <a:lumOff val="50000"/>
                    </a:schemeClr>
                  </a:solidFill>
                </a:rPr>
                <a:t>elit</a:t>
              </a:r>
              <a:r>
                <a:rPr lang="en-US" sz="1400" dirty="0">
                  <a:solidFill>
                    <a:schemeClr val="tx1">
                      <a:lumMod val="50000"/>
                      <a:lumOff val="50000"/>
                    </a:schemeClr>
                  </a:solidFill>
                </a:rPr>
                <a:t>. Integer </a:t>
              </a:r>
              <a:r>
                <a:rPr lang="en-US" sz="1400" dirty="0" err="1">
                  <a:solidFill>
                    <a:schemeClr val="tx1">
                      <a:lumMod val="50000"/>
                      <a:lumOff val="50000"/>
                    </a:schemeClr>
                  </a:solidFill>
                </a:rPr>
                <a:t>sollicitudin</a:t>
              </a:r>
              <a:r>
                <a:rPr lang="en-US" sz="1400" dirty="0">
                  <a:solidFill>
                    <a:schemeClr val="tx1">
                      <a:lumMod val="50000"/>
                      <a:lumOff val="50000"/>
                    </a:schemeClr>
                  </a:solidFill>
                </a:rPr>
                <a:t> </a:t>
              </a:r>
              <a:r>
                <a:rPr lang="en-US" sz="1400" dirty="0" err="1">
                  <a:solidFill>
                    <a:schemeClr val="tx1">
                      <a:lumMod val="50000"/>
                      <a:lumOff val="50000"/>
                    </a:schemeClr>
                  </a:solidFill>
                </a:rPr>
                <a:t>urna</a:t>
              </a:r>
              <a:r>
                <a:rPr lang="en-US" sz="1400" dirty="0">
                  <a:solidFill>
                    <a:schemeClr val="tx1">
                      <a:lumMod val="50000"/>
                      <a:lumOff val="50000"/>
                    </a:schemeClr>
                  </a:solidFill>
                </a:rPr>
                <a:t> vitae</a:t>
              </a:r>
            </a:p>
          </p:txBody>
        </p:sp>
        <p:sp>
          <p:nvSpPr>
            <p:cNvPr id="11" name="Text Placeholder 12">
              <a:extLst>
                <a:ext uri="{FF2B5EF4-FFF2-40B4-BE49-F238E27FC236}">
                  <a16:creationId xmlns:a16="http://schemas.microsoft.com/office/drawing/2014/main" id="{4E72C80C-AE31-971F-F23E-C8AC2B2A6BFF}"/>
                </a:ext>
              </a:extLst>
            </p:cNvPr>
            <p:cNvSpPr txBox="1">
              <a:spLocks/>
            </p:cNvSpPr>
            <p:nvPr/>
          </p:nvSpPr>
          <p:spPr>
            <a:xfrm>
              <a:off x="5291898" y="584186"/>
              <a:ext cx="3151636" cy="34231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chemeClr val="tx1">
                      <a:lumMod val="50000"/>
                      <a:lumOff val="50000"/>
                    </a:schemeClr>
                  </a:solidFill>
                  <a:latin typeface="Montserrat ExtraBold" pitchFamily="2" charset="77"/>
                </a:rPr>
                <a:t>Subtitle here</a:t>
              </a:r>
            </a:p>
          </p:txBody>
        </p:sp>
      </p:grpSp>
      <p:grpSp>
        <p:nvGrpSpPr>
          <p:cNvPr id="12" name="Grupo 11"/>
          <p:cNvGrpSpPr/>
          <p:nvPr/>
        </p:nvGrpSpPr>
        <p:grpSpPr>
          <a:xfrm>
            <a:off x="5277819" y="5245086"/>
            <a:ext cx="4094781" cy="1170739"/>
            <a:chOff x="5290519" y="584186"/>
            <a:chExt cx="4094781" cy="1170739"/>
          </a:xfrm>
        </p:grpSpPr>
        <p:sp>
          <p:nvSpPr>
            <p:cNvPr id="13" name="Text Placeholder 9">
              <a:extLst>
                <a:ext uri="{FF2B5EF4-FFF2-40B4-BE49-F238E27FC236}">
                  <a16:creationId xmlns:a16="http://schemas.microsoft.com/office/drawing/2014/main" id="{CF436F3F-839B-F6DC-3548-6477409D33B4}"/>
                </a:ext>
              </a:extLst>
            </p:cNvPr>
            <p:cNvSpPr txBox="1">
              <a:spLocks/>
            </p:cNvSpPr>
            <p:nvPr/>
          </p:nvSpPr>
          <p:spPr>
            <a:xfrm>
              <a:off x="5290519" y="935693"/>
              <a:ext cx="4094781" cy="8192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solidFill>
                    <a:schemeClr val="tx1">
                      <a:lumMod val="50000"/>
                      <a:lumOff val="50000"/>
                    </a:schemeClr>
                  </a:solidFill>
                </a:rPr>
                <a:t>Lorem ipsum dolor sit </a:t>
              </a:r>
              <a:r>
                <a:rPr lang="en-US" sz="1400" dirty="0" err="1">
                  <a:solidFill>
                    <a:schemeClr val="tx1">
                      <a:lumMod val="50000"/>
                      <a:lumOff val="50000"/>
                    </a:schemeClr>
                  </a:solidFill>
                </a:rPr>
                <a:t>amet</a:t>
              </a:r>
              <a:r>
                <a:rPr lang="en-US" sz="1400" dirty="0">
                  <a:solidFill>
                    <a:schemeClr val="tx1">
                      <a:lumMod val="50000"/>
                      <a:lumOff val="50000"/>
                    </a:schemeClr>
                  </a:solidFill>
                </a:rPr>
                <a:t>, </a:t>
              </a:r>
              <a:r>
                <a:rPr lang="en-US" sz="1400" dirty="0" err="1">
                  <a:solidFill>
                    <a:schemeClr val="tx1">
                      <a:lumMod val="50000"/>
                      <a:lumOff val="50000"/>
                    </a:schemeClr>
                  </a:solidFill>
                </a:rPr>
                <a:t>consectetur</a:t>
              </a:r>
              <a:r>
                <a:rPr lang="en-US" sz="1400" dirty="0">
                  <a:solidFill>
                    <a:schemeClr val="tx1">
                      <a:lumMod val="50000"/>
                      <a:lumOff val="50000"/>
                    </a:schemeClr>
                  </a:solidFill>
                </a:rPr>
                <a:t> </a:t>
              </a:r>
              <a:r>
                <a:rPr lang="en-US" sz="1400" dirty="0" err="1">
                  <a:solidFill>
                    <a:schemeClr val="tx1">
                      <a:lumMod val="50000"/>
                      <a:lumOff val="50000"/>
                    </a:schemeClr>
                  </a:solidFill>
                </a:rPr>
                <a:t>adipiscing</a:t>
              </a:r>
              <a:r>
                <a:rPr lang="en-US" sz="1400" dirty="0">
                  <a:solidFill>
                    <a:schemeClr val="tx1">
                      <a:lumMod val="50000"/>
                      <a:lumOff val="50000"/>
                    </a:schemeClr>
                  </a:solidFill>
                </a:rPr>
                <a:t> </a:t>
              </a:r>
              <a:r>
                <a:rPr lang="en-US" sz="1400" dirty="0" err="1">
                  <a:solidFill>
                    <a:schemeClr val="tx1">
                      <a:lumMod val="50000"/>
                      <a:lumOff val="50000"/>
                    </a:schemeClr>
                  </a:solidFill>
                </a:rPr>
                <a:t>elit</a:t>
              </a:r>
              <a:r>
                <a:rPr lang="en-US" sz="1400" dirty="0">
                  <a:solidFill>
                    <a:schemeClr val="tx1">
                      <a:lumMod val="50000"/>
                      <a:lumOff val="50000"/>
                    </a:schemeClr>
                  </a:solidFill>
                </a:rPr>
                <a:t>. Integer </a:t>
              </a:r>
              <a:r>
                <a:rPr lang="en-US" sz="1400" dirty="0" err="1">
                  <a:solidFill>
                    <a:schemeClr val="tx1">
                      <a:lumMod val="50000"/>
                      <a:lumOff val="50000"/>
                    </a:schemeClr>
                  </a:solidFill>
                </a:rPr>
                <a:t>sollicitudin</a:t>
              </a:r>
              <a:r>
                <a:rPr lang="en-US" sz="1400" dirty="0">
                  <a:solidFill>
                    <a:schemeClr val="tx1">
                      <a:lumMod val="50000"/>
                      <a:lumOff val="50000"/>
                    </a:schemeClr>
                  </a:solidFill>
                </a:rPr>
                <a:t> </a:t>
              </a:r>
              <a:r>
                <a:rPr lang="en-US" sz="1400" dirty="0" err="1">
                  <a:solidFill>
                    <a:schemeClr val="tx1">
                      <a:lumMod val="50000"/>
                      <a:lumOff val="50000"/>
                    </a:schemeClr>
                  </a:solidFill>
                </a:rPr>
                <a:t>urna</a:t>
              </a:r>
              <a:r>
                <a:rPr lang="en-US" sz="1400" dirty="0">
                  <a:solidFill>
                    <a:schemeClr val="tx1">
                      <a:lumMod val="50000"/>
                      <a:lumOff val="50000"/>
                    </a:schemeClr>
                  </a:solidFill>
                </a:rPr>
                <a:t> vitae</a:t>
              </a:r>
            </a:p>
          </p:txBody>
        </p:sp>
        <p:sp>
          <p:nvSpPr>
            <p:cNvPr id="14" name="Text Placeholder 12">
              <a:extLst>
                <a:ext uri="{FF2B5EF4-FFF2-40B4-BE49-F238E27FC236}">
                  <a16:creationId xmlns:a16="http://schemas.microsoft.com/office/drawing/2014/main" id="{4E72C80C-AE31-971F-F23E-C8AC2B2A6BFF}"/>
                </a:ext>
              </a:extLst>
            </p:cNvPr>
            <p:cNvSpPr txBox="1">
              <a:spLocks/>
            </p:cNvSpPr>
            <p:nvPr/>
          </p:nvSpPr>
          <p:spPr>
            <a:xfrm>
              <a:off x="5291898" y="584186"/>
              <a:ext cx="3151636" cy="34231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chemeClr val="tx1">
                      <a:lumMod val="50000"/>
                      <a:lumOff val="50000"/>
                    </a:schemeClr>
                  </a:solidFill>
                  <a:latin typeface="Montserrat ExtraBold" pitchFamily="2" charset="77"/>
                </a:rPr>
                <a:t>Subtitle here</a:t>
              </a:r>
            </a:p>
          </p:txBody>
        </p:sp>
      </p:grpSp>
      <p:sp>
        <p:nvSpPr>
          <p:cNvPr id="15" name="Freeform 25">
            <a:extLst>
              <a:ext uri="{FF2B5EF4-FFF2-40B4-BE49-F238E27FC236}">
                <a16:creationId xmlns:a16="http://schemas.microsoft.com/office/drawing/2014/main" id="{9C27A96A-A0BF-BF6F-BC02-BCBE85751404}"/>
              </a:ext>
            </a:extLst>
          </p:cNvPr>
          <p:cNvSpPr/>
          <p:nvPr/>
        </p:nvSpPr>
        <p:spPr>
          <a:xfrm>
            <a:off x="3772280" y="855010"/>
            <a:ext cx="799719" cy="758870"/>
          </a:xfrm>
          <a:custGeom>
            <a:avLst/>
            <a:gdLst>
              <a:gd name="connsiteX0" fmla="*/ 474980 w 483869"/>
              <a:gd name="connsiteY0" fmla="*/ 206375 h 482600"/>
              <a:gd name="connsiteX1" fmla="*/ 414655 w 483869"/>
              <a:gd name="connsiteY1" fmla="*/ 196850 h 482600"/>
              <a:gd name="connsiteX2" fmla="*/ 395605 w 483869"/>
              <a:gd name="connsiteY2" fmla="*/ 150495 h 482600"/>
              <a:gd name="connsiteX3" fmla="*/ 431800 w 483869"/>
              <a:gd name="connsiteY3" fmla="*/ 101600 h 482600"/>
              <a:gd name="connsiteX4" fmla="*/ 430530 w 483869"/>
              <a:gd name="connsiteY4" fmla="*/ 88265 h 482600"/>
              <a:gd name="connsiteX5" fmla="*/ 395605 w 483869"/>
              <a:gd name="connsiteY5" fmla="*/ 53340 h 482600"/>
              <a:gd name="connsiteX6" fmla="*/ 382270 w 483869"/>
              <a:gd name="connsiteY6" fmla="*/ 52070 h 482600"/>
              <a:gd name="connsiteX7" fmla="*/ 332739 w 483869"/>
              <a:gd name="connsiteY7" fmla="*/ 88265 h 482600"/>
              <a:gd name="connsiteX8" fmla="*/ 286385 w 483869"/>
              <a:gd name="connsiteY8" fmla="*/ 69215 h 482600"/>
              <a:gd name="connsiteX9" fmla="*/ 276860 w 483869"/>
              <a:gd name="connsiteY9" fmla="*/ 8890 h 482600"/>
              <a:gd name="connsiteX10" fmla="*/ 266700 w 483869"/>
              <a:gd name="connsiteY10" fmla="*/ 0 h 482600"/>
              <a:gd name="connsiteX11" fmla="*/ 217170 w 483869"/>
              <a:gd name="connsiteY11" fmla="*/ 0 h 482600"/>
              <a:gd name="connsiteX12" fmla="*/ 207010 w 483869"/>
              <a:gd name="connsiteY12" fmla="*/ 8890 h 482600"/>
              <a:gd name="connsiteX13" fmla="*/ 197485 w 483869"/>
              <a:gd name="connsiteY13" fmla="*/ 69215 h 482600"/>
              <a:gd name="connsiteX14" fmla="*/ 151130 w 483869"/>
              <a:gd name="connsiteY14" fmla="*/ 88265 h 482600"/>
              <a:gd name="connsiteX15" fmla="*/ 101600 w 483869"/>
              <a:gd name="connsiteY15" fmla="*/ 52070 h 482600"/>
              <a:gd name="connsiteX16" fmla="*/ 88264 w 483869"/>
              <a:gd name="connsiteY16" fmla="*/ 53340 h 482600"/>
              <a:gd name="connsiteX17" fmla="*/ 53339 w 483869"/>
              <a:gd name="connsiteY17" fmla="*/ 88265 h 482600"/>
              <a:gd name="connsiteX18" fmla="*/ 52070 w 483869"/>
              <a:gd name="connsiteY18" fmla="*/ 101600 h 482600"/>
              <a:gd name="connsiteX19" fmla="*/ 88264 w 483869"/>
              <a:gd name="connsiteY19" fmla="*/ 150495 h 482600"/>
              <a:gd name="connsiteX20" fmla="*/ 69214 w 483869"/>
              <a:gd name="connsiteY20" fmla="*/ 196850 h 482600"/>
              <a:gd name="connsiteX21" fmla="*/ 8889 w 483869"/>
              <a:gd name="connsiteY21" fmla="*/ 206375 h 482600"/>
              <a:gd name="connsiteX22" fmla="*/ 0 w 483869"/>
              <a:gd name="connsiteY22" fmla="*/ 216535 h 482600"/>
              <a:gd name="connsiteX23" fmla="*/ 0 w 483869"/>
              <a:gd name="connsiteY23" fmla="*/ 266065 h 482600"/>
              <a:gd name="connsiteX24" fmla="*/ 8889 w 483869"/>
              <a:gd name="connsiteY24" fmla="*/ 276225 h 482600"/>
              <a:gd name="connsiteX25" fmla="*/ 69214 w 483869"/>
              <a:gd name="connsiteY25" fmla="*/ 285750 h 482600"/>
              <a:gd name="connsiteX26" fmla="*/ 88264 w 483869"/>
              <a:gd name="connsiteY26" fmla="*/ 332105 h 482600"/>
              <a:gd name="connsiteX27" fmla="*/ 52070 w 483869"/>
              <a:gd name="connsiteY27" fmla="*/ 381000 h 482600"/>
              <a:gd name="connsiteX28" fmla="*/ 53339 w 483869"/>
              <a:gd name="connsiteY28" fmla="*/ 394335 h 482600"/>
              <a:gd name="connsiteX29" fmla="*/ 88264 w 483869"/>
              <a:gd name="connsiteY29" fmla="*/ 429260 h 482600"/>
              <a:gd name="connsiteX30" fmla="*/ 101600 w 483869"/>
              <a:gd name="connsiteY30" fmla="*/ 430530 h 482600"/>
              <a:gd name="connsiteX31" fmla="*/ 151130 w 483869"/>
              <a:gd name="connsiteY31" fmla="*/ 394335 h 482600"/>
              <a:gd name="connsiteX32" fmla="*/ 197485 w 483869"/>
              <a:gd name="connsiteY32" fmla="*/ 413385 h 482600"/>
              <a:gd name="connsiteX33" fmla="*/ 207010 w 483869"/>
              <a:gd name="connsiteY33" fmla="*/ 473710 h 482600"/>
              <a:gd name="connsiteX34" fmla="*/ 217170 w 483869"/>
              <a:gd name="connsiteY34" fmla="*/ 482600 h 482600"/>
              <a:gd name="connsiteX35" fmla="*/ 266700 w 483869"/>
              <a:gd name="connsiteY35" fmla="*/ 482600 h 482600"/>
              <a:gd name="connsiteX36" fmla="*/ 276860 w 483869"/>
              <a:gd name="connsiteY36" fmla="*/ 473710 h 482600"/>
              <a:gd name="connsiteX37" fmla="*/ 286385 w 483869"/>
              <a:gd name="connsiteY37" fmla="*/ 413385 h 482600"/>
              <a:gd name="connsiteX38" fmla="*/ 332739 w 483869"/>
              <a:gd name="connsiteY38" fmla="*/ 394335 h 482600"/>
              <a:gd name="connsiteX39" fmla="*/ 382270 w 483869"/>
              <a:gd name="connsiteY39" fmla="*/ 430530 h 482600"/>
              <a:gd name="connsiteX40" fmla="*/ 395605 w 483869"/>
              <a:gd name="connsiteY40" fmla="*/ 429260 h 482600"/>
              <a:gd name="connsiteX41" fmla="*/ 430530 w 483869"/>
              <a:gd name="connsiteY41" fmla="*/ 394335 h 482600"/>
              <a:gd name="connsiteX42" fmla="*/ 431800 w 483869"/>
              <a:gd name="connsiteY42" fmla="*/ 381000 h 482600"/>
              <a:gd name="connsiteX43" fmla="*/ 395605 w 483869"/>
              <a:gd name="connsiteY43" fmla="*/ 332105 h 482600"/>
              <a:gd name="connsiteX44" fmla="*/ 414655 w 483869"/>
              <a:gd name="connsiteY44" fmla="*/ 285750 h 482600"/>
              <a:gd name="connsiteX45" fmla="*/ 474980 w 483869"/>
              <a:gd name="connsiteY45" fmla="*/ 276225 h 482600"/>
              <a:gd name="connsiteX46" fmla="*/ 483870 w 483869"/>
              <a:gd name="connsiteY46" fmla="*/ 266065 h 482600"/>
              <a:gd name="connsiteX47" fmla="*/ 483870 w 483869"/>
              <a:gd name="connsiteY47" fmla="*/ 216535 h 482600"/>
              <a:gd name="connsiteX48" fmla="*/ 474980 w 483869"/>
              <a:gd name="connsiteY48" fmla="*/ 206375 h 482600"/>
              <a:gd name="connsiteX49" fmla="*/ 241935 w 483869"/>
              <a:gd name="connsiteY49" fmla="*/ 330200 h 482600"/>
              <a:gd name="connsiteX50" fmla="*/ 153035 w 483869"/>
              <a:gd name="connsiteY50" fmla="*/ 241300 h 482600"/>
              <a:gd name="connsiteX51" fmla="*/ 241935 w 483869"/>
              <a:gd name="connsiteY51" fmla="*/ 152400 h 482600"/>
              <a:gd name="connsiteX52" fmla="*/ 330835 w 483869"/>
              <a:gd name="connsiteY52" fmla="*/ 241300 h 482600"/>
              <a:gd name="connsiteX53" fmla="*/ 241935 w 483869"/>
              <a:gd name="connsiteY53" fmla="*/ 330200 h 482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483869" h="482600">
                <a:moveTo>
                  <a:pt x="474980" y="206375"/>
                </a:moveTo>
                <a:lnTo>
                  <a:pt x="414655" y="196850"/>
                </a:lnTo>
                <a:cubicBezTo>
                  <a:pt x="410210" y="180340"/>
                  <a:pt x="403860" y="165100"/>
                  <a:pt x="395605" y="150495"/>
                </a:cubicBezTo>
                <a:lnTo>
                  <a:pt x="431800" y="101600"/>
                </a:lnTo>
                <a:cubicBezTo>
                  <a:pt x="434339" y="97790"/>
                  <a:pt x="434339" y="91440"/>
                  <a:pt x="430530" y="88265"/>
                </a:cubicBezTo>
                <a:lnTo>
                  <a:pt x="395605" y="53340"/>
                </a:lnTo>
                <a:cubicBezTo>
                  <a:pt x="392430" y="50165"/>
                  <a:pt x="386080" y="49530"/>
                  <a:pt x="382270" y="52070"/>
                </a:cubicBezTo>
                <a:lnTo>
                  <a:pt x="332739" y="88265"/>
                </a:lnTo>
                <a:cubicBezTo>
                  <a:pt x="318135" y="80010"/>
                  <a:pt x="302895" y="73025"/>
                  <a:pt x="286385" y="69215"/>
                </a:cubicBezTo>
                <a:lnTo>
                  <a:pt x="276860" y="8890"/>
                </a:lnTo>
                <a:cubicBezTo>
                  <a:pt x="276225" y="3810"/>
                  <a:pt x="271780" y="0"/>
                  <a:pt x="266700" y="0"/>
                </a:cubicBezTo>
                <a:lnTo>
                  <a:pt x="217170" y="0"/>
                </a:lnTo>
                <a:cubicBezTo>
                  <a:pt x="212089" y="0"/>
                  <a:pt x="207645" y="3810"/>
                  <a:pt x="207010" y="8890"/>
                </a:cubicBezTo>
                <a:lnTo>
                  <a:pt x="197485" y="69215"/>
                </a:lnTo>
                <a:cubicBezTo>
                  <a:pt x="180975" y="73660"/>
                  <a:pt x="165100" y="80010"/>
                  <a:pt x="151130" y="88265"/>
                </a:cubicBezTo>
                <a:lnTo>
                  <a:pt x="101600" y="52070"/>
                </a:lnTo>
                <a:cubicBezTo>
                  <a:pt x="97789" y="48895"/>
                  <a:pt x="91439" y="49530"/>
                  <a:pt x="88264" y="53340"/>
                </a:cubicBezTo>
                <a:lnTo>
                  <a:pt x="53339" y="88265"/>
                </a:lnTo>
                <a:cubicBezTo>
                  <a:pt x="50164" y="91440"/>
                  <a:pt x="49530" y="97790"/>
                  <a:pt x="52070" y="101600"/>
                </a:cubicBezTo>
                <a:lnTo>
                  <a:pt x="88264" y="150495"/>
                </a:lnTo>
                <a:cubicBezTo>
                  <a:pt x="80010" y="165100"/>
                  <a:pt x="73025" y="180340"/>
                  <a:pt x="69214" y="196850"/>
                </a:cubicBezTo>
                <a:lnTo>
                  <a:pt x="8889" y="206375"/>
                </a:lnTo>
                <a:cubicBezTo>
                  <a:pt x="4445" y="207010"/>
                  <a:pt x="0" y="211455"/>
                  <a:pt x="0" y="216535"/>
                </a:cubicBezTo>
                <a:lnTo>
                  <a:pt x="0" y="266065"/>
                </a:lnTo>
                <a:cubicBezTo>
                  <a:pt x="0" y="271145"/>
                  <a:pt x="3810" y="275590"/>
                  <a:pt x="8889" y="276225"/>
                </a:cubicBezTo>
                <a:lnTo>
                  <a:pt x="69214" y="285750"/>
                </a:lnTo>
                <a:cubicBezTo>
                  <a:pt x="73660" y="302260"/>
                  <a:pt x="80010" y="318135"/>
                  <a:pt x="88264" y="332105"/>
                </a:cubicBezTo>
                <a:lnTo>
                  <a:pt x="52070" y="381000"/>
                </a:lnTo>
                <a:cubicBezTo>
                  <a:pt x="48895" y="384810"/>
                  <a:pt x="49530" y="391160"/>
                  <a:pt x="53339" y="394335"/>
                </a:cubicBezTo>
                <a:lnTo>
                  <a:pt x="88264" y="429260"/>
                </a:lnTo>
                <a:cubicBezTo>
                  <a:pt x="91439" y="432435"/>
                  <a:pt x="97789" y="433070"/>
                  <a:pt x="101600" y="430530"/>
                </a:cubicBezTo>
                <a:lnTo>
                  <a:pt x="151130" y="394335"/>
                </a:lnTo>
                <a:cubicBezTo>
                  <a:pt x="165100" y="402590"/>
                  <a:pt x="180975" y="409575"/>
                  <a:pt x="197485" y="413385"/>
                </a:cubicBezTo>
                <a:lnTo>
                  <a:pt x="207010" y="473710"/>
                </a:lnTo>
                <a:cubicBezTo>
                  <a:pt x="207645" y="478790"/>
                  <a:pt x="212089" y="482600"/>
                  <a:pt x="217170" y="482600"/>
                </a:cubicBezTo>
                <a:lnTo>
                  <a:pt x="266700" y="482600"/>
                </a:lnTo>
                <a:cubicBezTo>
                  <a:pt x="271780" y="482600"/>
                  <a:pt x="276225" y="478790"/>
                  <a:pt x="276860" y="473710"/>
                </a:cubicBezTo>
                <a:lnTo>
                  <a:pt x="286385" y="413385"/>
                </a:lnTo>
                <a:cubicBezTo>
                  <a:pt x="302895" y="408940"/>
                  <a:pt x="318770" y="402590"/>
                  <a:pt x="332739" y="394335"/>
                </a:cubicBezTo>
                <a:lnTo>
                  <a:pt x="382270" y="430530"/>
                </a:lnTo>
                <a:cubicBezTo>
                  <a:pt x="386080" y="433705"/>
                  <a:pt x="392430" y="433070"/>
                  <a:pt x="395605" y="429260"/>
                </a:cubicBezTo>
                <a:lnTo>
                  <a:pt x="430530" y="394335"/>
                </a:lnTo>
                <a:cubicBezTo>
                  <a:pt x="434339" y="391160"/>
                  <a:pt x="434339" y="384810"/>
                  <a:pt x="431800" y="381000"/>
                </a:cubicBezTo>
                <a:lnTo>
                  <a:pt x="395605" y="332105"/>
                </a:lnTo>
                <a:cubicBezTo>
                  <a:pt x="403860" y="317500"/>
                  <a:pt x="410845" y="302260"/>
                  <a:pt x="414655" y="285750"/>
                </a:cubicBezTo>
                <a:lnTo>
                  <a:pt x="474980" y="276225"/>
                </a:lnTo>
                <a:cubicBezTo>
                  <a:pt x="480060" y="275590"/>
                  <a:pt x="483870" y="271145"/>
                  <a:pt x="483870" y="266065"/>
                </a:cubicBezTo>
                <a:lnTo>
                  <a:pt x="483870" y="216535"/>
                </a:lnTo>
                <a:cubicBezTo>
                  <a:pt x="483235" y="211455"/>
                  <a:pt x="479425" y="207010"/>
                  <a:pt x="474980" y="206375"/>
                </a:cubicBezTo>
                <a:close/>
                <a:moveTo>
                  <a:pt x="241935" y="330200"/>
                </a:moveTo>
                <a:cubicBezTo>
                  <a:pt x="193039" y="330200"/>
                  <a:pt x="153035" y="290195"/>
                  <a:pt x="153035" y="241300"/>
                </a:cubicBezTo>
                <a:cubicBezTo>
                  <a:pt x="153035" y="192405"/>
                  <a:pt x="193039" y="152400"/>
                  <a:pt x="241935" y="152400"/>
                </a:cubicBezTo>
                <a:cubicBezTo>
                  <a:pt x="290830" y="152400"/>
                  <a:pt x="330835" y="192405"/>
                  <a:pt x="330835" y="241300"/>
                </a:cubicBezTo>
                <a:cubicBezTo>
                  <a:pt x="330835" y="290195"/>
                  <a:pt x="291464" y="330200"/>
                  <a:pt x="241935" y="330200"/>
                </a:cubicBezTo>
                <a:close/>
              </a:path>
            </a:pathLst>
          </a:custGeom>
          <a:solidFill>
            <a:schemeClr val="bg1"/>
          </a:solidFill>
          <a:ln w="6350" cap="flat">
            <a:noFill/>
            <a:prstDash val="solid"/>
            <a:miter/>
          </a:ln>
        </p:spPr>
        <p:txBody>
          <a:bodyPr rtlCol="0" anchor="ctr"/>
          <a:lstStyle/>
          <a:p>
            <a:endParaRPr lang="en-US"/>
          </a:p>
        </p:txBody>
      </p:sp>
      <p:pic>
        <p:nvPicPr>
          <p:cNvPr id="16" name="Graphic 148" descr="Hourglass">
            <a:extLst>
              <a:ext uri="{FF2B5EF4-FFF2-40B4-BE49-F238E27FC236}">
                <a16:creationId xmlns:a16="http://schemas.microsoft.com/office/drawing/2014/main" id="{8A6FC8B9-1CA9-ABCE-2849-AD51BB64516B}"/>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615647" y="2935490"/>
            <a:ext cx="819953" cy="819953"/>
          </a:xfrm>
          <a:prstGeom prst="rect">
            <a:avLst/>
          </a:prstGeom>
        </p:spPr>
      </p:pic>
      <p:pic>
        <p:nvPicPr>
          <p:cNvPr id="17" name="Graphic 152" descr="Bullseye">
            <a:extLst>
              <a:ext uri="{FF2B5EF4-FFF2-40B4-BE49-F238E27FC236}">
                <a16:creationId xmlns:a16="http://schemas.microsoft.com/office/drawing/2014/main" id="{1D3B8C45-E234-8091-C2D3-D0CE1A8BA59E}"/>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742172" y="4930443"/>
            <a:ext cx="994928" cy="994928"/>
          </a:xfrm>
          <a:prstGeom prst="rect">
            <a:avLst/>
          </a:prstGeom>
        </p:spPr>
      </p:pic>
      <p:sp>
        <p:nvSpPr>
          <p:cNvPr id="18" name="Forma libre 17"/>
          <p:cNvSpPr/>
          <p:nvPr/>
        </p:nvSpPr>
        <p:spPr>
          <a:xfrm rot="5400000">
            <a:off x="8763000" y="2146300"/>
            <a:ext cx="4572000" cy="2286000"/>
          </a:xfrm>
          <a:custGeom>
            <a:avLst/>
            <a:gdLst>
              <a:gd name="connsiteX0" fmla="*/ 0 w 3949700"/>
              <a:gd name="connsiteY0" fmla="*/ 0 h 1974850"/>
              <a:gd name="connsiteX1" fmla="*/ 3949700 w 3949700"/>
              <a:gd name="connsiteY1" fmla="*/ 0 h 1974850"/>
              <a:gd name="connsiteX2" fmla="*/ 1974850 w 3949700"/>
              <a:gd name="connsiteY2" fmla="*/ 1974850 h 1974850"/>
              <a:gd name="connsiteX3" fmla="*/ 0 w 3949700"/>
              <a:gd name="connsiteY3" fmla="*/ 0 h 1974850"/>
            </a:gdLst>
            <a:ahLst/>
            <a:cxnLst>
              <a:cxn ang="0">
                <a:pos x="connsiteX0" y="connsiteY0"/>
              </a:cxn>
              <a:cxn ang="0">
                <a:pos x="connsiteX1" y="connsiteY1"/>
              </a:cxn>
              <a:cxn ang="0">
                <a:pos x="connsiteX2" y="connsiteY2"/>
              </a:cxn>
              <a:cxn ang="0">
                <a:pos x="connsiteX3" y="connsiteY3"/>
              </a:cxn>
            </a:cxnLst>
            <a:rect l="l" t="t" r="r" b="b"/>
            <a:pathLst>
              <a:path w="3949700" h="1974850">
                <a:moveTo>
                  <a:pt x="0" y="0"/>
                </a:moveTo>
                <a:lnTo>
                  <a:pt x="3949700" y="0"/>
                </a:lnTo>
                <a:cubicBezTo>
                  <a:pt x="3949700" y="1090680"/>
                  <a:pt x="3065530" y="1974850"/>
                  <a:pt x="1974850" y="1974850"/>
                </a:cubicBezTo>
                <a:cubicBezTo>
                  <a:pt x="884170" y="1974850"/>
                  <a:pt x="0" y="1090680"/>
                  <a:pt x="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910925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a libre 4"/>
          <p:cNvSpPr/>
          <p:nvPr/>
        </p:nvSpPr>
        <p:spPr>
          <a:xfrm>
            <a:off x="0" y="0"/>
            <a:ext cx="4711700" cy="4419600"/>
          </a:xfrm>
          <a:custGeom>
            <a:avLst/>
            <a:gdLst>
              <a:gd name="connsiteX0" fmla="*/ 0 w 4711700"/>
              <a:gd name="connsiteY0" fmla="*/ 0 h 4419600"/>
              <a:gd name="connsiteX1" fmla="*/ 4212359 w 4711700"/>
              <a:gd name="connsiteY1" fmla="*/ 0 h 4419600"/>
              <a:gd name="connsiteX2" fmla="*/ 4230191 w 4711700"/>
              <a:gd name="connsiteY2" fmla="*/ 23847 h 4419600"/>
              <a:gd name="connsiteX3" fmla="*/ 4711700 w 4711700"/>
              <a:gd name="connsiteY3" fmla="*/ 1600200 h 4419600"/>
              <a:gd name="connsiteX4" fmla="*/ 1892300 w 4711700"/>
              <a:gd name="connsiteY4" fmla="*/ 4419600 h 4419600"/>
              <a:gd name="connsiteX5" fmla="*/ 98900 w 4711700"/>
              <a:gd name="connsiteY5" fmla="*/ 3775786 h 4419600"/>
              <a:gd name="connsiteX6" fmla="*/ 0 w 4711700"/>
              <a:gd name="connsiteY6" fmla="*/ 3685900 h 4419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11700" h="4419600">
                <a:moveTo>
                  <a:pt x="0" y="0"/>
                </a:moveTo>
                <a:lnTo>
                  <a:pt x="4212359" y="0"/>
                </a:lnTo>
                <a:lnTo>
                  <a:pt x="4230191" y="23847"/>
                </a:lnTo>
                <a:cubicBezTo>
                  <a:pt x="4534191" y="473826"/>
                  <a:pt x="4711700" y="1016283"/>
                  <a:pt x="4711700" y="1600200"/>
                </a:cubicBezTo>
                <a:cubicBezTo>
                  <a:pt x="4711700" y="3157312"/>
                  <a:pt x="3449412" y="4419600"/>
                  <a:pt x="1892300" y="4419600"/>
                </a:cubicBezTo>
                <a:cubicBezTo>
                  <a:pt x="1211064" y="4419600"/>
                  <a:pt x="586258" y="4177990"/>
                  <a:pt x="98900" y="3775786"/>
                </a:cubicBezTo>
                <a:lnTo>
                  <a:pt x="0" y="368590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rma libre 7"/>
          <p:cNvSpPr/>
          <p:nvPr/>
        </p:nvSpPr>
        <p:spPr>
          <a:xfrm>
            <a:off x="8699500" y="4813300"/>
            <a:ext cx="3492500" cy="2044700"/>
          </a:xfrm>
          <a:custGeom>
            <a:avLst/>
            <a:gdLst>
              <a:gd name="connsiteX0" fmla="*/ 1987550 w 3492500"/>
              <a:gd name="connsiteY0" fmla="*/ 0 h 2044700"/>
              <a:gd name="connsiteX1" fmla="*/ 3392960 w 3492500"/>
              <a:gd name="connsiteY1" fmla="*/ 582140 h 2044700"/>
              <a:gd name="connsiteX2" fmla="*/ 3492500 w 3492500"/>
              <a:gd name="connsiteY2" fmla="*/ 691661 h 2044700"/>
              <a:gd name="connsiteX3" fmla="*/ 3492500 w 3492500"/>
              <a:gd name="connsiteY3" fmla="*/ 2044700 h 2044700"/>
              <a:gd name="connsiteX4" fmla="*/ 2886 w 3492500"/>
              <a:gd name="connsiteY4" fmla="*/ 2044700 h 2044700"/>
              <a:gd name="connsiteX5" fmla="*/ 0 w 3492500"/>
              <a:gd name="connsiteY5" fmla="*/ 1987550 h 2044700"/>
              <a:gd name="connsiteX6" fmla="*/ 1987550 w 3492500"/>
              <a:gd name="connsiteY6" fmla="*/ 0 h 2044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92500" h="2044700">
                <a:moveTo>
                  <a:pt x="1987550" y="0"/>
                </a:moveTo>
                <a:cubicBezTo>
                  <a:pt x="2536397" y="0"/>
                  <a:pt x="3033285" y="222464"/>
                  <a:pt x="3392960" y="582140"/>
                </a:cubicBezTo>
                <a:lnTo>
                  <a:pt x="3492500" y="691661"/>
                </a:lnTo>
                <a:lnTo>
                  <a:pt x="3492500" y="2044700"/>
                </a:lnTo>
                <a:lnTo>
                  <a:pt x="2886" y="2044700"/>
                </a:lnTo>
                <a:lnTo>
                  <a:pt x="0" y="1987550"/>
                </a:lnTo>
                <a:cubicBezTo>
                  <a:pt x="0" y="889856"/>
                  <a:pt x="889856" y="0"/>
                  <a:pt x="1987550"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57">
            <a:extLst>
              <a:ext uri="{FF2B5EF4-FFF2-40B4-BE49-F238E27FC236}">
                <a16:creationId xmlns:a16="http://schemas.microsoft.com/office/drawing/2014/main" id="{E27A627D-7ED4-B8A5-C07E-C0EE4C3DA3E1}"/>
              </a:ext>
            </a:extLst>
          </p:cNvPr>
          <p:cNvSpPr txBox="1"/>
          <p:nvPr/>
        </p:nvSpPr>
        <p:spPr>
          <a:xfrm>
            <a:off x="7484256" y="879089"/>
            <a:ext cx="3090910" cy="1107996"/>
          </a:xfrm>
          <a:prstGeom prst="rect">
            <a:avLst/>
          </a:prstGeom>
          <a:noFill/>
          <a:ln>
            <a:noFill/>
          </a:ln>
        </p:spPr>
        <p:txBody>
          <a:bodyPr wrap="none" rtlCol="0" anchor="t">
            <a:spAutoFit/>
          </a:bodyPr>
          <a:lstStyle/>
          <a:p>
            <a:pPr algn="ctr"/>
            <a:r>
              <a:rPr lang="en-US" sz="3300" b="1" spc="150" dirty="0">
                <a:solidFill>
                  <a:schemeClr val="accent4"/>
                </a:solidFill>
                <a:latin typeface="Montserrat SemiBold" pitchFamily="2" charset="77"/>
                <a:ea typeface="Source Sans Pro" panose="020B0503030403020204" pitchFamily="34" charset="0"/>
                <a:cs typeface="Lato Heavy" panose="020F0502020204030203" pitchFamily="34" charset="0"/>
              </a:rPr>
              <a:t>YOUR TITLE </a:t>
            </a:r>
          </a:p>
          <a:p>
            <a:pPr algn="ctr"/>
            <a:r>
              <a:rPr lang="en-US" sz="3300" b="1" spc="150" dirty="0">
                <a:latin typeface="Montserrat SemiBold" pitchFamily="2" charset="77"/>
                <a:ea typeface="Source Sans Pro" panose="020B0503030403020204" pitchFamily="34" charset="0"/>
                <a:cs typeface="Lato Heavy" panose="020F0502020204030203" pitchFamily="34" charset="0"/>
              </a:rPr>
              <a:t>GOES HERE</a:t>
            </a:r>
          </a:p>
        </p:txBody>
      </p:sp>
      <p:sp>
        <p:nvSpPr>
          <p:cNvPr id="10" name="Subtitle 2">
            <a:extLst>
              <a:ext uri="{FF2B5EF4-FFF2-40B4-BE49-F238E27FC236}">
                <a16:creationId xmlns:a16="http://schemas.microsoft.com/office/drawing/2014/main" id="{8594030A-DECE-7376-DECD-6AE9926F68CB}"/>
              </a:ext>
            </a:extLst>
          </p:cNvPr>
          <p:cNvSpPr txBox="1">
            <a:spLocks/>
          </p:cNvSpPr>
          <p:nvPr/>
        </p:nvSpPr>
        <p:spPr>
          <a:xfrm>
            <a:off x="7512530" y="1928196"/>
            <a:ext cx="3085140" cy="215444"/>
          </a:xfrm>
          <a:prstGeom prst="rect">
            <a:avLst/>
          </a:prstGeom>
        </p:spPr>
        <p:txBody>
          <a:bodyPr vert="horz" wrap="non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600"/>
              </a:spcBef>
            </a:pPr>
            <a:r>
              <a:rPr lang="en-US" sz="1100" b="1" spc="600" dirty="0">
                <a:solidFill>
                  <a:schemeClr val="accent1"/>
                </a:solidFill>
                <a:latin typeface="Montserrat SemiBold" pitchFamily="2" charset="77"/>
                <a:ea typeface="Noto Sans Light" panose="020B0402040504020204" pitchFamily="34" charset="0"/>
                <a:cs typeface="Noto Sans Light" panose="020B0402040504020204" pitchFamily="34" charset="0"/>
              </a:rPr>
              <a:t>YOUR SUBTITLE HERE</a:t>
            </a:r>
          </a:p>
        </p:txBody>
      </p:sp>
      <p:sp>
        <p:nvSpPr>
          <p:cNvPr id="11" name="Marcador de texto 20">
            <a:extLst>
              <a:ext uri="{FF2B5EF4-FFF2-40B4-BE49-F238E27FC236}">
                <a16:creationId xmlns:a16="http://schemas.microsoft.com/office/drawing/2014/main" id="{2514453A-58F8-48F4-AE92-8CF786CEC560}"/>
              </a:ext>
            </a:extLst>
          </p:cNvPr>
          <p:cNvSpPr txBox="1">
            <a:spLocks/>
          </p:cNvSpPr>
          <p:nvPr/>
        </p:nvSpPr>
        <p:spPr>
          <a:xfrm>
            <a:off x="6489700" y="2519362"/>
            <a:ext cx="4927600" cy="192643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dirty="0">
                <a:solidFill>
                  <a:schemeClr val="tx1">
                    <a:lumMod val="50000"/>
                    <a:lumOff val="50000"/>
                  </a:schemeClr>
                </a:solidFill>
              </a:rPr>
              <a:t>Donec fringilla est orci. Orci varius natoque penatibus et magnis dis. Donec fringilla </a:t>
            </a:r>
            <a:r>
              <a:rPr lang="en-US" sz="1600" dirty="0" err="1">
                <a:solidFill>
                  <a:schemeClr val="tx1">
                    <a:lumMod val="50000"/>
                    <a:lumOff val="50000"/>
                  </a:schemeClr>
                </a:solidFill>
              </a:rPr>
              <a:t>est</a:t>
            </a:r>
            <a:r>
              <a:rPr lang="en-US" sz="1600" dirty="0">
                <a:solidFill>
                  <a:schemeClr val="tx1">
                    <a:lumMod val="50000"/>
                    <a:lumOff val="50000"/>
                  </a:schemeClr>
                </a:solidFill>
              </a:rPr>
              <a:t> </a:t>
            </a:r>
            <a:r>
              <a:rPr lang="en-US" sz="1600" dirty="0" err="1">
                <a:solidFill>
                  <a:schemeClr val="tx1">
                    <a:lumMod val="50000"/>
                    <a:lumOff val="50000"/>
                  </a:schemeClr>
                </a:solidFill>
              </a:rPr>
              <a:t>orci</a:t>
            </a:r>
            <a:r>
              <a:rPr lang="en-US" sz="1600" dirty="0">
                <a:solidFill>
                  <a:schemeClr val="tx1">
                    <a:lumMod val="50000"/>
                    <a:lumOff val="50000"/>
                  </a:schemeClr>
                </a:solidFill>
              </a:rPr>
              <a:t> </a:t>
            </a:r>
            <a:r>
              <a:rPr lang="en-US" sz="1600" dirty="0" err="1">
                <a:solidFill>
                  <a:schemeClr val="tx1">
                    <a:lumMod val="50000"/>
                    <a:lumOff val="50000"/>
                  </a:schemeClr>
                </a:solidFill>
              </a:rPr>
              <a:t>Donec</a:t>
            </a:r>
            <a:r>
              <a:rPr lang="en-US" sz="1600" dirty="0">
                <a:solidFill>
                  <a:schemeClr val="tx1">
                    <a:lumMod val="50000"/>
                    <a:lumOff val="50000"/>
                  </a:schemeClr>
                </a:solidFill>
              </a:rPr>
              <a:t> fringilla est orci. Orci varius </a:t>
            </a:r>
            <a:r>
              <a:rPr lang="en-US" sz="1600" dirty="0" err="1">
                <a:solidFill>
                  <a:schemeClr val="tx1">
                    <a:lumMod val="50000"/>
                    <a:lumOff val="50000"/>
                  </a:schemeClr>
                </a:solidFill>
              </a:rPr>
              <a:t>natoque</a:t>
            </a:r>
            <a:r>
              <a:rPr lang="en-US" sz="1600" dirty="0">
                <a:solidFill>
                  <a:schemeClr val="tx1">
                    <a:lumMod val="50000"/>
                    <a:lumOff val="50000"/>
                  </a:schemeClr>
                </a:solidFill>
              </a:rPr>
              <a:t> </a:t>
            </a:r>
            <a:r>
              <a:rPr lang="en-US" sz="1600" dirty="0" err="1">
                <a:solidFill>
                  <a:schemeClr val="tx1">
                    <a:lumMod val="50000"/>
                    <a:lumOff val="50000"/>
                  </a:schemeClr>
                </a:solidFill>
              </a:rPr>
              <a:t>penatibus</a:t>
            </a:r>
            <a:r>
              <a:rPr lang="en-US" sz="1600" dirty="0">
                <a:solidFill>
                  <a:schemeClr val="tx1">
                    <a:lumMod val="50000"/>
                    <a:lumOff val="50000"/>
                  </a:schemeClr>
                </a:solidFill>
              </a:rPr>
              <a:t> et magnis dis. Donec fringilla est orci</a:t>
            </a:r>
          </a:p>
          <a:p>
            <a:pPr algn="ctr"/>
            <a:endParaRPr lang="en-US" sz="1600" dirty="0">
              <a:solidFill>
                <a:schemeClr val="tx1">
                  <a:lumMod val="50000"/>
                  <a:lumOff val="50000"/>
                </a:schemeClr>
              </a:solidFill>
            </a:endParaRPr>
          </a:p>
          <a:p>
            <a:pPr algn="ctr"/>
            <a:endParaRPr lang="en-US" sz="1600" dirty="0">
              <a:solidFill>
                <a:schemeClr val="tx1">
                  <a:lumMod val="50000"/>
                  <a:lumOff val="50000"/>
                </a:schemeClr>
              </a:solidFill>
            </a:endParaRPr>
          </a:p>
        </p:txBody>
      </p:sp>
      <p:sp>
        <p:nvSpPr>
          <p:cNvPr id="13" name="Text Placeholder 12">
            <a:extLst>
              <a:ext uri="{FF2B5EF4-FFF2-40B4-BE49-F238E27FC236}">
                <a16:creationId xmlns:a16="http://schemas.microsoft.com/office/drawing/2014/main" id="{B52801F4-6BBD-6C7D-DC74-09158A5FB005}"/>
              </a:ext>
            </a:extLst>
          </p:cNvPr>
          <p:cNvSpPr txBox="1">
            <a:spLocks/>
          </p:cNvSpPr>
          <p:nvPr/>
        </p:nvSpPr>
        <p:spPr>
          <a:xfrm>
            <a:off x="9359900" y="5608150"/>
            <a:ext cx="2400300" cy="83075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i="1" dirty="0">
                <a:solidFill>
                  <a:schemeClr val="bg1"/>
                </a:solidFill>
                <a:latin typeface="Montserrat ExtraBold" pitchFamily="2" charset="77"/>
              </a:rPr>
              <a:t>IMPORTANT INFORMATION</a:t>
            </a:r>
          </a:p>
        </p:txBody>
      </p:sp>
      <p:sp>
        <p:nvSpPr>
          <p:cNvPr id="7" name="Picture Placeholder 6">
            <a:extLst>
              <a:ext uri="{FF2B5EF4-FFF2-40B4-BE49-F238E27FC236}">
                <a16:creationId xmlns:a16="http://schemas.microsoft.com/office/drawing/2014/main" id="{E486B862-02A3-1D34-A008-CCEC81D611FD}"/>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3769256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Picture Placeholder 22">
            <a:extLst>
              <a:ext uri="{FF2B5EF4-FFF2-40B4-BE49-F238E27FC236}">
                <a16:creationId xmlns:a16="http://schemas.microsoft.com/office/drawing/2014/main" id="{4534DB1C-FEB8-B027-2422-6BF4B559E481}"/>
              </a:ext>
            </a:extLst>
          </p:cNvPr>
          <p:cNvSpPr>
            <a:spLocks noGrp="1"/>
          </p:cNvSpPr>
          <p:nvPr>
            <p:ph type="pic" sz="quarter" idx="26"/>
          </p:nvPr>
        </p:nvSpPr>
        <p:spPr/>
        <p:txBody>
          <a:bodyPr/>
          <a:lstStyle/>
          <a:p>
            <a:endParaRPr lang="es-CO"/>
          </a:p>
        </p:txBody>
      </p:sp>
      <p:sp>
        <p:nvSpPr>
          <p:cNvPr id="3" name="Elipse 2"/>
          <p:cNvSpPr/>
          <p:nvPr/>
        </p:nvSpPr>
        <p:spPr>
          <a:xfrm>
            <a:off x="4178300" y="3263900"/>
            <a:ext cx="1981200" cy="1981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Elipse 3"/>
          <p:cNvSpPr/>
          <p:nvPr/>
        </p:nvSpPr>
        <p:spPr>
          <a:xfrm>
            <a:off x="6642100" y="3263900"/>
            <a:ext cx="1981200" cy="19812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Elipse 4"/>
          <p:cNvSpPr/>
          <p:nvPr/>
        </p:nvSpPr>
        <p:spPr>
          <a:xfrm>
            <a:off x="9398000" y="3263900"/>
            <a:ext cx="1981200" cy="19812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20">
            <a:extLst>
              <a:ext uri="{FF2B5EF4-FFF2-40B4-BE49-F238E27FC236}">
                <a16:creationId xmlns:a16="http://schemas.microsoft.com/office/drawing/2014/main" id="{9F5CA2C6-B732-B2CF-519F-6FEFC015AA3A}"/>
              </a:ext>
            </a:extLst>
          </p:cNvPr>
          <p:cNvSpPr/>
          <p:nvPr/>
        </p:nvSpPr>
        <p:spPr>
          <a:xfrm>
            <a:off x="4852034" y="3769360"/>
            <a:ext cx="702309" cy="439419"/>
          </a:xfrm>
          <a:custGeom>
            <a:avLst/>
            <a:gdLst>
              <a:gd name="connsiteX0" fmla="*/ 642620 w 702309"/>
              <a:gd name="connsiteY0" fmla="*/ 0 h 439419"/>
              <a:gd name="connsiteX1" fmla="*/ 59690 w 702309"/>
              <a:gd name="connsiteY1" fmla="*/ 0 h 439419"/>
              <a:gd name="connsiteX2" fmla="*/ 0 w 702309"/>
              <a:gd name="connsiteY2" fmla="*/ 59690 h 439419"/>
              <a:gd name="connsiteX3" fmla="*/ 0 w 702309"/>
              <a:gd name="connsiteY3" fmla="*/ 379730 h 439419"/>
              <a:gd name="connsiteX4" fmla="*/ 59690 w 702309"/>
              <a:gd name="connsiteY4" fmla="*/ 439420 h 439419"/>
              <a:gd name="connsiteX5" fmla="*/ 642620 w 702309"/>
              <a:gd name="connsiteY5" fmla="*/ 439420 h 439419"/>
              <a:gd name="connsiteX6" fmla="*/ 702310 w 702309"/>
              <a:gd name="connsiteY6" fmla="*/ 379730 h 439419"/>
              <a:gd name="connsiteX7" fmla="*/ 702310 w 702309"/>
              <a:gd name="connsiteY7" fmla="*/ 59690 h 439419"/>
              <a:gd name="connsiteX8" fmla="*/ 642620 w 702309"/>
              <a:gd name="connsiteY8" fmla="*/ 0 h 439419"/>
              <a:gd name="connsiteX9" fmla="*/ 403860 w 702309"/>
              <a:gd name="connsiteY9" fmla="*/ 37465 h 439419"/>
              <a:gd name="connsiteX10" fmla="*/ 408940 w 702309"/>
              <a:gd name="connsiteY10" fmla="*/ 32385 h 439419"/>
              <a:gd name="connsiteX11" fmla="*/ 433705 w 702309"/>
              <a:gd name="connsiteY11" fmla="*/ 32385 h 439419"/>
              <a:gd name="connsiteX12" fmla="*/ 438785 w 702309"/>
              <a:gd name="connsiteY12" fmla="*/ 37465 h 439419"/>
              <a:gd name="connsiteX13" fmla="*/ 438785 w 702309"/>
              <a:gd name="connsiteY13" fmla="*/ 62230 h 439419"/>
              <a:gd name="connsiteX14" fmla="*/ 433705 w 702309"/>
              <a:gd name="connsiteY14" fmla="*/ 67310 h 439419"/>
              <a:gd name="connsiteX15" fmla="*/ 408940 w 702309"/>
              <a:gd name="connsiteY15" fmla="*/ 67310 h 439419"/>
              <a:gd name="connsiteX16" fmla="*/ 403860 w 702309"/>
              <a:gd name="connsiteY16" fmla="*/ 62230 h 439419"/>
              <a:gd name="connsiteX17" fmla="*/ 403860 w 702309"/>
              <a:gd name="connsiteY17" fmla="*/ 37465 h 439419"/>
              <a:gd name="connsiteX18" fmla="*/ 333375 w 702309"/>
              <a:gd name="connsiteY18" fmla="*/ 37465 h 439419"/>
              <a:gd name="connsiteX19" fmla="*/ 338455 w 702309"/>
              <a:gd name="connsiteY19" fmla="*/ 32385 h 439419"/>
              <a:gd name="connsiteX20" fmla="*/ 363220 w 702309"/>
              <a:gd name="connsiteY20" fmla="*/ 32385 h 439419"/>
              <a:gd name="connsiteX21" fmla="*/ 368300 w 702309"/>
              <a:gd name="connsiteY21" fmla="*/ 37465 h 439419"/>
              <a:gd name="connsiteX22" fmla="*/ 368300 w 702309"/>
              <a:gd name="connsiteY22" fmla="*/ 62230 h 439419"/>
              <a:gd name="connsiteX23" fmla="*/ 363220 w 702309"/>
              <a:gd name="connsiteY23" fmla="*/ 67310 h 439419"/>
              <a:gd name="connsiteX24" fmla="*/ 338455 w 702309"/>
              <a:gd name="connsiteY24" fmla="*/ 67310 h 439419"/>
              <a:gd name="connsiteX25" fmla="*/ 333375 w 702309"/>
              <a:gd name="connsiteY25" fmla="*/ 62230 h 439419"/>
              <a:gd name="connsiteX26" fmla="*/ 333375 w 702309"/>
              <a:gd name="connsiteY26" fmla="*/ 37465 h 439419"/>
              <a:gd name="connsiteX27" fmla="*/ 263525 w 702309"/>
              <a:gd name="connsiteY27" fmla="*/ 37465 h 439419"/>
              <a:gd name="connsiteX28" fmla="*/ 268605 w 702309"/>
              <a:gd name="connsiteY28" fmla="*/ 32385 h 439419"/>
              <a:gd name="connsiteX29" fmla="*/ 293370 w 702309"/>
              <a:gd name="connsiteY29" fmla="*/ 32385 h 439419"/>
              <a:gd name="connsiteX30" fmla="*/ 298450 w 702309"/>
              <a:gd name="connsiteY30" fmla="*/ 37465 h 439419"/>
              <a:gd name="connsiteX31" fmla="*/ 298450 w 702309"/>
              <a:gd name="connsiteY31" fmla="*/ 62230 h 439419"/>
              <a:gd name="connsiteX32" fmla="*/ 293370 w 702309"/>
              <a:gd name="connsiteY32" fmla="*/ 67310 h 439419"/>
              <a:gd name="connsiteX33" fmla="*/ 268605 w 702309"/>
              <a:gd name="connsiteY33" fmla="*/ 67310 h 439419"/>
              <a:gd name="connsiteX34" fmla="*/ 263525 w 702309"/>
              <a:gd name="connsiteY34" fmla="*/ 62230 h 439419"/>
              <a:gd name="connsiteX35" fmla="*/ 263525 w 702309"/>
              <a:gd name="connsiteY35" fmla="*/ 37465 h 439419"/>
              <a:gd name="connsiteX36" fmla="*/ 87630 w 702309"/>
              <a:gd name="connsiteY36" fmla="*/ 400685 h 439419"/>
              <a:gd name="connsiteX37" fmla="*/ 82550 w 702309"/>
              <a:gd name="connsiteY37" fmla="*/ 405765 h 439419"/>
              <a:gd name="connsiteX38" fmla="*/ 57785 w 702309"/>
              <a:gd name="connsiteY38" fmla="*/ 405765 h 439419"/>
              <a:gd name="connsiteX39" fmla="*/ 52705 w 702309"/>
              <a:gd name="connsiteY39" fmla="*/ 400685 h 439419"/>
              <a:gd name="connsiteX40" fmla="*/ 52705 w 702309"/>
              <a:gd name="connsiteY40" fmla="*/ 375920 h 439419"/>
              <a:gd name="connsiteX41" fmla="*/ 57785 w 702309"/>
              <a:gd name="connsiteY41" fmla="*/ 370840 h 439419"/>
              <a:gd name="connsiteX42" fmla="*/ 82550 w 702309"/>
              <a:gd name="connsiteY42" fmla="*/ 370840 h 439419"/>
              <a:gd name="connsiteX43" fmla="*/ 87630 w 702309"/>
              <a:gd name="connsiteY43" fmla="*/ 375920 h 439419"/>
              <a:gd name="connsiteX44" fmla="*/ 87630 w 702309"/>
              <a:gd name="connsiteY44" fmla="*/ 400685 h 439419"/>
              <a:gd name="connsiteX45" fmla="*/ 87630 w 702309"/>
              <a:gd name="connsiteY45" fmla="*/ 62865 h 439419"/>
              <a:gd name="connsiteX46" fmla="*/ 82550 w 702309"/>
              <a:gd name="connsiteY46" fmla="*/ 67945 h 439419"/>
              <a:gd name="connsiteX47" fmla="*/ 57785 w 702309"/>
              <a:gd name="connsiteY47" fmla="*/ 67945 h 439419"/>
              <a:gd name="connsiteX48" fmla="*/ 52705 w 702309"/>
              <a:gd name="connsiteY48" fmla="*/ 62865 h 439419"/>
              <a:gd name="connsiteX49" fmla="*/ 52705 w 702309"/>
              <a:gd name="connsiteY49" fmla="*/ 38100 h 439419"/>
              <a:gd name="connsiteX50" fmla="*/ 57785 w 702309"/>
              <a:gd name="connsiteY50" fmla="*/ 33020 h 439419"/>
              <a:gd name="connsiteX51" fmla="*/ 82550 w 702309"/>
              <a:gd name="connsiteY51" fmla="*/ 33020 h 439419"/>
              <a:gd name="connsiteX52" fmla="*/ 87630 w 702309"/>
              <a:gd name="connsiteY52" fmla="*/ 38100 h 439419"/>
              <a:gd name="connsiteX53" fmla="*/ 87630 w 702309"/>
              <a:gd name="connsiteY53" fmla="*/ 62865 h 439419"/>
              <a:gd name="connsiteX54" fmla="*/ 158115 w 702309"/>
              <a:gd name="connsiteY54" fmla="*/ 400685 h 439419"/>
              <a:gd name="connsiteX55" fmla="*/ 153035 w 702309"/>
              <a:gd name="connsiteY55" fmla="*/ 405765 h 439419"/>
              <a:gd name="connsiteX56" fmla="*/ 128270 w 702309"/>
              <a:gd name="connsiteY56" fmla="*/ 405765 h 439419"/>
              <a:gd name="connsiteX57" fmla="*/ 123190 w 702309"/>
              <a:gd name="connsiteY57" fmla="*/ 400685 h 439419"/>
              <a:gd name="connsiteX58" fmla="*/ 123190 w 702309"/>
              <a:gd name="connsiteY58" fmla="*/ 375920 h 439419"/>
              <a:gd name="connsiteX59" fmla="*/ 128270 w 702309"/>
              <a:gd name="connsiteY59" fmla="*/ 370840 h 439419"/>
              <a:gd name="connsiteX60" fmla="*/ 153035 w 702309"/>
              <a:gd name="connsiteY60" fmla="*/ 370840 h 439419"/>
              <a:gd name="connsiteX61" fmla="*/ 158115 w 702309"/>
              <a:gd name="connsiteY61" fmla="*/ 375920 h 439419"/>
              <a:gd name="connsiteX62" fmla="*/ 158115 w 702309"/>
              <a:gd name="connsiteY62" fmla="*/ 400685 h 439419"/>
              <a:gd name="connsiteX63" fmla="*/ 158115 w 702309"/>
              <a:gd name="connsiteY63" fmla="*/ 62865 h 439419"/>
              <a:gd name="connsiteX64" fmla="*/ 153035 w 702309"/>
              <a:gd name="connsiteY64" fmla="*/ 67945 h 439419"/>
              <a:gd name="connsiteX65" fmla="*/ 128270 w 702309"/>
              <a:gd name="connsiteY65" fmla="*/ 67945 h 439419"/>
              <a:gd name="connsiteX66" fmla="*/ 123190 w 702309"/>
              <a:gd name="connsiteY66" fmla="*/ 62865 h 439419"/>
              <a:gd name="connsiteX67" fmla="*/ 123190 w 702309"/>
              <a:gd name="connsiteY67" fmla="*/ 38100 h 439419"/>
              <a:gd name="connsiteX68" fmla="*/ 128270 w 702309"/>
              <a:gd name="connsiteY68" fmla="*/ 33020 h 439419"/>
              <a:gd name="connsiteX69" fmla="*/ 153035 w 702309"/>
              <a:gd name="connsiteY69" fmla="*/ 33020 h 439419"/>
              <a:gd name="connsiteX70" fmla="*/ 158115 w 702309"/>
              <a:gd name="connsiteY70" fmla="*/ 38100 h 439419"/>
              <a:gd name="connsiteX71" fmla="*/ 158115 w 702309"/>
              <a:gd name="connsiteY71" fmla="*/ 62865 h 439419"/>
              <a:gd name="connsiteX72" fmla="*/ 227965 w 702309"/>
              <a:gd name="connsiteY72" fmla="*/ 400685 h 439419"/>
              <a:gd name="connsiteX73" fmla="*/ 222885 w 702309"/>
              <a:gd name="connsiteY73" fmla="*/ 405765 h 439419"/>
              <a:gd name="connsiteX74" fmla="*/ 198120 w 702309"/>
              <a:gd name="connsiteY74" fmla="*/ 405765 h 439419"/>
              <a:gd name="connsiteX75" fmla="*/ 193040 w 702309"/>
              <a:gd name="connsiteY75" fmla="*/ 400685 h 439419"/>
              <a:gd name="connsiteX76" fmla="*/ 193040 w 702309"/>
              <a:gd name="connsiteY76" fmla="*/ 375920 h 439419"/>
              <a:gd name="connsiteX77" fmla="*/ 198120 w 702309"/>
              <a:gd name="connsiteY77" fmla="*/ 370840 h 439419"/>
              <a:gd name="connsiteX78" fmla="*/ 222885 w 702309"/>
              <a:gd name="connsiteY78" fmla="*/ 370840 h 439419"/>
              <a:gd name="connsiteX79" fmla="*/ 227965 w 702309"/>
              <a:gd name="connsiteY79" fmla="*/ 375920 h 439419"/>
              <a:gd name="connsiteX80" fmla="*/ 227965 w 702309"/>
              <a:gd name="connsiteY80" fmla="*/ 400685 h 439419"/>
              <a:gd name="connsiteX81" fmla="*/ 227965 w 702309"/>
              <a:gd name="connsiteY81" fmla="*/ 62865 h 439419"/>
              <a:gd name="connsiteX82" fmla="*/ 222885 w 702309"/>
              <a:gd name="connsiteY82" fmla="*/ 67945 h 439419"/>
              <a:gd name="connsiteX83" fmla="*/ 198120 w 702309"/>
              <a:gd name="connsiteY83" fmla="*/ 67945 h 439419"/>
              <a:gd name="connsiteX84" fmla="*/ 193040 w 702309"/>
              <a:gd name="connsiteY84" fmla="*/ 62865 h 439419"/>
              <a:gd name="connsiteX85" fmla="*/ 193040 w 702309"/>
              <a:gd name="connsiteY85" fmla="*/ 38100 h 439419"/>
              <a:gd name="connsiteX86" fmla="*/ 198120 w 702309"/>
              <a:gd name="connsiteY86" fmla="*/ 33020 h 439419"/>
              <a:gd name="connsiteX87" fmla="*/ 222885 w 702309"/>
              <a:gd name="connsiteY87" fmla="*/ 33020 h 439419"/>
              <a:gd name="connsiteX88" fmla="*/ 227965 w 702309"/>
              <a:gd name="connsiteY88" fmla="*/ 38100 h 439419"/>
              <a:gd name="connsiteX89" fmla="*/ 227965 w 702309"/>
              <a:gd name="connsiteY89" fmla="*/ 62865 h 439419"/>
              <a:gd name="connsiteX90" fmla="*/ 298450 w 702309"/>
              <a:gd name="connsiteY90" fmla="*/ 400685 h 439419"/>
              <a:gd name="connsiteX91" fmla="*/ 293370 w 702309"/>
              <a:gd name="connsiteY91" fmla="*/ 405765 h 439419"/>
              <a:gd name="connsiteX92" fmla="*/ 268605 w 702309"/>
              <a:gd name="connsiteY92" fmla="*/ 405765 h 439419"/>
              <a:gd name="connsiteX93" fmla="*/ 263525 w 702309"/>
              <a:gd name="connsiteY93" fmla="*/ 400685 h 439419"/>
              <a:gd name="connsiteX94" fmla="*/ 263525 w 702309"/>
              <a:gd name="connsiteY94" fmla="*/ 375920 h 439419"/>
              <a:gd name="connsiteX95" fmla="*/ 268605 w 702309"/>
              <a:gd name="connsiteY95" fmla="*/ 370840 h 439419"/>
              <a:gd name="connsiteX96" fmla="*/ 293370 w 702309"/>
              <a:gd name="connsiteY96" fmla="*/ 370840 h 439419"/>
              <a:gd name="connsiteX97" fmla="*/ 298450 w 702309"/>
              <a:gd name="connsiteY97" fmla="*/ 375920 h 439419"/>
              <a:gd name="connsiteX98" fmla="*/ 298450 w 702309"/>
              <a:gd name="connsiteY98" fmla="*/ 400685 h 439419"/>
              <a:gd name="connsiteX99" fmla="*/ 368935 w 702309"/>
              <a:gd name="connsiteY99" fmla="*/ 400685 h 439419"/>
              <a:gd name="connsiteX100" fmla="*/ 363855 w 702309"/>
              <a:gd name="connsiteY100" fmla="*/ 405765 h 439419"/>
              <a:gd name="connsiteX101" fmla="*/ 339090 w 702309"/>
              <a:gd name="connsiteY101" fmla="*/ 405765 h 439419"/>
              <a:gd name="connsiteX102" fmla="*/ 334010 w 702309"/>
              <a:gd name="connsiteY102" fmla="*/ 400685 h 439419"/>
              <a:gd name="connsiteX103" fmla="*/ 334010 w 702309"/>
              <a:gd name="connsiteY103" fmla="*/ 375920 h 439419"/>
              <a:gd name="connsiteX104" fmla="*/ 339090 w 702309"/>
              <a:gd name="connsiteY104" fmla="*/ 370840 h 439419"/>
              <a:gd name="connsiteX105" fmla="*/ 363855 w 702309"/>
              <a:gd name="connsiteY105" fmla="*/ 370840 h 439419"/>
              <a:gd name="connsiteX106" fmla="*/ 368935 w 702309"/>
              <a:gd name="connsiteY106" fmla="*/ 375920 h 439419"/>
              <a:gd name="connsiteX107" fmla="*/ 368935 w 702309"/>
              <a:gd name="connsiteY107" fmla="*/ 400685 h 439419"/>
              <a:gd name="connsiteX108" fmla="*/ 438785 w 702309"/>
              <a:gd name="connsiteY108" fmla="*/ 400685 h 439419"/>
              <a:gd name="connsiteX109" fmla="*/ 433705 w 702309"/>
              <a:gd name="connsiteY109" fmla="*/ 405765 h 439419"/>
              <a:gd name="connsiteX110" fmla="*/ 408940 w 702309"/>
              <a:gd name="connsiteY110" fmla="*/ 405765 h 439419"/>
              <a:gd name="connsiteX111" fmla="*/ 403860 w 702309"/>
              <a:gd name="connsiteY111" fmla="*/ 400685 h 439419"/>
              <a:gd name="connsiteX112" fmla="*/ 403860 w 702309"/>
              <a:gd name="connsiteY112" fmla="*/ 375920 h 439419"/>
              <a:gd name="connsiteX113" fmla="*/ 408940 w 702309"/>
              <a:gd name="connsiteY113" fmla="*/ 370840 h 439419"/>
              <a:gd name="connsiteX114" fmla="*/ 433705 w 702309"/>
              <a:gd name="connsiteY114" fmla="*/ 370840 h 439419"/>
              <a:gd name="connsiteX115" fmla="*/ 438785 w 702309"/>
              <a:gd name="connsiteY115" fmla="*/ 375920 h 439419"/>
              <a:gd name="connsiteX116" fmla="*/ 438785 w 702309"/>
              <a:gd name="connsiteY116" fmla="*/ 400685 h 439419"/>
              <a:gd name="connsiteX117" fmla="*/ 450215 w 702309"/>
              <a:gd name="connsiteY117" fmla="*/ 231775 h 439419"/>
              <a:gd name="connsiteX118" fmla="*/ 379730 w 702309"/>
              <a:gd name="connsiteY118" fmla="*/ 272415 h 439419"/>
              <a:gd name="connsiteX119" fmla="*/ 309245 w 702309"/>
              <a:gd name="connsiteY119" fmla="*/ 313055 h 439419"/>
              <a:gd name="connsiteX120" fmla="*/ 288290 w 702309"/>
              <a:gd name="connsiteY120" fmla="*/ 300990 h 439419"/>
              <a:gd name="connsiteX121" fmla="*/ 288290 w 702309"/>
              <a:gd name="connsiteY121" fmla="*/ 219710 h 439419"/>
              <a:gd name="connsiteX122" fmla="*/ 288290 w 702309"/>
              <a:gd name="connsiteY122" fmla="*/ 138430 h 439419"/>
              <a:gd name="connsiteX123" fmla="*/ 309245 w 702309"/>
              <a:gd name="connsiteY123" fmla="*/ 126365 h 439419"/>
              <a:gd name="connsiteX124" fmla="*/ 379730 w 702309"/>
              <a:gd name="connsiteY124" fmla="*/ 167005 h 439419"/>
              <a:gd name="connsiteX125" fmla="*/ 450215 w 702309"/>
              <a:gd name="connsiteY125" fmla="*/ 207645 h 439419"/>
              <a:gd name="connsiteX126" fmla="*/ 450215 w 702309"/>
              <a:gd name="connsiteY126" fmla="*/ 231775 h 439419"/>
              <a:gd name="connsiteX127" fmla="*/ 509270 w 702309"/>
              <a:gd name="connsiteY127" fmla="*/ 400685 h 439419"/>
              <a:gd name="connsiteX128" fmla="*/ 504190 w 702309"/>
              <a:gd name="connsiteY128" fmla="*/ 405765 h 439419"/>
              <a:gd name="connsiteX129" fmla="*/ 479425 w 702309"/>
              <a:gd name="connsiteY129" fmla="*/ 405765 h 439419"/>
              <a:gd name="connsiteX130" fmla="*/ 474345 w 702309"/>
              <a:gd name="connsiteY130" fmla="*/ 400685 h 439419"/>
              <a:gd name="connsiteX131" fmla="*/ 474345 w 702309"/>
              <a:gd name="connsiteY131" fmla="*/ 375920 h 439419"/>
              <a:gd name="connsiteX132" fmla="*/ 479425 w 702309"/>
              <a:gd name="connsiteY132" fmla="*/ 370840 h 439419"/>
              <a:gd name="connsiteX133" fmla="*/ 504190 w 702309"/>
              <a:gd name="connsiteY133" fmla="*/ 370840 h 439419"/>
              <a:gd name="connsiteX134" fmla="*/ 509270 w 702309"/>
              <a:gd name="connsiteY134" fmla="*/ 375920 h 439419"/>
              <a:gd name="connsiteX135" fmla="*/ 509270 w 702309"/>
              <a:gd name="connsiteY135" fmla="*/ 400685 h 439419"/>
              <a:gd name="connsiteX136" fmla="*/ 509270 w 702309"/>
              <a:gd name="connsiteY136" fmla="*/ 62865 h 439419"/>
              <a:gd name="connsiteX137" fmla="*/ 504190 w 702309"/>
              <a:gd name="connsiteY137" fmla="*/ 67945 h 439419"/>
              <a:gd name="connsiteX138" fmla="*/ 479425 w 702309"/>
              <a:gd name="connsiteY138" fmla="*/ 67945 h 439419"/>
              <a:gd name="connsiteX139" fmla="*/ 474345 w 702309"/>
              <a:gd name="connsiteY139" fmla="*/ 62865 h 439419"/>
              <a:gd name="connsiteX140" fmla="*/ 474345 w 702309"/>
              <a:gd name="connsiteY140" fmla="*/ 38100 h 439419"/>
              <a:gd name="connsiteX141" fmla="*/ 479425 w 702309"/>
              <a:gd name="connsiteY141" fmla="*/ 33020 h 439419"/>
              <a:gd name="connsiteX142" fmla="*/ 504190 w 702309"/>
              <a:gd name="connsiteY142" fmla="*/ 33020 h 439419"/>
              <a:gd name="connsiteX143" fmla="*/ 509270 w 702309"/>
              <a:gd name="connsiteY143" fmla="*/ 38100 h 439419"/>
              <a:gd name="connsiteX144" fmla="*/ 509270 w 702309"/>
              <a:gd name="connsiteY144" fmla="*/ 62865 h 439419"/>
              <a:gd name="connsiteX145" fmla="*/ 579755 w 702309"/>
              <a:gd name="connsiteY145" fmla="*/ 400685 h 439419"/>
              <a:gd name="connsiteX146" fmla="*/ 574675 w 702309"/>
              <a:gd name="connsiteY146" fmla="*/ 405765 h 439419"/>
              <a:gd name="connsiteX147" fmla="*/ 549910 w 702309"/>
              <a:gd name="connsiteY147" fmla="*/ 405765 h 439419"/>
              <a:gd name="connsiteX148" fmla="*/ 544830 w 702309"/>
              <a:gd name="connsiteY148" fmla="*/ 400685 h 439419"/>
              <a:gd name="connsiteX149" fmla="*/ 544830 w 702309"/>
              <a:gd name="connsiteY149" fmla="*/ 375920 h 439419"/>
              <a:gd name="connsiteX150" fmla="*/ 549910 w 702309"/>
              <a:gd name="connsiteY150" fmla="*/ 370840 h 439419"/>
              <a:gd name="connsiteX151" fmla="*/ 574675 w 702309"/>
              <a:gd name="connsiteY151" fmla="*/ 370840 h 439419"/>
              <a:gd name="connsiteX152" fmla="*/ 579755 w 702309"/>
              <a:gd name="connsiteY152" fmla="*/ 375920 h 439419"/>
              <a:gd name="connsiteX153" fmla="*/ 579755 w 702309"/>
              <a:gd name="connsiteY153" fmla="*/ 400685 h 439419"/>
              <a:gd name="connsiteX154" fmla="*/ 579755 w 702309"/>
              <a:gd name="connsiteY154" fmla="*/ 62865 h 439419"/>
              <a:gd name="connsiteX155" fmla="*/ 574675 w 702309"/>
              <a:gd name="connsiteY155" fmla="*/ 67945 h 439419"/>
              <a:gd name="connsiteX156" fmla="*/ 549910 w 702309"/>
              <a:gd name="connsiteY156" fmla="*/ 67945 h 439419"/>
              <a:gd name="connsiteX157" fmla="*/ 544830 w 702309"/>
              <a:gd name="connsiteY157" fmla="*/ 62865 h 439419"/>
              <a:gd name="connsiteX158" fmla="*/ 544830 w 702309"/>
              <a:gd name="connsiteY158" fmla="*/ 38100 h 439419"/>
              <a:gd name="connsiteX159" fmla="*/ 549910 w 702309"/>
              <a:gd name="connsiteY159" fmla="*/ 33020 h 439419"/>
              <a:gd name="connsiteX160" fmla="*/ 574675 w 702309"/>
              <a:gd name="connsiteY160" fmla="*/ 33020 h 439419"/>
              <a:gd name="connsiteX161" fmla="*/ 579755 w 702309"/>
              <a:gd name="connsiteY161" fmla="*/ 38100 h 439419"/>
              <a:gd name="connsiteX162" fmla="*/ 579755 w 702309"/>
              <a:gd name="connsiteY162" fmla="*/ 62865 h 439419"/>
              <a:gd name="connsiteX163" fmla="*/ 649605 w 702309"/>
              <a:gd name="connsiteY163" fmla="*/ 400685 h 439419"/>
              <a:gd name="connsiteX164" fmla="*/ 644525 w 702309"/>
              <a:gd name="connsiteY164" fmla="*/ 405765 h 439419"/>
              <a:gd name="connsiteX165" fmla="*/ 619760 w 702309"/>
              <a:gd name="connsiteY165" fmla="*/ 405765 h 439419"/>
              <a:gd name="connsiteX166" fmla="*/ 614680 w 702309"/>
              <a:gd name="connsiteY166" fmla="*/ 400685 h 439419"/>
              <a:gd name="connsiteX167" fmla="*/ 614680 w 702309"/>
              <a:gd name="connsiteY167" fmla="*/ 375920 h 439419"/>
              <a:gd name="connsiteX168" fmla="*/ 619760 w 702309"/>
              <a:gd name="connsiteY168" fmla="*/ 370840 h 439419"/>
              <a:gd name="connsiteX169" fmla="*/ 644525 w 702309"/>
              <a:gd name="connsiteY169" fmla="*/ 370840 h 439419"/>
              <a:gd name="connsiteX170" fmla="*/ 649605 w 702309"/>
              <a:gd name="connsiteY170" fmla="*/ 375920 h 439419"/>
              <a:gd name="connsiteX171" fmla="*/ 649605 w 702309"/>
              <a:gd name="connsiteY171" fmla="*/ 400685 h 439419"/>
              <a:gd name="connsiteX172" fmla="*/ 649605 w 702309"/>
              <a:gd name="connsiteY172" fmla="*/ 62865 h 439419"/>
              <a:gd name="connsiteX173" fmla="*/ 644525 w 702309"/>
              <a:gd name="connsiteY173" fmla="*/ 67945 h 439419"/>
              <a:gd name="connsiteX174" fmla="*/ 619760 w 702309"/>
              <a:gd name="connsiteY174" fmla="*/ 67945 h 439419"/>
              <a:gd name="connsiteX175" fmla="*/ 614680 w 702309"/>
              <a:gd name="connsiteY175" fmla="*/ 62865 h 439419"/>
              <a:gd name="connsiteX176" fmla="*/ 614680 w 702309"/>
              <a:gd name="connsiteY176" fmla="*/ 38100 h 439419"/>
              <a:gd name="connsiteX177" fmla="*/ 619760 w 702309"/>
              <a:gd name="connsiteY177" fmla="*/ 33020 h 439419"/>
              <a:gd name="connsiteX178" fmla="*/ 644525 w 702309"/>
              <a:gd name="connsiteY178" fmla="*/ 33020 h 439419"/>
              <a:gd name="connsiteX179" fmla="*/ 649605 w 702309"/>
              <a:gd name="connsiteY179" fmla="*/ 38100 h 439419"/>
              <a:gd name="connsiteX180" fmla="*/ 649605 w 702309"/>
              <a:gd name="connsiteY180" fmla="*/ 62865 h 4394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Lst>
            <a:rect l="l" t="t" r="r" b="b"/>
            <a:pathLst>
              <a:path w="702309" h="439419">
                <a:moveTo>
                  <a:pt x="642620" y="0"/>
                </a:moveTo>
                <a:lnTo>
                  <a:pt x="59690" y="0"/>
                </a:lnTo>
                <a:cubicBezTo>
                  <a:pt x="26670" y="0"/>
                  <a:pt x="0" y="26670"/>
                  <a:pt x="0" y="59690"/>
                </a:cubicBezTo>
                <a:lnTo>
                  <a:pt x="0" y="379730"/>
                </a:lnTo>
                <a:cubicBezTo>
                  <a:pt x="0" y="412750"/>
                  <a:pt x="26670" y="439420"/>
                  <a:pt x="59690" y="439420"/>
                </a:cubicBezTo>
                <a:lnTo>
                  <a:pt x="642620" y="439420"/>
                </a:lnTo>
                <a:cubicBezTo>
                  <a:pt x="675640" y="439420"/>
                  <a:pt x="702310" y="412750"/>
                  <a:pt x="702310" y="379730"/>
                </a:cubicBezTo>
                <a:lnTo>
                  <a:pt x="702310" y="59690"/>
                </a:lnTo>
                <a:cubicBezTo>
                  <a:pt x="702310" y="26670"/>
                  <a:pt x="675640" y="0"/>
                  <a:pt x="642620" y="0"/>
                </a:cubicBezTo>
                <a:close/>
                <a:moveTo>
                  <a:pt x="403860" y="37465"/>
                </a:moveTo>
                <a:cubicBezTo>
                  <a:pt x="403860" y="34925"/>
                  <a:pt x="406400" y="32385"/>
                  <a:pt x="408940" y="32385"/>
                </a:cubicBezTo>
                <a:lnTo>
                  <a:pt x="433705" y="32385"/>
                </a:lnTo>
                <a:cubicBezTo>
                  <a:pt x="436245" y="32385"/>
                  <a:pt x="438785" y="34925"/>
                  <a:pt x="438785" y="37465"/>
                </a:cubicBezTo>
                <a:lnTo>
                  <a:pt x="438785" y="62230"/>
                </a:lnTo>
                <a:cubicBezTo>
                  <a:pt x="438785" y="64770"/>
                  <a:pt x="436245" y="67310"/>
                  <a:pt x="433705" y="67310"/>
                </a:cubicBezTo>
                <a:lnTo>
                  <a:pt x="408940" y="67310"/>
                </a:lnTo>
                <a:cubicBezTo>
                  <a:pt x="406400" y="67310"/>
                  <a:pt x="403860" y="64770"/>
                  <a:pt x="403860" y="62230"/>
                </a:cubicBezTo>
                <a:lnTo>
                  <a:pt x="403860" y="37465"/>
                </a:lnTo>
                <a:close/>
                <a:moveTo>
                  <a:pt x="333375" y="37465"/>
                </a:moveTo>
                <a:cubicBezTo>
                  <a:pt x="333375" y="34925"/>
                  <a:pt x="335915" y="32385"/>
                  <a:pt x="338455" y="32385"/>
                </a:cubicBezTo>
                <a:lnTo>
                  <a:pt x="363220" y="32385"/>
                </a:lnTo>
                <a:cubicBezTo>
                  <a:pt x="365760" y="32385"/>
                  <a:pt x="368300" y="34925"/>
                  <a:pt x="368300" y="37465"/>
                </a:cubicBezTo>
                <a:lnTo>
                  <a:pt x="368300" y="62230"/>
                </a:lnTo>
                <a:cubicBezTo>
                  <a:pt x="368300" y="64770"/>
                  <a:pt x="365760" y="67310"/>
                  <a:pt x="363220" y="67310"/>
                </a:cubicBezTo>
                <a:lnTo>
                  <a:pt x="338455" y="67310"/>
                </a:lnTo>
                <a:cubicBezTo>
                  <a:pt x="335915" y="67310"/>
                  <a:pt x="333375" y="64770"/>
                  <a:pt x="333375" y="62230"/>
                </a:cubicBezTo>
                <a:lnTo>
                  <a:pt x="333375" y="37465"/>
                </a:lnTo>
                <a:close/>
                <a:moveTo>
                  <a:pt x="263525" y="37465"/>
                </a:moveTo>
                <a:cubicBezTo>
                  <a:pt x="263525" y="34925"/>
                  <a:pt x="266065" y="32385"/>
                  <a:pt x="268605" y="32385"/>
                </a:cubicBezTo>
                <a:lnTo>
                  <a:pt x="293370" y="32385"/>
                </a:lnTo>
                <a:cubicBezTo>
                  <a:pt x="295910" y="32385"/>
                  <a:pt x="298450" y="34925"/>
                  <a:pt x="298450" y="37465"/>
                </a:cubicBezTo>
                <a:lnTo>
                  <a:pt x="298450" y="62230"/>
                </a:lnTo>
                <a:cubicBezTo>
                  <a:pt x="298450" y="64770"/>
                  <a:pt x="295910" y="67310"/>
                  <a:pt x="293370" y="67310"/>
                </a:cubicBezTo>
                <a:lnTo>
                  <a:pt x="268605" y="67310"/>
                </a:lnTo>
                <a:cubicBezTo>
                  <a:pt x="266065" y="67310"/>
                  <a:pt x="263525" y="64770"/>
                  <a:pt x="263525" y="62230"/>
                </a:cubicBezTo>
                <a:lnTo>
                  <a:pt x="263525" y="37465"/>
                </a:lnTo>
                <a:close/>
                <a:moveTo>
                  <a:pt x="87630" y="400685"/>
                </a:moveTo>
                <a:cubicBezTo>
                  <a:pt x="87630" y="403225"/>
                  <a:pt x="85090" y="405765"/>
                  <a:pt x="82550" y="405765"/>
                </a:cubicBezTo>
                <a:lnTo>
                  <a:pt x="57785" y="405765"/>
                </a:lnTo>
                <a:cubicBezTo>
                  <a:pt x="55245" y="405765"/>
                  <a:pt x="52705" y="403225"/>
                  <a:pt x="52705" y="400685"/>
                </a:cubicBezTo>
                <a:lnTo>
                  <a:pt x="52705" y="375920"/>
                </a:lnTo>
                <a:cubicBezTo>
                  <a:pt x="52705" y="373380"/>
                  <a:pt x="55245" y="370840"/>
                  <a:pt x="57785" y="370840"/>
                </a:cubicBezTo>
                <a:lnTo>
                  <a:pt x="82550" y="370840"/>
                </a:lnTo>
                <a:cubicBezTo>
                  <a:pt x="85090" y="370840"/>
                  <a:pt x="87630" y="373380"/>
                  <a:pt x="87630" y="375920"/>
                </a:cubicBezTo>
                <a:lnTo>
                  <a:pt x="87630" y="400685"/>
                </a:lnTo>
                <a:close/>
                <a:moveTo>
                  <a:pt x="87630" y="62865"/>
                </a:moveTo>
                <a:cubicBezTo>
                  <a:pt x="87630" y="65405"/>
                  <a:pt x="85090" y="67945"/>
                  <a:pt x="82550" y="67945"/>
                </a:cubicBezTo>
                <a:lnTo>
                  <a:pt x="57785" y="67945"/>
                </a:lnTo>
                <a:cubicBezTo>
                  <a:pt x="55245" y="67945"/>
                  <a:pt x="52705" y="65405"/>
                  <a:pt x="52705" y="62865"/>
                </a:cubicBezTo>
                <a:lnTo>
                  <a:pt x="52705" y="38100"/>
                </a:lnTo>
                <a:cubicBezTo>
                  <a:pt x="52705" y="35560"/>
                  <a:pt x="55245" y="33020"/>
                  <a:pt x="57785" y="33020"/>
                </a:cubicBezTo>
                <a:lnTo>
                  <a:pt x="82550" y="33020"/>
                </a:lnTo>
                <a:cubicBezTo>
                  <a:pt x="85090" y="33020"/>
                  <a:pt x="87630" y="35560"/>
                  <a:pt x="87630" y="38100"/>
                </a:cubicBezTo>
                <a:lnTo>
                  <a:pt x="87630" y="62865"/>
                </a:lnTo>
                <a:close/>
                <a:moveTo>
                  <a:pt x="158115" y="400685"/>
                </a:moveTo>
                <a:cubicBezTo>
                  <a:pt x="158115" y="403225"/>
                  <a:pt x="155575" y="405765"/>
                  <a:pt x="153035" y="405765"/>
                </a:cubicBezTo>
                <a:lnTo>
                  <a:pt x="128270" y="405765"/>
                </a:lnTo>
                <a:cubicBezTo>
                  <a:pt x="125730" y="405765"/>
                  <a:pt x="123190" y="403225"/>
                  <a:pt x="123190" y="400685"/>
                </a:cubicBezTo>
                <a:lnTo>
                  <a:pt x="123190" y="375920"/>
                </a:lnTo>
                <a:cubicBezTo>
                  <a:pt x="123190" y="373380"/>
                  <a:pt x="125730" y="370840"/>
                  <a:pt x="128270" y="370840"/>
                </a:cubicBezTo>
                <a:lnTo>
                  <a:pt x="153035" y="370840"/>
                </a:lnTo>
                <a:cubicBezTo>
                  <a:pt x="155575" y="370840"/>
                  <a:pt x="158115" y="373380"/>
                  <a:pt x="158115" y="375920"/>
                </a:cubicBezTo>
                <a:lnTo>
                  <a:pt x="158115" y="400685"/>
                </a:lnTo>
                <a:close/>
                <a:moveTo>
                  <a:pt x="158115" y="62865"/>
                </a:moveTo>
                <a:cubicBezTo>
                  <a:pt x="158115" y="65405"/>
                  <a:pt x="155575" y="67945"/>
                  <a:pt x="153035" y="67945"/>
                </a:cubicBezTo>
                <a:lnTo>
                  <a:pt x="128270" y="67945"/>
                </a:lnTo>
                <a:cubicBezTo>
                  <a:pt x="125730" y="67945"/>
                  <a:pt x="123190" y="65405"/>
                  <a:pt x="123190" y="62865"/>
                </a:cubicBezTo>
                <a:lnTo>
                  <a:pt x="123190" y="38100"/>
                </a:lnTo>
                <a:cubicBezTo>
                  <a:pt x="123190" y="35560"/>
                  <a:pt x="125730" y="33020"/>
                  <a:pt x="128270" y="33020"/>
                </a:cubicBezTo>
                <a:lnTo>
                  <a:pt x="153035" y="33020"/>
                </a:lnTo>
                <a:cubicBezTo>
                  <a:pt x="155575" y="33020"/>
                  <a:pt x="158115" y="35560"/>
                  <a:pt x="158115" y="38100"/>
                </a:cubicBezTo>
                <a:lnTo>
                  <a:pt x="158115" y="62865"/>
                </a:lnTo>
                <a:close/>
                <a:moveTo>
                  <a:pt x="227965" y="400685"/>
                </a:moveTo>
                <a:cubicBezTo>
                  <a:pt x="227965" y="403225"/>
                  <a:pt x="225425" y="405765"/>
                  <a:pt x="222885" y="405765"/>
                </a:cubicBezTo>
                <a:lnTo>
                  <a:pt x="198120" y="405765"/>
                </a:lnTo>
                <a:cubicBezTo>
                  <a:pt x="195580" y="405765"/>
                  <a:pt x="193040" y="403225"/>
                  <a:pt x="193040" y="400685"/>
                </a:cubicBezTo>
                <a:lnTo>
                  <a:pt x="193040" y="375920"/>
                </a:lnTo>
                <a:cubicBezTo>
                  <a:pt x="193040" y="373380"/>
                  <a:pt x="195580" y="370840"/>
                  <a:pt x="198120" y="370840"/>
                </a:cubicBezTo>
                <a:lnTo>
                  <a:pt x="222885" y="370840"/>
                </a:lnTo>
                <a:cubicBezTo>
                  <a:pt x="225425" y="370840"/>
                  <a:pt x="227965" y="373380"/>
                  <a:pt x="227965" y="375920"/>
                </a:cubicBezTo>
                <a:lnTo>
                  <a:pt x="227965" y="400685"/>
                </a:lnTo>
                <a:close/>
                <a:moveTo>
                  <a:pt x="227965" y="62865"/>
                </a:moveTo>
                <a:cubicBezTo>
                  <a:pt x="227965" y="65405"/>
                  <a:pt x="225425" y="67945"/>
                  <a:pt x="222885" y="67945"/>
                </a:cubicBezTo>
                <a:lnTo>
                  <a:pt x="198120" y="67945"/>
                </a:lnTo>
                <a:cubicBezTo>
                  <a:pt x="195580" y="67945"/>
                  <a:pt x="193040" y="65405"/>
                  <a:pt x="193040" y="62865"/>
                </a:cubicBezTo>
                <a:lnTo>
                  <a:pt x="193040" y="38100"/>
                </a:lnTo>
                <a:cubicBezTo>
                  <a:pt x="193040" y="35560"/>
                  <a:pt x="195580" y="33020"/>
                  <a:pt x="198120" y="33020"/>
                </a:cubicBezTo>
                <a:lnTo>
                  <a:pt x="222885" y="33020"/>
                </a:lnTo>
                <a:cubicBezTo>
                  <a:pt x="225425" y="33020"/>
                  <a:pt x="227965" y="35560"/>
                  <a:pt x="227965" y="38100"/>
                </a:cubicBezTo>
                <a:lnTo>
                  <a:pt x="227965" y="62865"/>
                </a:lnTo>
                <a:close/>
                <a:moveTo>
                  <a:pt x="298450" y="400685"/>
                </a:moveTo>
                <a:cubicBezTo>
                  <a:pt x="298450" y="403225"/>
                  <a:pt x="295910" y="405765"/>
                  <a:pt x="293370" y="405765"/>
                </a:cubicBezTo>
                <a:lnTo>
                  <a:pt x="268605" y="405765"/>
                </a:lnTo>
                <a:cubicBezTo>
                  <a:pt x="266065" y="405765"/>
                  <a:pt x="263525" y="403225"/>
                  <a:pt x="263525" y="400685"/>
                </a:cubicBezTo>
                <a:lnTo>
                  <a:pt x="263525" y="375920"/>
                </a:lnTo>
                <a:cubicBezTo>
                  <a:pt x="263525" y="373380"/>
                  <a:pt x="266065" y="370840"/>
                  <a:pt x="268605" y="370840"/>
                </a:cubicBezTo>
                <a:lnTo>
                  <a:pt x="293370" y="370840"/>
                </a:lnTo>
                <a:cubicBezTo>
                  <a:pt x="295910" y="370840"/>
                  <a:pt x="298450" y="373380"/>
                  <a:pt x="298450" y="375920"/>
                </a:cubicBezTo>
                <a:lnTo>
                  <a:pt x="298450" y="400685"/>
                </a:lnTo>
                <a:close/>
                <a:moveTo>
                  <a:pt x="368935" y="400685"/>
                </a:moveTo>
                <a:cubicBezTo>
                  <a:pt x="368935" y="403225"/>
                  <a:pt x="366395" y="405765"/>
                  <a:pt x="363855" y="405765"/>
                </a:cubicBezTo>
                <a:lnTo>
                  <a:pt x="339090" y="405765"/>
                </a:lnTo>
                <a:cubicBezTo>
                  <a:pt x="336550" y="405765"/>
                  <a:pt x="334010" y="403225"/>
                  <a:pt x="334010" y="400685"/>
                </a:cubicBezTo>
                <a:lnTo>
                  <a:pt x="334010" y="375920"/>
                </a:lnTo>
                <a:cubicBezTo>
                  <a:pt x="334010" y="373380"/>
                  <a:pt x="336550" y="370840"/>
                  <a:pt x="339090" y="370840"/>
                </a:cubicBezTo>
                <a:lnTo>
                  <a:pt x="363855" y="370840"/>
                </a:lnTo>
                <a:cubicBezTo>
                  <a:pt x="366395" y="370840"/>
                  <a:pt x="368935" y="373380"/>
                  <a:pt x="368935" y="375920"/>
                </a:cubicBezTo>
                <a:lnTo>
                  <a:pt x="368935" y="400685"/>
                </a:lnTo>
                <a:close/>
                <a:moveTo>
                  <a:pt x="438785" y="400685"/>
                </a:moveTo>
                <a:cubicBezTo>
                  <a:pt x="438785" y="403225"/>
                  <a:pt x="436245" y="405765"/>
                  <a:pt x="433705" y="405765"/>
                </a:cubicBezTo>
                <a:lnTo>
                  <a:pt x="408940" y="405765"/>
                </a:lnTo>
                <a:cubicBezTo>
                  <a:pt x="406400" y="405765"/>
                  <a:pt x="403860" y="403225"/>
                  <a:pt x="403860" y="400685"/>
                </a:cubicBezTo>
                <a:lnTo>
                  <a:pt x="403860" y="375920"/>
                </a:lnTo>
                <a:cubicBezTo>
                  <a:pt x="403860" y="373380"/>
                  <a:pt x="406400" y="370840"/>
                  <a:pt x="408940" y="370840"/>
                </a:cubicBezTo>
                <a:lnTo>
                  <a:pt x="433705" y="370840"/>
                </a:lnTo>
                <a:cubicBezTo>
                  <a:pt x="436245" y="370840"/>
                  <a:pt x="438785" y="373380"/>
                  <a:pt x="438785" y="375920"/>
                </a:cubicBezTo>
                <a:lnTo>
                  <a:pt x="438785" y="400685"/>
                </a:lnTo>
                <a:close/>
                <a:moveTo>
                  <a:pt x="450215" y="231775"/>
                </a:moveTo>
                <a:lnTo>
                  <a:pt x="379730" y="272415"/>
                </a:lnTo>
                <a:lnTo>
                  <a:pt x="309245" y="313055"/>
                </a:lnTo>
                <a:cubicBezTo>
                  <a:pt x="299720" y="318770"/>
                  <a:pt x="288290" y="311785"/>
                  <a:pt x="288290" y="300990"/>
                </a:cubicBezTo>
                <a:lnTo>
                  <a:pt x="288290" y="219710"/>
                </a:lnTo>
                <a:lnTo>
                  <a:pt x="288290" y="138430"/>
                </a:lnTo>
                <a:cubicBezTo>
                  <a:pt x="288290" y="127635"/>
                  <a:pt x="299720" y="120650"/>
                  <a:pt x="309245" y="126365"/>
                </a:cubicBezTo>
                <a:lnTo>
                  <a:pt x="379730" y="167005"/>
                </a:lnTo>
                <a:lnTo>
                  <a:pt x="450215" y="207645"/>
                </a:lnTo>
                <a:cubicBezTo>
                  <a:pt x="459740" y="212725"/>
                  <a:pt x="459740" y="226060"/>
                  <a:pt x="450215" y="231775"/>
                </a:cubicBezTo>
                <a:close/>
                <a:moveTo>
                  <a:pt x="509270" y="400685"/>
                </a:moveTo>
                <a:cubicBezTo>
                  <a:pt x="509270" y="403225"/>
                  <a:pt x="506730" y="405765"/>
                  <a:pt x="504190" y="405765"/>
                </a:cubicBezTo>
                <a:lnTo>
                  <a:pt x="479425" y="405765"/>
                </a:lnTo>
                <a:cubicBezTo>
                  <a:pt x="476885" y="405765"/>
                  <a:pt x="474345" y="403225"/>
                  <a:pt x="474345" y="400685"/>
                </a:cubicBezTo>
                <a:lnTo>
                  <a:pt x="474345" y="375920"/>
                </a:lnTo>
                <a:cubicBezTo>
                  <a:pt x="474345" y="373380"/>
                  <a:pt x="476885" y="370840"/>
                  <a:pt x="479425" y="370840"/>
                </a:cubicBezTo>
                <a:lnTo>
                  <a:pt x="504190" y="370840"/>
                </a:lnTo>
                <a:cubicBezTo>
                  <a:pt x="506730" y="370840"/>
                  <a:pt x="509270" y="373380"/>
                  <a:pt x="509270" y="375920"/>
                </a:cubicBezTo>
                <a:lnTo>
                  <a:pt x="509270" y="400685"/>
                </a:lnTo>
                <a:close/>
                <a:moveTo>
                  <a:pt x="509270" y="62865"/>
                </a:moveTo>
                <a:cubicBezTo>
                  <a:pt x="509270" y="65405"/>
                  <a:pt x="506730" y="67945"/>
                  <a:pt x="504190" y="67945"/>
                </a:cubicBezTo>
                <a:lnTo>
                  <a:pt x="479425" y="67945"/>
                </a:lnTo>
                <a:cubicBezTo>
                  <a:pt x="476885" y="67945"/>
                  <a:pt x="474345" y="65405"/>
                  <a:pt x="474345" y="62865"/>
                </a:cubicBezTo>
                <a:lnTo>
                  <a:pt x="474345" y="38100"/>
                </a:lnTo>
                <a:cubicBezTo>
                  <a:pt x="474345" y="35560"/>
                  <a:pt x="476885" y="33020"/>
                  <a:pt x="479425" y="33020"/>
                </a:cubicBezTo>
                <a:lnTo>
                  <a:pt x="504190" y="33020"/>
                </a:lnTo>
                <a:cubicBezTo>
                  <a:pt x="506730" y="33020"/>
                  <a:pt x="509270" y="35560"/>
                  <a:pt x="509270" y="38100"/>
                </a:cubicBezTo>
                <a:lnTo>
                  <a:pt x="509270" y="62865"/>
                </a:lnTo>
                <a:close/>
                <a:moveTo>
                  <a:pt x="579755" y="400685"/>
                </a:moveTo>
                <a:cubicBezTo>
                  <a:pt x="579755" y="403225"/>
                  <a:pt x="577215" y="405765"/>
                  <a:pt x="574675" y="405765"/>
                </a:cubicBezTo>
                <a:lnTo>
                  <a:pt x="549910" y="405765"/>
                </a:lnTo>
                <a:cubicBezTo>
                  <a:pt x="547370" y="405765"/>
                  <a:pt x="544830" y="403225"/>
                  <a:pt x="544830" y="400685"/>
                </a:cubicBezTo>
                <a:lnTo>
                  <a:pt x="544830" y="375920"/>
                </a:lnTo>
                <a:cubicBezTo>
                  <a:pt x="544830" y="373380"/>
                  <a:pt x="547370" y="370840"/>
                  <a:pt x="549910" y="370840"/>
                </a:cubicBezTo>
                <a:lnTo>
                  <a:pt x="574675" y="370840"/>
                </a:lnTo>
                <a:cubicBezTo>
                  <a:pt x="577215" y="370840"/>
                  <a:pt x="579755" y="373380"/>
                  <a:pt x="579755" y="375920"/>
                </a:cubicBezTo>
                <a:lnTo>
                  <a:pt x="579755" y="400685"/>
                </a:lnTo>
                <a:close/>
                <a:moveTo>
                  <a:pt x="579755" y="62865"/>
                </a:moveTo>
                <a:cubicBezTo>
                  <a:pt x="579755" y="65405"/>
                  <a:pt x="577215" y="67945"/>
                  <a:pt x="574675" y="67945"/>
                </a:cubicBezTo>
                <a:lnTo>
                  <a:pt x="549910" y="67945"/>
                </a:lnTo>
                <a:cubicBezTo>
                  <a:pt x="547370" y="67945"/>
                  <a:pt x="544830" y="65405"/>
                  <a:pt x="544830" y="62865"/>
                </a:cubicBezTo>
                <a:lnTo>
                  <a:pt x="544830" y="38100"/>
                </a:lnTo>
                <a:cubicBezTo>
                  <a:pt x="544830" y="35560"/>
                  <a:pt x="547370" y="33020"/>
                  <a:pt x="549910" y="33020"/>
                </a:cubicBezTo>
                <a:lnTo>
                  <a:pt x="574675" y="33020"/>
                </a:lnTo>
                <a:cubicBezTo>
                  <a:pt x="577215" y="33020"/>
                  <a:pt x="579755" y="35560"/>
                  <a:pt x="579755" y="38100"/>
                </a:cubicBezTo>
                <a:lnTo>
                  <a:pt x="579755" y="62865"/>
                </a:lnTo>
                <a:close/>
                <a:moveTo>
                  <a:pt x="649605" y="400685"/>
                </a:moveTo>
                <a:cubicBezTo>
                  <a:pt x="649605" y="403225"/>
                  <a:pt x="647065" y="405765"/>
                  <a:pt x="644525" y="405765"/>
                </a:cubicBezTo>
                <a:lnTo>
                  <a:pt x="619760" y="405765"/>
                </a:lnTo>
                <a:cubicBezTo>
                  <a:pt x="617220" y="405765"/>
                  <a:pt x="614680" y="403225"/>
                  <a:pt x="614680" y="400685"/>
                </a:cubicBezTo>
                <a:lnTo>
                  <a:pt x="614680" y="375920"/>
                </a:lnTo>
                <a:cubicBezTo>
                  <a:pt x="614680" y="373380"/>
                  <a:pt x="617220" y="370840"/>
                  <a:pt x="619760" y="370840"/>
                </a:cubicBezTo>
                <a:lnTo>
                  <a:pt x="644525" y="370840"/>
                </a:lnTo>
                <a:cubicBezTo>
                  <a:pt x="647065" y="370840"/>
                  <a:pt x="649605" y="373380"/>
                  <a:pt x="649605" y="375920"/>
                </a:cubicBezTo>
                <a:lnTo>
                  <a:pt x="649605" y="400685"/>
                </a:lnTo>
                <a:close/>
                <a:moveTo>
                  <a:pt x="649605" y="62865"/>
                </a:moveTo>
                <a:cubicBezTo>
                  <a:pt x="649605" y="65405"/>
                  <a:pt x="647065" y="67945"/>
                  <a:pt x="644525" y="67945"/>
                </a:cubicBezTo>
                <a:lnTo>
                  <a:pt x="619760" y="67945"/>
                </a:lnTo>
                <a:cubicBezTo>
                  <a:pt x="617220" y="67945"/>
                  <a:pt x="614680" y="65405"/>
                  <a:pt x="614680" y="62865"/>
                </a:cubicBezTo>
                <a:lnTo>
                  <a:pt x="614680" y="38100"/>
                </a:lnTo>
                <a:cubicBezTo>
                  <a:pt x="614680" y="35560"/>
                  <a:pt x="617220" y="33020"/>
                  <a:pt x="619760" y="33020"/>
                </a:cubicBezTo>
                <a:lnTo>
                  <a:pt x="644525" y="33020"/>
                </a:lnTo>
                <a:cubicBezTo>
                  <a:pt x="647065" y="33020"/>
                  <a:pt x="649605" y="35560"/>
                  <a:pt x="649605" y="38100"/>
                </a:cubicBezTo>
                <a:lnTo>
                  <a:pt x="649605" y="62865"/>
                </a:lnTo>
                <a:close/>
              </a:path>
            </a:pathLst>
          </a:custGeom>
          <a:solidFill>
            <a:schemeClr val="bg1"/>
          </a:solidFill>
          <a:ln w="6350" cap="flat">
            <a:noFill/>
            <a:prstDash val="solid"/>
            <a:miter/>
          </a:ln>
        </p:spPr>
        <p:txBody>
          <a:bodyPr rtlCol="0" anchor="ctr"/>
          <a:lstStyle/>
          <a:p>
            <a:endParaRPr lang="en-US"/>
          </a:p>
        </p:txBody>
      </p:sp>
      <p:grpSp>
        <p:nvGrpSpPr>
          <p:cNvPr id="7" name="Graphic 6">
            <a:extLst>
              <a:ext uri="{FF2B5EF4-FFF2-40B4-BE49-F238E27FC236}">
                <a16:creationId xmlns:a16="http://schemas.microsoft.com/office/drawing/2014/main" id="{D5BFE092-051A-F119-FCC7-062C686BC354}"/>
              </a:ext>
            </a:extLst>
          </p:cNvPr>
          <p:cNvGrpSpPr/>
          <p:nvPr/>
        </p:nvGrpSpPr>
        <p:grpSpPr>
          <a:xfrm>
            <a:off x="7381875" y="3755389"/>
            <a:ext cx="644515" cy="452120"/>
            <a:chOff x="4892675" y="2764789"/>
            <a:chExt cx="644515" cy="452120"/>
          </a:xfrm>
          <a:solidFill>
            <a:schemeClr val="bg1"/>
          </a:solidFill>
        </p:grpSpPr>
        <p:sp>
          <p:nvSpPr>
            <p:cNvPr id="8" name="Freeform 26">
              <a:extLst>
                <a:ext uri="{FF2B5EF4-FFF2-40B4-BE49-F238E27FC236}">
                  <a16:creationId xmlns:a16="http://schemas.microsoft.com/office/drawing/2014/main" id="{70CD134D-08D9-0412-DD24-DECA705322AE}"/>
                </a:ext>
              </a:extLst>
            </p:cNvPr>
            <p:cNvSpPr/>
            <p:nvPr/>
          </p:nvSpPr>
          <p:spPr>
            <a:xfrm>
              <a:off x="4892675" y="2764789"/>
              <a:ext cx="596265" cy="396875"/>
            </a:xfrm>
            <a:custGeom>
              <a:avLst/>
              <a:gdLst>
                <a:gd name="connsiteX0" fmla="*/ 90805 w 596265"/>
                <a:gd name="connsiteY0" fmla="*/ 153670 h 396875"/>
                <a:gd name="connsiteX1" fmla="*/ 596265 w 596265"/>
                <a:gd name="connsiteY1" fmla="*/ 153670 h 396875"/>
                <a:gd name="connsiteX2" fmla="*/ 596265 w 596265"/>
                <a:gd name="connsiteY2" fmla="*/ 108585 h 396875"/>
                <a:gd name="connsiteX3" fmla="*/ 556895 w 596265"/>
                <a:gd name="connsiteY3" fmla="*/ 69215 h 396875"/>
                <a:gd name="connsiteX4" fmla="*/ 274320 w 596265"/>
                <a:gd name="connsiteY4" fmla="*/ 69215 h 396875"/>
                <a:gd name="connsiteX5" fmla="*/ 240665 w 596265"/>
                <a:gd name="connsiteY5" fmla="*/ 49530 h 396875"/>
                <a:gd name="connsiteX6" fmla="*/ 222885 w 596265"/>
                <a:gd name="connsiteY6" fmla="*/ 19685 h 396875"/>
                <a:gd name="connsiteX7" fmla="*/ 189230 w 596265"/>
                <a:gd name="connsiteY7" fmla="*/ 0 h 396875"/>
                <a:gd name="connsiteX8" fmla="*/ 39370 w 596265"/>
                <a:gd name="connsiteY8" fmla="*/ 0 h 396875"/>
                <a:gd name="connsiteX9" fmla="*/ 0 w 596265"/>
                <a:gd name="connsiteY9" fmla="*/ 39370 h 396875"/>
                <a:gd name="connsiteX10" fmla="*/ 0 w 596265"/>
                <a:gd name="connsiteY10" fmla="*/ 69215 h 396875"/>
                <a:gd name="connsiteX11" fmla="*/ 0 w 596265"/>
                <a:gd name="connsiteY11" fmla="*/ 396875 h 396875"/>
                <a:gd name="connsiteX12" fmla="*/ 44450 w 596265"/>
                <a:gd name="connsiteY12" fmla="*/ 190500 h 396875"/>
                <a:gd name="connsiteX13" fmla="*/ 90805 w 596265"/>
                <a:gd name="connsiteY13" fmla="*/ 153670 h 396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96265" h="396875">
                  <a:moveTo>
                    <a:pt x="90805" y="153670"/>
                  </a:moveTo>
                  <a:lnTo>
                    <a:pt x="596265" y="153670"/>
                  </a:lnTo>
                  <a:lnTo>
                    <a:pt x="596265" y="108585"/>
                  </a:lnTo>
                  <a:cubicBezTo>
                    <a:pt x="596265" y="86995"/>
                    <a:pt x="578485" y="69215"/>
                    <a:pt x="556895" y="69215"/>
                  </a:cubicBezTo>
                  <a:lnTo>
                    <a:pt x="274320" y="69215"/>
                  </a:lnTo>
                  <a:cubicBezTo>
                    <a:pt x="260350" y="69215"/>
                    <a:pt x="247650" y="61595"/>
                    <a:pt x="240665" y="49530"/>
                  </a:cubicBezTo>
                  <a:lnTo>
                    <a:pt x="222885" y="19685"/>
                  </a:lnTo>
                  <a:cubicBezTo>
                    <a:pt x="215900" y="7620"/>
                    <a:pt x="203200" y="0"/>
                    <a:pt x="189230" y="0"/>
                  </a:cubicBezTo>
                  <a:lnTo>
                    <a:pt x="39370" y="0"/>
                  </a:lnTo>
                  <a:cubicBezTo>
                    <a:pt x="17780" y="0"/>
                    <a:pt x="0" y="17780"/>
                    <a:pt x="0" y="39370"/>
                  </a:cubicBezTo>
                  <a:lnTo>
                    <a:pt x="0" y="69215"/>
                  </a:lnTo>
                  <a:lnTo>
                    <a:pt x="0" y="396875"/>
                  </a:lnTo>
                  <a:lnTo>
                    <a:pt x="44450" y="190500"/>
                  </a:lnTo>
                  <a:cubicBezTo>
                    <a:pt x="49530" y="169545"/>
                    <a:pt x="68580" y="153670"/>
                    <a:pt x="90805" y="153670"/>
                  </a:cubicBezTo>
                  <a:close/>
                </a:path>
              </a:pathLst>
            </a:custGeom>
            <a:grpFill/>
            <a:ln w="6350" cap="flat">
              <a:noFill/>
              <a:prstDash val="solid"/>
              <a:miter/>
            </a:ln>
          </p:spPr>
          <p:txBody>
            <a:bodyPr rtlCol="0" anchor="ctr"/>
            <a:lstStyle/>
            <a:p>
              <a:endParaRPr lang="en-US"/>
            </a:p>
          </p:txBody>
        </p:sp>
        <p:sp>
          <p:nvSpPr>
            <p:cNvPr id="9" name="Freeform 27">
              <a:extLst>
                <a:ext uri="{FF2B5EF4-FFF2-40B4-BE49-F238E27FC236}">
                  <a16:creationId xmlns:a16="http://schemas.microsoft.com/office/drawing/2014/main" id="{8587E3A1-E467-B457-01D8-462921EFE4FB}"/>
                </a:ext>
              </a:extLst>
            </p:cNvPr>
            <p:cNvSpPr/>
            <p:nvPr/>
          </p:nvSpPr>
          <p:spPr>
            <a:xfrm>
              <a:off x="4912925" y="2941320"/>
              <a:ext cx="624265" cy="275589"/>
            </a:xfrm>
            <a:custGeom>
              <a:avLst/>
              <a:gdLst>
                <a:gd name="connsiteX0" fmla="*/ 617290 w 624265"/>
                <a:gd name="connsiteY0" fmla="*/ 11430 h 275589"/>
                <a:gd name="connsiteX1" fmla="*/ 593160 w 624265"/>
                <a:gd name="connsiteY1" fmla="*/ 0 h 275589"/>
                <a:gd name="connsiteX2" fmla="*/ 76905 w 624265"/>
                <a:gd name="connsiteY2" fmla="*/ 0 h 275589"/>
                <a:gd name="connsiteX3" fmla="*/ 46425 w 624265"/>
                <a:gd name="connsiteY3" fmla="*/ 24765 h 275589"/>
                <a:gd name="connsiteX4" fmla="*/ 705 w 624265"/>
                <a:gd name="connsiteY4" fmla="*/ 238125 h 275589"/>
                <a:gd name="connsiteX5" fmla="*/ 7055 w 624265"/>
                <a:gd name="connsiteY5" fmla="*/ 264160 h 275589"/>
                <a:gd name="connsiteX6" fmla="*/ 31185 w 624265"/>
                <a:gd name="connsiteY6" fmla="*/ 275590 h 275589"/>
                <a:gd name="connsiteX7" fmla="*/ 547440 w 624265"/>
                <a:gd name="connsiteY7" fmla="*/ 275590 h 275589"/>
                <a:gd name="connsiteX8" fmla="*/ 577920 w 624265"/>
                <a:gd name="connsiteY8" fmla="*/ 250825 h 275589"/>
                <a:gd name="connsiteX9" fmla="*/ 623640 w 624265"/>
                <a:gd name="connsiteY9" fmla="*/ 37465 h 275589"/>
                <a:gd name="connsiteX10" fmla="*/ 617290 w 624265"/>
                <a:gd name="connsiteY10" fmla="*/ 11430 h 275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24265" h="275589">
                  <a:moveTo>
                    <a:pt x="617290" y="11430"/>
                  </a:moveTo>
                  <a:cubicBezTo>
                    <a:pt x="611575" y="3810"/>
                    <a:pt x="602685" y="0"/>
                    <a:pt x="593160" y="0"/>
                  </a:cubicBezTo>
                  <a:lnTo>
                    <a:pt x="76905" y="0"/>
                  </a:lnTo>
                  <a:cubicBezTo>
                    <a:pt x="62300" y="0"/>
                    <a:pt x="49600" y="10160"/>
                    <a:pt x="46425" y="24765"/>
                  </a:cubicBezTo>
                  <a:lnTo>
                    <a:pt x="705" y="238125"/>
                  </a:lnTo>
                  <a:cubicBezTo>
                    <a:pt x="-1200" y="247650"/>
                    <a:pt x="705" y="257175"/>
                    <a:pt x="7055" y="264160"/>
                  </a:cubicBezTo>
                  <a:cubicBezTo>
                    <a:pt x="12770" y="271780"/>
                    <a:pt x="21660" y="275590"/>
                    <a:pt x="31185" y="275590"/>
                  </a:cubicBezTo>
                  <a:lnTo>
                    <a:pt x="547440" y="275590"/>
                  </a:lnTo>
                  <a:cubicBezTo>
                    <a:pt x="562045" y="275590"/>
                    <a:pt x="574745" y="265430"/>
                    <a:pt x="577920" y="250825"/>
                  </a:cubicBezTo>
                  <a:lnTo>
                    <a:pt x="623640" y="37465"/>
                  </a:lnTo>
                  <a:cubicBezTo>
                    <a:pt x="625545" y="27940"/>
                    <a:pt x="623005" y="18415"/>
                    <a:pt x="617290" y="11430"/>
                  </a:cubicBezTo>
                  <a:close/>
                </a:path>
              </a:pathLst>
            </a:custGeom>
            <a:grpFill/>
            <a:ln w="6350" cap="flat">
              <a:noFill/>
              <a:prstDash val="solid"/>
              <a:miter/>
            </a:ln>
          </p:spPr>
          <p:txBody>
            <a:bodyPr rtlCol="0" anchor="ctr"/>
            <a:lstStyle/>
            <a:p>
              <a:endParaRPr lang="en-US"/>
            </a:p>
          </p:txBody>
        </p:sp>
      </p:grpSp>
      <p:grpSp>
        <p:nvGrpSpPr>
          <p:cNvPr id="10" name="Graphic 6">
            <a:extLst>
              <a:ext uri="{FF2B5EF4-FFF2-40B4-BE49-F238E27FC236}">
                <a16:creationId xmlns:a16="http://schemas.microsoft.com/office/drawing/2014/main" id="{54E49076-8ABF-08A1-536D-4AE78FCB81E5}"/>
              </a:ext>
            </a:extLst>
          </p:cNvPr>
          <p:cNvGrpSpPr/>
          <p:nvPr/>
        </p:nvGrpSpPr>
        <p:grpSpPr>
          <a:xfrm>
            <a:off x="10050144" y="3742054"/>
            <a:ext cx="645795" cy="467995"/>
            <a:chOff x="6735444" y="4186554"/>
            <a:chExt cx="645795" cy="467995"/>
          </a:xfrm>
          <a:solidFill>
            <a:schemeClr val="bg1"/>
          </a:solidFill>
        </p:grpSpPr>
        <p:sp>
          <p:nvSpPr>
            <p:cNvPr id="11" name="Freeform 17">
              <a:extLst>
                <a:ext uri="{FF2B5EF4-FFF2-40B4-BE49-F238E27FC236}">
                  <a16:creationId xmlns:a16="http://schemas.microsoft.com/office/drawing/2014/main" id="{7904432D-35BD-7A8F-7FF3-1BD21186003E}"/>
                </a:ext>
              </a:extLst>
            </p:cNvPr>
            <p:cNvSpPr/>
            <p:nvPr/>
          </p:nvSpPr>
          <p:spPr>
            <a:xfrm>
              <a:off x="6953250" y="4346575"/>
              <a:ext cx="209550" cy="209550"/>
            </a:xfrm>
            <a:custGeom>
              <a:avLst/>
              <a:gdLst>
                <a:gd name="connsiteX0" fmla="*/ 104775 w 209550"/>
                <a:gd name="connsiteY0" fmla="*/ 0 h 209550"/>
                <a:gd name="connsiteX1" fmla="*/ 0 w 209550"/>
                <a:gd name="connsiteY1" fmla="*/ 104775 h 209550"/>
                <a:gd name="connsiteX2" fmla="*/ 104775 w 209550"/>
                <a:gd name="connsiteY2" fmla="*/ 209550 h 209550"/>
                <a:gd name="connsiteX3" fmla="*/ 209550 w 209550"/>
                <a:gd name="connsiteY3" fmla="*/ 104775 h 209550"/>
                <a:gd name="connsiteX4" fmla="*/ 104775 w 209550"/>
                <a:gd name="connsiteY4" fmla="*/ 0 h 209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550" h="209550">
                  <a:moveTo>
                    <a:pt x="104775" y="0"/>
                  </a:moveTo>
                  <a:cubicBezTo>
                    <a:pt x="46990" y="0"/>
                    <a:pt x="0" y="46990"/>
                    <a:pt x="0" y="104775"/>
                  </a:cubicBezTo>
                  <a:cubicBezTo>
                    <a:pt x="0" y="162560"/>
                    <a:pt x="46990" y="209550"/>
                    <a:pt x="104775" y="209550"/>
                  </a:cubicBezTo>
                  <a:cubicBezTo>
                    <a:pt x="162560" y="209550"/>
                    <a:pt x="209550" y="162560"/>
                    <a:pt x="209550" y="104775"/>
                  </a:cubicBezTo>
                  <a:cubicBezTo>
                    <a:pt x="209550" y="46990"/>
                    <a:pt x="162560" y="0"/>
                    <a:pt x="104775" y="0"/>
                  </a:cubicBezTo>
                  <a:close/>
                </a:path>
              </a:pathLst>
            </a:custGeom>
            <a:grpFill/>
            <a:ln w="6350" cap="flat">
              <a:noFill/>
              <a:prstDash val="solid"/>
              <a:miter/>
            </a:ln>
          </p:spPr>
          <p:txBody>
            <a:bodyPr rtlCol="0" anchor="ctr"/>
            <a:lstStyle/>
            <a:p>
              <a:endParaRPr lang="en-US"/>
            </a:p>
          </p:txBody>
        </p:sp>
        <p:sp>
          <p:nvSpPr>
            <p:cNvPr id="12" name="Freeform 18">
              <a:extLst>
                <a:ext uri="{FF2B5EF4-FFF2-40B4-BE49-F238E27FC236}">
                  <a16:creationId xmlns:a16="http://schemas.microsoft.com/office/drawing/2014/main" id="{8595CB53-1461-72A0-22EB-07C9C090FEAD}"/>
                </a:ext>
              </a:extLst>
            </p:cNvPr>
            <p:cNvSpPr/>
            <p:nvPr/>
          </p:nvSpPr>
          <p:spPr>
            <a:xfrm>
              <a:off x="6735444" y="4186554"/>
              <a:ext cx="645795" cy="467995"/>
            </a:xfrm>
            <a:custGeom>
              <a:avLst/>
              <a:gdLst>
                <a:gd name="connsiteX0" fmla="*/ 568961 w 645795"/>
                <a:gd name="connsiteY0" fmla="*/ 90805 h 467995"/>
                <a:gd name="connsiteX1" fmla="*/ 568961 w 645795"/>
                <a:gd name="connsiteY1" fmla="*/ 90805 h 467995"/>
                <a:gd name="connsiteX2" fmla="*/ 487045 w 645795"/>
                <a:gd name="connsiteY2" fmla="*/ 29845 h 467995"/>
                <a:gd name="connsiteX3" fmla="*/ 487045 w 645795"/>
                <a:gd name="connsiteY3" fmla="*/ 29845 h 467995"/>
                <a:gd name="connsiteX4" fmla="*/ 447040 w 645795"/>
                <a:gd name="connsiteY4" fmla="*/ 0 h 467995"/>
                <a:gd name="connsiteX5" fmla="*/ 198120 w 645795"/>
                <a:gd name="connsiteY5" fmla="*/ 0 h 467995"/>
                <a:gd name="connsiteX6" fmla="*/ 158115 w 645795"/>
                <a:gd name="connsiteY6" fmla="*/ 29845 h 467995"/>
                <a:gd name="connsiteX7" fmla="*/ 158115 w 645795"/>
                <a:gd name="connsiteY7" fmla="*/ 29845 h 467995"/>
                <a:gd name="connsiteX8" fmla="*/ 76200 w 645795"/>
                <a:gd name="connsiteY8" fmla="*/ 90805 h 467995"/>
                <a:gd name="connsiteX9" fmla="*/ 76200 w 645795"/>
                <a:gd name="connsiteY9" fmla="*/ 90805 h 467995"/>
                <a:gd name="connsiteX10" fmla="*/ 0 w 645795"/>
                <a:gd name="connsiteY10" fmla="*/ 167005 h 467995"/>
                <a:gd name="connsiteX11" fmla="*/ 0 w 645795"/>
                <a:gd name="connsiteY11" fmla="*/ 391795 h 467995"/>
                <a:gd name="connsiteX12" fmla="*/ 76200 w 645795"/>
                <a:gd name="connsiteY12" fmla="*/ 467995 h 467995"/>
                <a:gd name="connsiteX13" fmla="*/ 569595 w 645795"/>
                <a:gd name="connsiteY13" fmla="*/ 467995 h 467995"/>
                <a:gd name="connsiteX14" fmla="*/ 645795 w 645795"/>
                <a:gd name="connsiteY14" fmla="*/ 391795 h 467995"/>
                <a:gd name="connsiteX15" fmla="*/ 645795 w 645795"/>
                <a:gd name="connsiteY15" fmla="*/ 167005 h 467995"/>
                <a:gd name="connsiteX16" fmla="*/ 568961 w 645795"/>
                <a:gd name="connsiteY16" fmla="*/ 90805 h 467995"/>
                <a:gd name="connsiteX17" fmla="*/ 322580 w 645795"/>
                <a:gd name="connsiteY17" fmla="*/ 399415 h 467995"/>
                <a:gd name="connsiteX18" fmla="*/ 187961 w 645795"/>
                <a:gd name="connsiteY18" fmla="*/ 264795 h 467995"/>
                <a:gd name="connsiteX19" fmla="*/ 322580 w 645795"/>
                <a:gd name="connsiteY19" fmla="*/ 130175 h 467995"/>
                <a:gd name="connsiteX20" fmla="*/ 457200 w 645795"/>
                <a:gd name="connsiteY20" fmla="*/ 264795 h 467995"/>
                <a:gd name="connsiteX21" fmla="*/ 322580 w 645795"/>
                <a:gd name="connsiteY21" fmla="*/ 399415 h 4679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45795" h="467995">
                  <a:moveTo>
                    <a:pt x="568961" y="90805"/>
                  </a:moveTo>
                  <a:lnTo>
                    <a:pt x="568961" y="90805"/>
                  </a:lnTo>
                  <a:cubicBezTo>
                    <a:pt x="530861" y="90805"/>
                    <a:pt x="497840" y="66040"/>
                    <a:pt x="487045" y="29845"/>
                  </a:cubicBezTo>
                  <a:lnTo>
                    <a:pt x="487045" y="29845"/>
                  </a:lnTo>
                  <a:cubicBezTo>
                    <a:pt x="481965" y="12065"/>
                    <a:pt x="465455" y="0"/>
                    <a:pt x="447040" y="0"/>
                  </a:cubicBezTo>
                  <a:lnTo>
                    <a:pt x="198120" y="0"/>
                  </a:lnTo>
                  <a:cubicBezTo>
                    <a:pt x="179705" y="0"/>
                    <a:pt x="163195" y="12065"/>
                    <a:pt x="158115" y="29845"/>
                  </a:cubicBezTo>
                  <a:lnTo>
                    <a:pt x="158115" y="29845"/>
                  </a:lnTo>
                  <a:cubicBezTo>
                    <a:pt x="147320" y="66040"/>
                    <a:pt x="113665" y="90805"/>
                    <a:pt x="76200" y="90805"/>
                  </a:cubicBezTo>
                  <a:lnTo>
                    <a:pt x="76200" y="90805"/>
                  </a:lnTo>
                  <a:cubicBezTo>
                    <a:pt x="33655" y="90805"/>
                    <a:pt x="0" y="125095"/>
                    <a:pt x="0" y="167005"/>
                  </a:cubicBezTo>
                  <a:lnTo>
                    <a:pt x="0" y="391795"/>
                  </a:lnTo>
                  <a:cubicBezTo>
                    <a:pt x="0" y="434340"/>
                    <a:pt x="34290" y="467995"/>
                    <a:pt x="76200" y="467995"/>
                  </a:cubicBezTo>
                  <a:lnTo>
                    <a:pt x="569595" y="467995"/>
                  </a:lnTo>
                  <a:cubicBezTo>
                    <a:pt x="612140" y="467995"/>
                    <a:pt x="645795" y="433705"/>
                    <a:pt x="645795" y="391795"/>
                  </a:cubicBezTo>
                  <a:lnTo>
                    <a:pt x="645795" y="167005"/>
                  </a:lnTo>
                  <a:cubicBezTo>
                    <a:pt x="645795" y="125095"/>
                    <a:pt x="611505" y="90805"/>
                    <a:pt x="568961" y="90805"/>
                  </a:cubicBezTo>
                  <a:close/>
                  <a:moveTo>
                    <a:pt x="322580" y="399415"/>
                  </a:moveTo>
                  <a:cubicBezTo>
                    <a:pt x="248286" y="399415"/>
                    <a:pt x="187961" y="339090"/>
                    <a:pt x="187961" y="264795"/>
                  </a:cubicBezTo>
                  <a:cubicBezTo>
                    <a:pt x="187961" y="190500"/>
                    <a:pt x="248286" y="130175"/>
                    <a:pt x="322580" y="130175"/>
                  </a:cubicBezTo>
                  <a:cubicBezTo>
                    <a:pt x="396875" y="130175"/>
                    <a:pt x="457200" y="190500"/>
                    <a:pt x="457200" y="264795"/>
                  </a:cubicBezTo>
                  <a:cubicBezTo>
                    <a:pt x="457200" y="339090"/>
                    <a:pt x="396875" y="399415"/>
                    <a:pt x="322580" y="399415"/>
                  </a:cubicBezTo>
                  <a:close/>
                </a:path>
              </a:pathLst>
            </a:custGeom>
            <a:grpFill/>
            <a:ln w="6350" cap="flat">
              <a:noFill/>
              <a:prstDash val="solid"/>
              <a:miter/>
            </a:ln>
          </p:spPr>
          <p:txBody>
            <a:bodyPr rtlCol="0" anchor="ctr"/>
            <a:lstStyle/>
            <a:p>
              <a:endParaRPr lang="en-US"/>
            </a:p>
          </p:txBody>
        </p:sp>
      </p:grpSp>
      <p:sp>
        <p:nvSpPr>
          <p:cNvPr id="13" name="TextBox 57">
            <a:extLst>
              <a:ext uri="{FF2B5EF4-FFF2-40B4-BE49-F238E27FC236}">
                <a16:creationId xmlns:a16="http://schemas.microsoft.com/office/drawing/2014/main" id="{E27A627D-7ED4-B8A5-C07E-C0EE4C3DA3E1}"/>
              </a:ext>
            </a:extLst>
          </p:cNvPr>
          <p:cNvSpPr txBox="1"/>
          <p:nvPr/>
        </p:nvSpPr>
        <p:spPr>
          <a:xfrm>
            <a:off x="8043056" y="421889"/>
            <a:ext cx="3090910" cy="1107996"/>
          </a:xfrm>
          <a:prstGeom prst="rect">
            <a:avLst/>
          </a:prstGeom>
          <a:noFill/>
          <a:ln>
            <a:noFill/>
          </a:ln>
        </p:spPr>
        <p:txBody>
          <a:bodyPr wrap="none" rtlCol="0" anchor="t">
            <a:spAutoFit/>
          </a:bodyPr>
          <a:lstStyle/>
          <a:p>
            <a:pPr algn="ctr"/>
            <a:r>
              <a:rPr lang="en-US" sz="3300" b="1" spc="150" dirty="0">
                <a:solidFill>
                  <a:schemeClr val="accent4"/>
                </a:solidFill>
                <a:latin typeface="Montserrat SemiBold" pitchFamily="2" charset="77"/>
                <a:ea typeface="Source Sans Pro" panose="020B0503030403020204" pitchFamily="34" charset="0"/>
                <a:cs typeface="Lato Heavy" panose="020F0502020204030203" pitchFamily="34" charset="0"/>
              </a:rPr>
              <a:t>YOUR TITLE </a:t>
            </a:r>
          </a:p>
          <a:p>
            <a:pPr algn="ctr"/>
            <a:r>
              <a:rPr lang="en-US" sz="3300" b="1" spc="150" dirty="0">
                <a:latin typeface="Montserrat SemiBold" pitchFamily="2" charset="77"/>
                <a:ea typeface="Source Sans Pro" panose="020B0503030403020204" pitchFamily="34" charset="0"/>
                <a:cs typeface="Lato Heavy" panose="020F0502020204030203" pitchFamily="34" charset="0"/>
              </a:rPr>
              <a:t>GOES HERE</a:t>
            </a:r>
          </a:p>
        </p:txBody>
      </p:sp>
      <p:sp>
        <p:nvSpPr>
          <p:cNvPr id="14" name="Subtitle 2">
            <a:extLst>
              <a:ext uri="{FF2B5EF4-FFF2-40B4-BE49-F238E27FC236}">
                <a16:creationId xmlns:a16="http://schemas.microsoft.com/office/drawing/2014/main" id="{8594030A-DECE-7376-DECD-6AE9926F68CB}"/>
              </a:ext>
            </a:extLst>
          </p:cNvPr>
          <p:cNvSpPr txBox="1">
            <a:spLocks/>
          </p:cNvSpPr>
          <p:nvPr/>
        </p:nvSpPr>
        <p:spPr>
          <a:xfrm>
            <a:off x="8071330" y="1470996"/>
            <a:ext cx="3085140" cy="215444"/>
          </a:xfrm>
          <a:prstGeom prst="rect">
            <a:avLst/>
          </a:prstGeom>
        </p:spPr>
        <p:txBody>
          <a:bodyPr vert="horz" wrap="non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600"/>
              </a:spcBef>
            </a:pPr>
            <a:r>
              <a:rPr lang="en-US" sz="1100" b="1" spc="600" dirty="0">
                <a:solidFill>
                  <a:schemeClr val="accent1"/>
                </a:solidFill>
                <a:latin typeface="Montserrat SemiBold" pitchFamily="2" charset="77"/>
                <a:ea typeface="Noto Sans Light" panose="020B0402040504020204" pitchFamily="34" charset="0"/>
                <a:cs typeface="Noto Sans Light" panose="020B0402040504020204" pitchFamily="34" charset="0"/>
              </a:rPr>
              <a:t>YOUR SUBTITLE HERE</a:t>
            </a:r>
          </a:p>
        </p:txBody>
      </p:sp>
      <p:sp>
        <p:nvSpPr>
          <p:cNvPr id="15" name="Marcador de texto 20">
            <a:extLst>
              <a:ext uri="{FF2B5EF4-FFF2-40B4-BE49-F238E27FC236}">
                <a16:creationId xmlns:a16="http://schemas.microsoft.com/office/drawing/2014/main" id="{2514453A-58F8-48F4-AE92-8CF786CEC560}"/>
              </a:ext>
            </a:extLst>
          </p:cNvPr>
          <p:cNvSpPr txBox="1">
            <a:spLocks/>
          </p:cNvSpPr>
          <p:nvPr/>
        </p:nvSpPr>
        <p:spPr>
          <a:xfrm>
            <a:off x="7086600" y="1884363"/>
            <a:ext cx="4927600" cy="14430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dirty="0">
                <a:solidFill>
                  <a:schemeClr val="tx1">
                    <a:lumMod val="50000"/>
                    <a:lumOff val="50000"/>
                  </a:schemeClr>
                </a:solidFill>
              </a:rPr>
              <a:t>Donec fringilla est orci. Orci varius natoque penatibus et magnis dis. Donec fringilla </a:t>
            </a:r>
            <a:r>
              <a:rPr lang="en-US" sz="1600" dirty="0" err="1">
                <a:solidFill>
                  <a:schemeClr val="tx1">
                    <a:lumMod val="50000"/>
                    <a:lumOff val="50000"/>
                  </a:schemeClr>
                </a:solidFill>
              </a:rPr>
              <a:t>est</a:t>
            </a:r>
            <a:r>
              <a:rPr lang="en-US" sz="1600" dirty="0">
                <a:solidFill>
                  <a:schemeClr val="tx1">
                    <a:lumMod val="50000"/>
                    <a:lumOff val="50000"/>
                  </a:schemeClr>
                </a:solidFill>
              </a:rPr>
              <a:t> </a:t>
            </a:r>
            <a:r>
              <a:rPr lang="en-US" sz="1600" dirty="0" err="1">
                <a:solidFill>
                  <a:schemeClr val="tx1">
                    <a:lumMod val="50000"/>
                    <a:lumOff val="50000"/>
                  </a:schemeClr>
                </a:solidFill>
              </a:rPr>
              <a:t>orci</a:t>
            </a:r>
            <a:r>
              <a:rPr lang="en-US" sz="1600" dirty="0">
                <a:solidFill>
                  <a:schemeClr val="tx1">
                    <a:lumMod val="50000"/>
                    <a:lumOff val="50000"/>
                  </a:schemeClr>
                </a:solidFill>
              </a:rPr>
              <a:t> </a:t>
            </a:r>
            <a:r>
              <a:rPr lang="en-US" sz="1600" dirty="0" err="1">
                <a:solidFill>
                  <a:schemeClr val="tx1">
                    <a:lumMod val="50000"/>
                    <a:lumOff val="50000"/>
                  </a:schemeClr>
                </a:solidFill>
              </a:rPr>
              <a:t>Donec</a:t>
            </a:r>
            <a:r>
              <a:rPr lang="en-US" sz="1600" dirty="0">
                <a:solidFill>
                  <a:schemeClr val="tx1">
                    <a:lumMod val="50000"/>
                    <a:lumOff val="50000"/>
                  </a:schemeClr>
                </a:solidFill>
              </a:rPr>
              <a:t> fringilla est orci. Orci varius </a:t>
            </a:r>
            <a:r>
              <a:rPr lang="en-US" sz="1600" dirty="0" err="1">
                <a:solidFill>
                  <a:schemeClr val="tx1">
                    <a:lumMod val="50000"/>
                    <a:lumOff val="50000"/>
                  </a:schemeClr>
                </a:solidFill>
              </a:rPr>
              <a:t>natoque</a:t>
            </a:r>
            <a:r>
              <a:rPr lang="en-US" sz="1600" dirty="0">
                <a:solidFill>
                  <a:schemeClr val="tx1">
                    <a:lumMod val="50000"/>
                    <a:lumOff val="50000"/>
                  </a:schemeClr>
                </a:solidFill>
              </a:rPr>
              <a:t> </a:t>
            </a:r>
            <a:r>
              <a:rPr lang="en-US" sz="1600" dirty="0" err="1">
                <a:solidFill>
                  <a:schemeClr val="tx1">
                    <a:lumMod val="50000"/>
                    <a:lumOff val="50000"/>
                  </a:schemeClr>
                </a:solidFill>
              </a:rPr>
              <a:t>penatibus</a:t>
            </a:r>
            <a:r>
              <a:rPr lang="en-US" sz="1600" dirty="0">
                <a:solidFill>
                  <a:schemeClr val="tx1">
                    <a:lumMod val="50000"/>
                    <a:lumOff val="50000"/>
                  </a:schemeClr>
                </a:solidFill>
              </a:rPr>
              <a:t> et magnis dis. Donec fringilla est orci</a:t>
            </a:r>
          </a:p>
          <a:p>
            <a:pPr algn="ctr"/>
            <a:endParaRPr lang="en-US" sz="1600" dirty="0">
              <a:solidFill>
                <a:schemeClr val="tx1">
                  <a:lumMod val="50000"/>
                  <a:lumOff val="50000"/>
                </a:schemeClr>
              </a:solidFill>
            </a:endParaRPr>
          </a:p>
          <a:p>
            <a:pPr algn="ctr"/>
            <a:endParaRPr lang="en-US" sz="1600" dirty="0">
              <a:solidFill>
                <a:schemeClr val="tx1">
                  <a:lumMod val="50000"/>
                  <a:lumOff val="50000"/>
                </a:schemeClr>
              </a:solidFill>
            </a:endParaRPr>
          </a:p>
        </p:txBody>
      </p:sp>
      <p:sp>
        <p:nvSpPr>
          <p:cNvPr id="16" name="Forma libre 15"/>
          <p:cNvSpPr/>
          <p:nvPr/>
        </p:nvSpPr>
        <p:spPr>
          <a:xfrm>
            <a:off x="4483100" y="0"/>
            <a:ext cx="2654300" cy="1327150"/>
          </a:xfrm>
          <a:custGeom>
            <a:avLst/>
            <a:gdLst>
              <a:gd name="connsiteX0" fmla="*/ 0 w 3949700"/>
              <a:gd name="connsiteY0" fmla="*/ 0 h 1974850"/>
              <a:gd name="connsiteX1" fmla="*/ 3949700 w 3949700"/>
              <a:gd name="connsiteY1" fmla="*/ 0 h 1974850"/>
              <a:gd name="connsiteX2" fmla="*/ 1974850 w 3949700"/>
              <a:gd name="connsiteY2" fmla="*/ 1974850 h 1974850"/>
              <a:gd name="connsiteX3" fmla="*/ 0 w 3949700"/>
              <a:gd name="connsiteY3" fmla="*/ 0 h 1974850"/>
            </a:gdLst>
            <a:ahLst/>
            <a:cxnLst>
              <a:cxn ang="0">
                <a:pos x="connsiteX0" y="connsiteY0"/>
              </a:cxn>
              <a:cxn ang="0">
                <a:pos x="connsiteX1" y="connsiteY1"/>
              </a:cxn>
              <a:cxn ang="0">
                <a:pos x="connsiteX2" y="connsiteY2"/>
              </a:cxn>
              <a:cxn ang="0">
                <a:pos x="connsiteX3" y="connsiteY3"/>
              </a:cxn>
            </a:cxnLst>
            <a:rect l="l" t="t" r="r" b="b"/>
            <a:pathLst>
              <a:path w="3949700" h="1974850">
                <a:moveTo>
                  <a:pt x="0" y="0"/>
                </a:moveTo>
                <a:lnTo>
                  <a:pt x="3949700" y="0"/>
                </a:lnTo>
                <a:cubicBezTo>
                  <a:pt x="3949700" y="1090680"/>
                  <a:pt x="3065530" y="1974850"/>
                  <a:pt x="1974850" y="1974850"/>
                </a:cubicBezTo>
                <a:cubicBezTo>
                  <a:pt x="884170" y="1974850"/>
                  <a:pt x="0" y="1090680"/>
                  <a:pt x="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 Placeholder 12">
            <a:extLst>
              <a:ext uri="{FF2B5EF4-FFF2-40B4-BE49-F238E27FC236}">
                <a16:creationId xmlns:a16="http://schemas.microsoft.com/office/drawing/2014/main" id="{B52801F4-6BBD-6C7D-DC74-09158A5FB005}"/>
              </a:ext>
            </a:extLst>
          </p:cNvPr>
          <p:cNvSpPr txBox="1">
            <a:spLocks/>
          </p:cNvSpPr>
          <p:nvPr/>
        </p:nvSpPr>
        <p:spPr>
          <a:xfrm>
            <a:off x="4343400" y="4287350"/>
            <a:ext cx="1765300" cy="83075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i="1" dirty="0">
                <a:solidFill>
                  <a:schemeClr val="bg1"/>
                </a:solidFill>
                <a:latin typeface="Montserrat ExtraBold" pitchFamily="2" charset="77"/>
              </a:rPr>
              <a:t>SUBTITLE</a:t>
            </a:r>
            <a:br>
              <a:rPr lang="en-US" sz="2000" b="1" i="1" dirty="0">
                <a:solidFill>
                  <a:schemeClr val="bg1"/>
                </a:solidFill>
                <a:latin typeface="Montserrat ExtraBold" pitchFamily="2" charset="77"/>
              </a:rPr>
            </a:br>
            <a:r>
              <a:rPr lang="en-US" sz="2000" b="1" i="1" dirty="0">
                <a:solidFill>
                  <a:schemeClr val="bg1"/>
                </a:solidFill>
                <a:latin typeface="Montserrat ExtraBold" pitchFamily="2" charset="77"/>
              </a:rPr>
              <a:t>HERE</a:t>
            </a:r>
          </a:p>
        </p:txBody>
      </p:sp>
      <p:sp>
        <p:nvSpPr>
          <p:cNvPr id="18" name="Text Placeholder 12">
            <a:extLst>
              <a:ext uri="{FF2B5EF4-FFF2-40B4-BE49-F238E27FC236}">
                <a16:creationId xmlns:a16="http://schemas.microsoft.com/office/drawing/2014/main" id="{B52801F4-6BBD-6C7D-DC74-09158A5FB005}"/>
              </a:ext>
            </a:extLst>
          </p:cNvPr>
          <p:cNvSpPr txBox="1">
            <a:spLocks/>
          </p:cNvSpPr>
          <p:nvPr/>
        </p:nvSpPr>
        <p:spPr>
          <a:xfrm>
            <a:off x="6819900" y="4287350"/>
            <a:ext cx="1765300" cy="83075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i="1" dirty="0">
                <a:solidFill>
                  <a:schemeClr val="bg1"/>
                </a:solidFill>
                <a:latin typeface="Montserrat ExtraBold" pitchFamily="2" charset="77"/>
              </a:rPr>
              <a:t>SUBTITLE</a:t>
            </a:r>
            <a:br>
              <a:rPr lang="en-US" sz="2000" b="1" i="1" dirty="0">
                <a:solidFill>
                  <a:schemeClr val="bg1"/>
                </a:solidFill>
                <a:latin typeface="Montserrat ExtraBold" pitchFamily="2" charset="77"/>
              </a:rPr>
            </a:br>
            <a:r>
              <a:rPr lang="en-US" sz="2000" b="1" i="1" dirty="0">
                <a:solidFill>
                  <a:schemeClr val="bg1"/>
                </a:solidFill>
                <a:latin typeface="Montserrat ExtraBold" pitchFamily="2" charset="77"/>
              </a:rPr>
              <a:t>HERE</a:t>
            </a:r>
          </a:p>
        </p:txBody>
      </p:sp>
      <p:sp>
        <p:nvSpPr>
          <p:cNvPr id="19" name="Text Placeholder 12">
            <a:extLst>
              <a:ext uri="{FF2B5EF4-FFF2-40B4-BE49-F238E27FC236}">
                <a16:creationId xmlns:a16="http://schemas.microsoft.com/office/drawing/2014/main" id="{B52801F4-6BBD-6C7D-DC74-09158A5FB005}"/>
              </a:ext>
            </a:extLst>
          </p:cNvPr>
          <p:cNvSpPr txBox="1">
            <a:spLocks/>
          </p:cNvSpPr>
          <p:nvPr/>
        </p:nvSpPr>
        <p:spPr>
          <a:xfrm>
            <a:off x="9512300" y="4287350"/>
            <a:ext cx="1765300" cy="83075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i="1" dirty="0">
                <a:solidFill>
                  <a:schemeClr val="bg1"/>
                </a:solidFill>
                <a:latin typeface="Montserrat ExtraBold" pitchFamily="2" charset="77"/>
              </a:rPr>
              <a:t>SUBTITLE</a:t>
            </a:r>
            <a:br>
              <a:rPr lang="en-US" sz="2000" b="1" i="1" dirty="0">
                <a:solidFill>
                  <a:schemeClr val="bg1"/>
                </a:solidFill>
                <a:latin typeface="Montserrat ExtraBold" pitchFamily="2" charset="77"/>
              </a:rPr>
            </a:br>
            <a:r>
              <a:rPr lang="en-US" sz="2000" b="1" i="1" dirty="0">
                <a:solidFill>
                  <a:schemeClr val="bg1"/>
                </a:solidFill>
                <a:latin typeface="Montserrat ExtraBold" pitchFamily="2" charset="77"/>
              </a:rPr>
              <a:t>HERE</a:t>
            </a:r>
          </a:p>
        </p:txBody>
      </p:sp>
    </p:spTree>
    <p:extLst>
      <p:ext uri="{BB962C8B-B14F-4D97-AF65-F5344CB8AC3E}">
        <p14:creationId xmlns:p14="http://schemas.microsoft.com/office/powerpoint/2010/main" val="585080641"/>
      </p:ext>
    </p:extLst>
  </p:cSld>
  <p:clrMapOvr>
    <a:masterClrMapping/>
  </p:clrMapOvr>
</p:sld>
</file>

<file path=ppt/theme/theme1.xml><?xml version="1.0" encoding="utf-8"?>
<a:theme xmlns:a="http://schemas.openxmlformats.org/drawingml/2006/main" name="Company Introduction PPThemes">
  <a:themeElements>
    <a:clrScheme name="New template">
      <a:dk1>
        <a:srgbClr val="000000"/>
      </a:dk1>
      <a:lt1>
        <a:srgbClr val="FFFFFF"/>
      </a:lt1>
      <a:dk2>
        <a:srgbClr val="5B9BD5"/>
      </a:dk2>
      <a:lt2>
        <a:srgbClr val="E7E6E6"/>
      </a:lt2>
      <a:accent1>
        <a:srgbClr val="DF2B4E"/>
      </a:accent1>
      <a:accent2>
        <a:srgbClr val="652D65"/>
      </a:accent2>
      <a:accent3>
        <a:srgbClr val="FD9B27"/>
      </a:accent3>
      <a:accent4>
        <a:srgbClr val="55AF80"/>
      </a:accent4>
      <a:accent5>
        <a:srgbClr val="36AD96"/>
      </a:accent5>
      <a:accent6>
        <a:srgbClr val="7D1D5D"/>
      </a:accent6>
      <a:hlink>
        <a:srgbClr val="ABCCD5"/>
      </a:hlink>
      <a:folHlink>
        <a:srgbClr val="7E77BA"/>
      </a:folHlink>
    </a:clrScheme>
    <a:fontScheme name="Company introduction Font">
      <a:majorFont>
        <a:latin typeface="Montserrat Black"/>
        <a:ea typeface=""/>
        <a:cs typeface=""/>
      </a:majorFont>
      <a:minorFont>
        <a:latin typeface="La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ompany Introduction PPThemes" id="{015749B7-A49E-4510-A81F-D6988EC311C4}" vid="{49F573B0-F5ED-4792-A962-BC1BA2C38D8C}"/>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 Id="rId4" Type="http://schemas.microsoft.com/office/2011/relationships/webextension" Target="webextension4.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 dockstate="right" visibility="0" width="350" row="6">
    <wetp:webextensionref xmlns:r="http://schemas.openxmlformats.org/officeDocument/2006/relationships" r:id="rId2"/>
  </wetp:taskpane>
  <wetp:taskpane dockstate="right" visibility="0" width="350" row="7">
    <wetp:webextensionref xmlns:r="http://schemas.openxmlformats.org/officeDocument/2006/relationships" r:id="rId3"/>
  </wetp:taskpane>
  <wetp:taskpane dockstate="right" visibility="0" width="350" row="8">
    <wetp:webextensionref xmlns:r="http://schemas.openxmlformats.org/officeDocument/2006/relationships" r:id="rId4"/>
  </wetp:taskpane>
</wetp:taskpanes>
</file>

<file path=ppt/webextensions/webextension1.xml><?xml version="1.0" encoding="utf-8"?>
<we:webextension xmlns:we="http://schemas.microsoft.com/office/webextensions/webextension/2010/11" id="{710DF37B-39F9-4993-A6F1-04016D8497DF}">
  <we:reference id="wa104379279" version="2.1.0.0" store="en-US" storeType="OMEX"/>
  <we:alternateReferences>
    <we:reference id="wa104379279" version="2.1.0.0" store="WA104379279"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103BD25C-6E12-48D5-9CE1-6D456C52C2E8}">
  <we:reference id="wa104380907" version="3.0.0.0" store="en-US" storeType="OMEX"/>
  <we:alternateReferences>
    <we:reference id="wa104380907" version="3.0.0.0" store="WA104380907" storeType="OMEX"/>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42C0D6B0-2A6B-4092-8B0F-07D241863A00}">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ppt/webextensions/webextension4.xml><?xml version="1.0" encoding="utf-8"?>
<we:webextension xmlns:we="http://schemas.microsoft.com/office/webextensions/webextension/2010/11" id="{8224C668-B6FA-4100-A20C-1DE857E1615D}">
  <we:reference id="wa104381411" version="1.0.0.0" store="en-US" storeType="OMEX"/>
  <we:alternateReferences>
    <we:reference id="wa104381411" version="1.0.0.0" store="WA10438141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Company Introduction PPThemes</Template>
  <TotalTime>8186</TotalTime>
  <Words>1018</Words>
  <Application>Microsoft Office PowerPoint</Application>
  <PresentationFormat>Widescreen</PresentationFormat>
  <Paragraphs>147</Paragraphs>
  <Slides>14</Slides>
  <Notes>1</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14</vt:i4>
      </vt:variant>
    </vt:vector>
  </HeadingPairs>
  <TitlesOfParts>
    <vt:vector size="29" baseType="lpstr">
      <vt:lpstr>Arial</vt:lpstr>
      <vt:lpstr>Calibri</vt:lpstr>
      <vt:lpstr>Calibri Light</vt:lpstr>
      <vt:lpstr>Gill Sans</vt:lpstr>
      <vt:lpstr>Lato</vt:lpstr>
      <vt:lpstr>Lato Black</vt:lpstr>
      <vt:lpstr>Lato Light</vt:lpstr>
      <vt:lpstr>Lato Regular</vt:lpstr>
      <vt:lpstr>Montserrat</vt:lpstr>
      <vt:lpstr>Montserrat Black</vt:lpstr>
      <vt:lpstr>Montserrat ExtraBold</vt:lpstr>
      <vt:lpstr>Montserrat Light</vt:lpstr>
      <vt:lpstr>Montserrat SemiBold</vt:lpstr>
      <vt:lpstr>Source Sans Pro</vt:lpstr>
      <vt:lpstr>Company Introduction PPThemes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 FOR DOWNLOADING THESE TEMPLATES!  Find even more free templates at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485</cp:revision>
  <dcterms:created xsi:type="dcterms:W3CDTF">2020-03-21T22:03:23Z</dcterms:created>
  <dcterms:modified xsi:type="dcterms:W3CDTF">2025-05-01T16:15:03Z</dcterms:modified>
</cp:coreProperties>
</file>