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4129" r:id="rId2"/>
    <p:sldId id="1480" r:id="rId3"/>
    <p:sldId id="465" r:id="rId4"/>
    <p:sldId id="1479" r:id="rId5"/>
    <p:sldId id="1501" r:id="rId6"/>
    <p:sldId id="1502" r:id="rId7"/>
    <p:sldId id="273" r:id="rId8"/>
    <p:sldId id="261" r:id="rId9"/>
    <p:sldId id="1444" r:id="rId10"/>
    <p:sldId id="1316" r:id="rId11"/>
    <p:sldId id="1491" r:id="rId12"/>
    <p:sldId id="285" r:id="rId13"/>
    <p:sldId id="1503" r:id="rId14"/>
    <p:sldId id="1791"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41743"/>
    <a:srgbClr val="59F8E0"/>
    <a:srgbClr val="993BC7"/>
    <a:srgbClr val="47244C"/>
    <a:srgbClr val="FDAD32"/>
    <a:srgbClr val="FFFFFF"/>
    <a:srgbClr val="907C93"/>
    <a:srgbClr val="F2F2F2"/>
    <a:srgbClr val="00000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48505F3-28B1-4BD5-98F0-F4E34F6EFC38}" v="1" dt="2025-06-15T17:18:53.90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779" autoAdjust="0"/>
    <p:restoredTop sz="94660"/>
  </p:normalViewPr>
  <p:slideViewPr>
    <p:cSldViewPr snapToGrid="0">
      <p:cViewPr>
        <p:scale>
          <a:sx n="125" d="100"/>
          <a:sy n="125" d="100"/>
        </p:scale>
        <p:origin x="42" y="-198"/>
      </p:cViewPr>
      <p:guideLst/>
    </p:cSldViewPr>
  </p:slideViewPr>
  <p:notesTextViewPr>
    <p:cViewPr>
      <p:scale>
        <a:sx n="1" d="1"/>
        <a:sy n="1" d="1"/>
      </p:scale>
      <p:origin x="0" y="0"/>
    </p:cViewPr>
  </p:notesTextViewPr>
  <p:notesViewPr>
    <p:cSldViewPr snapToGrid="0">
      <p:cViewPr varScale="1">
        <p:scale>
          <a:sx n="52" d="100"/>
          <a:sy n="52" d="100"/>
        </p:scale>
        <p:origin x="286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lie Serrano Delgado" userId="d52b4219-5c60-4a0c-87ad-b1ec335c0c37" providerId="ADAL" clId="{E48505F3-28B1-4BD5-98F0-F4E34F6EFC38}"/>
    <pc:docChg chg="custSel addSld delSld modSld sldOrd modMainMaster">
      <pc:chgData name="Jolie Serrano Delgado" userId="d52b4219-5c60-4a0c-87ad-b1ec335c0c37" providerId="ADAL" clId="{E48505F3-28B1-4BD5-98F0-F4E34F6EFC38}" dt="2025-06-15T17:19:19.568" v="11" actId="47"/>
      <pc:docMkLst>
        <pc:docMk/>
      </pc:docMkLst>
      <pc:sldChg chg="del">
        <pc:chgData name="Jolie Serrano Delgado" userId="d52b4219-5c60-4a0c-87ad-b1ec335c0c37" providerId="ADAL" clId="{E48505F3-28B1-4BD5-98F0-F4E34F6EFC38}" dt="2025-06-15T17:19:00.658" v="8" actId="47"/>
        <pc:sldMkLst>
          <pc:docMk/>
          <pc:sldMk cId="3746168901" sldId="350"/>
        </pc:sldMkLst>
      </pc:sldChg>
      <pc:sldChg chg="del">
        <pc:chgData name="Jolie Serrano Delgado" userId="d52b4219-5c60-4a0c-87ad-b1ec335c0c37" providerId="ADAL" clId="{E48505F3-28B1-4BD5-98F0-F4E34F6EFC38}" dt="2025-06-15T17:19:19.568" v="11" actId="47"/>
        <pc:sldMkLst>
          <pc:docMk/>
          <pc:sldMk cId="0" sldId="1420"/>
        </pc:sldMkLst>
      </pc:sldChg>
      <pc:sldChg chg="delSp mod">
        <pc:chgData name="Jolie Serrano Delgado" userId="d52b4219-5c60-4a0c-87ad-b1ec335c0c37" providerId="ADAL" clId="{E48505F3-28B1-4BD5-98F0-F4E34F6EFC38}" dt="2025-06-15T17:18:38.195" v="4" actId="478"/>
        <pc:sldMkLst>
          <pc:docMk/>
          <pc:sldMk cId="1278661017" sldId="1480"/>
        </pc:sldMkLst>
        <pc:grpChg chg="del">
          <ac:chgData name="Jolie Serrano Delgado" userId="d52b4219-5c60-4a0c-87ad-b1ec335c0c37" providerId="ADAL" clId="{E48505F3-28B1-4BD5-98F0-F4E34F6EFC38}" dt="2025-06-15T17:18:38.195" v="4" actId="478"/>
          <ac:grpSpMkLst>
            <pc:docMk/>
            <pc:sldMk cId="1278661017" sldId="1480"/>
            <ac:grpSpMk id="40" creationId="{A2D460DA-7992-4C78-B405-12D25526AC16}"/>
          </ac:grpSpMkLst>
        </pc:grpChg>
      </pc:sldChg>
      <pc:sldChg chg="modSp add mod ord">
        <pc:chgData name="Jolie Serrano Delgado" userId="d52b4219-5c60-4a0c-87ad-b1ec335c0c37" providerId="ADAL" clId="{E48505F3-28B1-4BD5-98F0-F4E34F6EFC38}" dt="2025-06-15T17:19:10.325" v="10" actId="207"/>
        <pc:sldMkLst>
          <pc:docMk/>
          <pc:sldMk cId="3573392034" sldId="1791"/>
        </pc:sldMkLst>
        <pc:spChg chg="mod">
          <ac:chgData name="Jolie Serrano Delgado" userId="d52b4219-5c60-4a0c-87ad-b1ec335c0c37" providerId="ADAL" clId="{E48505F3-28B1-4BD5-98F0-F4E34F6EFC38}" dt="2025-06-15T17:19:07.103" v="9" actId="207"/>
          <ac:spMkLst>
            <pc:docMk/>
            <pc:sldMk cId="3573392034" sldId="1791"/>
            <ac:spMk id="5" creationId="{7FCA87B9-E211-0E4B-A9F7-DF87D6193A8C}"/>
          </ac:spMkLst>
        </pc:spChg>
        <pc:spChg chg="mod">
          <ac:chgData name="Jolie Serrano Delgado" userId="d52b4219-5c60-4a0c-87ad-b1ec335c0c37" providerId="ADAL" clId="{E48505F3-28B1-4BD5-98F0-F4E34F6EFC38}" dt="2025-06-15T17:19:10.325" v="10" actId="207"/>
          <ac:spMkLst>
            <pc:docMk/>
            <pc:sldMk cId="3573392034" sldId="1791"/>
            <ac:spMk id="7" creationId="{FA0AAE3D-72C1-B78D-34E3-44A78CF1DA1D}"/>
          </ac:spMkLst>
        </pc:spChg>
      </pc:sldChg>
      <pc:sldChg chg="add">
        <pc:chgData name="Jolie Serrano Delgado" userId="d52b4219-5c60-4a0c-87ad-b1ec335c0c37" providerId="ADAL" clId="{E48505F3-28B1-4BD5-98F0-F4E34F6EFC38}" dt="2025-06-15T17:18:53.904" v="5"/>
        <pc:sldMkLst>
          <pc:docMk/>
          <pc:sldMk cId="0" sldId="4129"/>
        </pc:sldMkLst>
      </pc:sldChg>
      <pc:sldMasterChg chg="delSp modSp mod modSldLayout">
        <pc:chgData name="Jolie Serrano Delgado" userId="d52b4219-5c60-4a0c-87ad-b1ec335c0c37" providerId="ADAL" clId="{E48505F3-28B1-4BD5-98F0-F4E34F6EFC38}" dt="2025-06-15T17:18:11.072" v="3" actId="735"/>
        <pc:sldMasterMkLst>
          <pc:docMk/>
          <pc:sldMasterMk cId="3968079979" sldId="2147483648"/>
        </pc:sldMasterMkLst>
        <pc:spChg chg="del">
          <ac:chgData name="Jolie Serrano Delgado" userId="d52b4219-5c60-4a0c-87ad-b1ec335c0c37" providerId="ADAL" clId="{E48505F3-28B1-4BD5-98F0-F4E34F6EFC38}" dt="2025-06-15T17:18:05.951" v="2" actId="478"/>
          <ac:spMkLst>
            <pc:docMk/>
            <pc:sldMasterMk cId="3968079979" sldId="2147483648"/>
            <ac:spMk id="6" creationId="{A15F1CD4-2D85-4990-8D52-784E7B242A06}"/>
          </ac:spMkLst>
        </pc:spChg>
        <pc:spChg chg="del">
          <ac:chgData name="Jolie Serrano Delgado" userId="d52b4219-5c60-4a0c-87ad-b1ec335c0c37" providerId="ADAL" clId="{E48505F3-28B1-4BD5-98F0-F4E34F6EFC38}" dt="2025-06-15T17:18:05.951" v="2" actId="478"/>
          <ac:spMkLst>
            <pc:docMk/>
            <pc:sldMasterMk cId="3968079979" sldId="2147483648"/>
            <ac:spMk id="7" creationId="{B0B4A640-C0F4-4D20-B946-EBF2D1318CBD}"/>
          </ac:spMkLst>
        </pc:spChg>
        <pc:sldLayoutChg chg="modSp">
          <pc:chgData name="Jolie Serrano Delgado" userId="d52b4219-5c60-4a0c-87ad-b1ec335c0c37" providerId="ADAL" clId="{E48505F3-28B1-4BD5-98F0-F4E34F6EFC38}" dt="2025-06-15T17:18:01.035" v="0" actId="735"/>
          <pc:sldLayoutMkLst>
            <pc:docMk/>
            <pc:sldMasterMk cId="3968079979" sldId="2147483648"/>
            <pc:sldLayoutMk cId="2585296113" sldId="2147483668"/>
          </pc:sldLayoutMkLst>
        </pc:sldLayoutChg>
      </pc:sldMaster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B4EFCAFE-212C-4734-BC77-7E2EAA445D6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a:extLst>
              <a:ext uri="{FF2B5EF4-FFF2-40B4-BE49-F238E27FC236}">
                <a16:creationId xmlns:a16="http://schemas.microsoft.com/office/drawing/2014/main" id="{50A26631-D6CC-4646-B826-30D44D508505}"/>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04159EF-ED2B-408F-BCA3-D34D4F7DB760}" type="datetimeFigureOut">
              <a:rPr lang="es-CO" smtClean="0"/>
              <a:t>15/06/2025</a:t>
            </a:fld>
            <a:endParaRPr lang="es-CO"/>
          </a:p>
        </p:txBody>
      </p:sp>
      <p:sp>
        <p:nvSpPr>
          <p:cNvPr id="4" name="Marcador de pie de página 3">
            <a:extLst>
              <a:ext uri="{FF2B5EF4-FFF2-40B4-BE49-F238E27FC236}">
                <a16:creationId xmlns:a16="http://schemas.microsoft.com/office/drawing/2014/main" id="{7D82AC57-3955-4BDA-8F61-BF1320FB63C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a:extLst>
              <a:ext uri="{FF2B5EF4-FFF2-40B4-BE49-F238E27FC236}">
                <a16:creationId xmlns:a16="http://schemas.microsoft.com/office/drawing/2014/main" id="{2BB30DE2-14A2-4BFD-BD83-BC2335DB66C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EBDCDF6-AAFB-4FAC-BBF4-14E3AC0CA55B}" type="slidenum">
              <a:rPr lang="es-CO" smtClean="0"/>
              <a:t>‹#›</a:t>
            </a:fld>
            <a:endParaRPr lang="es-CO"/>
          </a:p>
        </p:txBody>
      </p:sp>
    </p:spTree>
    <p:extLst>
      <p:ext uri="{BB962C8B-B14F-4D97-AF65-F5344CB8AC3E}">
        <p14:creationId xmlns:p14="http://schemas.microsoft.com/office/powerpoint/2010/main" val="119682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A488C5-1697-4F06-B106-3EE216118B56}" type="datetimeFigureOut">
              <a:rPr lang="es-CO" smtClean="0"/>
              <a:t>15/06/2025</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C1B8975-4C2E-4E2E-9D18-43E3EE8DFED9}" type="slidenum">
              <a:rPr lang="es-CO" smtClean="0"/>
              <a:t>‹#›</a:t>
            </a:fld>
            <a:endParaRPr lang="es-CO"/>
          </a:p>
        </p:txBody>
      </p:sp>
    </p:spTree>
    <p:extLst>
      <p:ext uri="{BB962C8B-B14F-4D97-AF65-F5344CB8AC3E}">
        <p14:creationId xmlns:p14="http://schemas.microsoft.com/office/powerpoint/2010/main" val="1899825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7"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0898"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s-MX" altLang="es-MX">
              <a:latin typeface="Source Sans Pro" panose="020B0503030403020204" pitchFamily="34" charset="0"/>
            </a:endParaRPr>
          </a:p>
        </p:txBody>
      </p:sp>
      <p:sp>
        <p:nvSpPr>
          <p:cNvPr id="80899" name="Header Placeholder 3"/>
          <p:cNvSpPr>
            <a:spLocks noGrp="1"/>
          </p:cNvSpPr>
          <p:nvPr>
            <p:ph type="hdr" sz="quarter"/>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lvl1pPr defTabSz="1030288">
              <a:defRPr sz="3600">
                <a:solidFill>
                  <a:schemeClr val="tx1"/>
                </a:solidFill>
                <a:latin typeface="Lato Light" panose="020F0302020204030203" pitchFamily="34" charset="0"/>
                <a:ea typeface="MS PGothic" panose="020B0600070205080204" pitchFamily="34" charset="-128"/>
              </a:defRPr>
            </a:lvl1pPr>
            <a:lvl2pPr marL="742950" indent="-285750" defTabSz="1030288">
              <a:defRPr sz="3600">
                <a:solidFill>
                  <a:schemeClr val="tx1"/>
                </a:solidFill>
                <a:latin typeface="Lato Light" panose="020F0302020204030203" pitchFamily="34" charset="0"/>
                <a:ea typeface="MS PGothic" panose="020B0600070205080204" pitchFamily="34" charset="-128"/>
              </a:defRPr>
            </a:lvl2pPr>
            <a:lvl3pPr marL="1143000" indent="-228600" defTabSz="1030288">
              <a:defRPr sz="3600">
                <a:solidFill>
                  <a:schemeClr val="tx1"/>
                </a:solidFill>
                <a:latin typeface="Lato Light" panose="020F0302020204030203" pitchFamily="34" charset="0"/>
                <a:ea typeface="MS PGothic" panose="020B0600070205080204" pitchFamily="34" charset="-128"/>
              </a:defRPr>
            </a:lvl3pPr>
            <a:lvl4pPr marL="1600200" indent="-228600" defTabSz="1030288">
              <a:defRPr sz="3600">
                <a:solidFill>
                  <a:schemeClr val="tx1"/>
                </a:solidFill>
                <a:latin typeface="Lato Light" panose="020F0302020204030203" pitchFamily="34" charset="0"/>
                <a:ea typeface="MS PGothic" panose="020B0600070205080204" pitchFamily="34" charset="-128"/>
              </a:defRPr>
            </a:lvl4pPr>
            <a:lvl5pPr marL="2057400" indent="-228600" defTabSz="1030288">
              <a:defRPr sz="3600">
                <a:solidFill>
                  <a:schemeClr val="tx1"/>
                </a:solidFill>
                <a:latin typeface="Lato Light" panose="020F0302020204030203" pitchFamily="34" charset="0"/>
                <a:ea typeface="MS PGothic" panose="020B0600070205080204" pitchFamily="34" charset="-128"/>
              </a:defRPr>
            </a:lvl5pPr>
            <a:lvl6pPr marL="25146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030288"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fontAlgn="base">
              <a:spcBef>
                <a:spcPct val="0"/>
              </a:spcBef>
              <a:spcAft>
                <a:spcPct val="0"/>
              </a:spcAft>
            </a:pPr>
            <a:r>
              <a:rPr lang="en-US" altLang="es-MX" sz="1200">
                <a:latin typeface="Source Sans Pro" panose="020B0503030403020204" pitchFamily="34" charset="0"/>
                <a:cs typeface="Arial" panose="020B0604020202020204" pitchFamily="34" charset="0"/>
              </a:rPr>
              <a:t>My First Template</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lid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7655403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7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850239070"/>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9416017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4_Diseño personalizado">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BA5B7A72-B186-EC36-C88A-38743385E8A9}"/>
              </a:ext>
            </a:extLst>
          </p:cNvPr>
          <p:cNvSpPr>
            <a:spLocks noGrp="1"/>
          </p:cNvSpPr>
          <p:nvPr>
            <p:ph type="pic" sz="quarter" idx="10"/>
          </p:nvPr>
        </p:nvSpPr>
        <p:spPr>
          <a:xfrm>
            <a:off x="0" y="2"/>
            <a:ext cx="9479844" cy="5504657"/>
          </a:xfrm>
          <a:prstGeom prst="rect">
            <a:avLst/>
          </a:prstGeom>
        </p:spPr>
        <p:txBody>
          <a:bodyPr/>
          <a:lstStyle>
            <a:lvl1pPr>
              <a:defRPr>
                <a:latin typeface="Lato Light" panose="020F0302020204030203" pitchFamily="34" charset="0"/>
              </a:defRPr>
            </a:lvl1pPr>
          </a:lstStyle>
          <a:p>
            <a:endParaRPr lang="es-CO" dirty="0"/>
          </a:p>
        </p:txBody>
      </p:sp>
    </p:spTree>
    <p:extLst>
      <p:ext uri="{BB962C8B-B14F-4D97-AF65-F5344CB8AC3E}">
        <p14:creationId xmlns:p14="http://schemas.microsoft.com/office/powerpoint/2010/main" val="1289939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1">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C0692406-16B1-4D1D-B680-892670FB93B6}"/>
              </a:ext>
            </a:extLst>
          </p:cNvPr>
          <p:cNvSpPr>
            <a:spLocks noGrp="1"/>
          </p:cNvSpPr>
          <p:nvPr>
            <p:ph type="pic" sz="quarter" idx="10"/>
          </p:nvPr>
        </p:nvSpPr>
        <p:spPr>
          <a:xfrm>
            <a:off x="1139598" y="636588"/>
            <a:ext cx="2757488" cy="2946400"/>
          </a:xfrm>
          <a:prstGeom prst="rect">
            <a:avLst/>
          </a:prstGeom>
        </p:spPr>
        <p:txBody>
          <a:bodyPr/>
          <a:lstStyle/>
          <a:p>
            <a:endParaRPr lang="en-US"/>
          </a:p>
        </p:txBody>
      </p:sp>
      <p:sp>
        <p:nvSpPr>
          <p:cNvPr id="7" name="Picture Placeholder 3">
            <a:extLst>
              <a:ext uri="{FF2B5EF4-FFF2-40B4-BE49-F238E27FC236}">
                <a16:creationId xmlns:a16="http://schemas.microsoft.com/office/drawing/2014/main" id="{C35C869C-2172-4B97-BBF0-EA44AE37F766}"/>
              </a:ext>
            </a:extLst>
          </p:cNvPr>
          <p:cNvSpPr>
            <a:spLocks noGrp="1"/>
          </p:cNvSpPr>
          <p:nvPr>
            <p:ph type="pic" sz="quarter" idx="11"/>
          </p:nvPr>
        </p:nvSpPr>
        <p:spPr>
          <a:xfrm>
            <a:off x="8279267" y="3295650"/>
            <a:ext cx="2757488" cy="2946400"/>
          </a:xfrm>
          <a:prstGeom prst="rect">
            <a:avLst/>
          </a:prstGeom>
        </p:spPr>
        <p:txBody>
          <a:bodyPr/>
          <a:lstStyle/>
          <a:p>
            <a:endParaRPr lang="en-US"/>
          </a:p>
        </p:txBody>
      </p:sp>
    </p:spTree>
    <p:extLst>
      <p:ext uri="{BB962C8B-B14F-4D97-AF65-F5344CB8AC3E}">
        <p14:creationId xmlns:p14="http://schemas.microsoft.com/office/powerpoint/2010/main" val="29677171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2">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EAA94A4F-B180-413A-ADF5-4BA56B87BE9B}"/>
              </a:ext>
            </a:extLst>
          </p:cNvPr>
          <p:cNvSpPr>
            <a:spLocks noGrp="1"/>
          </p:cNvSpPr>
          <p:nvPr>
            <p:ph type="pic" sz="quarter" idx="10" hasCustomPrompt="1"/>
          </p:nvPr>
        </p:nvSpPr>
        <p:spPr>
          <a:xfrm>
            <a:off x="9182100" y="0"/>
            <a:ext cx="3009900" cy="3238500"/>
          </a:xfrm>
          <a:prstGeom prst="rect">
            <a:avLst/>
          </a:prstGeom>
        </p:spPr>
        <p:txBody>
          <a:bodyPr/>
          <a:lstStyle>
            <a:lvl1pPr marL="0" indent="0">
              <a:buNone/>
              <a:defRPr sz="2000"/>
            </a:lvl1pPr>
          </a:lstStyle>
          <a:p>
            <a:r>
              <a:rPr lang="en-US" dirty="0"/>
              <a:t>Click to add an image </a:t>
            </a:r>
          </a:p>
        </p:txBody>
      </p:sp>
      <p:sp>
        <p:nvSpPr>
          <p:cNvPr id="6" name="Marcador de posición de imagen 2">
            <a:extLst>
              <a:ext uri="{FF2B5EF4-FFF2-40B4-BE49-F238E27FC236}">
                <a16:creationId xmlns:a16="http://schemas.microsoft.com/office/drawing/2014/main" id="{357C6CAC-85E5-406C-9BB2-26C4C92E6489}"/>
              </a:ext>
            </a:extLst>
          </p:cNvPr>
          <p:cNvSpPr>
            <a:spLocks noGrp="1"/>
          </p:cNvSpPr>
          <p:nvPr>
            <p:ph type="pic" sz="quarter" idx="11" hasCustomPrompt="1"/>
          </p:nvPr>
        </p:nvSpPr>
        <p:spPr>
          <a:xfrm>
            <a:off x="5924549" y="3428999"/>
            <a:ext cx="6267451" cy="3429001"/>
          </a:xfrm>
          <a:prstGeom prst="rect">
            <a:avLst/>
          </a:prstGeom>
        </p:spPr>
        <p:txBody>
          <a:bodyPr/>
          <a:lstStyle>
            <a:lvl1pPr marL="0" indent="0">
              <a:buNone/>
              <a:defRPr sz="2000"/>
            </a:lvl1pPr>
          </a:lstStyle>
          <a:p>
            <a:r>
              <a:rPr lang="en-US" dirty="0"/>
              <a:t>Click to add an image </a:t>
            </a:r>
          </a:p>
        </p:txBody>
      </p:sp>
      <p:sp>
        <p:nvSpPr>
          <p:cNvPr id="7" name="Marcador de posición de imagen 2">
            <a:extLst>
              <a:ext uri="{FF2B5EF4-FFF2-40B4-BE49-F238E27FC236}">
                <a16:creationId xmlns:a16="http://schemas.microsoft.com/office/drawing/2014/main" id="{C70E85D0-B9BF-4870-93D2-6690E57B19D7}"/>
              </a:ext>
            </a:extLst>
          </p:cNvPr>
          <p:cNvSpPr>
            <a:spLocks noGrp="1"/>
          </p:cNvSpPr>
          <p:nvPr>
            <p:ph type="pic" sz="quarter" idx="12" hasCustomPrompt="1"/>
          </p:nvPr>
        </p:nvSpPr>
        <p:spPr>
          <a:xfrm>
            <a:off x="5924549" y="0"/>
            <a:ext cx="3009900" cy="3238500"/>
          </a:xfrm>
          <a:prstGeom prst="rect">
            <a:avLst/>
          </a:prstGeom>
        </p:spPr>
        <p:txBody>
          <a:bodyPr/>
          <a:lstStyle>
            <a:lvl1pPr marL="0" indent="0">
              <a:buNone/>
              <a:defRPr sz="2000"/>
            </a:lvl1pPr>
          </a:lstStyle>
          <a:p>
            <a:r>
              <a:rPr lang="en-US" dirty="0"/>
              <a:t>Click to add an image </a:t>
            </a:r>
          </a:p>
        </p:txBody>
      </p:sp>
    </p:spTree>
    <p:extLst>
      <p:ext uri="{BB962C8B-B14F-4D97-AF65-F5344CB8AC3E}">
        <p14:creationId xmlns:p14="http://schemas.microsoft.com/office/powerpoint/2010/main" val="249913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lide 3">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DA53FB3C-E1F4-4C47-A565-3DE5F302C1EA}"/>
              </a:ext>
            </a:extLst>
          </p:cNvPr>
          <p:cNvSpPr>
            <a:spLocks noGrp="1"/>
          </p:cNvSpPr>
          <p:nvPr>
            <p:ph type="pic" sz="quarter" idx="10"/>
          </p:nvPr>
        </p:nvSpPr>
        <p:spPr>
          <a:xfrm>
            <a:off x="1047750" y="838200"/>
            <a:ext cx="4857750" cy="5181600"/>
          </a:xfrm>
          <a:prstGeom prst="diamond">
            <a:avLst/>
          </a:prstGeom>
        </p:spPr>
        <p:txBody>
          <a:bodyPr/>
          <a:lstStyle/>
          <a:p>
            <a:endParaRPr lang="en-US"/>
          </a:p>
        </p:txBody>
      </p:sp>
    </p:spTree>
    <p:extLst>
      <p:ext uri="{BB962C8B-B14F-4D97-AF65-F5344CB8AC3E}">
        <p14:creationId xmlns:p14="http://schemas.microsoft.com/office/powerpoint/2010/main" val="3132511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lide 4">
    <p:spTree>
      <p:nvGrpSpPr>
        <p:cNvPr id="1" name=""/>
        <p:cNvGrpSpPr/>
        <p:nvPr/>
      </p:nvGrpSpPr>
      <p:grpSpPr>
        <a:xfrm>
          <a:off x="0" y="0"/>
          <a:ext cx="0" cy="0"/>
          <a:chOff x="0" y="0"/>
          <a:chExt cx="0" cy="0"/>
        </a:xfrm>
      </p:grpSpPr>
      <p:sp>
        <p:nvSpPr>
          <p:cNvPr id="9" name="Picture Placeholder 3">
            <a:extLst>
              <a:ext uri="{FF2B5EF4-FFF2-40B4-BE49-F238E27FC236}">
                <a16:creationId xmlns:a16="http://schemas.microsoft.com/office/drawing/2014/main" id="{22B84F00-0EAC-4CBC-AEBC-50543D46AC6A}"/>
              </a:ext>
            </a:extLst>
          </p:cNvPr>
          <p:cNvSpPr>
            <a:spLocks noGrp="1"/>
          </p:cNvSpPr>
          <p:nvPr>
            <p:ph type="pic" sz="quarter" idx="15"/>
          </p:nvPr>
        </p:nvSpPr>
        <p:spPr>
          <a:xfrm>
            <a:off x="2066926" y="297180"/>
            <a:ext cx="2936081" cy="3131820"/>
          </a:xfrm>
          <a:prstGeom prst="diamond">
            <a:avLst/>
          </a:prstGeom>
        </p:spPr>
        <p:txBody>
          <a:bodyPr/>
          <a:lstStyle/>
          <a:p>
            <a:endParaRPr lang="en-US"/>
          </a:p>
        </p:txBody>
      </p:sp>
      <p:sp>
        <p:nvSpPr>
          <p:cNvPr id="10" name="Picture Placeholder 3">
            <a:extLst>
              <a:ext uri="{FF2B5EF4-FFF2-40B4-BE49-F238E27FC236}">
                <a16:creationId xmlns:a16="http://schemas.microsoft.com/office/drawing/2014/main" id="{8EEFDA96-3100-4A66-92E2-F258EE377F3C}"/>
              </a:ext>
            </a:extLst>
          </p:cNvPr>
          <p:cNvSpPr>
            <a:spLocks noGrp="1"/>
          </p:cNvSpPr>
          <p:nvPr>
            <p:ph type="pic" sz="quarter" idx="16"/>
          </p:nvPr>
        </p:nvSpPr>
        <p:spPr>
          <a:xfrm>
            <a:off x="2066926" y="3726180"/>
            <a:ext cx="2936081" cy="3131820"/>
          </a:xfrm>
          <a:prstGeom prst="diamond">
            <a:avLst/>
          </a:prstGeom>
        </p:spPr>
        <p:txBody>
          <a:bodyPr/>
          <a:lstStyle/>
          <a:p>
            <a:endParaRPr lang="en-US"/>
          </a:p>
        </p:txBody>
      </p:sp>
      <p:sp>
        <p:nvSpPr>
          <p:cNvPr id="11" name="Picture Placeholder 3">
            <a:extLst>
              <a:ext uri="{FF2B5EF4-FFF2-40B4-BE49-F238E27FC236}">
                <a16:creationId xmlns:a16="http://schemas.microsoft.com/office/drawing/2014/main" id="{66C7DB13-B24F-4F09-A141-30CD98E15D4F}"/>
              </a:ext>
            </a:extLst>
          </p:cNvPr>
          <p:cNvSpPr>
            <a:spLocks noGrp="1"/>
          </p:cNvSpPr>
          <p:nvPr>
            <p:ph type="pic" sz="quarter" idx="17"/>
          </p:nvPr>
        </p:nvSpPr>
        <p:spPr>
          <a:xfrm>
            <a:off x="323850" y="2011680"/>
            <a:ext cx="2936081" cy="3131820"/>
          </a:xfrm>
          <a:prstGeom prst="diamond">
            <a:avLst/>
          </a:prstGeom>
        </p:spPr>
        <p:txBody>
          <a:bodyPr/>
          <a:lstStyle/>
          <a:p>
            <a:endParaRPr lang="en-US"/>
          </a:p>
        </p:txBody>
      </p:sp>
      <p:sp>
        <p:nvSpPr>
          <p:cNvPr id="12" name="Picture Placeholder 3">
            <a:extLst>
              <a:ext uri="{FF2B5EF4-FFF2-40B4-BE49-F238E27FC236}">
                <a16:creationId xmlns:a16="http://schemas.microsoft.com/office/drawing/2014/main" id="{48CAF43B-8DDC-41D5-B6B2-4CFE17537F5F}"/>
              </a:ext>
            </a:extLst>
          </p:cNvPr>
          <p:cNvSpPr>
            <a:spLocks noGrp="1"/>
          </p:cNvSpPr>
          <p:nvPr>
            <p:ph type="pic" sz="quarter" idx="18"/>
          </p:nvPr>
        </p:nvSpPr>
        <p:spPr>
          <a:xfrm>
            <a:off x="3810002" y="2011680"/>
            <a:ext cx="2936081" cy="3131820"/>
          </a:xfrm>
          <a:prstGeom prst="diamond">
            <a:avLst/>
          </a:prstGeom>
        </p:spPr>
        <p:txBody>
          <a:bodyPr/>
          <a:lstStyle/>
          <a:p>
            <a:endParaRPr lang="en-US"/>
          </a:p>
        </p:txBody>
      </p:sp>
    </p:spTree>
    <p:extLst>
      <p:ext uri="{BB962C8B-B14F-4D97-AF65-F5344CB8AC3E}">
        <p14:creationId xmlns:p14="http://schemas.microsoft.com/office/powerpoint/2010/main" val="2585296113"/>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lide 4">
    <p:spTree>
      <p:nvGrpSpPr>
        <p:cNvPr id="1" name=""/>
        <p:cNvGrpSpPr/>
        <p:nvPr/>
      </p:nvGrpSpPr>
      <p:grpSpPr>
        <a:xfrm>
          <a:off x="0" y="0"/>
          <a:ext cx="0" cy="0"/>
          <a:chOff x="0" y="0"/>
          <a:chExt cx="0" cy="0"/>
        </a:xfrm>
      </p:grpSpPr>
      <p:sp>
        <p:nvSpPr>
          <p:cNvPr id="7" name="Picture Placeholder 3">
            <a:extLst>
              <a:ext uri="{FF2B5EF4-FFF2-40B4-BE49-F238E27FC236}">
                <a16:creationId xmlns:a16="http://schemas.microsoft.com/office/drawing/2014/main" id="{9A5F14D8-0959-4A94-9788-274BE2A6CCA6}"/>
              </a:ext>
            </a:extLst>
          </p:cNvPr>
          <p:cNvSpPr>
            <a:spLocks noGrp="1"/>
          </p:cNvSpPr>
          <p:nvPr>
            <p:ph type="pic" sz="quarter" idx="15"/>
          </p:nvPr>
        </p:nvSpPr>
        <p:spPr>
          <a:xfrm>
            <a:off x="7477126" y="297180"/>
            <a:ext cx="2936081" cy="3131820"/>
          </a:xfrm>
          <a:prstGeom prst="diamond">
            <a:avLst/>
          </a:prstGeom>
        </p:spPr>
        <p:txBody>
          <a:bodyPr/>
          <a:lstStyle/>
          <a:p>
            <a:endParaRPr lang="en-US"/>
          </a:p>
        </p:txBody>
      </p:sp>
      <p:sp>
        <p:nvSpPr>
          <p:cNvPr id="8" name="Picture Placeholder 3">
            <a:extLst>
              <a:ext uri="{FF2B5EF4-FFF2-40B4-BE49-F238E27FC236}">
                <a16:creationId xmlns:a16="http://schemas.microsoft.com/office/drawing/2014/main" id="{E32F19AC-8B13-4747-8821-BE13E32C8036}"/>
              </a:ext>
            </a:extLst>
          </p:cNvPr>
          <p:cNvSpPr>
            <a:spLocks noGrp="1"/>
          </p:cNvSpPr>
          <p:nvPr>
            <p:ph type="pic" sz="quarter" idx="16"/>
          </p:nvPr>
        </p:nvSpPr>
        <p:spPr>
          <a:xfrm>
            <a:off x="7477126" y="3726180"/>
            <a:ext cx="2936081" cy="3131820"/>
          </a:xfrm>
          <a:prstGeom prst="diamond">
            <a:avLst/>
          </a:prstGeom>
        </p:spPr>
        <p:txBody>
          <a:bodyPr/>
          <a:lstStyle/>
          <a:p>
            <a:endParaRPr lang="en-US"/>
          </a:p>
        </p:txBody>
      </p:sp>
    </p:spTree>
    <p:extLst>
      <p:ext uri="{BB962C8B-B14F-4D97-AF65-F5344CB8AC3E}">
        <p14:creationId xmlns:p14="http://schemas.microsoft.com/office/powerpoint/2010/main" val="2614006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5">
    <p:spTree>
      <p:nvGrpSpPr>
        <p:cNvPr id="1" name=""/>
        <p:cNvGrpSpPr/>
        <p:nvPr/>
      </p:nvGrpSpPr>
      <p:grpSpPr>
        <a:xfrm>
          <a:off x="0" y="0"/>
          <a:ext cx="0" cy="0"/>
          <a:chOff x="0" y="0"/>
          <a:chExt cx="0" cy="0"/>
        </a:xfrm>
      </p:grpSpPr>
      <p:sp>
        <p:nvSpPr>
          <p:cNvPr id="3" name="Marcador de posición de imagen 2">
            <a:extLst>
              <a:ext uri="{FF2B5EF4-FFF2-40B4-BE49-F238E27FC236}">
                <a16:creationId xmlns:a16="http://schemas.microsoft.com/office/drawing/2014/main" id="{2560FBA8-EF33-4939-8E01-B748B2FB81B2}"/>
              </a:ext>
            </a:extLst>
          </p:cNvPr>
          <p:cNvSpPr>
            <a:spLocks noGrp="1"/>
          </p:cNvSpPr>
          <p:nvPr>
            <p:ph type="pic" sz="quarter" idx="10" hasCustomPrompt="1"/>
          </p:nvPr>
        </p:nvSpPr>
        <p:spPr>
          <a:xfrm>
            <a:off x="1346200"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5" name="Marcador de posición de imagen 2">
            <a:extLst>
              <a:ext uri="{FF2B5EF4-FFF2-40B4-BE49-F238E27FC236}">
                <a16:creationId xmlns:a16="http://schemas.microsoft.com/office/drawing/2014/main" id="{E73A7053-45AB-4815-A44B-8E1D5B44983A}"/>
              </a:ext>
            </a:extLst>
          </p:cNvPr>
          <p:cNvSpPr>
            <a:spLocks noGrp="1"/>
          </p:cNvSpPr>
          <p:nvPr>
            <p:ph type="pic" sz="quarter" idx="11" hasCustomPrompt="1"/>
          </p:nvPr>
        </p:nvSpPr>
        <p:spPr>
          <a:xfrm>
            <a:off x="4781549"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6" name="Marcador de posición de imagen 2">
            <a:extLst>
              <a:ext uri="{FF2B5EF4-FFF2-40B4-BE49-F238E27FC236}">
                <a16:creationId xmlns:a16="http://schemas.microsoft.com/office/drawing/2014/main" id="{A585373D-9136-4529-A9EB-1C868A9FB917}"/>
              </a:ext>
            </a:extLst>
          </p:cNvPr>
          <p:cNvSpPr>
            <a:spLocks noGrp="1"/>
          </p:cNvSpPr>
          <p:nvPr>
            <p:ph type="pic" sz="quarter" idx="12" hasCustomPrompt="1"/>
          </p:nvPr>
        </p:nvSpPr>
        <p:spPr>
          <a:xfrm>
            <a:off x="7988298" y="14097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9" name="Marcador de posición de imagen 2">
            <a:extLst>
              <a:ext uri="{FF2B5EF4-FFF2-40B4-BE49-F238E27FC236}">
                <a16:creationId xmlns:a16="http://schemas.microsoft.com/office/drawing/2014/main" id="{6EC650D4-D9B4-4B05-8C57-FA80E1375AD0}"/>
              </a:ext>
            </a:extLst>
          </p:cNvPr>
          <p:cNvSpPr>
            <a:spLocks noGrp="1"/>
          </p:cNvSpPr>
          <p:nvPr>
            <p:ph type="pic" sz="quarter" idx="14" hasCustomPrompt="1"/>
          </p:nvPr>
        </p:nvSpPr>
        <p:spPr>
          <a:xfrm>
            <a:off x="1346200"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0" name="Marcador de posición de imagen 2">
            <a:extLst>
              <a:ext uri="{FF2B5EF4-FFF2-40B4-BE49-F238E27FC236}">
                <a16:creationId xmlns:a16="http://schemas.microsoft.com/office/drawing/2014/main" id="{620A1DF5-FB7F-4010-9132-2DD03A3EAC11}"/>
              </a:ext>
            </a:extLst>
          </p:cNvPr>
          <p:cNvSpPr>
            <a:spLocks noGrp="1"/>
          </p:cNvSpPr>
          <p:nvPr>
            <p:ph type="pic" sz="quarter" idx="15" hasCustomPrompt="1"/>
          </p:nvPr>
        </p:nvSpPr>
        <p:spPr>
          <a:xfrm>
            <a:off x="4781549"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
        <p:nvSpPr>
          <p:cNvPr id="11" name="Marcador de posición de imagen 2">
            <a:extLst>
              <a:ext uri="{FF2B5EF4-FFF2-40B4-BE49-F238E27FC236}">
                <a16:creationId xmlns:a16="http://schemas.microsoft.com/office/drawing/2014/main" id="{06425164-30C0-46E8-BF69-985F29BC22CC}"/>
              </a:ext>
            </a:extLst>
          </p:cNvPr>
          <p:cNvSpPr>
            <a:spLocks noGrp="1"/>
          </p:cNvSpPr>
          <p:nvPr>
            <p:ph type="pic" sz="quarter" idx="16" hasCustomPrompt="1"/>
          </p:nvPr>
        </p:nvSpPr>
        <p:spPr>
          <a:xfrm>
            <a:off x="7988298" y="4000500"/>
            <a:ext cx="2019300" cy="2019300"/>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4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s-CO" dirty="0" err="1"/>
              <a:t>Click</a:t>
            </a:r>
            <a:r>
              <a:rPr lang="es-CO" dirty="0"/>
              <a:t> </a:t>
            </a:r>
            <a:r>
              <a:rPr lang="es-CO" dirty="0" err="1"/>
              <a:t>to</a:t>
            </a:r>
            <a:r>
              <a:rPr lang="es-CO" dirty="0"/>
              <a:t> </a:t>
            </a:r>
            <a:r>
              <a:rPr lang="es-CO" dirty="0" err="1"/>
              <a:t>add</a:t>
            </a:r>
            <a:r>
              <a:rPr lang="es-CO" dirty="0"/>
              <a:t> </a:t>
            </a:r>
            <a:r>
              <a:rPr lang="es-CO" dirty="0" err="1"/>
              <a:t>an</a:t>
            </a:r>
            <a:r>
              <a:rPr lang="es-CO" dirty="0"/>
              <a:t> </a:t>
            </a:r>
            <a:r>
              <a:rPr lang="es-CO" dirty="0" err="1"/>
              <a:t>image</a:t>
            </a:r>
            <a:endParaRPr lang="es-CO" dirty="0"/>
          </a:p>
          <a:p>
            <a:endParaRPr lang="es-CO" dirty="0"/>
          </a:p>
        </p:txBody>
      </p:sp>
    </p:spTree>
    <p:extLst>
      <p:ext uri="{BB962C8B-B14F-4D97-AF65-F5344CB8AC3E}">
        <p14:creationId xmlns:p14="http://schemas.microsoft.com/office/powerpoint/2010/main" val="1570045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3549855"/>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Master Slide 1">
    <p:spTree>
      <p:nvGrpSpPr>
        <p:cNvPr id="1" name=""/>
        <p:cNvGrpSpPr/>
        <p:nvPr/>
      </p:nvGrpSpPr>
      <p:grpSpPr>
        <a:xfrm>
          <a:off x="0" y="0"/>
          <a:ext cx="0" cy="0"/>
          <a:chOff x="0" y="0"/>
          <a:chExt cx="0" cy="0"/>
        </a:xfrm>
      </p:grpSpPr>
    </p:spTree>
    <p:extLst>
      <p:ext uri="{BB962C8B-B14F-4D97-AF65-F5344CB8AC3E}">
        <p14:creationId xmlns:p14="http://schemas.microsoft.com/office/powerpoint/2010/main" val="1667654633"/>
      </p:ext>
    </p:extLst>
  </p:cSld>
  <p:clrMapOvr>
    <a:masterClrMapping/>
  </p:clrMapOvr>
  <p:transition advClick="0" advTm="300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8079979"/>
      </p:ext>
    </p:extLst>
  </p:cSld>
  <p:clrMap bg1="lt1" tx1="dk1" bg2="lt2" tx2="dk2" accent1="accent1" accent2="accent2" accent3="accent3" accent4="accent4" accent5="accent5" accent6="accent6" hlink="hlink" folHlink="folHlink"/>
  <p:sldLayoutIdLst>
    <p:sldLayoutId id="2147483683" r:id="rId1"/>
    <p:sldLayoutId id="2147483695" r:id="rId2"/>
    <p:sldLayoutId id="2147483689" r:id="rId3"/>
    <p:sldLayoutId id="2147483650" r:id="rId4"/>
    <p:sldLayoutId id="2147483668" r:id="rId5"/>
    <p:sldLayoutId id="2147483693" r:id="rId6"/>
    <p:sldLayoutId id="2147483651" r:id="rId7"/>
    <p:sldLayoutId id="2147483696" r:id="rId8"/>
    <p:sldLayoutId id="2147483697" r:id="rId9"/>
    <p:sldLayoutId id="2147483698" r:id="rId10"/>
    <p:sldLayoutId id="2147483699" r:id="rId11"/>
    <p:sldLayoutId id="214748370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37"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s://free-powerpoint-templates-download.com/" TargetMode="External"/><Relationship Id="rId2" Type="http://schemas.openxmlformats.org/officeDocument/2006/relationships/hyperlink" Target="https://www.fontsquirrel.com/fonts/lato" TargetMode="Externa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8" Type="http://schemas.openxmlformats.org/officeDocument/2006/relationships/hyperlink" Target="http://www.slidesgratis.com/" TargetMode="External"/><Relationship Id="rId3" Type="http://schemas.openxmlformats.org/officeDocument/2006/relationships/hyperlink" Target="https://www.facebook.com/ppthemess" TargetMode="External"/><Relationship Id="rId7" Type="http://schemas.openxmlformats.org/officeDocument/2006/relationships/hyperlink" Target="https://ppthemes.com/" TargetMode="External"/><Relationship Id="rId2" Type="http://schemas.openxmlformats.org/officeDocument/2006/relationships/hyperlink" Target="https://www.instagram.com/ppthemes/" TargetMode="External"/><Relationship Id="rId1" Type="http://schemas.openxmlformats.org/officeDocument/2006/relationships/slideLayout" Target="../slideLayouts/slideLayout12.xml"/><Relationship Id="rId6" Type="http://schemas.openxmlformats.org/officeDocument/2006/relationships/hyperlink" Target="https://www.facebook.com/pptheme" TargetMode="External"/><Relationship Id="rId5" Type="http://schemas.openxmlformats.org/officeDocument/2006/relationships/hyperlink" Target="https://www.tiktok.com/@Ppthemes" TargetMode="External"/><Relationship Id="rId4" Type="http://schemas.openxmlformats.org/officeDocument/2006/relationships/hyperlink" Target="https://www.youtube.com/@Ppthemes" TargetMode="External"/><Relationship Id="rId9" Type="http://schemas.openxmlformats.org/officeDocument/2006/relationships/hyperlink" Target="https://www.pptbundle.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Rectángulo 17">
            <a:extLst>
              <a:ext uri="{FF2B5EF4-FFF2-40B4-BE49-F238E27FC236}">
                <a16:creationId xmlns:a16="http://schemas.microsoft.com/office/drawing/2014/main" id="{8F5F15BF-00E8-0146-9639-0FB07145B42A}"/>
              </a:ext>
            </a:extLst>
          </p:cNvPr>
          <p:cNvSpPr/>
          <p:nvPr/>
        </p:nvSpPr>
        <p:spPr>
          <a:xfrm>
            <a:off x="4763" y="1785"/>
            <a:ext cx="12182478" cy="6854429"/>
          </a:xfrm>
          <a:prstGeom prst="rect">
            <a:avLst/>
          </a:prstGeom>
          <a:solidFill>
            <a:schemeClr val="tx1">
              <a:alpha val="85098"/>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63" name="Text Box 322"/>
          <p:cNvSpPr txBox="1">
            <a:spLocks noChangeArrowheads="1"/>
          </p:cNvSpPr>
          <p:nvPr/>
        </p:nvSpPr>
        <p:spPr bwMode="auto">
          <a:xfrm>
            <a:off x="2054229" y="192191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01</a:t>
            </a:r>
          </a:p>
        </p:txBody>
      </p:sp>
      <p:sp>
        <p:nvSpPr>
          <p:cNvPr id="75" name="Text Box 334"/>
          <p:cNvSpPr txBox="1">
            <a:spLocks noChangeArrowheads="1"/>
          </p:cNvSpPr>
          <p:nvPr/>
        </p:nvSpPr>
        <p:spPr bwMode="auto">
          <a:xfrm>
            <a:off x="2054229" y="2935531"/>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02</a:t>
            </a:r>
          </a:p>
        </p:txBody>
      </p:sp>
      <p:sp>
        <p:nvSpPr>
          <p:cNvPr id="87" name="Text Box 346"/>
          <p:cNvSpPr txBox="1">
            <a:spLocks noChangeArrowheads="1"/>
          </p:cNvSpPr>
          <p:nvPr/>
        </p:nvSpPr>
        <p:spPr bwMode="auto">
          <a:xfrm>
            <a:off x="2054229" y="3953117"/>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03</a:t>
            </a:r>
          </a:p>
        </p:txBody>
      </p:sp>
      <p:sp>
        <p:nvSpPr>
          <p:cNvPr id="99" name="Text Box 358"/>
          <p:cNvSpPr txBox="1">
            <a:spLocks noChangeArrowheads="1"/>
          </p:cNvSpPr>
          <p:nvPr/>
        </p:nvSpPr>
        <p:spPr bwMode="auto">
          <a:xfrm>
            <a:off x="2054229" y="4969116"/>
            <a:ext cx="801501" cy="830548"/>
          </a:xfrm>
          <a:prstGeom prst="rect">
            <a:avLst/>
          </a:prstGeom>
          <a:noFill/>
          <a:ln>
            <a:noFill/>
          </a:ln>
          <a:effectLst/>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cap="flat">
                <a:solidFill>
                  <a:srgbClr val="808080"/>
                </a:solidFill>
                <a:round/>
                <a:headEnd/>
                <a:tailEnd/>
              </a14:hiddenLine>
            </a:ext>
            <a:ext uri="{AF507438-7753-43e0-B8FC-AC1667EBCBE1}">
              <a14:hiddenEffects xmlns="" xmlns:a14="http://schemas.microsoft.com/office/drawing/2010/main">
                <a:effectLst>
                  <a:outerShdw blurRad="63500" dist="38099" dir="2700000" algn="ctr" rotWithShape="0">
                    <a:srgbClr val="000000">
                      <a:alpha val="74998"/>
                    </a:srgbClr>
                  </a:outerShdw>
                </a:effectLst>
              </a14:hiddenEffects>
            </a:ext>
          </a:extLst>
        </p:spPr>
        <p:txBody>
          <a:bodyPr wrap="none" lIns="0" tIns="0" rIns="0" bIns="0">
            <a:spAutoFit/>
          </a:bodyPr>
          <a:lstStyle>
            <a:lvl1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1pPr>
            <a:lvl2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2pPr>
            <a:lvl3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3pPr>
            <a:lvl4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4pPr>
            <a:lvl5pPr>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5pPr>
            <a:lvl6pPr marL="25146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6pPr>
            <a:lvl7pPr marL="29718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7pPr>
            <a:lvl8pPr marL="34290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8pPr>
            <a:lvl9pPr marL="3886200" indent="-228600" fontAlgn="base" hangingPunct="0">
              <a:lnSpc>
                <a:spcPct val="93000"/>
              </a:lnSpc>
              <a:spcBef>
                <a:spcPct val="0"/>
              </a:spcBef>
              <a:spcAft>
                <a:spcPct val="0"/>
              </a:spcAft>
              <a:buClr>
                <a:srgbClr val="000000"/>
              </a:buClr>
              <a:buSzPct val="100000"/>
              <a:buFont typeface="Times New Roman" charset="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solidFill>
                  <a:srgbClr val="000000"/>
                </a:solidFill>
                <a:latin typeface="Arial" charset="0"/>
                <a:ea typeface="ＭＳ Ｐゴシック" charset="0"/>
                <a:cs typeface="SimSun" charset="0"/>
              </a:defRPr>
            </a:lvl9pPr>
          </a:lstStyle>
          <a:p>
            <a:pPr algn="r" defTabSz="913533">
              <a:defRPr/>
            </a:pPr>
            <a:r>
              <a:rPr lang="en-US" sz="5397" dirty="0">
                <a:solidFill>
                  <a:schemeClr val="accent2"/>
                </a:solidFill>
                <a:latin typeface="Lato Light" panose="020F0302020204030203" pitchFamily="34" charset="0"/>
                <a:cs typeface="Lato Black"/>
              </a:rPr>
              <a:t>04</a:t>
            </a:r>
          </a:p>
        </p:txBody>
      </p:sp>
      <p:sp>
        <p:nvSpPr>
          <p:cNvPr id="55309" name="TextBox 121"/>
          <p:cNvSpPr txBox="1">
            <a:spLocks noChangeArrowheads="1"/>
          </p:cNvSpPr>
          <p:nvPr/>
        </p:nvSpPr>
        <p:spPr bwMode="auto">
          <a:xfrm>
            <a:off x="3016051" y="2161258"/>
            <a:ext cx="7317417" cy="5636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ja-JP" sz="1400" b="1" dirty="0">
                <a:solidFill>
                  <a:schemeClr val="bg1"/>
                </a:solidFill>
                <a:cs typeface="Arial" panose="020B0604020202020204" pitchFamily="34" charset="0"/>
              </a:rPr>
              <a:t>Download and install</a:t>
            </a:r>
            <a:r>
              <a:rPr lang="en-US" altLang="ja-JP" sz="1400" dirty="0">
                <a:solidFill>
                  <a:schemeClr val="bg1"/>
                </a:solidFill>
                <a:cs typeface="Arial" panose="020B0604020202020204" pitchFamily="34" charset="0"/>
              </a:rPr>
              <a:t> </a:t>
            </a:r>
            <a:r>
              <a:rPr lang="en-US" altLang="ja-JP" sz="1400" b="1"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Lato Font</a:t>
            </a:r>
            <a:r>
              <a:rPr lang="en-US" altLang="ja-JP" sz="1400" dirty="0">
                <a:solidFill>
                  <a:schemeClr val="bg1"/>
                </a:solidFill>
                <a:cs typeface="Calibri" panose="020F0502020204030204" pitchFamily="34" charset="0"/>
                <a:hlinkClick r:id="rId2">
                  <a:extLst>
                    <a:ext uri="{A12FA001-AC4F-418D-AE19-62706E023703}">
                      <ahyp:hlinkClr xmlns:ahyp="http://schemas.microsoft.com/office/drawing/2018/hyperlinkcolor" val="tx"/>
                    </a:ext>
                  </a:extLst>
                </a:hlinkClick>
              </a:rPr>
              <a:t> </a:t>
            </a:r>
            <a:r>
              <a:rPr lang="en-US" altLang="ja-JP" sz="1400" dirty="0">
                <a:solidFill>
                  <a:schemeClr val="bg1"/>
                </a:solidFill>
                <a:cs typeface="Arial" panose="020B0604020202020204" pitchFamily="34" charset="0"/>
              </a:rPr>
              <a:t>before editing this template to ensure it looks just as you found it on </a:t>
            </a:r>
            <a:r>
              <a:rPr lang="en-US" altLang="ja-JP" sz="1400" dirty="0">
                <a:solidFill>
                  <a:schemeClr val="bg1"/>
                </a:solidFill>
                <a:cs typeface="Arial" panose="020B0604020202020204" pitchFamily="34" charset="0"/>
                <a:hlinkClick r:id="rId3">
                  <a:extLst>
                    <a:ext uri="{A12FA001-AC4F-418D-AE19-62706E023703}">
                      <ahyp:hlinkClr xmlns:ahyp="http://schemas.microsoft.com/office/drawing/2018/hyperlinkcolor" val="tx"/>
                    </a:ext>
                  </a:extLst>
                </a:hlinkClick>
              </a:rPr>
              <a:t>PPThemes.com</a:t>
            </a:r>
            <a:r>
              <a:rPr lang="en-US" altLang="ja-JP" sz="1400" dirty="0">
                <a:solidFill>
                  <a:schemeClr val="bg1"/>
                </a:solidFill>
                <a:cs typeface="Arial" panose="020B0604020202020204" pitchFamily="34" charset="0"/>
              </a:rPr>
              <a:t>. Otherwise, the fonts will change, altering the design of your template.</a:t>
            </a:r>
            <a:endParaRPr lang="en-US" altLang="es-MX" sz="1400" b="1" dirty="0">
              <a:solidFill>
                <a:schemeClr val="bg1"/>
              </a:solidFill>
              <a:cs typeface="Arial" panose="020B0604020202020204" pitchFamily="34" charset="0"/>
            </a:endParaRPr>
          </a:p>
        </p:txBody>
      </p:sp>
      <p:sp>
        <p:nvSpPr>
          <p:cNvPr id="55311" name="TextBox 124"/>
          <p:cNvSpPr txBox="1">
            <a:spLocks noChangeArrowheads="1"/>
          </p:cNvSpPr>
          <p:nvPr/>
        </p:nvSpPr>
        <p:spPr bwMode="auto">
          <a:xfrm>
            <a:off x="3016051" y="5000276"/>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Enjoy! If you like this template, don’t forget to leave a comment and share it on your social media—someone else might find it helpful too. And remember to check back often! We’ll keep uploading new options to help you keep impressing your audience.</a:t>
            </a:r>
          </a:p>
        </p:txBody>
      </p:sp>
      <p:sp>
        <p:nvSpPr>
          <p:cNvPr id="55317" name="TextBox 29"/>
          <p:cNvSpPr txBox="1">
            <a:spLocks noChangeArrowheads="1"/>
          </p:cNvSpPr>
          <p:nvPr/>
        </p:nvSpPr>
        <p:spPr bwMode="auto">
          <a:xfrm>
            <a:off x="2029397" y="507482"/>
            <a:ext cx="3151825" cy="5997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en-US" altLang="es-MX" sz="3297" b="1" dirty="0">
                <a:solidFill>
                  <a:schemeClr val="bg1"/>
                </a:solidFill>
                <a:cs typeface="Arial" panose="020B0604020202020204" pitchFamily="34" charset="0"/>
              </a:rPr>
              <a:t>Read Before Use</a:t>
            </a:r>
          </a:p>
        </p:txBody>
      </p:sp>
      <p:grpSp>
        <p:nvGrpSpPr>
          <p:cNvPr id="55318" name="Group 30"/>
          <p:cNvGrpSpPr>
            <a:grpSpLocks/>
          </p:cNvGrpSpPr>
          <p:nvPr/>
        </p:nvGrpSpPr>
        <p:grpSpPr bwMode="auto">
          <a:xfrm>
            <a:off x="2109503" y="1101537"/>
            <a:ext cx="1138935" cy="36486"/>
            <a:chOff x="1775295" y="2028842"/>
            <a:chExt cx="3021910" cy="45719"/>
          </a:xfrm>
          <a:solidFill>
            <a:srgbClr val="0099B8"/>
          </a:solidFill>
        </p:grpSpPr>
        <p:sp>
          <p:nvSpPr>
            <p:cNvPr id="32" name="Rectangle 31"/>
            <p:cNvSpPr/>
            <p:nvPr/>
          </p:nvSpPr>
          <p:spPr>
            <a:xfrm flipV="1">
              <a:off x="177529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3" name="Rectangle 32"/>
            <p:cNvSpPr/>
            <p:nvPr/>
          </p:nvSpPr>
          <p:spPr>
            <a:xfrm flipV="1">
              <a:off x="239188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4" name="Rectangle 33"/>
            <p:cNvSpPr/>
            <p:nvPr/>
          </p:nvSpPr>
          <p:spPr>
            <a:xfrm flipV="1">
              <a:off x="3025305" y="2028842"/>
              <a:ext cx="540830"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5" name="Rectangle 34"/>
            <p:cNvSpPr/>
            <p:nvPr/>
          </p:nvSpPr>
          <p:spPr>
            <a:xfrm flipV="1">
              <a:off x="3641893" y="2028842"/>
              <a:ext cx="538725"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sp>
          <p:nvSpPr>
            <p:cNvPr id="36" name="Rectangle 35"/>
            <p:cNvSpPr/>
            <p:nvPr/>
          </p:nvSpPr>
          <p:spPr>
            <a:xfrm flipV="1">
              <a:off x="4256376" y="2028842"/>
              <a:ext cx="540829" cy="45719"/>
            </a:xfrm>
            <a:prstGeom prst="rect">
              <a:avLst/>
            </a:prstGeom>
            <a:grpFill/>
            <a:ln>
              <a:noFill/>
            </a:ln>
            <a:effectLst/>
          </p:spPr>
          <p:style>
            <a:lnRef idx="1">
              <a:schemeClr val="accent1"/>
            </a:lnRef>
            <a:fillRef idx="3">
              <a:schemeClr val="accent1"/>
            </a:fillRef>
            <a:effectRef idx="2">
              <a:schemeClr val="accent1"/>
            </a:effectRef>
            <a:fontRef idx="minor">
              <a:schemeClr val="lt1"/>
            </a:fontRef>
          </p:style>
          <p:txBody>
            <a:bodyPr lIns="121806" tIns="60902" rIns="121806" bIns="60902" anchor="ctr"/>
            <a:lstStyle/>
            <a:p>
              <a:pPr algn="ctr" defTabSz="913533">
                <a:defRPr/>
              </a:pPr>
              <a:endParaRPr lang="en-US" sz="900" dirty="0">
                <a:solidFill>
                  <a:schemeClr val="bg1"/>
                </a:solidFill>
                <a:latin typeface="Lato Light" panose="020F0302020204030203" pitchFamily="34" charset="0"/>
              </a:endParaRPr>
            </a:p>
          </p:txBody>
        </p:sp>
      </p:grpSp>
      <p:sp>
        <p:nvSpPr>
          <p:cNvPr id="30" name="TextBox 121">
            <a:extLst>
              <a:ext uri="{FF2B5EF4-FFF2-40B4-BE49-F238E27FC236}">
                <a16:creationId xmlns:a16="http://schemas.microsoft.com/office/drawing/2014/main" id="{4994152A-3327-45D6-9425-D1DCEF519E86}"/>
              </a:ext>
            </a:extLst>
          </p:cNvPr>
          <p:cNvSpPr txBox="1">
            <a:spLocks noChangeArrowheads="1"/>
          </p:cNvSpPr>
          <p:nvPr/>
        </p:nvSpPr>
        <p:spPr bwMode="auto">
          <a:xfrm>
            <a:off x="3016051" y="4018443"/>
            <a:ext cx="7317416" cy="8006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109626" tIns="54813" rIns="109626" bIns="5481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pPr>
            <a:r>
              <a:rPr lang="en-US" altLang="es-MX" sz="1400" dirty="0">
                <a:solidFill>
                  <a:schemeClr val="bg1"/>
                </a:solidFill>
                <a:cs typeface="Arial" panose="020B0604020202020204" pitchFamily="34" charset="0"/>
              </a:rPr>
              <a:t>Some images may be missing, giving you the freedom to use your own. The images used were sourced from www.pexels.com, where you can find free alternatives. Feel free to replace them with your own!</a:t>
            </a:r>
          </a:p>
        </p:txBody>
      </p:sp>
      <p:sp>
        <p:nvSpPr>
          <p:cNvPr id="2" name="Rectángulo 1">
            <a:extLst>
              <a:ext uri="{FF2B5EF4-FFF2-40B4-BE49-F238E27FC236}">
                <a16:creationId xmlns:a16="http://schemas.microsoft.com/office/drawing/2014/main" id="{A861E1E4-650F-4B58-BD99-93E6FC21ADED}"/>
              </a:ext>
            </a:extLst>
          </p:cNvPr>
          <p:cNvSpPr/>
          <p:nvPr/>
        </p:nvSpPr>
        <p:spPr>
          <a:xfrm>
            <a:off x="2029396" y="1084176"/>
            <a:ext cx="6091240" cy="645882"/>
          </a:xfrm>
          <a:prstGeom prst="rect">
            <a:avLst/>
          </a:prstGeom>
        </p:spPr>
        <p:txBody>
          <a:bodyPr>
            <a:spAutoFit/>
          </a:bodyPr>
          <a:lstStyle/>
          <a:p>
            <a:r>
              <a:rPr lang="en-US" sz="3597" b="1" dirty="0">
                <a:solidFill>
                  <a:schemeClr val="accent2"/>
                </a:solidFill>
                <a:latin typeface="Lato Light" panose="020F0302020204030203" pitchFamily="34" charset="0"/>
              </a:rPr>
              <a:t>Thanks for downloading</a:t>
            </a:r>
          </a:p>
        </p:txBody>
      </p:sp>
      <p:sp>
        <p:nvSpPr>
          <p:cNvPr id="3" name="Rectángulo 2">
            <a:extLst>
              <a:ext uri="{FF2B5EF4-FFF2-40B4-BE49-F238E27FC236}">
                <a16:creationId xmlns:a16="http://schemas.microsoft.com/office/drawing/2014/main" id="{4FD16BAF-8F85-4252-90D0-A30F2681D6B9}"/>
              </a:ext>
            </a:extLst>
          </p:cNvPr>
          <p:cNvSpPr/>
          <p:nvPr/>
        </p:nvSpPr>
        <p:spPr>
          <a:xfrm>
            <a:off x="3016051" y="3035114"/>
            <a:ext cx="7223830" cy="782265"/>
          </a:xfrm>
          <a:prstGeom prst="rect">
            <a:avLst/>
          </a:prstGeom>
        </p:spPr>
        <p:txBody>
          <a:bodyPr wrap="square">
            <a:spAutoFit/>
          </a:bodyPr>
          <a:lstStyle/>
          <a:p>
            <a:pPr>
              <a:lnSpc>
                <a:spcPct val="110000"/>
              </a:lnSpc>
            </a:pPr>
            <a:r>
              <a:rPr lang="en-US" altLang="es-MX" sz="1400" dirty="0">
                <a:solidFill>
                  <a:schemeClr val="bg1"/>
                </a:solidFill>
                <a:latin typeface="Lato Light" panose="020F0302020204030203" pitchFamily="34" charset="0"/>
                <a:cs typeface="Arial" panose="020B0604020202020204" pitchFamily="34" charset="0"/>
              </a:rPr>
              <a:t>Someone once said, </a:t>
            </a:r>
            <a:r>
              <a:rPr lang="en-US" altLang="es-MX" sz="1400" b="1" dirty="0">
                <a:solidFill>
                  <a:schemeClr val="bg1"/>
                </a:solidFill>
                <a:latin typeface="Lato Light" panose="020F0302020204030203" pitchFamily="34" charset="0"/>
                <a:cs typeface="Arial" panose="020B0604020202020204" pitchFamily="34" charset="0"/>
              </a:rPr>
              <a:t>"Creativity is the key to future success." </a:t>
            </a:r>
            <a:r>
              <a:rPr lang="en-US" altLang="es-MX" sz="1400" dirty="0">
                <a:solidFill>
                  <a:schemeClr val="bg1"/>
                </a:solidFill>
                <a:latin typeface="Lato Light" panose="020F0302020204030203" pitchFamily="34" charset="0"/>
                <a:cs typeface="Arial" panose="020B0604020202020204" pitchFamily="34" charset="0"/>
              </a:rPr>
              <a:t>Feel free to make this template your own—unleash your creativity by customizing the colors, icons, and images to match your brand!</a:t>
            </a:r>
          </a:p>
        </p:txBody>
      </p:sp>
    </p:spTree>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 name="Oval 33"/>
          <p:cNvSpPr/>
          <p:nvPr/>
        </p:nvSpPr>
        <p:spPr>
          <a:xfrm>
            <a:off x="7296154" y="2793524"/>
            <a:ext cx="694531" cy="693738"/>
          </a:xfrm>
          <a:prstGeom prst="ellipse">
            <a:avLst/>
          </a:prstGeom>
          <a:solidFill>
            <a:srgbClr val="59F8E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900" dirty="0">
              <a:cs typeface="Lato Light"/>
            </a:endParaRPr>
          </a:p>
        </p:txBody>
      </p:sp>
      <p:sp>
        <p:nvSpPr>
          <p:cNvPr id="25606" name="TextBox 34"/>
          <p:cNvSpPr txBox="1">
            <a:spLocks noChangeArrowheads="1"/>
          </p:cNvSpPr>
          <p:nvPr/>
        </p:nvSpPr>
        <p:spPr bwMode="auto">
          <a:xfrm>
            <a:off x="8111335" y="2697480"/>
            <a:ext cx="3169444"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400" dirty="0">
                <a:latin typeface="Lato Black" panose="020F0A02020204030203" pitchFamily="34" charset="0"/>
              </a:rPr>
              <a:t>Factor Number One</a:t>
            </a:r>
          </a:p>
        </p:txBody>
      </p:sp>
      <p:sp>
        <p:nvSpPr>
          <p:cNvPr id="25607" name="Rectangle 35"/>
          <p:cNvSpPr>
            <a:spLocks noChangeArrowheads="1"/>
          </p:cNvSpPr>
          <p:nvPr/>
        </p:nvSpPr>
        <p:spPr bwMode="auto">
          <a:xfrm>
            <a:off x="8111335" y="2982436"/>
            <a:ext cx="3126582" cy="461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fr-FR" altLang="es-MX" sz="1200"/>
              <a:t>Lorem ipsum dolor sit amet, consectetur adipiscing elit. Aliquam tincidunt ante nec</a:t>
            </a:r>
            <a:endParaRPr lang="en-US" altLang="es-MX" sz="1200"/>
          </a:p>
        </p:txBody>
      </p:sp>
      <p:sp>
        <p:nvSpPr>
          <p:cNvPr id="37" name="Oval 36"/>
          <p:cNvSpPr/>
          <p:nvPr/>
        </p:nvSpPr>
        <p:spPr>
          <a:xfrm>
            <a:off x="7296154" y="3757930"/>
            <a:ext cx="694531" cy="693738"/>
          </a:xfrm>
          <a:prstGeom prst="ellipse">
            <a:avLst/>
          </a:prstGeom>
          <a:solidFill>
            <a:srgbClr val="59F8E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900" dirty="0">
              <a:cs typeface="Lato Light"/>
            </a:endParaRPr>
          </a:p>
        </p:txBody>
      </p:sp>
      <p:sp>
        <p:nvSpPr>
          <p:cNvPr id="38" name="Oval 37"/>
          <p:cNvSpPr/>
          <p:nvPr/>
        </p:nvSpPr>
        <p:spPr>
          <a:xfrm>
            <a:off x="7296154" y="4673918"/>
            <a:ext cx="694531" cy="694531"/>
          </a:xfrm>
          <a:prstGeom prst="ellipse">
            <a:avLst/>
          </a:prstGeom>
          <a:solidFill>
            <a:srgbClr val="59F8E0"/>
          </a:solidFill>
          <a:ln>
            <a:noFill/>
          </a:ln>
        </p:spPr>
        <p:style>
          <a:lnRef idx="2">
            <a:schemeClr val="accent1">
              <a:shade val="50000"/>
            </a:schemeClr>
          </a:lnRef>
          <a:fillRef idx="1">
            <a:schemeClr val="accent1"/>
          </a:fillRef>
          <a:effectRef idx="0">
            <a:schemeClr val="accent1"/>
          </a:effectRef>
          <a:fontRef idx="minor">
            <a:schemeClr val="lt1"/>
          </a:fontRef>
        </p:style>
        <p:txBody>
          <a:bodyPr lIns="91445" tIns="45723" rIns="91445" bIns="45723" anchor="ctr"/>
          <a:lstStyle/>
          <a:p>
            <a:pPr algn="ctr" defTabSz="914217">
              <a:defRPr/>
            </a:pPr>
            <a:endParaRPr lang="id-ID" sz="900" dirty="0">
              <a:cs typeface="Lato Light"/>
            </a:endParaRPr>
          </a:p>
        </p:txBody>
      </p:sp>
      <p:sp>
        <p:nvSpPr>
          <p:cNvPr id="25610" name="Freeform 91"/>
          <p:cNvSpPr>
            <a:spLocks noEditPoints="1"/>
          </p:cNvSpPr>
          <p:nvPr/>
        </p:nvSpPr>
        <p:spPr bwMode="auto">
          <a:xfrm>
            <a:off x="7454110" y="2919730"/>
            <a:ext cx="404019" cy="404019"/>
          </a:xfrm>
          <a:custGeom>
            <a:avLst/>
            <a:gdLst>
              <a:gd name="T0" fmla="*/ 0 w 62"/>
              <a:gd name="T1" fmla="*/ 31 h 62"/>
              <a:gd name="T2" fmla="*/ 41 w 62"/>
              <a:gd name="T3" fmla="*/ 22 h 62"/>
              <a:gd name="T4" fmla="*/ 45 w 62"/>
              <a:gd name="T5" fmla="*/ 20 h 62"/>
              <a:gd name="T6" fmla="*/ 49 w 62"/>
              <a:gd name="T7" fmla="*/ 19 h 62"/>
              <a:gd name="T8" fmla="*/ 48 w 62"/>
              <a:gd name="T9" fmla="*/ 17 h 62"/>
              <a:gd name="T10" fmla="*/ 45 w 62"/>
              <a:gd name="T11" fmla="*/ 15 h 62"/>
              <a:gd name="T12" fmla="*/ 43 w 62"/>
              <a:gd name="T13" fmla="*/ 15 h 62"/>
              <a:gd name="T14" fmla="*/ 42 w 62"/>
              <a:gd name="T15" fmla="*/ 14 h 62"/>
              <a:gd name="T16" fmla="*/ 38 w 62"/>
              <a:gd name="T17" fmla="*/ 12 h 62"/>
              <a:gd name="T18" fmla="*/ 38 w 62"/>
              <a:gd name="T19" fmla="*/ 16 h 62"/>
              <a:gd name="T20" fmla="*/ 37 w 62"/>
              <a:gd name="T21" fmla="*/ 19 h 62"/>
              <a:gd name="T22" fmla="*/ 33 w 62"/>
              <a:gd name="T23" fmla="*/ 17 h 62"/>
              <a:gd name="T24" fmla="*/ 29 w 62"/>
              <a:gd name="T25" fmla="*/ 15 h 62"/>
              <a:gd name="T26" fmla="*/ 30 w 62"/>
              <a:gd name="T27" fmla="*/ 11 h 62"/>
              <a:gd name="T28" fmla="*/ 35 w 62"/>
              <a:gd name="T29" fmla="*/ 10 h 62"/>
              <a:gd name="T30" fmla="*/ 34 w 62"/>
              <a:gd name="T31" fmla="*/ 8 h 62"/>
              <a:gd name="T32" fmla="*/ 31 w 62"/>
              <a:gd name="T33" fmla="*/ 9 h 62"/>
              <a:gd name="T34" fmla="*/ 27 w 62"/>
              <a:gd name="T35" fmla="*/ 6 h 62"/>
              <a:gd name="T36" fmla="*/ 28 w 62"/>
              <a:gd name="T37" fmla="*/ 9 h 62"/>
              <a:gd name="T38" fmla="*/ 26 w 62"/>
              <a:gd name="T39" fmla="*/ 9 h 62"/>
              <a:gd name="T40" fmla="*/ 23 w 62"/>
              <a:gd name="T41" fmla="*/ 7 h 62"/>
              <a:gd name="T42" fmla="*/ 21 w 62"/>
              <a:gd name="T43" fmla="*/ 8 h 62"/>
              <a:gd name="T44" fmla="*/ 23 w 62"/>
              <a:gd name="T45" fmla="*/ 9 h 62"/>
              <a:gd name="T46" fmla="*/ 22 w 62"/>
              <a:gd name="T47" fmla="*/ 10 h 62"/>
              <a:gd name="T48" fmla="*/ 10 w 62"/>
              <a:gd name="T49" fmla="*/ 18 h 62"/>
              <a:gd name="T50" fmla="*/ 11 w 62"/>
              <a:gd name="T51" fmla="*/ 19 h 62"/>
              <a:gd name="T52" fmla="*/ 13 w 62"/>
              <a:gd name="T53" fmla="*/ 22 h 62"/>
              <a:gd name="T54" fmla="*/ 12 w 62"/>
              <a:gd name="T55" fmla="*/ 26 h 62"/>
              <a:gd name="T56" fmla="*/ 15 w 62"/>
              <a:gd name="T57" fmla="*/ 30 h 62"/>
              <a:gd name="T58" fmla="*/ 18 w 62"/>
              <a:gd name="T59" fmla="*/ 35 h 62"/>
              <a:gd name="T60" fmla="*/ 19 w 62"/>
              <a:gd name="T61" fmla="*/ 37 h 62"/>
              <a:gd name="T62" fmla="*/ 17 w 62"/>
              <a:gd name="T63" fmla="*/ 32 h 62"/>
              <a:gd name="T64" fmla="*/ 21 w 62"/>
              <a:gd name="T65" fmla="*/ 37 h 62"/>
              <a:gd name="T66" fmla="*/ 25 w 62"/>
              <a:gd name="T67" fmla="*/ 41 h 62"/>
              <a:gd name="T68" fmla="*/ 30 w 62"/>
              <a:gd name="T69" fmla="*/ 44 h 62"/>
              <a:gd name="T70" fmla="*/ 35 w 62"/>
              <a:gd name="T71" fmla="*/ 47 h 62"/>
              <a:gd name="T72" fmla="*/ 36 w 62"/>
              <a:gd name="T73" fmla="*/ 47 h 62"/>
              <a:gd name="T74" fmla="*/ 34 w 62"/>
              <a:gd name="T75" fmla="*/ 43 h 62"/>
              <a:gd name="T76" fmla="*/ 32 w 62"/>
              <a:gd name="T77" fmla="*/ 42 h 62"/>
              <a:gd name="T78" fmla="*/ 32 w 62"/>
              <a:gd name="T79" fmla="*/ 39 h 62"/>
              <a:gd name="T80" fmla="*/ 28 w 62"/>
              <a:gd name="T81" fmla="*/ 41 h 62"/>
              <a:gd name="T82" fmla="*/ 27 w 62"/>
              <a:gd name="T83" fmla="*/ 34 h 62"/>
              <a:gd name="T84" fmla="*/ 30 w 62"/>
              <a:gd name="T85" fmla="*/ 34 h 62"/>
              <a:gd name="T86" fmla="*/ 32 w 62"/>
              <a:gd name="T87" fmla="*/ 33 h 62"/>
              <a:gd name="T88" fmla="*/ 35 w 62"/>
              <a:gd name="T89" fmla="*/ 34 h 62"/>
              <a:gd name="T90" fmla="*/ 36 w 62"/>
              <a:gd name="T91" fmla="*/ 33 h 62"/>
              <a:gd name="T92" fmla="*/ 38 w 62"/>
              <a:gd name="T93" fmla="*/ 29 h 62"/>
              <a:gd name="T94" fmla="*/ 38 w 62"/>
              <a:gd name="T95" fmla="*/ 28 h 62"/>
              <a:gd name="T96" fmla="*/ 41 w 62"/>
              <a:gd name="T97" fmla="*/ 26 h 62"/>
              <a:gd name="T98" fmla="*/ 43 w 62"/>
              <a:gd name="T99" fmla="*/ 23 h 62"/>
              <a:gd name="T100" fmla="*/ 44 w 62"/>
              <a:gd name="T101" fmla="*/ 22 h 62"/>
              <a:gd name="T102" fmla="*/ 41 w 62"/>
              <a:gd name="T103" fmla="*/ 22 h 62"/>
              <a:gd name="T104" fmla="*/ 48 w 62"/>
              <a:gd name="T105" fmla="*/ 48 h 62"/>
              <a:gd name="T106" fmla="*/ 44 w 62"/>
              <a:gd name="T107" fmla="*/ 47 h 62"/>
              <a:gd name="T108" fmla="*/ 41 w 62"/>
              <a:gd name="T109" fmla="*/ 47 h 62"/>
              <a:gd name="T110" fmla="*/ 38 w 62"/>
              <a:gd name="T111" fmla="*/ 46 h 62"/>
              <a:gd name="T112" fmla="*/ 37 w 62"/>
              <a:gd name="T113" fmla="*/ 50 h 62"/>
              <a:gd name="T114" fmla="*/ 36 w 62"/>
              <a:gd name="T115" fmla="*/ 54 h 62"/>
              <a:gd name="T116" fmla="*/ 50 w 62"/>
              <a:gd name="T117" fmla="*/ 49 h 62"/>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62" h="62">
                <a:moveTo>
                  <a:pt x="62" y="31"/>
                </a:moveTo>
                <a:cubicBezTo>
                  <a:pt x="62" y="48"/>
                  <a:pt x="48" y="62"/>
                  <a:pt x="31" y="62"/>
                </a:cubicBezTo>
                <a:cubicBezTo>
                  <a:pt x="14" y="62"/>
                  <a:pt x="0" y="48"/>
                  <a:pt x="0" y="31"/>
                </a:cubicBezTo>
                <a:cubicBezTo>
                  <a:pt x="0" y="14"/>
                  <a:pt x="14" y="0"/>
                  <a:pt x="31" y="0"/>
                </a:cubicBezTo>
                <a:cubicBezTo>
                  <a:pt x="48" y="0"/>
                  <a:pt x="62" y="14"/>
                  <a:pt x="62" y="31"/>
                </a:cubicBezTo>
                <a:close/>
                <a:moveTo>
                  <a:pt x="41" y="22"/>
                </a:moveTo>
                <a:cubicBezTo>
                  <a:pt x="42" y="22"/>
                  <a:pt x="42" y="21"/>
                  <a:pt x="42" y="21"/>
                </a:cubicBezTo>
                <a:cubicBezTo>
                  <a:pt x="42" y="21"/>
                  <a:pt x="42" y="21"/>
                  <a:pt x="43" y="21"/>
                </a:cubicBezTo>
                <a:cubicBezTo>
                  <a:pt x="43" y="20"/>
                  <a:pt x="44" y="20"/>
                  <a:pt x="45" y="20"/>
                </a:cubicBezTo>
                <a:cubicBezTo>
                  <a:pt x="46" y="20"/>
                  <a:pt x="46" y="20"/>
                  <a:pt x="47" y="21"/>
                </a:cubicBezTo>
                <a:cubicBezTo>
                  <a:pt x="47" y="20"/>
                  <a:pt x="48" y="20"/>
                  <a:pt x="48" y="20"/>
                </a:cubicBezTo>
                <a:cubicBezTo>
                  <a:pt x="48" y="19"/>
                  <a:pt x="49" y="19"/>
                  <a:pt x="49" y="19"/>
                </a:cubicBezTo>
                <a:cubicBezTo>
                  <a:pt x="49" y="19"/>
                  <a:pt x="49" y="18"/>
                  <a:pt x="49" y="18"/>
                </a:cubicBezTo>
                <a:cubicBezTo>
                  <a:pt x="49" y="18"/>
                  <a:pt x="48" y="18"/>
                  <a:pt x="48" y="17"/>
                </a:cubicBezTo>
                <a:cubicBezTo>
                  <a:pt x="48" y="17"/>
                  <a:pt x="48" y="17"/>
                  <a:pt x="48" y="17"/>
                </a:cubicBezTo>
                <a:cubicBezTo>
                  <a:pt x="48" y="17"/>
                  <a:pt x="47" y="17"/>
                  <a:pt x="47" y="17"/>
                </a:cubicBezTo>
                <a:cubicBezTo>
                  <a:pt x="46" y="17"/>
                  <a:pt x="46" y="16"/>
                  <a:pt x="46" y="16"/>
                </a:cubicBezTo>
                <a:cubicBezTo>
                  <a:pt x="46" y="15"/>
                  <a:pt x="45" y="15"/>
                  <a:pt x="45" y="15"/>
                </a:cubicBezTo>
                <a:cubicBezTo>
                  <a:pt x="45" y="15"/>
                  <a:pt x="45" y="14"/>
                  <a:pt x="45" y="14"/>
                </a:cubicBezTo>
                <a:cubicBezTo>
                  <a:pt x="44" y="14"/>
                  <a:pt x="44" y="15"/>
                  <a:pt x="44" y="15"/>
                </a:cubicBezTo>
                <a:cubicBezTo>
                  <a:pt x="43" y="15"/>
                  <a:pt x="43" y="15"/>
                  <a:pt x="43" y="15"/>
                </a:cubicBezTo>
                <a:cubicBezTo>
                  <a:pt x="43" y="15"/>
                  <a:pt x="43" y="15"/>
                  <a:pt x="42" y="15"/>
                </a:cubicBezTo>
                <a:cubicBezTo>
                  <a:pt x="43" y="15"/>
                  <a:pt x="42" y="15"/>
                  <a:pt x="42" y="15"/>
                </a:cubicBezTo>
                <a:cubicBezTo>
                  <a:pt x="42" y="14"/>
                  <a:pt x="42" y="14"/>
                  <a:pt x="42" y="14"/>
                </a:cubicBezTo>
                <a:cubicBezTo>
                  <a:pt x="42" y="14"/>
                  <a:pt x="42" y="14"/>
                  <a:pt x="42" y="14"/>
                </a:cubicBezTo>
                <a:cubicBezTo>
                  <a:pt x="42" y="13"/>
                  <a:pt x="41" y="13"/>
                  <a:pt x="40" y="13"/>
                </a:cubicBezTo>
                <a:cubicBezTo>
                  <a:pt x="40" y="12"/>
                  <a:pt x="38" y="12"/>
                  <a:pt x="38" y="12"/>
                </a:cubicBezTo>
                <a:cubicBezTo>
                  <a:pt x="37" y="13"/>
                  <a:pt x="38" y="13"/>
                  <a:pt x="38" y="14"/>
                </a:cubicBezTo>
                <a:cubicBezTo>
                  <a:pt x="38" y="14"/>
                  <a:pt x="37" y="14"/>
                  <a:pt x="37" y="15"/>
                </a:cubicBezTo>
                <a:cubicBezTo>
                  <a:pt x="37" y="15"/>
                  <a:pt x="38" y="15"/>
                  <a:pt x="38" y="16"/>
                </a:cubicBezTo>
                <a:cubicBezTo>
                  <a:pt x="38" y="17"/>
                  <a:pt x="37" y="17"/>
                  <a:pt x="37" y="17"/>
                </a:cubicBezTo>
                <a:cubicBezTo>
                  <a:pt x="37" y="18"/>
                  <a:pt x="37" y="18"/>
                  <a:pt x="37" y="19"/>
                </a:cubicBezTo>
                <a:cubicBezTo>
                  <a:pt x="38" y="19"/>
                  <a:pt x="37" y="19"/>
                  <a:pt x="37" y="19"/>
                </a:cubicBezTo>
                <a:cubicBezTo>
                  <a:pt x="36" y="20"/>
                  <a:pt x="35" y="19"/>
                  <a:pt x="35" y="18"/>
                </a:cubicBezTo>
                <a:cubicBezTo>
                  <a:pt x="35" y="18"/>
                  <a:pt x="35" y="17"/>
                  <a:pt x="34" y="17"/>
                </a:cubicBezTo>
                <a:cubicBezTo>
                  <a:pt x="34" y="17"/>
                  <a:pt x="33" y="17"/>
                  <a:pt x="33" y="17"/>
                </a:cubicBezTo>
                <a:cubicBezTo>
                  <a:pt x="33" y="16"/>
                  <a:pt x="32" y="16"/>
                  <a:pt x="32" y="16"/>
                </a:cubicBezTo>
                <a:cubicBezTo>
                  <a:pt x="31" y="16"/>
                  <a:pt x="30" y="16"/>
                  <a:pt x="29" y="16"/>
                </a:cubicBezTo>
                <a:cubicBezTo>
                  <a:pt x="30" y="16"/>
                  <a:pt x="29" y="15"/>
                  <a:pt x="29" y="15"/>
                </a:cubicBezTo>
                <a:cubicBezTo>
                  <a:pt x="29" y="14"/>
                  <a:pt x="29" y="14"/>
                  <a:pt x="29" y="14"/>
                </a:cubicBezTo>
                <a:cubicBezTo>
                  <a:pt x="29" y="13"/>
                  <a:pt x="29" y="13"/>
                  <a:pt x="29" y="13"/>
                </a:cubicBezTo>
                <a:cubicBezTo>
                  <a:pt x="29" y="12"/>
                  <a:pt x="30" y="11"/>
                  <a:pt x="30" y="11"/>
                </a:cubicBezTo>
                <a:cubicBezTo>
                  <a:pt x="31" y="12"/>
                  <a:pt x="31" y="12"/>
                  <a:pt x="32" y="11"/>
                </a:cubicBezTo>
                <a:cubicBezTo>
                  <a:pt x="32" y="11"/>
                  <a:pt x="32" y="10"/>
                  <a:pt x="33" y="10"/>
                </a:cubicBezTo>
                <a:cubicBezTo>
                  <a:pt x="33" y="9"/>
                  <a:pt x="34" y="10"/>
                  <a:pt x="35" y="10"/>
                </a:cubicBezTo>
                <a:cubicBezTo>
                  <a:pt x="35" y="10"/>
                  <a:pt x="35" y="9"/>
                  <a:pt x="35" y="9"/>
                </a:cubicBezTo>
                <a:cubicBezTo>
                  <a:pt x="35" y="9"/>
                  <a:pt x="35" y="8"/>
                  <a:pt x="35" y="8"/>
                </a:cubicBezTo>
                <a:cubicBezTo>
                  <a:pt x="34" y="7"/>
                  <a:pt x="33" y="8"/>
                  <a:pt x="34" y="8"/>
                </a:cubicBezTo>
                <a:cubicBezTo>
                  <a:pt x="34" y="8"/>
                  <a:pt x="33" y="10"/>
                  <a:pt x="32" y="9"/>
                </a:cubicBezTo>
                <a:cubicBezTo>
                  <a:pt x="32" y="9"/>
                  <a:pt x="32" y="8"/>
                  <a:pt x="31" y="8"/>
                </a:cubicBezTo>
                <a:cubicBezTo>
                  <a:pt x="31" y="8"/>
                  <a:pt x="31" y="8"/>
                  <a:pt x="31" y="9"/>
                </a:cubicBezTo>
                <a:cubicBezTo>
                  <a:pt x="31" y="8"/>
                  <a:pt x="30" y="8"/>
                  <a:pt x="29" y="8"/>
                </a:cubicBezTo>
                <a:cubicBezTo>
                  <a:pt x="30" y="7"/>
                  <a:pt x="29" y="7"/>
                  <a:pt x="29" y="7"/>
                </a:cubicBezTo>
                <a:cubicBezTo>
                  <a:pt x="29" y="6"/>
                  <a:pt x="28" y="6"/>
                  <a:pt x="27" y="6"/>
                </a:cubicBezTo>
                <a:cubicBezTo>
                  <a:pt x="27" y="7"/>
                  <a:pt x="28" y="8"/>
                  <a:pt x="29" y="8"/>
                </a:cubicBezTo>
                <a:cubicBezTo>
                  <a:pt x="29" y="8"/>
                  <a:pt x="29" y="8"/>
                  <a:pt x="29" y="8"/>
                </a:cubicBezTo>
                <a:cubicBezTo>
                  <a:pt x="29" y="8"/>
                  <a:pt x="28" y="9"/>
                  <a:pt x="28" y="9"/>
                </a:cubicBezTo>
                <a:cubicBezTo>
                  <a:pt x="28" y="9"/>
                  <a:pt x="28" y="10"/>
                  <a:pt x="28" y="10"/>
                </a:cubicBezTo>
                <a:cubicBezTo>
                  <a:pt x="27" y="10"/>
                  <a:pt x="27" y="9"/>
                  <a:pt x="27" y="9"/>
                </a:cubicBezTo>
                <a:cubicBezTo>
                  <a:pt x="28" y="9"/>
                  <a:pt x="26" y="9"/>
                  <a:pt x="26" y="9"/>
                </a:cubicBezTo>
                <a:cubicBezTo>
                  <a:pt x="25" y="9"/>
                  <a:pt x="24" y="9"/>
                  <a:pt x="24" y="9"/>
                </a:cubicBezTo>
                <a:cubicBezTo>
                  <a:pt x="24" y="8"/>
                  <a:pt x="24" y="7"/>
                  <a:pt x="24" y="8"/>
                </a:cubicBezTo>
                <a:cubicBezTo>
                  <a:pt x="24" y="7"/>
                  <a:pt x="23" y="7"/>
                  <a:pt x="23" y="7"/>
                </a:cubicBezTo>
                <a:cubicBezTo>
                  <a:pt x="22" y="7"/>
                  <a:pt x="21" y="8"/>
                  <a:pt x="19" y="9"/>
                </a:cubicBezTo>
                <a:cubicBezTo>
                  <a:pt x="19" y="9"/>
                  <a:pt x="20" y="9"/>
                  <a:pt x="20" y="9"/>
                </a:cubicBezTo>
                <a:cubicBezTo>
                  <a:pt x="20" y="8"/>
                  <a:pt x="20" y="8"/>
                  <a:pt x="21" y="8"/>
                </a:cubicBezTo>
                <a:cubicBezTo>
                  <a:pt x="21" y="8"/>
                  <a:pt x="22" y="7"/>
                  <a:pt x="22" y="8"/>
                </a:cubicBezTo>
                <a:cubicBezTo>
                  <a:pt x="22" y="8"/>
                  <a:pt x="23" y="8"/>
                  <a:pt x="23" y="8"/>
                </a:cubicBezTo>
                <a:cubicBezTo>
                  <a:pt x="23" y="8"/>
                  <a:pt x="23" y="8"/>
                  <a:pt x="23" y="9"/>
                </a:cubicBezTo>
                <a:cubicBezTo>
                  <a:pt x="23" y="8"/>
                  <a:pt x="23" y="9"/>
                  <a:pt x="22" y="9"/>
                </a:cubicBezTo>
                <a:cubicBezTo>
                  <a:pt x="22" y="9"/>
                  <a:pt x="21" y="9"/>
                  <a:pt x="21" y="9"/>
                </a:cubicBezTo>
                <a:cubicBezTo>
                  <a:pt x="21" y="9"/>
                  <a:pt x="22" y="10"/>
                  <a:pt x="22" y="10"/>
                </a:cubicBezTo>
                <a:cubicBezTo>
                  <a:pt x="21" y="9"/>
                  <a:pt x="21" y="9"/>
                  <a:pt x="20" y="9"/>
                </a:cubicBezTo>
                <a:cubicBezTo>
                  <a:pt x="20" y="9"/>
                  <a:pt x="19" y="9"/>
                  <a:pt x="19" y="9"/>
                </a:cubicBezTo>
                <a:cubicBezTo>
                  <a:pt x="15" y="11"/>
                  <a:pt x="12" y="14"/>
                  <a:pt x="10" y="18"/>
                </a:cubicBezTo>
                <a:cubicBezTo>
                  <a:pt x="10" y="18"/>
                  <a:pt x="10" y="18"/>
                  <a:pt x="10" y="18"/>
                </a:cubicBezTo>
                <a:cubicBezTo>
                  <a:pt x="10" y="18"/>
                  <a:pt x="10" y="19"/>
                  <a:pt x="11" y="19"/>
                </a:cubicBezTo>
                <a:cubicBezTo>
                  <a:pt x="11" y="19"/>
                  <a:pt x="11" y="19"/>
                  <a:pt x="11" y="19"/>
                </a:cubicBezTo>
                <a:cubicBezTo>
                  <a:pt x="11" y="19"/>
                  <a:pt x="13" y="20"/>
                  <a:pt x="13" y="21"/>
                </a:cubicBezTo>
                <a:cubicBezTo>
                  <a:pt x="13" y="21"/>
                  <a:pt x="13" y="21"/>
                  <a:pt x="14" y="21"/>
                </a:cubicBezTo>
                <a:cubicBezTo>
                  <a:pt x="14" y="22"/>
                  <a:pt x="13" y="22"/>
                  <a:pt x="13" y="22"/>
                </a:cubicBezTo>
                <a:cubicBezTo>
                  <a:pt x="13" y="22"/>
                  <a:pt x="12" y="21"/>
                  <a:pt x="12" y="22"/>
                </a:cubicBezTo>
                <a:cubicBezTo>
                  <a:pt x="12" y="22"/>
                  <a:pt x="12" y="23"/>
                  <a:pt x="13" y="23"/>
                </a:cubicBezTo>
                <a:cubicBezTo>
                  <a:pt x="12" y="23"/>
                  <a:pt x="12" y="25"/>
                  <a:pt x="12" y="26"/>
                </a:cubicBezTo>
                <a:cubicBezTo>
                  <a:pt x="12" y="26"/>
                  <a:pt x="12" y="26"/>
                  <a:pt x="12" y="26"/>
                </a:cubicBezTo>
                <a:cubicBezTo>
                  <a:pt x="12" y="26"/>
                  <a:pt x="13" y="28"/>
                  <a:pt x="13" y="28"/>
                </a:cubicBezTo>
                <a:cubicBezTo>
                  <a:pt x="13" y="28"/>
                  <a:pt x="14" y="30"/>
                  <a:pt x="15" y="30"/>
                </a:cubicBezTo>
                <a:cubicBezTo>
                  <a:pt x="15" y="30"/>
                  <a:pt x="16" y="31"/>
                  <a:pt x="16" y="31"/>
                </a:cubicBezTo>
                <a:cubicBezTo>
                  <a:pt x="17" y="32"/>
                  <a:pt x="17" y="33"/>
                  <a:pt x="17" y="33"/>
                </a:cubicBezTo>
                <a:cubicBezTo>
                  <a:pt x="17" y="34"/>
                  <a:pt x="18" y="34"/>
                  <a:pt x="18" y="35"/>
                </a:cubicBezTo>
                <a:cubicBezTo>
                  <a:pt x="18" y="35"/>
                  <a:pt x="18" y="35"/>
                  <a:pt x="18" y="35"/>
                </a:cubicBezTo>
                <a:cubicBezTo>
                  <a:pt x="18" y="35"/>
                  <a:pt x="19" y="35"/>
                  <a:pt x="19" y="36"/>
                </a:cubicBezTo>
                <a:cubicBezTo>
                  <a:pt x="19" y="36"/>
                  <a:pt x="19" y="37"/>
                  <a:pt x="19" y="37"/>
                </a:cubicBezTo>
                <a:cubicBezTo>
                  <a:pt x="20" y="36"/>
                  <a:pt x="19" y="35"/>
                  <a:pt x="18" y="34"/>
                </a:cubicBezTo>
                <a:cubicBezTo>
                  <a:pt x="18" y="34"/>
                  <a:pt x="18" y="34"/>
                  <a:pt x="18" y="33"/>
                </a:cubicBezTo>
                <a:cubicBezTo>
                  <a:pt x="18" y="33"/>
                  <a:pt x="18" y="32"/>
                  <a:pt x="17" y="32"/>
                </a:cubicBezTo>
                <a:cubicBezTo>
                  <a:pt x="18" y="32"/>
                  <a:pt x="18" y="32"/>
                  <a:pt x="18" y="33"/>
                </a:cubicBezTo>
                <a:cubicBezTo>
                  <a:pt x="18" y="33"/>
                  <a:pt x="20" y="35"/>
                  <a:pt x="20" y="35"/>
                </a:cubicBezTo>
                <a:cubicBezTo>
                  <a:pt x="20" y="35"/>
                  <a:pt x="21" y="37"/>
                  <a:pt x="21" y="37"/>
                </a:cubicBezTo>
                <a:cubicBezTo>
                  <a:pt x="21" y="37"/>
                  <a:pt x="22" y="37"/>
                  <a:pt x="22" y="38"/>
                </a:cubicBezTo>
                <a:cubicBezTo>
                  <a:pt x="22" y="38"/>
                  <a:pt x="22" y="39"/>
                  <a:pt x="23" y="40"/>
                </a:cubicBezTo>
                <a:cubicBezTo>
                  <a:pt x="23" y="41"/>
                  <a:pt x="24" y="41"/>
                  <a:pt x="25" y="41"/>
                </a:cubicBezTo>
                <a:cubicBezTo>
                  <a:pt x="25" y="42"/>
                  <a:pt x="26" y="42"/>
                  <a:pt x="26" y="42"/>
                </a:cubicBezTo>
                <a:cubicBezTo>
                  <a:pt x="27" y="43"/>
                  <a:pt x="27" y="42"/>
                  <a:pt x="28" y="42"/>
                </a:cubicBezTo>
                <a:cubicBezTo>
                  <a:pt x="29" y="42"/>
                  <a:pt x="29" y="43"/>
                  <a:pt x="30" y="44"/>
                </a:cubicBezTo>
                <a:cubicBezTo>
                  <a:pt x="31" y="44"/>
                  <a:pt x="32" y="44"/>
                  <a:pt x="32" y="44"/>
                </a:cubicBezTo>
                <a:cubicBezTo>
                  <a:pt x="32" y="44"/>
                  <a:pt x="33" y="46"/>
                  <a:pt x="33" y="46"/>
                </a:cubicBezTo>
                <a:cubicBezTo>
                  <a:pt x="34" y="46"/>
                  <a:pt x="34" y="47"/>
                  <a:pt x="35" y="47"/>
                </a:cubicBezTo>
                <a:cubicBezTo>
                  <a:pt x="35" y="47"/>
                  <a:pt x="35" y="47"/>
                  <a:pt x="35" y="47"/>
                </a:cubicBezTo>
                <a:cubicBezTo>
                  <a:pt x="35" y="47"/>
                  <a:pt x="36" y="48"/>
                  <a:pt x="36" y="48"/>
                </a:cubicBezTo>
                <a:cubicBezTo>
                  <a:pt x="36" y="48"/>
                  <a:pt x="36" y="47"/>
                  <a:pt x="36" y="47"/>
                </a:cubicBezTo>
                <a:cubicBezTo>
                  <a:pt x="36" y="47"/>
                  <a:pt x="35" y="47"/>
                  <a:pt x="34" y="46"/>
                </a:cubicBezTo>
                <a:cubicBezTo>
                  <a:pt x="34" y="46"/>
                  <a:pt x="34" y="45"/>
                  <a:pt x="34" y="45"/>
                </a:cubicBezTo>
                <a:cubicBezTo>
                  <a:pt x="35" y="45"/>
                  <a:pt x="35" y="44"/>
                  <a:pt x="34" y="43"/>
                </a:cubicBezTo>
                <a:cubicBezTo>
                  <a:pt x="34" y="43"/>
                  <a:pt x="34" y="43"/>
                  <a:pt x="34" y="42"/>
                </a:cubicBezTo>
                <a:cubicBezTo>
                  <a:pt x="33" y="43"/>
                  <a:pt x="33" y="42"/>
                  <a:pt x="32" y="42"/>
                </a:cubicBezTo>
                <a:cubicBezTo>
                  <a:pt x="32" y="42"/>
                  <a:pt x="32" y="42"/>
                  <a:pt x="32" y="42"/>
                </a:cubicBezTo>
                <a:cubicBezTo>
                  <a:pt x="32" y="42"/>
                  <a:pt x="32" y="43"/>
                  <a:pt x="32" y="42"/>
                </a:cubicBezTo>
                <a:cubicBezTo>
                  <a:pt x="32" y="42"/>
                  <a:pt x="32" y="41"/>
                  <a:pt x="32" y="41"/>
                </a:cubicBezTo>
                <a:cubicBezTo>
                  <a:pt x="32" y="40"/>
                  <a:pt x="33" y="39"/>
                  <a:pt x="32" y="39"/>
                </a:cubicBezTo>
                <a:cubicBezTo>
                  <a:pt x="31" y="39"/>
                  <a:pt x="31" y="39"/>
                  <a:pt x="31" y="40"/>
                </a:cubicBezTo>
                <a:cubicBezTo>
                  <a:pt x="30" y="40"/>
                  <a:pt x="30" y="40"/>
                  <a:pt x="30" y="41"/>
                </a:cubicBezTo>
                <a:cubicBezTo>
                  <a:pt x="30" y="41"/>
                  <a:pt x="28" y="41"/>
                  <a:pt x="28" y="41"/>
                </a:cubicBezTo>
                <a:cubicBezTo>
                  <a:pt x="27" y="40"/>
                  <a:pt x="27" y="39"/>
                  <a:pt x="27" y="38"/>
                </a:cubicBezTo>
                <a:cubicBezTo>
                  <a:pt x="27" y="37"/>
                  <a:pt x="27" y="36"/>
                  <a:pt x="27" y="35"/>
                </a:cubicBezTo>
                <a:cubicBezTo>
                  <a:pt x="27" y="35"/>
                  <a:pt x="27" y="34"/>
                  <a:pt x="27" y="34"/>
                </a:cubicBezTo>
                <a:cubicBezTo>
                  <a:pt x="28" y="34"/>
                  <a:pt x="28" y="34"/>
                  <a:pt x="28" y="34"/>
                </a:cubicBezTo>
                <a:cubicBezTo>
                  <a:pt x="28" y="34"/>
                  <a:pt x="28" y="34"/>
                  <a:pt x="28" y="34"/>
                </a:cubicBezTo>
                <a:cubicBezTo>
                  <a:pt x="28" y="34"/>
                  <a:pt x="29" y="33"/>
                  <a:pt x="30" y="34"/>
                </a:cubicBezTo>
                <a:cubicBezTo>
                  <a:pt x="30" y="34"/>
                  <a:pt x="31" y="34"/>
                  <a:pt x="31" y="33"/>
                </a:cubicBezTo>
                <a:cubicBezTo>
                  <a:pt x="31" y="33"/>
                  <a:pt x="31" y="33"/>
                  <a:pt x="31" y="33"/>
                </a:cubicBezTo>
                <a:cubicBezTo>
                  <a:pt x="31" y="33"/>
                  <a:pt x="31" y="33"/>
                  <a:pt x="32" y="33"/>
                </a:cubicBezTo>
                <a:cubicBezTo>
                  <a:pt x="32" y="33"/>
                  <a:pt x="33" y="33"/>
                  <a:pt x="33" y="33"/>
                </a:cubicBezTo>
                <a:cubicBezTo>
                  <a:pt x="34" y="34"/>
                  <a:pt x="34" y="34"/>
                  <a:pt x="34" y="33"/>
                </a:cubicBezTo>
                <a:cubicBezTo>
                  <a:pt x="35" y="34"/>
                  <a:pt x="35" y="34"/>
                  <a:pt x="35" y="34"/>
                </a:cubicBezTo>
                <a:cubicBezTo>
                  <a:pt x="35" y="35"/>
                  <a:pt x="35" y="36"/>
                  <a:pt x="36" y="36"/>
                </a:cubicBezTo>
                <a:cubicBezTo>
                  <a:pt x="36" y="37"/>
                  <a:pt x="36" y="35"/>
                  <a:pt x="36" y="35"/>
                </a:cubicBezTo>
                <a:cubicBezTo>
                  <a:pt x="36" y="35"/>
                  <a:pt x="36" y="33"/>
                  <a:pt x="36" y="33"/>
                </a:cubicBezTo>
                <a:cubicBezTo>
                  <a:pt x="35" y="33"/>
                  <a:pt x="35" y="32"/>
                  <a:pt x="36" y="31"/>
                </a:cubicBezTo>
                <a:cubicBezTo>
                  <a:pt x="36" y="31"/>
                  <a:pt x="37" y="31"/>
                  <a:pt x="37" y="31"/>
                </a:cubicBezTo>
                <a:cubicBezTo>
                  <a:pt x="38" y="30"/>
                  <a:pt x="38" y="30"/>
                  <a:pt x="38" y="29"/>
                </a:cubicBezTo>
                <a:cubicBezTo>
                  <a:pt x="38" y="29"/>
                  <a:pt x="38" y="29"/>
                  <a:pt x="38" y="29"/>
                </a:cubicBezTo>
                <a:cubicBezTo>
                  <a:pt x="38" y="29"/>
                  <a:pt x="38" y="28"/>
                  <a:pt x="38" y="29"/>
                </a:cubicBezTo>
                <a:cubicBezTo>
                  <a:pt x="38" y="28"/>
                  <a:pt x="38" y="28"/>
                  <a:pt x="38" y="28"/>
                </a:cubicBezTo>
                <a:cubicBezTo>
                  <a:pt x="38" y="28"/>
                  <a:pt x="38" y="27"/>
                  <a:pt x="38" y="27"/>
                </a:cubicBezTo>
                <a:cubicBezTo>
                  <a:pt x="39" y="28"/>
                  <a:pt x="40" y="27"/>
                  <a:pt x="39" y="26"/>
                </a:cubicBezTo>
                <a:cubicBezTo>
                  <a:pt x="40" y="26"/>
                  <a:pt x="41" y="26"/>
                  <a:pt x="41" y="26"/>
                </a:cubicBezTo>
                <a:cubicBezTo>
                  <a:pt x="41" y="26"/>
                  <a:pt x="41" y="25"/>
                  <a:pt x="41" y="25"/>
                </a:cubicBezTo>
                <a:cubicBezTo>
                  <a:pt x="42" y="24"/>
                  <a:pt x="42" y="24"/>
                  <a:pt x="42" y="24"/>
                </a:cubicBezTo>
                <a:cubicBezTo>
                  <a:pt x="42" y="24"/>
                  <a:pt x="43" y="24"/>
                  <a:pt x="43" y="23"/>
                </a:cubicBezTo>
                <a:cubicBezTo>
                  <a:pt x="44" y="24"/>
                  <a:pt x="45" y="23"/>
                  <a:pt x="44" y="22"/>
                </a:cubicBezTo>
                <a:cubicBezTo>
                  <a:pt x="44" y="22"/>
                  <a:pt x="44" y="22"/>
                  <a:pt x="43" y="22"/>
                </a:cubicBezTo>
                <a:cubicBezTo>
                  <a:pt x="44" y="22"/>
                  <a:pt x="44" y="22"/>
                  <a:pt x="44" y="22"/>
                </a:cubicBezTo>
                <a:cubicBezTo>
                  <a:pt x="45" y="21"/>
                  <a:pt x="44" y="21"/>
                  <a:pt x="44" y="21"/>
                </a:cubicBezTo>
                <a:cubicBezTo>
                  <a:pt x="43" y="21"/>
                  <a:pt x="43" y="21"/>
                  <a:pt x="42" y="21"/>
                </a:cubicBezTo>
                <a:cubicBezTo>
                  <a:pt x="42" y="22"/>
                  <a:pt x="42" y="22"/>
                  <a:pt x="41" y="22"/>
                </a:cubicBezTo>
                <a:close/>
                <a:moveTo>
                  <a:pt x="50" y="49"/>
                </a:moveTo>
                <a:cubicBezTo>
                  <a:pt x="50" y="49"/>
                  <a:pt x="49" y="49"/>
                  <a:pt x="49" y="49"/>
                </a:cubicBezTo>
                <a:cubicBezTo>
                  <a:pt x="49" y="49"/>
                  <a:pt x="48" y="48"/>
                  <a:pt x="48" y="48"/>
                </a:cubicBezTo>
                <a:cubicBezTo>
                  <a:pt x="48" y="48"/>
                  <a:pt x="47" y="47"/>
                  <a:pt x="47" y="47"/>
                </a:cubicBezTo>
                <a:cubicBezTo>
                  <a:pt x="46" y="46"/>
                  <a:pt x="46" y="46"/>
                  <a:pt x="45" y="46"/>
                </a:cubicBezTo>
                <a:cubicBezTo>
                  <a:pt x="45" y="46"/>
                  <a:pt x="44" y="47"/>
                  <a:pt x="44" y="47"/>
                </a:cubicBezTo>
                <a:cubicBezTo>
                  <a:pt x="44" y="46"/>
                  <a:pt x="43" y="46"/>
                  <a:pt x="43" y="46"/>
                </a:cubicBezTo>
                <a:cubicBezTo>
                  <a:pt x="42" y="46"/>
                  <a:pt x="42" y="45"/>
                  <a:pt x="41" y="46"/>
                </a:cubicBezTo>
                <a:cubicBezTo>
                  <a:pt x="41" y="46"/>
                  <a:pt x="41" y="46"/>
                  <a:pt x="41" y="47"/>
                </a:cubicBezTo>
                <a:cubicBezTo>
                  <a:pt x="40" y="46"/>
                  <a:pt x="41" y="46"/>
                  <a:pt x="41" y="45"/>
                </a:cubicBezTo>
                <a:cubicBezTo>
                  <a:pt x="40" y="45"/>
                  <a:pt x="39" y="46"/>
                  <a:pt x="39" y="46"/>
                </a:cubicBezTo>
                <a:cubicBezTo>
                  <a:pt x="39" y="46"/>
                  <a:pt x="39" y="46"/>
                  <a:pt x="38" y="46"/>
                </a:cubicBezTo>
                <a:cubicBezTo>
                  <a:pt x="38" y="47"/>
                  <a:pt x="38" y="47"/>
                  <a:pt x="38" y="47"/>
                </a:cubicBezTo>
                <a:cubicBezTo>
                  <a:pt x="38" y="47"/>
                  <a:pt x="37" y="47"/>
                  <a:pt x="37" y="47"/>
                </a:cubicBezTo>
                <a:cubicBezTo>
                  <a:pt x="37" y="48"/>
                  <a:pt x="37" y="49"/>
                  <a:pt x="37" y="50"/>
                </a:cubicBezTo>
                <a:cubicBezTo>
                  <a:pt x="38" y="50"/>
                  <a:pt x="37" y="51"/>
                  <a:pt x="37" y="52"/>
                </a:cubicBezTo>
                <a:cubicBezTo>
                  <a:pt x="37" y="52"/>
                  <a:pt x="36" y="53"/>
                  <a:pt x="36" y="53"/>
                </a:cubicBezTo>
                <a:cubicBezTo>
                  <a:pt x="36" y="54"/>
                  <a:pt x="36" y="54"/>
                  <a:pt x="36" y="54"/>
                </a:cubicBezTo>
                <a:cubicBezTo>
                  <a:pt x="36" y="55"/>
                  <a:pt x="36" y="55"/>
                  <a:pt x="36" y="56"/>
                </a:cubicBezTo>
                <a:cubicBezTo>
                  <a:pt x="36" y="56"/>
                  <a:pt x="36" y="56"/>
                  <a:pt x="36" y="57"/>
                </a:cubicBezTo>
                <a:cubicBezTo>
                  <a:pt x="41" y="56"/>
                  <a:pt x="46" y="53"/>
                  <a:pt x="50" y="4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5611" name="Freeform 144"/>
          <p:cNvSpPr>
            <a:spLocks noEditPoints="1"/>
          </p:cNvSpPr>
          <p:nvPr/>
        </p:nvSpPr>
        <p:spPr bwMode="auto">
          <a:xfrm>
            <a:off x="7429504" y="3915886"/>
            <a:ext cx="427038" cy="331788"/>
          </a:xfrm>
          <a:custGeom>
            <a:avLst/>
            <a:gdLst>
              <a:gd name="T0" fmla="*/ 67 w 72"/>
              <a:gd name="T1" fmla="*/ 55 h 56"/>
              <a:gd name="T2" fmla="*/ 65 w 72"/>
              <a:gd name="T3" fmla="*/ 56 h 56"/>
              <a:gd name="T4" fmla="*/ 8 w 72"/>
              <a:gd name="T5" fmla="*/ 56 h 56"/>
              <a:gd name="T6" fmla="*/ 6 w 72"/>
              <a:gd name="T7" fmla="*/ 55 h 56"/>
              <a:gd name="T8" fmla="*/ 0 w 72"/>
              <a:gd name="T9" fmla="*/ 36 h 56"/>
              <a:gd name="T10" fmla="*/ 36 w 72"/>
              <a:gd name="T11" fmla="*/ 0 h 56"/>
              <a:gd name="T12" fmla="*/ 72 w 72"/>
              <a:gd name="T13" fmla="*/ 36 h 56"/>
              <a:gd name="T14" fmla="*/ 67 w 72"/>
              <a:gd name="T15" fmla="*/ 55 h 56"/>
              <a:gd name="T16" fmla="*/ 11 w 72"/>
              <a:gd name="T17" fmla="*/ 30 h 56"/>
              <a:gd name="T18" fmla="*/ 6 w 72"/>
              <a:gd name="T19" fmla="*/ 36 h 56"/>
              <a:gd name="T20" fmla="*/ 11 w 72"/>
              <a:gd name="T21" fmla="*/ 41 h 56"/>
              <a:gd name="T22" fmla="*/ 16 w 72"/>
              <a:gd name="T23" fmla="*/ 36 h 56"/>
              <a:gd name="T24" fmla="*/ 11 w 72"/>
              <a:gd name="T25" fmla="*/ 30 h 56"/>
              <a:gd name="T26" fmla="*/ 18 w 72"/>
              <a:gd name="T27" fmla="*/ 12 h 56"/>
              <a:gd name="T28" fmla="*/ 13 w 72"/>
              <a:gd name="T29" fmla="*/ 18 h 56"/>
              <a:gd name="T30" fmla="*/ 18 w 72"/>
              <a:gd name="T31" fmla="*/ 23 h 56"/>
              <a:gd name="T32" fmla="*/ 24 w 72"/>
              <a:gd name="T33" fmla="*/ 18 h 56"/>
              <a:gd name="T34" fmla="*/ 18 w 72"/>
              <a:gd name="T35" fmla="*/ 12 h 56"/>
              <a:gd name="T36" fmla="*/ 45 w 72"/>
              <a:gd name="T37" fmla="*/ 22 h 56"/>
              <a:gd name="T38" fmla="*/ 43 w 72"/>
              <a:gd name="T39" fmla="*/ 18 h 56"/>
              <a:gd name="T40" fmla="*/ 40 w 72"/>
              <a:gd name="T41" fmla="*/ 20 h 56"/>
              <a:gd name="T42" fmla="*/ 36 w 72"/>
              <a:gd name="T43" fmla="*/ 36 h 56"/>
              <a:gd name="T44" fmla="*/ 29 w 72"/>
              <a:gd name="T45" fmla="*/ 41 h 56"/>
              <a:gd name="T46" fmla="*/ 34 w 72"/>
              <a:gd name="T47" fmla="*/ 51 h 56"/>
              <a:gd name="T48" fmla="*/ 44 w 72"/>
              <a:gd name="T49" fmla="*/ 45 h 56"/>
              <a:gd name="T50" fmla="*/ 41 w 72"/>
              <a:gd name="T51" fmla="*/ 37 h 56"/>
              <a:gd name="T52" fmla="*/ 45 w 72"/>
              <a:gd name="T53" fmla="*/ 22 h 56"/>
              <a:gd name="T54" fmla="*/ 36 w 72"/>
              <a:gd name="T55" fmla="*/ 5 h 56"/>
              <a:gd name="T56" fmla="*/ 31 w 72"/>
              <a:gd name="T57" fmla="*/ 10 h 56"/>
              <a:gd name="T58" fmla="*/ 36 w 72"/>
              <a:gd name="T59" fmla="*/ 15 h 56"/>
              <a:gd name="T60" fmla="*/ 42 w 72"/>
              <a:gd name="T61" fmla="*/ 10 h 56"/>
              <a:gd name="T62" fmla="*/ 36 w 72"/>
              <a:gd name="T63" fmla="*/ 5 h 56"/>
              <a:gd name="T64" fmla="*/ 54 w 72"/>
              <a:gd name="T65" fmla="*/ 12 h 56"/>
              <a:gd name="T66" fmla="*/ 49 w 72"/>
              <a:gd name="T67" fmla="*/ 18 h 56"/>
              <a:gd name="T68" fmla="*/ 54 w 72"/>
              <a:gd name="T69" fmla="*/ 23 h 56"/>
              <a:gd name="T70" fmla="*/ 60 w 72"/>
              <a:gd name="T71" fmla="*/ 18 h 56"/>
              <a:gd name="T72" fmla="*/ 54 w 72"/>
              <a:gd name="T73" fmla="*/ 12 h 56"/>
              <a:gd name="T74" fmla="*/ 62 w 72"/>
              <a:gd name="T75" fmla="*/ 30 h 56"/>
              <a:gd name="T76" fmla="*/ 57 w 72"/>
              <a:gd name="T77" fmla="*/ 36 h 56"/>
              <a:gd name="T78" fmla="*/ 62 w 72"/>
              <a:gd name="T79" fmla="*/ 41 h 56"/>
              <a:gd name="T80" fmla="*/ 67 w 72"/>
              <a:gd name="T81" fmla="*/ 36 h 56"/>
              <a:gd name="T82" fmla="*/ 62 w 72"/>
              <a:gd name="T83" fmla="*/ 30 h 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2" h="56">
                <a:moveTo>
                  <a:pt x="67" y="55"/>
                </a:moveTo>
                <a:cubicBezTo>
                  <a:pt x="66" y="56"/>
                  <a:pt x="66" y="56"/>
                  <a:pt x="65" y="56"/>
                </a:cubicBezTo>
                <a:cubicBezTo>
                  <a:pt x="8" y="56"/>
                  <a:pt x="8" y="56"/>
                  <a:pt x="8" y="56"/>
                </a:cubicBezTo>
                <a:cubicBezTo>
                  <a:pt x="7" y="56"/>
                  <a:pt x="7" y="56"/>
                  <a:pt x="6" y="55"/>
                </a:cubicBezTo>
                <a:cubicBezTo>
                  <a:pt x="2" y="49"/>
                  <a:pt x="0" y="42"/>
                  <a:pt x="0" y="36"/>
                </a:cubicBezTo>
                <a:cubicBezTo>
                  <a:pt x="0" y="16"/>
                  <a:pt x="17" y="0"/>
                  <a:pt x="36" y="0"/>
                </a:cubicBezTo>
                <a:cubicBezTo>
                  <a:pt x="56" y="0"/>
                  <a:pt x="72" y="16"/>
                  <a:pt x="72" y="36"/>
                </a:cubicBezTo>
                <a:cubicBezTo>
                  <a:pt x="72" y="42"/>
                  <a:pt x="70" y="49"/>
                  <a:pt x="67" y="55"/>
                </a:cubicBezTo>
                <a:close/>
                <a:moveTo>
                  <a:pt x="11" y="30"/>
                </a:moveTo>
                <a:cubicBezTo>
                  <a:pt x="8" y="30"/>
                  <a:pt x="6" y="33"/>
                  <a:pt x="6" y="36"/>
                </a:cubicBezTo>
                <a:cubicBezTo>
                  <a:pt x="6" y="38"/>
                  <a:pt x="8" y="41"/>
                  <a:pt x="11" y="41"/>
                </a:cubicBezTo>
                <a:cubicBezTo>
                  <a:pt x="14" y="41"/>
                  <a:pt x="16" y="38"/>
                  <a:pt x="16" y="36"/>
                </a:cubicBezTo>
                <a:cubicBezTo>
                  <a:pt x="16" y="33"/>
                  <a:pt x="14" y="30"/>
                  <a:pt x="11" y="30"/>
                </a:cubicBezTo>
                <a:close/>
                <a:moveTo>
                  <a:pt x="18" y="12"/>
                </a:moveTo>
                <a:cubicBezTo>
                  <a:pt x="16" y="12"/>
                  <a:pt x="13" y="15"/>
                  <a:pt x="13" y="18"/>
                </a:cubicBezTo>
                <a:cubicBezTo>
                  <a:pt x="13" y="20"/>
                  <a:pt x="16" y="23"/>
                  <a:pt x="18" y="23"/>
                </a:cubicBezTo>
                <a:cubicBezTo>
                  <a:pt x="21" y="23"/>
                  <a:pt x="24" y="20"/>
                  <a:pt x="24" y="18"/>
                </a:cubicBezTo>
                <a:cubicBezTo>
                  <a:pt x="24" y="15"/>
                  <a:pt x="21" y="12"/>
                  <a:pt x="18" y="12"/>
                </a:cubicBezTo>
                <a:close/>
                <a:moveTo>
                  <a:pt x="45" y="22"/>
                </a:moveTo>
                <a:cubicBezTo>
                  <a:pt x="45" y="20"/>
                  <a:pt x="44" y="19"/>
                  <a:pt x="43" y="18"/>
                </a:cubicBezTo>
                <a:cubicBezTo>
                  <a:pt x="42" y="18"/>
                  <a:pt x="40" y="19"/>
                  <a:pt x="40" y="20"/>
                </a:cubicBezTo>
                <a:cubicBezTo>
                  <a:pt x="36" y="36"/>
                  <a:pt x="36" y="36"/>
                  <a:pt x="36" y="36"/>
                </a:cubicBezTo>
                <a:cubicBezTo>
                  <a:pt x="33" y="36"/>
                  <a:pt x="30" y="38"/>
                  <a:pt x="29" y="41"/>
                </a:cubicBezTo>
                <a:cubicBezTo>
                  <a:pt x="28" y="45"/>
                  <a:pt x="30" y="50"/>
                  <a:pt x="34" y="51"/>
                </a:cubicBezTo>
                <a:cubicBezTo>
                  <a:pt x="39" y="52"/>
                  <a:pt x="43" y="49"/>
                  <a:pt x="44" y="45"/>
                </a:cubicBezTo>
                <a:cubicBezTo>
                  <a:pt x="45" y="42"/>
                  <a:pt x="43" y="39"/>
                  <a:pt x="41" y="37"/>
                </a:cubicBezTo>
                <a:lnTo>
                  <a:pt x="45" y="22"/>
                </a:lnTo>
                <a:close/>
                <a:moveTo>
                  <a:pt x="36" y="5"/>
                </a:moveTo>
                <a:cubicBezTo>
                  <a:pt x="34" y="5"/>
                  <a:pt x="31" y="7"/>
                  <a:pt x="31" y="10"/>
                </a:cubicBezTo>
                <a:cubicBezTo>
                  <a:pt x="31" y="13"/>
                  <a:pt x="34" y="15"/>
                  <a:pt x="36" y="15"/>
                </a:cubicBezTo>
                <a:cubicBezTo>
                  <a:pt x="39" y="15"/>
                  <a:pt x="42" y="13"/>
                  <a:pt x="42" y="10"/>
                </a:cubicBezTo>
                <a:cubicBezTo>
                  <a:pt x="42" y="7"/>
                  <a:pt x="39" y="5"/>
                  <a:pt x="36" y="5"/>
                </a:cubicBezTo>
                <a:close/>
                <a:moveTo>
                  <a:pt x="54" y="12"/>
                </a:moveTo>
                <a:cubicBezTo>
                  <a:pt x="52" y="12"/>
                  <a:pt x="49" y="15"/>
                  <a:pt x="49" y="18"/>
                </a:cubicBezTo>
                <a:cubicBezTo>
                  <a:pt x="49" y="20"/>
                  <a:pt x="52" y="23"/>
                  <a:pt x="54" y="23"/>
                </a:cubicBezTo>
                <a:cubicBezTo>
                  <a:pt x="57" y="23"/>
                  <a:pt x="60" y="20"/>
                  <a:pt x="60" y="18"/>
                </a:cubicBezTo>
                <a:cubicBezTo>
                  <a:pt x="60" y="15"/>
                  <a:pt x="57" y="12"/>
                  <a:pt x="54" y="12"/>
                </a:cubicBezTo>
                <a:close/>
                <a:moveTo>
                  <a:pt x="62" y="30"/>
                </a:moveTo>
                <a:cubicBezTo>
                  <a:pt x="59" y="30"/>
                  <a:pt x="57" y="33"/>
                  <a:pt x="57" y="36"/>
                </a:cubicBezTo>
                <a:cubicBezTo>
                  <a:pt x="57" y="38"/>
                  <a:pt x="59" y="41"/>
                  <a:pt x="62" y="41"/>
                </a:cubicBezTo>
                <a:cubicBezTo>
                  <a:pt x="65" y="41"/>
                  <a:pt x="67" y="38"/>
                  <a:pt x="67" y="36"/>
                </a:cubicBezTo>
                <a:cubicBezTo>
                  <a:pt x="67" y="33"/>
                  <a:pt x="65" y="30"/>
                  <a:pt x="62" y="3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5612" name="Freeform 148"/>
          <p:cNvSpPr>
            <a:spLocks noEditPoints="1"/>
          </p:cNvSpPr>
          <p:nvPr/>
        </p:nvSpPr>
        <p:spPr bwMode="auto">
          <a:xfrm>
            <a:off x="7485860" y="4833461"/>
            <a:ext cx="346075" cy="333375"/>
          </a:xfrm>
          <a:custGeom>
            <a:avLst/>
            <a:gdLst>
              <a:gd name="T0" fmla="*/ 16 w 64"/>
              <a:gd name="T1" fmla="*/ 54 h 62"/>
              <a:gd name="T2" fmla="*/ 14 w 64"/>
              <a:gd name="T3" fmla="*/ 57 h 62"/>
              <a:gd name="T4" fmla="*/ 2 w 64"/>
              <a:gd name="T5" fmla="*/ 57 h 62"/>
              <a:gd name="T6" fmla="*/ 0 w 64"/>
              <a:gd name="T7" fmla="*/ 54 h 62"/>
              <a:gd name="T8" fmla="*/ 0 w 64"/>
              <a:gd name="T9" fmla="*/ 29 h 62"/>
              <a:gd name="T10" fmla="*/ 2 w 64"/>
              <a:gd name="T11" fmla="*/ 26 h 62"/>
              <a:gd name="T12" fmla="*/ 14 w 64"/>
              <a:gd name="T13" fmla="*/ 26 h 62"/>
              <a:gd name="T14" fmla="*/ 16 w 64"/>
              <a:gd name="T15" fmla="*/ 29 h 62"/>
              <a:gd name="T16" fmla="*/ 16 w 64"/>
              <a:gd name="T17" fmla="*/ 54 h 62"/>
              <a:gd name="T18" fmla="*/ 7 w 64"/>
              <a:gd name="T19" fmla="*/ 47 h 62"/>
              <a:gd name="T20" fmla="*/ 5 w 64"/>
              <a:gd name="T21" fmla="*/ 49 h 62"/>
              <a:gd name="T22" fmla="*/ 7 w 64"/>
              <a:gd name="T23" fmla="*/ 52 h 62"/>
              <a:gd name="T24" fmla="*/ 10 w 64"/>
              <a:gd name="T25" fmla="*/ 49 h 62"/>
              <a:gd name="T26" fmla="*/ 7 w 64"/>
              <a:gd name="T27" fmla="*/ 47 h 62"/>
              <a:gd name="T28" fmla="*/ 62 w 64"/>
              <a:gd name="T29" fmla="*/ 35 h 62"/>
              <a:gd name="T30" fmla="*/ 62 w 64"/>
              <a:gd name="T31" fmla="*/ 38 h 62"/>
              <a:gd name="T32" fmla="*/ 61 w 64"/>
              <a:gd name="T33" fmla="*/ 43 h 62"/>
              <a:gd name="T34" fmla="*/ 61 w 64"/>
              <a:gd name="T35" fmla="*/ 48 h 62"/>
              <a:gd name="T36" fmla="*/ 59 w 64"/>
              <a:gd name="T37" fmla="*/ 52 h 62"/>
              <a:gd name="T38" fmla="*/ 57 w 64"/>
              <a:gd name="T39" fmla="*/ 59 h 62"/>
              <a:gd name="T40" fmla="*/ 49 w 64"/>
              <a:gd name="T41" fmla="*/ 62 h 62"/>
              <a:gd name="T42" fmla="*/ 47 w 64"/>
              <a:gd name="T43" fmla="*/ 62 h 62"/>
              <a:gd name="T44" fmla="*/ 44 w 64"/>
              <a:gd name="T45" fmla="*/ 62 h 62"/>
              <a:gd name="T46" fmla="*/ 43 w 64"/>
              <a:gd name="T47" fmla="*/ 62 h 62"/>
              <a:gd name="T48" fmla="*/ 28 w 64"/>
              <a:gd name="T49" fmla="*/ 59 h 62"/>
              <a:gd name="T50" fmla="*/ 22 w 64"/>
              <a:gd name="T51" fmla="*/ 57 h 62"/>
              <a:gd name="T52" fmla="*/ 19 w 64"/>
              <a:gd name="T53" fmla="*/ 54 h 62"/>
              <a:gd name="T54" fmla="*/ 19 w 64"/>
              <a:gd name="T55" fmla="*/ 29 h 62"/>
              <a:gd name="T56" fmla="*/ 21 w 64"/>
              <a:gd name="T57" fmla="*/ 26 h 62"/>
              <a:gd name="T58" fmla="*/ 29 w 64"/>
              <a:gd name="T59" fmla="*/ 19 h 62"/>
              <a:gd name="T60" fmla="*/ 33 w 64"/>
              <a:gd name="T61" fmla="*/ 14 h 62"/>
              <a:gd name="T62" fmla="*/ 35 w 64"/>
              <a:gd name="T63" fmla="*/ 8 h 62"/>
              <a:gd name="T64" fmla="*/ 38 w 64"/>
              <a:gd name="T65" fmla="*/ 1 h 62"/>
              <a:gd name="T66" fmla="*/ 40 w 64"/>
              <a:gd name="T67" fmla="*/ 0 h 62"/>
              <a:gd name="T68" fmla="*/ 49 w 64"/>
              <a:gd name="T69" fmla="*/ 11 h 62"/>
              <a:gd name="T70" fmla="*/ 46 w 64"/>
              <a:gd name="T71" fmla="*/ 18 h 62"/>
              <a:gd name="T72" fmla="*/ 45 w 64"/>
              <a:gd name="T73" fmla="*/ 21 h 62"/>
              <a:gd name="T74" fmla="*/ 56 w 64"/>
              <a:gd name="T75" fmla="*/ 21 h 62"/>
              <a:gd name="T76" fmla="*/ 64 w 64"/>
              <a:gd name="T77" fmla="*/ 29 h 62"/>
              <a:gd name="T78" fmla="*/ 62 w 64"/>
              <a:gd name="T79" fmla="*/ 35 h 62"/>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0" t="0" r="r" b="b"/>
            <a:pathLst>
              <a:path w="64" h="62">
                <a:moveTo>
                  <a:pt x="16" y="54"/>
                </a:moveTo>
                <a:cubicBezTo>
                  <a:pt x="16" y="56"/>
                  <a:pt x="15" y="57"/>
                  <a:pt x="14" y="57"/>
                </a:cubicBezTo>
                <a:cubicBezTo>
                  <a:pt x="2" y="57"/>
                  <a:pt x="2" y="57"/>
                  <a:pt x="2" y="57"/>
                </a:cubicBezTo>
                <a:cubicBezTo>
                  <a:pt x="1" y="57"/>
                  <a:pt x="0" y="56"/>
                  <a:pt x="0" y="54"/>
                </a:cubicBezTo>
                <a:cubicBezTo>
                  <a:pt x="0" y="29"/>
                  <a:pt x="0" y="29"/>
                  <a:pt x="0" y="29"/>
                </a:cubicBezTo>
                <a:cubicBezTo>
                  <a:pt x="0" y="27"/>
                  <a:pt x="1" y="26"/>
                  <a:pt x="2" y="26"/>
                </a:cubicBezTo>
                <a:cubicBezTo>
                  <a:pt x="14" y="26"/>
                  <a:pt x="14" y="26"/>
                  <a:pt x="14" y="26"/>
                </a:cubicBezTo>
                <a:cubicBezTo>
                  <a:pt x="15" y="26"/>
                  <a:pt x="16" y="27"/>
                  <a:pt x="16" y="29"/>
                </a:cubicBezTo>
                <a:lnTo>
                  <a:pt x="16" y="54"/>
                </a:lnTo>
                <a:close/>
                <a:moveTo>
                  <a:pt x="7" y="47"/>
                </a:moveTo>
                <a:cubicBezTo>
                  <a:pt x="6" y="47"/>
                  <a:pt x="5" y="48"/>
                  <a:pt x="5" y="49"/>
                </a:cubicBezTo>
                <a:cubicBezTo>
                  <a:pt x="5" y="51"/>
                  <a:pt x="6" y="52"/>
                  <a:pt x="7" y="52"/>
                </a:cubicBezTo>
                <a:cubicBezTo>
                  <a:pt x="9" y="52"/>
                  <a:pt x="10" y="51"/>
                  <a:pt x="10" y="49"/>
                </a:cubicBezTo>
                <a:cubicBezTo>
                  <a:pt x="10" y="48"/>
                  <a:pt x="9" y="47"/>
                  <a:pt x="7" y="47"/>
                </a:cubicBezTo>
                <a:close/>
                <a:moveTo>
                  <a:pt x="62" y="35"/>
                </a:moveTo>
                <a:cubicBezTo>
                  <a:pt x="62" y="36"/>
                  <a:pt x="62" y="37"/>
                  <a:pt x="62" y="38"/>
                </a:cubicBezTo>
                <a:cubicBezTo>
                  <a:pt x="62" y="40"/>
                  <a:pt x="62" y="42"/>
                  <a:pt x="61" y="43"/>
                </a:cubicBezTo>
                <a:cubicBezTo>
                  <a:pt x="61" y="45"/>
                  <a:pt x="61" y="46"/>
                  <a:pt x="61" y="48"/>
                </a:cubicBezTo>
                <a:cubicBezTo>
                  <a:pt x="60" y="49"/>
                  <a:pt x="60" y="51"/>
                  <a:pt x="59" y="52"/>
                </a:cubicBezTo>
                <a:cubicBezTo>
                  <a:pt x="59" y="55"/>
                  <a:pt x="58" y="57"/>
                  <a:pt x="57" y="59"/>
                </a:cubicBezTo>
                <a:cubicBezTo>
                  <a:pt x="55" y="61"/>
                  <a:pt x="52" y="62"/>
                  <a:pt x="49" y="62"/>
                </a:cubicBezTo>
                <a:cubicBezTo>
                  <a:pt x="48" y="62"/>
                  <a:pt x="48" y="62"/>
                  <a:pt x="47" y="62"/>
                </a:cubicBezTo>
                <a:cubicBezTo>
                  <a:pt x="44" y="62"/>
                  <a:pt x="44" y="62"/>
                  <a:pt x="44" y="62"/>
                </a:cubicBezTo>
                <a:cubicBezTo>
                  <a:pt x="43" y="62"/>
                  <a:pt x="43" y="62"/>
                  <a:pt x="43" y="62"/>
                </a:cubicBezTo>
                <a:cubicBezTo>
                  <a:pt x="38" y="62"/>
                  <a:pt x="32" y="60"/>
                  <a:pt x="28" y="59"/>
                </a:cubicBezTo>
                <a:cubicBezTo>
                  <a:pt x="25" y="58"/>
                  <a:pt x="23" y="57"/>
                  <a:pt x="22" y="57"/>
                </a:cubicBezTo>
                <a:cubicBezTo>
                  <a:pt x="20" y="57"/>
                  <a:pt x="19" y="56"/>
                  <a:pt x="19" y="54"/>
                </a:cubicBezTo>
                <a:cubicBezTo>
                  <a:pt x="19" y="29"/>
                  <a:pt x="19" y="29"/>
                  <a:pt x="19" y="29"/>
                </a:cubicBezTo>
                <a:cubicBezTo>
                  <a:pt x="19" y="27"/>
                  <a:pt x="20" y="26"/>
                  <a:pt x="21" y="26"/>
                </a:cubicBezTo>
                <a:cubicBezTo>
                  <a:pt x="23" y="26"/>
                  <a:pt x="27" y="21"/>
                  <a:pt x="29" y="19"/>
                </a:cubicBezTo>
                <a:cubicBezTo>
                  <a:pt x="30" y="17"/>
                  <a:pt x="31" y="15"/>
                  <a:pt x="33" y="14"/>
                </a:cubicBezTo>
                <a:cubicBezTo>
                  <a:pt x="34" y="13"/>
                  <a:pt x="35" y="10"/>
                  <a:pt x="35" y="8"/>
                </a:cubicBezTo>
                <a:cubicBezTo>
                  <a:pt x="36" y="5"/>
                  <a:pt x="36" y="3"/>
                  <a:pt x="38" y="1"/>
                </a:cubicBezTo>
                <a:cubicBezTo>
                  <a:pt x="38" y="1"/>
                  <a:pt x="39" y="0"/>
                  <a:pt x="40" y="0"/>
                </a:cubicBezTo>
                <a:cubicBezTo>
                  <a:pt x="49" y="0"/>
                  <a:pt x="49" y="8"/>
                  <a:pt x="49" y="11"/>
                </a:cubicBezTo>
                <a:cubicBezTo>
                  <a:pt x="49" y="14"/>
                  <a:pt x="47" y="16"/>
                  <a:pt x="46" y="18"/>
                </a:cubicBezTo>
                <a:cubicBezTo>
                  <a:pt x="46" y="19"/>
                  <a:pt x="46" y="20"/>
                  <a:pt x="45" y="21"/>
                </a:cubicBezTo>
                <a:cubicBezTo>
                  <a:pt x="56" y="21"/>
                  <a:pt x="56" y="21"/>
                  <a:pt x="56" y="21"/>
                </a:cubicBezTo>
                <a:cubicBezTo>
                  <a:pt x="60" y="21"/>
                  <a:pt x="64" y="25"/>
                  <a:pt x="64" y="29"/>
                </a:cubicBezTo>
                <a:cubicBezTo>
                  <a:pt x="64" y="31"/>
                  <a:pt x="63" y="33"/>
                  <a:pt x="62" y="35"/>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25613" name="TextBox 49"/>
          <p:cNvSpPr txBox="1">
            <a:spLocks noChangeArrowheads="1"/>
          </p:cNvSpPr>
          <p:nvPr/>
        </p:nvSpPr>
        <p:spPr bwMode="auto">
          <a:xfrm>
            <a:off x="8111335" y="3725386"/>
            <a:ext cx="3169444"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400">
                <a:latin typeface="Lato Black" panose="020F0A02020204030203" pitchFamily="34" charset="0"/>
              </a:rPr>
              <a:t>Factor Number Two</a:t>
            </a:r>
          </a:p>
        </p:txBody>
      </p:sp>
      <p:sp>
        <p:nvSpPr>
          <p:cNvPr id="25614" name="Rectangle 50"/>
          <p:cNvSpPr>
            <a:spLocks noChangeArrowheads="1"/>
          </p:cNvSpPr>
          <p:nvPr/>
        </p:nvSpPr>
        <p:spPr bwMode="auto">
          <a:xfrm>
            <a:off x="8111335" y="4011136"/>
            <a:ext cx="3126582" cy="461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fr-FR" altLang="es-MX" sz="1200"/>
              <a:t>Lorem ipsum dolor sit amet, consectetur adipiscing elit. Aliquam tincidunt ante nec</a:t>
            </a:r>
            <a:endParaRPr lang="en-US" altLang="es-MX" sz="1200"/>
          </a:p>
        </p:txBody>
      </p:sp>
      <p:sp>
        <p:nvSpPr>
          <p:cNvPr id="25615" name="TextBox 51"/>
          <p:cNvSpPr txBox="1">
            <a:spLocks noChangeArrowheads="1"/>
          </p:cNvSpPr>
          <p:nvPr/>
        </p:nvSpPr>
        <p:spPr bwMode="auto">
          <a:xfrm>
            <a:off x="8111335" y="4665186"/>
            <a:ext cx="3169444" cy="3077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1400">
                <a:latin typeface="Lato Black" panose="020F0A02020204030203" pitchFamily="34" charset="0"/>
              </a:rPr>
              <a:t>Factor Number Three</a:t>
            </a:r>
          </a:p>
        </p:txBody>
      </p:sp>
      <p:sp>
        <p:nvSpPr>
          <p:cNvPr id="25616" name="Rectangle 52"/>
          <p:cNvSpPr>
            <a:spLocks noChangeArrowheads="1"/>
          </p:cNvSpPr>
          <p:nvPr/>
        </p:nvSpPr>
        <p:spPr bwMode="auto">
          <a:xfrm>
            <a:off x="8111335" y="4950936"/>
            <a:ext cx="3126582" cy="4616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fr-FR" altLang="es-MX" sz="1200"/>
              <a:t>Lorem ipsum dolor sit amet, consectetur adipiscing elit. Aliquam tincidunt ante nec</a:t>
            </a:r>
            <a:endParaRPr lang="en-US" altLang="es-MX" sz="1200"/>
          </a:p>
        </p:txBody>
      </p:sp>
      <p:grpSp>
        <p:nvGrpSpPr>
          <p:cNvPr id="35" name="Group 34">
            <a:extLst>
              <a:ext uri="{FF2B5EF4-FFF2-40B4-BE49-F238E27FC236}">
                <a16:creationId xmlns:a16="http://schemas.microsoft.com/office/drawing/2014/main" id="{F621C9AA-577F-43F5-8498-1010BA658D78}"/>
              </a:ext>
            </a:extLst>
          </p:cNvPr>
          <p:cNvGrpSpPr/>
          <p:nvPr/>
        </p:nvGrpSpPr>
        <p:grpSpPr>
          <a:xfrm>
            <a:off x="466724" y="5199205"/>
            <a:ext cx="1343510" cy="1337237"/>
            <a:chOff x="466724" y="5199205"/>
            <a:chExt cx="1343510" cy="1337237"/>
          </a:xfrm>
        </p:grpSpPr>
        <p:cxnSp>
          <p:nvCxnSpPr>
            <p:cNvPr id="36" name="Straight Connector 35">
              <a:extLst>
                <a:ext uri="{FF2B5EF4-FFF2-40B4-BE49-F238E27FC236}">
                  <a16:creationId xmlns:a16="http://schemas.microsoft.com/office/drawing/2014/main" id="{5FAE760A-4850-48A2-8D9E-8FAC56E943FA}"/>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39" name="Straight Connector 38">
              <a:extLst>
                <a:ext uri="{FF2B5EF4-FFF2-40B4-BE49-F238E27FC236}">
                  <a16:creationId xmlns:a16="http://schemas.microsoft.com/office/drawing/2014/main" id="{7189A254-2C0A-4D32-B958-303329A58A2F}"/>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40" name="Group 39">
            <a:extLst>
              <a:ext uri="{FF2B5EF4-FFF2-40B4-BE49-F238E27FC236}">
                <a16:creationId xmlns:a16="http://schemas.microsoft.com/office/drawing/2014/main" id="{4B7DB4E5-C53E-405E-B226-4959D35C596D}"/>
              </a:ext>
            </a:extLst>
          </p:cNvPr>
          <p:cNvGrpSpPr/>
          <p:nvPr/>
        </p:nvGrpSpPr>
        <p:grpSpPr>
          <a:xfrm rot="10800000">
            <a:off x="10283313" y="415400"/>
            <a:ext cx="1343510" cy="1337237"/>
            <a:chOff x="466724" y="5199205"/>
            <a:chExt cx="1343510" cy="1337237"/>
          </a:xfrm>
        </p:grpSpPr>
        <p:cxnSp>
          <p:nvCxnSpPr>
            <p:cNvPr id="41" name="Straight Connector 40">
              <a:extLst>
                <a:ext uri="{FF2B5EF4-FFF2-40B4-BE49-F238E27FC236}">
                  <a16:creationId xmlns:a16="http://schemas.microsoft.com/office/drawing/2014/main" id="{9D8B1668-067F-4FB1-B281-CD0CDC74925A}"/>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DFFD1B9D-E58A-4332-9E2F-9C4BBE81F67D}"/>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
        <p:nvSpPr>
          <p:cNvPr id="43" name="TextBox 42">
            <a:extLst>
              <a:ext uri="{FF2B5EF4-FFF2-40B4-BE49-F238E27FC236}">
                <a16:creationId xmlns:a16="http://schemas.microsoft.com/office/drawing/2014/main" id="{B553515E-05B9-40D2-8706-0D638FB727D3}"/>
              </a:ext>
            </a:extLst>
          </p:cNvPr>
          <p:cNvSpPr txBox="1"/>
          <p:nvPr/>
        </p:nvSpPr>
        <p:spPr>
          <a:xfrm>
            <a:off x="7296154" y="1466919"/>
            <a:ext cx="2757483" cy="954107"/>
          </a:xfrm>
          <a:prstGeom prst="rect">
            <a:avLst/>
          </a:prstGeom>
          <a:noFill/>
        </p:spPr>
        <p:txBody>
          <a:bodyPr wrap="square" rtlCol="0">
            <a:spAutoFit/>
          </a:bodyPr>
          <a:lstStyle/>
          <a:p>
            <a:r>
              <a:rPr lang="en-US" sz="2800" b="1" dirty="0">
                <a:solidFill>
                  <a:srgbClr val="92D050"/>
                </a:solidFill>
                <a:latin typeface="Lato Black" panose="020F0A02020204030203" pitchFamily="34" charset="0"/>
              </a:rPr>
              <a:t>Your Title </a:t>
            </a:r>
          </a:p>
          <a:p>
            <a:r>
              <a:rPr lang="en-US" sz="2800" b="1" dirty="0">
                <a:solidFill>
                  <a:srgbClr val="92D050"/>
                </a:solidFill>
                <a:latin typeface="Lato Black" panose="020F0A02020204030203" pitchFamily="34" charset="0"/>
              </a:rPr>
              <a:t>Goes Here</a:t>
            </a:r>
          </a:p>
        </p:txBody>
      </p:sp>
      <p:sp>
        <p:nvSpPr>
          <p:cNvPr id="20" name="Picture Placeholder 19">
            <a:extLst>
              <a:ext uri="{FF2B5EF4-FFF2-40B4-BE49-F238E27FC236}">
                <a16:creationId xmlns:a16="http://schemas.microsoft.com/office/drawing/2014/main" id="{38C172F8-8B4C-4C02-B045-02E1024BA125}"/>
              </a:ext>
            </a:extLst>
          </p:cNvPr>
          <p:cNvSpPr>
            <a:spLocks noGrp="1"/>
          </p:cNvSpPr>
          <p:nvPr>
            <p:ph type="pic" sz="quarter" idx="15"/>
          </p:nvPr>
        </p:nvSpPr>
        <p:spPr/>
        <p:txBody>
          <a:bodyPr/>
          <a:lstStyle/>
          <a:p>
            <a:endParaRPr lang="es-CO"/>
          </a:p>
        </p:txBody>
      </p:sp>
      <p:sp>
        <p:nvSpPr>
          <p:cNvPr id="22" name="Picture Placeholder 21">
            <a:extLst>
              <a:ext uri="{FF2B5EF4-FFF2-40B4-BE49-F238E27FC236}">
                <a16:creationId xmlns:a16="http://schemas.microsoft.com/office/drawing/2014/main" id="{2F06BA06-5C37-4E0E-A122-0B437BBE2153}"/>
              </a:ext>
            </a:extLst>
          </p:cNvPr>
          <p:cNvSpPr>
            <a:spLocks noGrp="1"/>
          </p:cNvSpPr>
          <p:nvPr>
            <p:ph type="pic" sz="quarter" idx="17"/>
          </p:nvPr>
        </p:nvSpPr>
        <p:spPr/>
        <p:txBody>
          <a:bodyPr/>
          <a:lstStyle/>
          <a:p>
            <a:endParaRPr lang="es-CO"/>
          </a:p>
        </p:txBody>
      </p:sp>
      <p:sp>
        <p:nvSpPr>
          <p:cNvPr id="24" name="Picture Placeholder 23">
            <a:extLst>
              <a:ext uri="{FF2B5EF4-FFF2-40B4-BE49-F238E27FC236}">
                <a16:creationId xmlns:a16="http://schemas.microsoft.com/office/drawing/2014/main" id="{DE81B4B3-BC4E-4DB7-970B-CDCD49A8DC45}"/>
              </a:ext>
            </a:extLst>
          </p:cNvPr>
          <p:cNvSpPr>
            <a:spLocks noGrp="1"/>
          </p:cNvSpPr>
          <p:nvPr>
            <p:ph type="pic" sz="quarter" idx="16"/>
          </p:nvPr>
        </p:nvSpPr>
        <p:spPr/>
        <p:txBody>
          <a:bodyPr/>
          <a:lstStyle/>
          <a:p>
            <a:endParaRPr lang="es-CO"/>
          </a:p>
        </p:txBody>
      </p:sp>
      <p:sp>
        <p:nvSpPr>
          <p:cNvPr id="26" name="Picture Placeholder 25">
            <a:extLst>
              <a:ext uri="{FF2B5EF4-FFF2-40B4-BE49-F238E27FC236}">
                <a16:creationId xmlns:a16="http://schemas.microsoft.com/office/drawing/2014/main" id="{17AEFE21-91BB-41D8-8E4E-9997B5517BC8}"/>
              </a:ext>
            </a:extLst>
          </p:cNvPr>
          <p:cNvSpPr>
            <a:spLocks noGrp="1"/>
          </p:cNvSpPr>
          <p:nvPr>
            <p:ph type="pic" sz="quarter" idx="18"/>
          </p:nvPr>
        </p:nvSpPr>
        <p:spPr/>
        <p:txBody>
          <a:bodyPr/>
          <a:lstStyle/>
          <a:p>
            <a:endParaRPr lang="es-CO"/>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iamond 4">
            <a:extLst>
              <a:ext uri="{FF2B5EF4-FFF2-40B4-BE49-F238E27FC236}">
                <a16:creationId xmlns:a16="http://schemas.microsoft.com/office/drawing/2014/main" id="{751B8B72-B664-49E5-AEBC-C4A21C22E829}"/>
              </a:ext>
            </a:extLst>
          </p:cNvPr>
          <p:cNvSpPr/>
          <p:nvPr/>
        </p:nvSpPr>
        <p:spPr>
          <a:xfrm>
            <a:off x="9105900" y="2034540"/>
            <a:ext cx="3086100" cy="3086100"/>
          </a:xfrm>
          <a:prstGeom prst="diamond">
            <a:avLst/>
          </a:prstGeom>
          <a:solidFill>
            <a:srgbClr val="59F8E0"/>
          </a:solidFill>
          <a:ln>
            <a:solidFill>
              <a:srgbClr val="59F8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D698277F-8F87-462D-B8E9-004D4850F7AE}"/>
              </a:ext>
            </a:extLst>
          </p:cNvPr>
          <p:cNvSpPr/>
          <p:nvPr/>
        </p:nvSpPr>
        <p:spPr>
          <a:xfrm>
            <a:off x="1212886" y="1863090"/>
            <a:ext cx="2274091" cy="3539430"/>
          </a:xfrm>
          <a:prstGeom prst="rect">
            <a:avLst/>
          </a:prstGeom>
        </p:spPr>
        <p:txBody>
          <a:bodyPr wrap="square">
            <a:spAutoFit/>
          </a:bodyPr>
          <a:lstStyle/>
          <a:p>
            <a:r>
              <a:rPr lang="es-CO" sz="1600" b="1" dirty="0">
                <a:latin typeface="Lato Light" panose="020F0302020204030203" pitchFamily="34" charset="0"/>
              </a:rPr>
              <a:t>Lorem ipsum dolor </a:t>
            </a:r>
            <a:r>
              <a:rPr lang="es-CO" sz="1600" dirty="0">
                <a:latin typeface="Lato Light" panose="020F0302020204030203" pitchFamily="34" charset="0"/>
              </a:rPr>
              <a:t>sit amet, consectetur adipiscing elit. Vestibulum dignissim ornare nisi non porta. Phasellus consectetur enim </a:t>
            </a:r>
            <a:r>
              <a:rPr lang="es-CO" sz="1600" dirty="0" err="1">
                <a:latin typeface="Lato Light" panose="020F0302020204030203" pitchFamily="34" charset="0"/>
              </a:rPr>
              <a:t>lacus</a:t>
            </a:r>
            <a:r>
              <a:rPr lang="es-CO" sz="1600" dirty="0">
                <a:latin typeface="Lato Light" panose="020F0302020204030203" pitchFamily="34" charset="0"/>
              </a:rPr>
              <a:t>,</a:t>
            </a:r>
          </a:p>
          <a:p>
            <a:r>
              <a:rPr lang="es-CO" sz="1600" dirty="0" err="1">
                <a:latin typeface="Lato Light" panose="020F0302020204030203" pitchFamily="34" charset="0"/>
              </a:rPr>
              <a:t>sit</a:t>
            </a:r>
            <a:r>
              <a:rPr lang="es-CO" sz="1600" dirty="0">
                <a:latin typeface="Lato Light" panose="020F0302020204030203" pitchFamily="34" charset="0"/>
              </a:rPr>
              <a:t> </a:t>
            </a:r>
            <a:r>
              <a:rPr lang="es-CO" sz="1600" dirty="0" err="1">
                <a:latin typeface="Lato Light" panose="020F0302020204030203" pitchFamily="34" charset="0"/>
              </a:rPr>
              <a:t>amet</a:t>
            </a:r>
            <a:r>
              <a:rPr lang="es-CO" sz="1600" dirty="0">
                <a:latin typeface="Lato Light" panose="020F0302020204030203" pitchFamily="34" charset="0"/>
              </a:rPr>
              <a:t>, consectetur </a:t>
            </a:r>
            <a:r>
              <a:rPr lang="es-CO" sz="1600" dirty="0" err="1">
                <a:latin typeface="Lato Light" panose="020F0302020204030203" pitchFamily="34" charset="0"/>
              </a:rPr>
              <a:t>adipiscing</a:t>
            </a:r>
            <a:r>
              <a:rPr lang="es-CO" sz="1600" dirty="0">
                <a:latin typeface="Lato Light" panose="020F0302020204030203" pitchFamily="34" charset="0"/>
              </a:rPr>
              <a:t> </a:t>
            </a:r>
            <a:r>
              <a:rPr lang="es-CO" sz="1600" dirty="0" err="1">
                <a:latin typeface="Lato Light" panose="020F0302020204030203" pitchFamily="34" charset="0"/>
              </a:rPr>
              <a:t>elit</a:t>
            </a:r>
            <a:r>
              <a:rPr lang="es-CO" sz="1600" dirty="0">
                <a:latin typeface="Lato Light" panose="020F0302020204030203" pitchFamily="34" charset="0"/>
              </a:rPr>
              <a:t>. </a:t>
            </a:r>
            <a:r>
              <a:rPr lang="es-CO" sz="1600" dirty="0" err="1">
                <a:latin typeface="Lato Light" panose="020F0302020204030203" pitchFamily="34" charset="0"/>
              </a:rPr>
              <a:t>Vestibulum</a:t>
            </a:r>
            <a:r>
              <a:rPr lang="es-CO" sz="1600" dirty="0">
                <a:latin typeface="Lato Light" panose="020F0302020204030203" pitchFamily="34" charset="0"/>
              </a:rPr>
              <a:t> </a:t>
            </a:r>
            <a:r>
              <a:rPr lang="es-CO" sz="1600" dirty="0" err="1">
                <a:latin typeface="Lato Light" panose="020F0302020204030203" pitchFamily="34" charset="0"/>
              </a:rPr>
              <a:t>dignissim</a:t>
            </a:r>
            <a:r>
              <a:rPr lang="es-CO" sz="1600" dirty="0">
                <a:latin typeface="Lato Light" panose="020F0302020204030203" pitchFamily="34" charset="0"/>
              </a:rPr>
              <a:t> ornare </a:t>
            </a:r>
            <a:r>
              <a:rPr lang="es-CO" sz="1600" dirty="0" err="1">
                <a:latin typeface="Lato Light" panose="020F0302020204030203" pitchFamily="34" charset="0"/>
              </a:rPr>
              <a:t>nisi</a:t>
            </a:r>
            <a:r>
              <a:rPr lang="es-CO" sz="1600" dirty="0">
                <a:latin typeface="Lato Light" panose="020F0302020204030203" pitchFamily="34" charset="0"/>
              </a:rPr>
              <a:t> non porta. </a:t>
            </a:r>
            <a:r>
              <a:rPr lang="es-CO" sz="1600" dirty="0" err="1">
                <a:latin typeface="Lato Light" panose="020F0302020204030203" pitchFamily="34" charset="0"/>
              </a:rPr>
              <a:t>Phasellus</a:t>
            </a:r>
            <a:r>
              <a:rPr lang="es-CO" sz="1600" dirty="0">
                <a:latin typeface="Lato Light" panose="020F0302020204030203" pitchFamily="34" charset="0"/>
              </a:rPr>
              <a:t> consectetur </a:t>
            </a:r>
            <a:r>
              <a:rPr lang="es-CO" sz="1600" dirty="0" err="1">
                <a:latin typeface="Lato Light" panose="020F0302020204030203" pitchFamily="34" charset="0"/>
              </a:rPr>
              <a:t>enim</a:t>
            </a:r>
            <a:r>
              <a:rPr lang="es-CO" sz="1600" dirty="0">
                <a:latin typeface="Lato Light" panose="020F0302020204030203" pitchFamily="34" charset="0"/>
              </a:rPr>
              <a:t> </a:t>
            </a:r>
            <a:r>
              <a:rPr lang="es-CO" sz="1600" dirty="0" err="1">
                <a:latin typeface="Lato Light" panose="020F0302020204030203" pitchFamily="34" charset="0"/>
              </a:rPr>
              <a:t>lacus</a:t>
            </a:r>
            <a:r>
              <a:rPr lang="es-CO" sz="1600" dirty="0">
                <a:latin typeface="Lato Light" panose="020F0302020204030203" pitchFamily="34" charset="0"/>
              </a:rPr>
              <a:t>, </a:t>
            </a:r>
            <a:endParaRPr lang="en-US" sz="1600" dirty="0">
              <a:latin typeface="Lato Light" panose="020F0302020204030203" pitchFamily="34" charset="0"/>
            </a:endParaRPr>
          </a:p>
          <a:p>
            <a:r>
              <a:rPr lang="es-CO" sz="1600" dirty="0">
                <a:latin typeface="Lato Light" panose="020F0302020204030203" pitchFamily="34" charset="0"/>
              </a:rPr>
              <a:t> </a:t>
            </a:r>
            <a:endParaRPr lang="en-US" sz="1600" dirty="0">
              <a:latin typeface="Lato Light" panose="020F0302020204030203" pitchFamily="34" charset="0"/>
            </a:endParaRPr>
          </a:p>
        </p:txBody>
      </p:sp>
      <p:sp>
        <p:nvSpPr>
          <p:cNvPr id="34" name="TextBox 33">
            <a:extLst>
              <a:ext uri="{FF2B5EF4-FFF2-40B4-BE49-F238E27FC236}">
                <a16:creationId xmlns:a16="http://schemas.microsoft.com/office/drawing/2014/main" id="{8903CDA1-E3A9-4EFD-B8FA-1CE8F0996EA2}"/>
              </a:ext>
            </a:extLst>
          </p:cNvPr>
          <p:cNvSpPr txBox="1"/>
          <p:nvPr/>
        </p:nvSpPr>
        <p:spPr>
          <a:xfrm>
            <a:off x="1249798" y="483187"/>
            <a:ext cx="2757483" cy="954107"/>
          </a:xfrm>
          <a:prstGeom prst="rect">
            <a:avLst/>
          </a:prstGeom>
          <a:noFill/>
        </p:spPr>
        <p:txBody>
          <a:bodyPr wrap="square" rtlCol="0">
            <a:spAutoFit/>
          </a:bodyPr>
          <a:lstStyle/>
          <a:p>
            <a:r>
              <a:rPr lang="en-US" sz="2800" b="1" dirty="0">
                <a:solidFill>
                  <a:srgbClr val="92D050"/>
                </a:solidFill>
                <a:latin typeface="Lato Black" panose="020F0A02020204030203" pitchFamily="34" charset="0"/>
              </a:rPr>
              <a:t>Your Title </a:t>
            </a:r>
          </a:p>
          <a:p>
            <a:r>
              <a:rPr lang="en-US" sz="2800" b="1" dirty="0">
                <a:solidFill>
                  <a:srgbClr val="92D050"/>
                </a:solidFill>
                <a:latin typeface="Lato Black" panose="020F0A02020204030203" pitchFamily="34" charset="0"/>
              </a:rPr>
              <a:t>Goes Here</a:t>
            </a:r>
          </a:p>
        </p:txBody>
      </p:sp>
      <p:sp>
        <p:nvSpPr>
          <p:cNvPr id="39" name="Rectangle 38">
            <a:extLst>
              <a:ext uri="{FF2B5EF4-FFF2-40B4-BE49-F238E27FC236}">
                <a16:creationId xmlns:a16="http://schemas.microsoft.com/office/drawing/2014/main" id="{33775A20-0CB7-4C82-AAA6-22D71D834C58}"/>
              </a:ext>
            </a:extLst>
          </p:cNvPr>
          <p:cNvSpPr/>
          <p:nvPr/>
        </p:nvSpPr>
        <p:spPr>
          <a:xfrm>
            <a:off x="4008470" y="2887980"/>
            <a:ext cx="2274091" cy="3539430"/>
          </a:xfrm>
          <a:prstGeom prst="rect">
            <a:avLst/>
          </a:prstGeom>
        </p:spPr>
        <p:txBody>
          <a:bodyPr wrap="square">
            <a:spAutoFit/>
          </a:bodyPr>
          <a:lstStyle/>
          <a:p>
            <a:r>
              <a:rPr lang="es-CO" sz="1600" b="1" dirty="0">
                <a:latin typeface="Lato Light" panose="020F0302020204030203" pitchFamily="34" charset="0"/>
              </a:rPr>
              <a:t>Lorem ipsum dolor </a:t>
            </a:r>
            <a:r>
              <a:rPr lang="es-CO" sz="1600" dirty="0">
                <a:latin typeface="Lato Light" panose="020F0302020204030203" pitchFamily="34" charset="0"/>
              </a:rPr>
              <a:t>sit amet, consectetur adipiscing elit. Vestibulum dignissim ornare nisi non porta. Phasellus consectetur enim </a:t>
            </a:r>
            <a:r>
              <a:rPr lang="es-CO" sz="1600" dirty="0" err="1">
                <a:latin typeface="Lato Light" panose="020F0302020204030203" pitchFamily="34" charset="0"/>
              </a:rPr>
              <a:t>lacus</a:t>
            </a:r>
            <a:r>
              <a:rPr lang="es-CO" sz="1600" dirty="0">
                <a:latin typeface="Lato Light" panose="020F0302020204030203" pitchFamily="34" charset="0"/>
              </a:rPr>
              <a:t>,</a:t>
            </a:r>
          </a:p>
          <a:p>
            <a:r>
              <a:rPr lang="es-CO" sz="1600" dirty="0" err="1">
                <a:latin typeface="Lato Light" panose="020F0302020204030203" pitchFamily="34" charset="0"/>
              </a:rPr>
              <a:t>sit</a:t>
            </a:r>
            <a:r>
              <a:rPr lang="es-CO" sz="1600" dirty="0">
                <a:latin typeface="Lato Light" panose="020F0302020204030203" pitchFamily="34" charset="0"/>
              </a:rPr>
              <a:t> </a:t>
            </a:r>
            <a:r>
              <a:rPr lang="es-CO" sz="1600" dirty="0" err="1">
                <a:latin typeface="Lato Light" panose="020F0302020204030203" pitchFamily="34" charset="0"/>
              </a:rPr>
              <a:t>amet</a:t>
            </a:r>
            <a:r>
              <a:rPr lang="es-CO" sz="1600" dirty="0">
                <a:latin typeface="Lato Light" panose="020F0302020204030203" pitchFamily="34" charset="0"/>
              </a:rPr>
              <a:t>, consectetur </a:t>
            </a:r>
            <a:r>
              <a:rPr lang="es-CO" sz="1600" dirty="0" err="1">
                <a:latin typeface="Lato Light" panose="020F0302020204030203" pitchFamily="34" charset="0"/>
              </a:rPr>
              <a:t>adipiscing</a:t>
            </a:r>
            <a:r>
              <a:rPr lang="es-CO" sz="1600" dirty="0">
                <a:latin typeface="Lato Light" panose="020F0302020204030203" pitchFamily="34" charset="0"/>
              </a:rPr>
              <a:t> </a:t>
            </a:r>
            <a:r>
              <a:rPr lang="es-CO" sz="1600" dirty="0" err="1">
                <a:latin typeface="Lato Light" panose="020F0302020204030203" pitchFamily="34" charset="0"/>
              </a:rPr>
              <a:t>elit</a:t>
            </a:r>
            <a:r>
              <a:rPr lang="es-CO" sz="1600" dirty="0">
                <a:latin typeface="Lato Light" panose="020F0302020204030203" pitchFamily="34" charset="0"/>
              </a:rPr>
              <a:t>. </a:t>
            </a:r>
            <a:r>
              <a:rPr lang="es-CO" sz="1600" dirty="0" err="1">
                <a:latin typeface="Lato Light" panose="020F0302020204030203" pitchFamily="34" charset="0"/>
              </a:rPr>
              <a:t>Vestibulum</a:t>
            </a:r>
            <a:r>
              <a:rPr lang="es-CO" sz="1600" dirty="0">
                <a:latin typeface="Lato Light" panose="020F0302020204030203" pitchFamily="34" charset="0"/>
              </a:rPr>
              <a:t> </a:t>
            </a:r>
            <a:r>
              <a:rPr lang="es-CO" sz="1600" dirty="0" err="1">
                <a:latin typeface="Lato Light" panose="020F0302020204030203" pitchFamily="34" charset="0"/>
              </a:rPr>
              <a:t>dignissim</a:t>
            </a:r>
            <a:r>
              <a:rPr lang="es-CO" sz="1600" dirty="0">
                <a:latin typeface="Lato Light" panose="020F0302020204030203" pitchFamily="34" charset="0"/>
              </a:rPr>
              <a:t> ornare </a:t>
            </a:r>
            <a:r>
              <a:rPr lang="es-CO" sz="1600" dirty="0" err="1">
                <a:latin typeface="Lato Light" panose="020F0302020204030203" pitchFamily="34" charset="0"/>
              </a:rPr>
              <a:t>nisi</a:t>
            </a:r>
            <a:r>
              <a:rPr lang="es-CO" sz="1600" dirty="0">
                <a:latin typeface="Lato Light" panose="020F0302020204030203" pitchFamily="34" charset="0"/>
              </a:rPr>
              <a:t> non porta. </a:t>
            </a:r>
            <a:r>
              <a:rPr lang="es-CO" sz="1600" dirty="0" err="1">
                <a:latin typeface="Lato Light" panose="020F0302020204030203" pitchFamily="34" charset="0"/>
              </a:rPr>
              <a:t>Phasellus</a:t>
            </a:r>
            <a:r>
              <a:rPr lang="es-CO" sz="1600" dirty="0">
                <a:latin typeface="Lato Light" panose="020F0302020204030203" pitchFamily="34" charset="0"/>
              </a:rPr>
              <a:t> consectetur </a:t>
            </a:r>
            <a:r>
              <a:rPr lang="es-CO" sz="1600" dirty="0" err="1">
                <a:latin typeface="Lato Light" panose="020F0302020204030203" pitchFamily="34" charset="0"/>
              </a:rPr>
              <a:t>enim</a:t>
            </a:r>
            <a:r>
              <a:rPr lang="es-CO" sz="1600" dirty="0">
                <a:latin typeface="Lato Light" panose="020F0302020204030203" pitchFamily="34" charset="0"/>
              </a:rPr>
              <a:t> </a:t>
            </a:r>
            <a:r>
              <a:rPr lang="es-CO" sz="1600" dirty="0" err="1">
                <a:latin typeface="Lato Light" panose="020F0302020204030203" pitchFamily="34" charset="0"/>
              </a:rPr>
              <a:t>lacus</a:t>
            </a:r>
            <a:r>
              <a:rPr lang="es-CO" sz="1600" dirty="0">
                <a:latin typeface="Lato Light" panose="020F0302020204030203" pitchFamily="34" charset="0"/>
              </a:rPr>
              <a:t>, </a:t>
            </a:r>
            <a:endParaRPr lang="en-US" sz="1600" dirty="0">
              <a:latin typeface="Lato Light" panose="020F0302020204030203" pitchFamily="34" charset="0"/>
            </a:endParaRPr>
          </a:p>
          <a:p>
            <a:r>
              <a:rPr lang="es-CO" sz="1600" dirty="0">
                <a:latin typeface="Lato Light" panose="020F0302020204030203" pitchFamily="34" charset="0"/>
              </a:rPr>
              <a:t> </a:t>
            </a:r>
            <a:endParaRPr lang="en-US" sz="1600" dirty="0">
              <a:latin typeface="Lato Light" panose="020F0302020204030203" pitchFamily="34" charset="0"/>
            </a:endParaRPr>
          </a:p>
        </p:txBody>
      </p:sp>
      <p:grpSp>
        <p:nvGrpSpPr>
          <p:cNvPr id="40" name="Group 39">
            <a:extLst>
              <a:ext uri="{FF2B5EF4-FFF2-40B4-BE49-F238E27FC236}">
                <a16:creationId xmlns:a16="http://schemas.microsoft.com/office/drawing/2014/main" id="{B5D052E3-48AC-4F9A-A108-14C44C3E8877}"/>
              </a:ext>
            </a:extLst>
          </p:cNvPr>
          <p:cNvGrpSpPr/>
          <p:nvPr/>
        </p:nvGrpSpPr>
        <p:grpSpPr>
          <a:xfrm>
            <a:off x="466724" y="5199205"/>
            <a:ext cx="1343510" cy="1337237"/>
            <a:chOff x="466724" y="5199205"/>
            <a:chExt cx="1343510" cy="1337237"/>
          </a:xfrm>
        </p:grpSpPr>
        <p:cxnSp>
          <p:nvCxnSpPr>
            <p:cNvPr id="41" name="Straight Connector 40">
              <a:extLst>
                <a:ext uri="{FF2B5EF4-FFF2-40B4-BE49-F238E27FC236}">
                  <a16:creationId xmlns:a16="http://schemas.microsoft.com/office/drawing/2014/main" id="{F8C5DE69-25FC-4A05-8642-D4C89D1FC3F7}"/>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A6858408-BCF2-4738-873B-8E5A412699E6}"/>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43" name="Group 42">
            <a:extLst>
              <a:ext uri="{FF2B5EF4-FFF2-40B4-BE49-F238E27FC236}">
                <a16:creationId xmlns:a16="http://schemas.microsoft.com/office/drawing/2014/main" id="{4EA7381F-1BCA-4481-8673-F2DD83BCE1DF}"/>
              </a:ext>
            </a:extLst>
          </p:cNvPr>
          <p:cNvGrpSpPr/>
          <p:nvPr/>
        </p:nvGrpSpPr>
        <p:grpSpPr>
          <a:xfrm rot="10800000">
            <a:off x="10283313" y="415400"/>
            <a:ext cx="1343510" cy="1337237"/>
            <a:chOff x="466724" y="5199205"/>
            <a:chExt cx="1343510" cy="1337237"/>
          </a:xfrm>
        </p:grpSpPr>
        <p:cxnSp>
          <p:nvCxnSpPr>
            <p:cNvPr id="44" name="Straight Connector 43">
              <a:extLst>
                <a:ext uri="{FF2B5EF4-FFF2-40B4-BE49-F238E27FC236}">
                  <a16:creationId xmlns:a16="http://schemas.microsoft.com/office/drawing/2014/main" id="{5D112B31-034E-451D-9232-21E3710A7816}"/>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CAAFC8A7-9D96-4666-A2D4-E38627B4EFA9}"/>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
        <p:nvSpPr>
          <p:cNvPr id="11" name="Picture Placeholder 10">
            <a:extLst>
              <a:ext uri="{FF2B5EF4-FFF2-40B4-BE49-F238E27FC236}">
                <a16:creationId xmlns:a16="http://schemas.microsoft.com/office/drawing/2014/main" id="{9CBDADCA-74E4-4F38-ACA5-2D018D9E8E83}"/>
              </a:ext>
            </a:extLst>
          </p:cNvPr>
          <p:cNvSpPr>
            <a:spLocks noGrp="1"/>
          </p:cNvSpPr>
          <p:nvPr>
            <p:ph type="pic" sz="quarter" idx="15"/>
          </p:nvPr>
        </p:nvSpPr>
        <p:spPr/>
        <p:txBody>
          <a:bodyPr/>
          <a:lstStyle/>
          <a:p>
            <a:endParaRPr lang="es-CO"/>
          </a:p>
        </p:txBody>
      </p:sp>
      <p:sp>
        <p:nvSpPr>
          <p:cNvPr id="13" name="Picture Placeholder 12">
            <a:extLst>
              <a:ext uri="{FF2B5EF4-FFF2-40B4-BE49-F238E27FC236}">
                <a16:creationId xmlns:a16="http://schemas.microsoft.com/office/drawing/2014/main" id="{F29D2F79-5BF9-4643-B3A8-38F07903A4F2}"/>
              </a:ext>
            </a:extLst>
          </p:cNvPr>
          <p:cNvSpPr>
            <a:spLocks noGrp="1"/>
          </p:cNvSpPr>
          <p:nvPr>
            <p:ph type="pic" sz="quarter" idx="16"/>
          </p:nvPr>
        </p:nvSpPr>
        <p:spPr/>
        <p:txBody>
          <a:bodyPr/>
          <a:lstStyle/>
          <a:p>
            <a:endParaRPr lang="es-CO"/>
          </a:p>
        </p:txBody>
      </p:sp>
    </p:spTree>
    <p:extLst>
      <p:ext uri="{BB962C8B-B14F-4D97-AF65-F5344CB8AC3E}">
        <p14:creationId xmlns:p14="http://schemas.microsoft.com/office/powerpoint/2010/main" val="32632420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7" name="Straight Connector 26"/>
          <p:cNvCxnSpPr/>
          <p:nvPr/>
        </p:nvCxnSpPr>
        <p:spPr>
          <a:xfrm rot="5400000">
            <a:off x="6119813" y="667544"/>
            <a:ext cx="0" cy="657225"/>
          </a:xfrm>
          <a:prstGeom prst="line">
            <a:avLst/>
          </a:prstGeom>
          <a:ln w="38100" cmpd="sng">
            <a:solidFill>
              <a:schemeClr val="accent3"/>
            </a:solidFill>
          </a:ln>
        </p:spPr>
        <p:style>
          <a:lnRef idx="2">
            <a:schemeClr val="accent1"/>
          </a:lnRef>
          <a:fillRef idx="0">
            <a:schemeClr val="accent1"/>
          </a:fillRef>
          <a:effectRef idx="1">
            <a:schemeClr val="accent1"/>
          </a:effectRef>
          <a:fontRef idx="minor">
            <a:schemeClr val="tx1"/>
          </a:fontRef>
        </p:style>
      </p:cxnSp>
      <p:sp>
        <p:nvSpPr>
          <p:cNvPr id="7" name="Oval 14"/>
          <p:cNvSpPr>
            <a:spLocks noChangeArrowheads="1"/>
          </p:cNvSpPr>
          <p:nvPr/>
        </p:nvSpPr>
        <p:spPr bwMode="auto">
          <a:xfrm>
            <a:off x="3873500" y="3017838"/>
            <a:ext cx="1206500" cy="1207294"/>
          </a:xfrm>
          <a:prstGeom prst="ellipse">
            <a:avLst/>
          </a:prstGeom>
          <a:solidFill>
            <a:srgbClr val="59F8E0"/>
          </a:solidFill>
          <a:ln>
            <a:noFill/>
          </a:ln>
        </p:spPr>
        <p:txBody>
          <a:bodyPr/>
          <a:lstStyle/>
          <a:p>
            <a:pPr defTabSz="914217">
              <a:defRPr/>
            </a:pPr>
            <a:endParaRPr lang="en-US" sz="900"/>
          </a:p>
        </p:txBody>
      </p:sp>
      <p:sp>
        <p:nvSpPr>
          <p:cNvPr id="3" name="Freeform 33"/>
          <p:cNvSpPr>
            <a:spLocks/>
          </p:cNvSpPr>
          <p:nvPr/>
        </p:nvSpPr>
        <p:spPr bwMode="auto">
          <a:xfrm>
            <a:off x="5479257" y="4628357"/>
            <a:ext cx="1206500" cy="1207294"/>
          </a:xfrm>
          <a:custGeom>
            <a:avLst/>
            <a:gdLst>
              <a:gd name="T0" fmla="*/ 12 w 1087"/>
              <a:gd name="T1" fmla="*/ 520 h 1087"/>
              <a:gd name="T2" fmla="*/ 566 w 1087"/>
              <a:gd name="T3" fmla="*/ 13 h 1087"/>
              <a:gd name="T4" fmla="*/ 1074 w 1087"/>
              <a:gd name="T5" fmla="*/ 567 h 1087"/>
              <a:gd name="T6" fmla="*/ 520 w 1087"/>
              <a:gd name="T7" fmla="*/ 1074 h 1087"/>
              <a:gd name="T8" fmla="*/ 12 w 1087"/>
              <a:gd name="T9" fmla="*/ 520 h 1087"/>
            </a:gdLst>
            <a:ahLst/>
            <a:cxnLst>
              <a:cxn ang="0">
                <a:pos x="T0" y="T1"/>
              </a:cxn>
              <a:cxn ang="0">
                <a:pos x="T2" y="T3"/>
              </a:cxn>
              <a:cxn ang="0">
                <a:pos x="T4" y="T5"/>
              </a:cxn>
              <a:cxn ang="0">
                <a:pos x="T6" y="T7"/>
              </a:cxn>
              <a:cxn ang="0">
                <a:pos x="T8" y="T9"/>
              </a:cxn>
            </a:cxnLst>
            <a:rect l="0" t="0" r="r" b="b"/>
            <a:pathLst>
              <a:path w="1087" h="1087">
                <a:moveTo>
                  <a:pt x="12" y="520"/>
                </a:moveTo>
                <a:cubicBezTo>
                  <a:pt x="25" y="227"/>
                  <a:pt x="273" y="0"/>
                  <a:pt x="566" y="13"/>
                </a:cubicBezTo>
                <a:cubicBezTo>
                  <a:pt x="859" y="25"/>
                  <a:pt x="1087" y="273"/>
                  <a:pt x="1074" y="567"/>
                </a:cubicBezTo>
                <a:cubicBezTo>
                  <a:pt x="1061" y="860"/>
                  <a:pt x="813" y="1087"/>
                  <a:pt x="520" y="1074"/>
                </a:cubicBezTo>
                <a:cubicBezTo>
                  <a:pt x="227" y="1062"/>
                  <a:pt x="0" y="814"/>
                  <a:pt x="12" y="520"/>
                </a:cubicBezTo>
                <a:close/>
              </a:path>
            </a:pathLst>
          </a:custGeom>
          <a:solidFill>
            <a:srgbClr val="59F8E0"/>
          </a:solidFill>
          <a:ln>
            <a:noFill/>
          </a:ln>
        </p:spPr>
        <p:txBody>
          <a:bodyPr/>
          <a:lstStyle/>
          <a:p>
            <a:pPr defTabSz="914217">
              <a:defRPr/>
            </a:pPr>
            <a:endParaRPr lang="en-US" sz="900"/>
          </a:p>
        </p:txBody>
      </p:sp>
      <p:sp>
        <p:nvSpPr>
          <p:cNvPr id="5" name="Oval 20"/>
          <p:cNvSpPr>
            <a:spLocks noChangeArrowheads="1"/>
          </p:cNvSpPr>
          <p:nvPr/>
        </p:nvSpPr>
        <p:spPr bwMode="auto">
          <a:xfrm>
            <a:off x="7085013" y="3017838"/>
            <a:ext cx="1206500" cy="1207294"/>
          </a:xfrm>
          <a:prstGeom prst="ellipse">
            <a:avLst/>
          </a:prstGeom>
          <a:solidFill>
            <a:srgbClr val="59F8E0"/>
          </a:solidFill>
          <a:ln>
            <a:noFill/>
          </a:ln>
        </p:spPr>
        <p:txBody>
          <a:bodyPr/>
          <a:lstStyle/>
          <a:p>
            <a:pPr defTabSz="914217">
              <a:defRPr/>
            </a:pPr>
            <a:endParaRPr lang="en-US" sz="900"/>
          </a:p>
        </p:txBody>
      </p:sp>
      <p:sp>
        <p:nvSpPr>
          <p:cNvPr id="33798" name="Oval 21"/>
          <p:cNvSpPr>
            <a:spLocks noChangeArrowheads="1"/>
          </p:cNvSpPr>
          <p:nvPr/>
        </p:nvSpPr>
        <p:spPr bwMode="auto">
          <a:xfrm>
            <a:off x="5479257" y="1408113"/>
            <a:ext cx="1206500" cy="1206500"/>
          </a:xfrm>
          <a:prstGeom prst="ellipse">
            <a:avLst/>
          </a:prstGeom>
          <a:solidFill>
            <a:srgbClr val="59F8E0"/>
          </a:solidFill>
          <a:ln>
            <a:noFill/>
          </a:ln>
        </p:spPr>
        <p:txBody>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endParaRPr lang="es-MX" altLang="es-MX" sz="1800"/>
          </a:p>
        </p:txBody>
      </p:sp>
      <p:sp>
        <p:nvSpPr>
          <p:cNvPr id="19" name="Oval 18"/>
          <p:cNvSpPr/>
          <p:nvPr/>
        </p:nvSpPr>
        <p:spPr>
          <a:xfrm>
            <a:off x="5892007" y="3431382"/>
            <a:ext cx="381000" cy="381000"/>
          </a:xfrm>
          <a:prstGeom prst="ellipse">
            <a:avLst/>
          </a:prstGeom>
          <a:noFill/>
          <a:ln w="38100">
            <a:solidFill>
              <a:srgbClr val="B2B2B2">
                <a:alpha val="50000"/>
              </a:srgbClr>
            </a:solidFill>
          </a:ln>
          <a:effectLst/>
        </p:spPr>
        <p:style>
          <a:lnRef idx="1">
            <a:schemeClr val="accent1"/>
          </a:lnRef>
          <a:fillRef idx="3">
            <a:schemeClr val="accent1"/>
          </a:fillRef>
          <a:effectRef idx="2">
            <a:schemeClr val="accent1"/>
          </a:effectRef>
          <a:fontRef idx="minor">
            <a:schemeClr val="lt1"/>
          </a:fontRef>
        </p:style>
        <p:txBody>
          <a:bodyPr lIns="91422" tIns="45711" rIns="91422" bIns="45711" anchor="ctr"/>
          <a:lstStyle/>
          <a:p>
            <a:pPr algn="ctr" defTabSz="914217">
              <a:defRPr/>
            </a:pPr>
            <a:endParaRPr lang="en-US" sz="900"/>
          </a:p>
        </p:txBody>
      </p:sp>
      <p:cxnSp>
        <p:nvCxnSpPr>
          <p:cNvPr id="21" name="Straight Connector 20"/>
          <p:cNvCxnSpPr>
            <a:stCxn id="19" idx="6"/>
            <a:endCxn id="5" idx="2"/>
          </p:cNvCxnSpPr>
          <p:nvPr/>
        </p:nvCxnSpPr>
        <p:spPr>
          <a:xfrm>
            <a:off x="6273007" y="3621882"/>
            <a:ext cx="812006" cy="0"/>
          </a:xfrm>
          <a:prstGeom prst="line">
            <a:avLst/>
          </a:prstGeom>
          <a:ln w="3175">
            <a:solidFill>
              <a:srgbClr val="B2B2B2">
                <a:alpha val="50000"/>
              </a:srgbClr>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stCxn id="19" idx="4"/>
            <a:endCxn id="3" idx="1"/>
          </p:cNvCxnSpPr>
          <p:nvPr/>
        </p:nvCxnSpPr>
        <p:spPr>
          <a:xfrm>
            <a:off x="6082507" y="3812382"/>
            <a:ext cx="0" cy="830263"/>
          </a:xfrm>
          <a:prstGeom prst="line">
            <a:avLst/>
          </a:prstGeom>
          <a:ln w="3175">
            <a:solidFill>
              <a:srgbClr val="B2B2B2">
                <a:alpha val="50000"/>
              </a:srgbClr>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a:stCxn id="19" idx="2"/>
            <a:endCxn id="7" idx="6"/>
          </p:cNvCxnSpPr>
          <p:nvPr/>
        </p:nvCxnSpPr>
        <p:spPr>
          <a:xfrm flipH="1">
            <a:off x="5080000" y="3621882"/>
            <a:ext cx="812007" cy="0"/>
          </a:xfrm>
          <a:prstGeom prst="line">
            <a:avLst/>
          </a:prstGeom>
          <a:ln w="3175">
            <a:solidFill>
              <a:srgbClr val="B2B2B2">
                <a:alpha val="50000"/>
              </a:srgb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a:stCxn id="19" idx="0"/>
            <a:endCxn id="33798" idx="4"/>
          </p:cNvCxnSpPr>
          <p:nvPr/>
        </p:nvCxnSpPr>
        <p:spPr>
          <a:xfrm flipH="1" flipV="1">
            <a:off x="6082507" y="2614613"/>
            <a:ext cx="0" cy="816769"/>
          </a:xfrm>
          <a:prstGeom prst="line">
            <a:avLst/>
          </a:prstGeom>
          <a:ln w="3175">
            <a:solidFill>
              <a:srgbClr val="B2B2B2">
                <a:alpha val="50000"/>
              </a:srgbClr>
            </a:solidFill>
          </a:ln>
        </p:spPr>
        <p:style>
          <a:lnRef idx="1">
            <a:schemeClr val="accent1"/>
          </a:lnRef>
          <a:fillRef idx="0">
            <a:schemeClr val="accent1"/>
          </a:fillRef>
          <a:effectRef idx="0">
            <a:schemeClr val="accent1"/>
          </a:effectRef>
          <a:fontRef idx="minor">
            <a:schemeClr val="tx1"/>
          </a:fontRef>
        </p:style>
      </p:cxnSp>
      <p:sp>
        <p:nvSpPr>
          <p:cNvPr id="33804" name="Freeform 161"/>
          <p:cNvSpPr>
            <a:spLocks noEditPoints="1"/>
          </p:cNvSpPr>
          <p:nvPr/>
        </p:nvSpPr>
        <p:spPr bwMode="auto">
          <a:xfrm>
            <a:off x="5866607" y="1808163"/>
            <a:ext cx="432594" cy="375444"/>
          </a:xfrm>
          <a:custGeom>
            <a:avLst/>
            <a:gdLst>
              <a:gd name="T0" fmla="*/ 2147483647 w 73"/>
              <a:gd name="T1" fmla="*/ 2147483647 h 63"/>
              <a:gd name="T2" fmla="*/ 2147483647 w 73"/>
              <a:gd name="T3" fmla="*/ 2147483647 h 63"/>
              <a:gd name="T4" fmla="*/ 2147483647 w 73"/>
              <a:gd name="T5" fmla="*/ 2147483647 h 63"/>
              <a:gd name="T6" fmla="*/ 2147483647 w 73"/>
              <a:gd name="T7" fmla="*/ 2147483647 h 63"/>
              <a:gd name="T8" fmla="*/ 0 w 73"/>
              <a:gd name="T9" fmla="*/ 2147483647 h 63"/>
              <a:gd name="T10" fmla="*/ 0 w 73"/>
              <a:gd name="T11" fmla="*/ 2147483647 h 63"/>
              <a:gd name="T12" fmla="*/ 2147483647 w 73"/>
              <a:gd name="T13" fmla="*/ 2147483647 h 63"/>
              <a:gd name="T14" fmla="*/ 2147483647 w 73"/>
              <a:gd name="T15" fmla="*/ 2147483647 h 63"/>
              <a:gd name="T16" fmla="*/ 2147483647 w 73"/>
              <a:gd name="T17" fmla="*/ 2147483647 h 63"/>
              <a:gd name="T18" fmla="*/ 2147483647 w 73"/>
              <a:gd name="T19" fmla="*/ 0 h 63"/>
              <a:gd name="T20" fmla="*/ 2147483647 w 73"/>
              <a:gd name="T21" fmla="*/ 0 h 63"/>
              <a:gd name="T22" fmla="*/ 2147483647 w 73"/>
              <a:gd name="T23" fmla="*/ 2147483647 h 63"/>
              <a:gd name="T24" fmla="*/ 2147483647 w 73"/>
              <a:gd name="T25" fmla="*/ 2147483647 h 63"/>
              <a:gd name="T26" fmla="*/ 2147483647 w 73"/>
              <a:gd name="T27" fmla="*/ 2147483647 h 63"/>
              <a:gd name="T28" fmla="*/ 2147483647 w 73"/>
              <a:gd name="T29" fmla="*/ 2147483647 h 63"/>
              <a:gd name="T30" fmla="*/ 2147483647 w 73"/>
              <a:gd name="T31" fmla="*/ 2147483647 h 63"/>
              <a:gd name="T32" fmla="*/ 2147483647 w 73"/>
              <a:gd name="T33" fmla="*/ 2147483647 h 63"/>
              <a:gd name="T34" fmla="*/ 2147483647 w 73"/>
              <a:gd name="T35" fmla="*/ 2147483647 h 63"/>
              <a:gd name="T36" fmla="*/ 2147483647 w 73"/>
              <a:gd name="T37" fmla="*/ 2147483647 h 63"/>
              <a:gd name="T38" fmla="*/ 2147483647 w 73"/>
              <a:gd name="T39" fmla="*/ 2147483647 h 63"/>
              <a:gd name="T40" fmla="*/ 2147483647 w 73"/>
              <a:gd name="T41" fmla="*/ 2147483647 h 63"/>
              <a:gd name="T42" fmla="*/ 2147483647 w 73"/>
              <a:gd name="T43" fmla="*/ 2147483647 h 63"/>
              <a:gd name="T44" fmla="*/ 2147483647 w 73"/>
              <a:gd name="T45" fmla="*/ 2147483647 h 63"/>
              <a:gd name="T46" fmla="*/ 2147483647 w 73"/>
              <a:gd name="T47" fmla="*/ 2147483647 h 63"/>
              <a:gd name="T48" fmla="*/ 2147483647 w 73"/>
              <a:gd name="T49" fmla="*/ 2147483647 h 63"/>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73" h="63">
                <a:moveTo>
                  <a:pt x="73" y="19"/>
                </a:moveTo>
                <a:cubicBezTo>
                  <a:pt x="73" y="53"/>
                  <a:pt x="73" y="53"/>
                  <a:pt x="73" y="53"/>
                </a:cubicBezTo>
                <a:cubicBezTo>
                  <a:pt x="73" y="58"/>
                  <a:pt x="69" y="63"/>
                  <a:pt x="64" y="63"/>
                </a:cubicBezTo>
                <a:cubicBezTo>
                  <a:pt x="10" y="63"/>
                  <a:pt x="10" y="63"/>
                  <a:pt x="10" y="63"/>
                </a:cubicBezTo>
                <a:cubicBezTo>
                  <a:pt x="5" y="63"/>
                  <a:pt x="0" y="58"/>
                  <a:pt x="0" y="53"/>
                </a:cubicBezTo>
                <a:cubicBezTo>
                  <a:pt x="0" y="19"/>
                  <a:pt x="0" y="19"/>
                  <a:pt x="0" y="19"/>
                </a:cubicBezTo>
                <a:cubicBezTo>
                  <a:pt x="0" y="14"/>
                  <a:pt x="5" y="9"/>
                  <a:pt x="10" y="9"/>
                </a:cubicBezTo>
                <a:cubicBezTo>
                  <a:pt x="19" y="9"/>
                  <a:pt x="19" y="9"/>
                  <a:pt x="19" y="9"/>
                </a:cubicBezTo>
                <a:cubicBezTo>
                  <a:pt x="21" y="4"/>
                  <a:pt x="21" y="4"/>
                  <a:pt x="21" y="4"/>
                </a:cubicBezTo>
                <a:cubicBezTo>
                  <a:pt x="22" y="2"/>
                  <a:pt x="25" y="0"/>
                  <a:pt x="27" y="0"/>
                </a:cubicBezTo>
                <a:cubicBezTo>
                  <a:pt x="47" y="0"/>
                  <a:pt x="47" y="0"/>
                  <a:pt x="47" y="0"/>
                </a:cubicBezTo>
                <a:cubicBezTo>
                  <a:pt x="49" y="0"/>
                  <a:pt x="52" y="2"/>
                  <a:pt x="53" y="4"/>
                </a:cubicBezTo>
                <a:cubicBezTo>
                  <a:pt x="55" y="9"/>
                  <a:pt x="55" y="9"/>
                  <a:pt x="55" y="9"/>
                </a:cubicBezTo>
                <a:cubicBezTo>
                  <a:pt x="64" y="9"/>
                  <a:pt x="64" y="9"/>
                  <a:pt x="64" y="9"/>
                </a:cubicBezTo>
                <a:cubicBezTo>
                  <a:pt x="69" y="9"/>
                  <a:pt x="73" y="14"/>
                  <a:pt x="73" y="19"/>
                </a:cubicBezTo>
                <a:close/>
                <a:moveTo>
                  <a:pt x="54" y="36"/>
                </a:moveTo>
                <a:cubicBezTo>
                  <a:pt x="54" y="27"/>
                  <a:pt x="46" y="19"/>
                  <a:pt x="37" y="19"/>
                </a:cubicBezTo>
                <a:cubicBezTo>
                  <a:pt x="28" y="19"/>
                  <a:pt x="20" y="27"/>
                  <a:pt x="20" y="36"/>
                </a:cubicBezTo>
                <a:cubicBezTo>
                  <a:pt x="20" y="46"/>
                  <a:pt x="28" y="53"/>
                  <a:pt x="37" y="53"/>
                </a:cubicBezTo>
                <a:cubicBezTo>
                  <a:pt x="46" y="53"/>
                  <a:pt x="54" y="46"/>
                  <a:pt x="54" y="36"/>
                </a:cubicBezTo>
                <a:close/>
                <a:moveTo>
                  <a:pt x="48" y="36"/>
                </a:moveTo>
                <a:cubicBezTo>
                  <a:pt x="48" y="42"/>
                  <a:pt x="43" y="47"/>
                  <a:pt x="37" y="47"/>
                </a:cubicBezTo>
                <a:cubicBezTo>
                  <a:pt x="31" y="47"/>
                  <a:pt x="26" y="42"/>
                  <a:pt x="26" y="36"/>
                </a:cubicBezTo>
                <a:cubicBezTo>
                  <a:pt x="26" y="30"/>
                  <a:pt x="31" y="25"/>
                  <a:pt x="37" y="25"/>
                </a:cubicBezTo>
                <a:cubicBezTo>
                  <a:pt x="43" y="25"/>
                  <a:pt x="48" y="30"/>
                  <a:pt x="48" y="36"/>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33805" name="Freeform 51"/>
          <p:cNvSpPr>
            <a:spLocks noEditPoints="1"/>
          </p:cNvSpPr>
          <p:nvPr/>
        </p:nvSpPr>
        <p:spPr bwMode="auto">
          <a:xfrm>
            <a:off x="4312444" y="3411538"/>
            <a:ext cx="328613" cy="388144"/>
          </a:xfrm>
          <a:custGeom>
            <a:avLst/>
            <a:gdLst>
              <a:gd name="T0" fmla="*/ 2147483647 w 61"/>
              <a:gd name="T1" fmla="*/ 2147483647 h 72"/>
              <a:gd name="T2" fmla="*/ 2147483647 w 61"/>
              <a:gd name="T3" fmla="*/ 2147483647 h 72"/>
              <a:gd name="T4" fmla="*/ 2147483647 w 61"/>
              <a:gd name="T5" fmla="*/ 2147483647 h 72"/>
              <a:gd name="T6" fmla="*/ 2147483647 w 61"/>
              <a:gd name="T7" fmla="*/ 2147483647 h 72"/>
              <a:gd name="T8" fmla="*/ 2147483647 w 61"/>
              <a:gd name="T9" fmla="*/ 2147483647 h 72"/>
              <a:gd name="T10" fmla="*/ 2147483647 w 61"/>
              <a:gd name="T11" fmla="*/ 2147483647 h 72"/>
              <a:gd name="T12" fmla="*/ 2147483647 w 61"/>
              <a:gd name="T13" fmla="*/ 2147483647 h 72"/>
              <a:gd name="T14" fmla="*/ 2147483647 w 61"/>
              <a:gd name="T15" fmla="*/ 2147483647 h 72"/>
              <a:gd name="T16" fmla="*/ 2147483647 w 61"/>
              <a:gd name="T17" fmla="*/ 2147483647 h 72"/>
              <a:gd name="T18" fmla="*/ 2147483647 w 61"/>
              <a:gd name="T19" fmla="*/ 2147483647 h 72"/>
              <a:gd name="T20" fmla="*/ 2147483647 w 61"/>
              <a:gd name="T21" fmla="*/ 2147483647 h 72"/>
              <a:gd name="T22" fmla="*/ 0 w 61"/>
              <a:gd name="T23" fmla="*/ 2147483647 h 72"/>
              <a:gd name="T24" fmla="*/ 0 w 61"/>
              <a:gd name="T25" fmla="*/ 2147483647 h 72"/>
              <a:gd name="T26" fmla="*/ 2147483647 w 61"/>
              <a:gd name="T27" fmla="*/ 2147483647 h 72"/>
              <a:gd name="T28" fmla="*/ 2147483647 w 61"/>
              <a:gd name="T29" fmla="*/ 2147483647 h 72"/>
              <a:gd name="T30" fmla="*/ 2147483647 w 61"/>
              <a:gd name="T31" fmla="*/ 0 h 72"/>
              <a:gd name="T32" fmla="*/ 2147483647 w 61"/>
              <a:gd name="T33" fmla="*/ 2147483647 h 72"/>
              <a:gd name="T34" fmla="*/ 2147483647 w 61"/>
              <a:gd name="T35" fmla="*/ 2147483647 h 72"/>
              <a:gd name="T36" fmla="*/ 2147483647 w 61"/>
              <a:gd name="T37" fmla="*/ 2147483647 h 72"/>
              <a:gd name="T38" fmla="*/ 2147483647 w 61"/>
              <a:gd name="T39" fmla="*/ 2147483647 h 72"/>
              <a:gd name="T40" fmla="*/ 2147483647 w 61"/>
              <a:gd name="T41" fmla="*/ 2147483647 h 72"/>
              <a:gd name="T42" fmla="*/ 2147483647 w 61"/>
              <a:gd name="T43" fmla="*/ 2147483647 h 72"/>
              <a:gd name="T44" fmla="*/ 2147483647 w 61"/>
              <a:gd name="T45" fmla="*/ 2147483647 h 72"/>
              <a:gd name="T46" fmla="*/ 2147483647 w 61"/>
              <a:gd name="T47" fmla="*/ 2147483647 h 72"/>
              <a:gd name="T48" fmla="*/ 2147483647 w 61"/>
              <a:gd name="T49" fmla="*/ 2147483647 h 72"/>
              <a:gd name="T50" fmla="*/ 2147483647 w 61"/>
              <a:gd name="T51" fmla="*/ 2147483647 h 72"/>
              <a:gd name="T52" fmla="*/ 2147483647 w 61"/>
              <a:gd name="T53" fmla="*/ 2147483647 h 72"/>
              <a:gd name="T54" fmla="*/ 2147483647 w 61"/>
              <a:gd name="T55" fmla="*/ 2147483647 h 72"/>
              <a:gd name="T56" fmla="*/ 2147483647 w 61"/>
              <a:gd name="T57" fmla="*/ 2147483647 h 72"/>
              <a:gd name="T58" fmla="*/ 2147483647 w 61"/>
              <a:gd name="T59" fmla="*/ 2147483647 h 72"/>
              <a:gd name="T60" fmla="*/ 2147483647 w 61"/>
              <a:gd name="T61" fmla="*/ 2147483647 h 72"/>
              <a:gd name="T62" fmla="*/ 2147483647 w 61"/>
              <a:gd name="T63" fmla="*/ 2147483647 h 72"/>
              <a:gd name="T64" fmla="*/ 2147483647 w 61"/>
              <a:gd name="T65" fmla="*/ 2147483647 h 72"/>
              <a:gd name="T66" fmla="*/ 2147483647 w 61"/>
              <a:gd name="T67" fmla="*/ 2147483647 h 72"/>
              <a:gd name="T68" fmla="*/ 2147483647 w 61"/>
              <a:gd name="T69" fmla="*/ 2147483647 h 72"/>
              <a:gd name="T70" fmla="*/ 2147483647 w 61"/>
              <a:gd name="T71" fmla="*/ 2147483647 h 72"/>
              <a:gd name="T72" fmla="*/ 2147483647 w 61"/>
              <a:gd name="T73" fmla="*/ 2147483647 h 72"/>
              <a:gd name="T74" fmla="*/ 2147483647 w 61"/>
              <a:gd name="T75" fmla="*/ 2147483647 h 72"/>
              <a:gd name="T76" fmla="*/ 2147483647 w 61"/>
              <a:gd name="T77" fmla="*/ 2147483647 h 72"/>
              <a:gd name="T78" fmla="*/ 2147483647 w 61"/>
              <a:gd name="T79" fmla="*/ 2147483647 h 72"/>
              <a:gd name="T80" fmla="*/ 2147483647 w 61"/>
              <a:gd name="T81" fmla="*/ 2147483647 h 72"/>
              <a:gd name="T82" fmla="*/ 2147483647 w 61"/>
              <a:gd name="T83" fmla="*/ 2147483647 h 72"/>
              <a:gd name="T84" fmla="*/ 2147483647 w 61"/>
              <a:gd name="T85" fmla="*/ 2147483647 h 72"/>
              <a:gd name="T86" fmla="*/ 2147483647 w 61"/>
              <a:gd name="T87" fmla="*/ 2147483647 h 72"/>
              <a:gd name="T88" fmla="*/ 2147483647 w 61"/>
              <a:gd name="T89" fmla="*/ 2147483647 h 72"/>
              <a:gd name="T90" fmla="*/ 2147483647 w 61"/>
              <a:gd name="T91" fmla="*/ 2147483647 h 72"/>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Lst>
            <a:ahLst/>
            <a:cxnLst>
              <a:cxn ang="T92">
                <a:pos x="T0" y="T1"/>
              </a:cxn>
              <a:cxn ang="T93">
                <a:pos x="T2" y="T3"/>
              </a:cxn>
              <a:cxn ang="T94">
                <a:pos x="T4" y="T5"/>
              </a:cxn>
              <a:cxn ang="T95">
                <a:pos x="T6" y="T7"/>
              </a:cxn>
              <a:cxn ang="T96">
                <a:pos x="T8" y="T9"/>
              </a:cxn>
              <a:cxn ang="T97">
                <a:pos x="T10" y="T11"/>
              </a:cxn>
              <a:cxn ang="T98">
                <a:pos x="T12" y="T13"/>
              </a:cxn>
              <a:cxn ang="T99">
                <a:pos x="T14" y="T15"/>
              </a:cxn>
              <a:cxn ang="T100">
                <a:pos x="T16" y="T17"/>
              </a:cxn>
              <a:cxn ang="T101">
                <a:pos x="T18" y="T19"/>
              </a:cxn>
              <a:cxn ang="T102">
                <a:pos x="T20" y="T21"/>
              </a:cxn>
              <a:cxn ang="T103">
                <a:pos x="T22" y="T23"/>
              </a:cxn>
              <a:cxn ang="T104">
                <a:pos x="T24" y="T25"/>
              </a:cxn>
              <a:cxn ang="T105">
                <a:pos x="T26" y="T27"/>
              </a:cxn>
              <a:cxn ang="T106">
                <a:pos x="T28" y="T29"/>
              </a:cxn>
              <a:cxn ang="T107">
                <a:pos x="T30" y="T31"/>
              </a:cxn>
              <a:cxn ang="T108">
                <a:pos x="T32" y="T33"/>
              </a:cxn>
              <a:cxn ang="T109">
                <a:pos x="T34" y="T35"/>
              </a:cxn>
              <a:cxn ang="T110">
                <a:pos x="T36" y="T37"/>
              </a:cxn>
              <a:cxn ang="T111">
                <a:pos x="T38" y="T39"/>
              </a:cxn>
              <a:cxn ang="T112">
                <a:pos x="T40" y="T41"/>
              </a:cxn>
              <a:cxn ang="T113">
                <a:pos x="T42" y="T43"/>
              </a:cxn>
              <a:cxn ang="T114">
                <a:pos x="T44" y="T45"/>
              </a:cxn>
              <a:cxn ang="T115">
                <a:pos x="T46" y="T47"/>
              </a:cxn>
              <a:cxn ang="T116">
                <a:pos x="T48" y="T49"/>
              </a:cxn>
              <a:cxn ang="T117">
                <a:pos x="T50" y="T51"/>
              </a:cxn>
              <a:cxn ang="T118">
                <a:pos x="T52" y="T53"/>
              </a:cxn>
              <a:cxn ang="T119">
                <a:pos x="T54" y="T55"/>
              </a:cxn>
              <a:cxn ang="T120">
                <a:pos x="T56" y="T57"/>
              </a:cxn>
              <a:cxn ang="T121">
                <a:pos x="T58" y="T59"/>
              </a:cxn>
              <a:cxn ang="T122">
                <a:pos x="T60" y="T61"/>
              </a:cxn>
              <a:cxn ang="T123">
                <a:pos x="T62" y="T63"/>
              </a:cxn>
              <a:cxn ang="T124">
                <a:pos x="T64" y="T65"/>
              </a:cxn>
              <a:cxn ang="T125">
                <a:pos x="T66" y="T67"/>
              </a:cxn>
              <a:cxn ang="T126">
                <a:pos x="T68" y="T69"/>
              </a:cxn>
              <a:cxn ang="T127">
                <a:pos x="T70" y="T71"/>
              </a:cxn>
              <a:cxn ang="T128">
                <a:pos x="T72" y="T73"/>
              </a:cxn>
              <a:cxn ang="T129">
                <a:pos x="T74" y="T75"/>
              </a:cxn>
              <a:cxn ang="T130">
                <a:pos x="T76" y="T77"/>
              </a:cxn>
              <a:cxn ang="T131">
                <a:pos x="T78" y="T79"/>
              </a:cxn>
              <a:cxn ang="T132">
                <a:pos x="T80" y="T81"/>
              </a:cxn>
              <a:cxn ang="T133">
                <a:pos x="T82" y="T83"/>
              </a:cxn>
              <a:cxn ang="T134">
                <a:pos x="T84" y="T85"/>
              </a:cxn>
              <a:cxn ang="T135">
                <a:pos x="T86" y="T87"/>
              </a:cxn>
              <a:cxn ang="T136">
                <a:pos x="T88" y="T89"/>
              </a:cxn>
              <a:cxn ang="T137">
                <a:pos x="T90" y="T91"/>
              </a:cxn>
            </a:cxnLst>
            <a:rect l="0" t="0" r="r" b="b"/>
            <a:pathLst>
              <a:path w="61" h="72">
                <a:moveTo>
                  <a:pt x="61" y="62"/>
                </a:moveTo>
                <a:cubicBezTo>
                  <a:pt x="56" y="62"/>
                  <a:pt x="56" y="62"/>
                  <a:pt x="56" y="62"/>
                </a:cubicBezTo>
                <a:cubicBezTo>
                  <a:pt x="56" y="67"/>
                  <a:pt x="56" y="67"/>
                  <a:pt x="56" y="67"/>
                </a:cubicBezTo>
                <a:cubicBezTo>
                  <a:pt x="56" y="70"/>
                  <a:pt x="54" y="72"/>
                  <a:pt x="51" y="72"/>
                </a:cubicBezTo>
                <a:cubicBezTo>
                  <a:pt x="48" y="72"/>
                  <a:pt x="46" y="70"/>
                  <a:pt x="46" y="67"/>
                </a:cubicBezTo>
                <a:cubicBezTo>
                  <a:pt x="46" y="62"/>
                  <a:pt x="46" y="62"/>
                  <a:pt x="46" y="62"/>
                </a:cubicBezTo>
                <a:cubicBezTo>
                  <a:pt x="15" y="62"/>
                  <a:pt x="15" y="62"/>
                  <a:pt x="15" y="62"/>
                </a:cubicBezTo>
                <a:cubicBezTo>
                  <a:pt x="15" y="67"/>
                  <a:pt x="15" y="67"/>
                  <a:pt x="15" y="67"/>
                </a:cubicBezTo>
                <a:cubicBezTo>
                  <a:pt x="15" y="70"/>
                  <a:pt x="13" y="72"/>
                  <a:pt x="10" y="72"/>
                </a:cubicBezTo>
                <a:cubicBezTo>
                  <a:pt x="7" y="72"/>
                  <a:pt x="5" y="70"/>
                  <a:pt x="5" y="67"/>
                </a:cubicBezTo>
                <a:cubicBezTo>
                  <a:pt x="5" y="62"/>
                  <a:pt x="5" y="62"/>
                  <a:pt x="5" y="62"/>
                </a:cubicBezTo>
                <a:cubicBezTo>
                  <a:pt x="0" y="62"/>
                  <a:pt x="0" y="62"/>
                  <a:pt x="0" y="62"/>
                </a:cubicBezTo>
                <a:cubicBezTo>
                  <a:pt x="0" y="38"/>
                  <a:pt x="0" y="38"/>
                  <a:pt x="0" y="38"/>
                </a:cubicBezTo>
                <a:cubicBezTo>
                  <a:pt x="0" y="34"/>
                  <a:pt x="0" y="32"/>
                  <a:pt x="1" y="29"/>
                </a:cubicBezTo>
                <a:cubicBezTo>
                  <a:pt x="5" y="11"/>
                  <a:pt x="5" y="11"/>
                  <a:pt x="5" y="11"/>
                </a:cubicBezTo>
                <a:cubicBezTo>
                  <a:pt x="6" y="4"/>
                  <a:pt x="17" y="0"/>
                  <a:pt x="31" y="0"/>
                </a:cubicBezTo>
                <a:cubicBezTo>
                  <a:pt x="44" y="0"/>
                  <a:pt x="56" y="4"/>
                  <a:pt x="56" y="11"/>
                </a:cubicBezTo>
                <a:cubicBezTo>
                  <a:pt x="61" y="29"/>
                  <a:pt x="61" y="29"/>
                  <a:pt x="61" y="29"/>
                </a:cubicBezTo>
                <a:cubicBezTo>
                  <a:pt x="61" y="32"/>
                  <a:pt x="61" y="34"/>
                  <a:pt x="61" y="38"/>
                </a:cubicBezTo>
                <a:lnTo>
                  <a:pt x="61" y="62"/>
                </a:lnTo>
                <a:close/>
                <a:moveTo>
                  <a:pt x="10" y="44"/>
                </a:moveTo>
                <a:cubicBezTo>
                  <a:pt x="7" y="44"/>
                  <a:pt x="5" y="46"/>
                  <a:pt x="5" y="49"/>
                </a:cubicBezTo>
                <a:cubicBezTo>
                  <a:pt x="5" y="52"/>
                  <a:pt x="7" y="54"/>
                  <a:pt x="10" y="54"/>
                </a:cubicBezTo>
                <a:cubicBezTo>
                  <a:pt x="13" y="54"/>
                  <a:pt x="15" y="52"/>
                  <a:pt x="15" y="49"/>
                </a:cubicBezTo>
                <a:cubicBezTo>
                  <a:pt x="15" y="46"/>
                  <a:pt x="13" y="44"/>
                  <a:pt x="10" y="44"/>
                </a:cubicBezTo>
                <a:close/>
                <a:moveTo>
                  <a:pt x="52" y="18"/>
                </a:moveTo>
                <a:cubicBezTo>
                  <a:pt x="51" y="17"/>
                  <a:pt x="50" y="16"/>
                  <a:pt x="49" y="16"/>
                </a:cubicBezTo>
                <a:cubicBezTo>
                  <a:pt x="12" y="16"/>
                  <a:pt x="12" y="16"/>
                  <a:pt x="12" y="16"/>
                </a:cubicBezTo>
                <a:cubicBezTo>
                  <a:pt x="11" y="16"/>
                  <a:pt x="10" y="17"/>
                  <a:pt x="10" y="18"/>
                </a:cubicBezTo>
                <a:cubicBezTo>
                  <a:pt x="7" y="33"/>
                  <a:pt x="7" y="33"/>
                  <a:pt x="7" y="33"/>
                </a:cubicBezTo>
                <a:cubicBezTo>
                  <a:pt x="6" y="35"/>
                  <a:pt x="8" y="36"/>
                  <a:pt x="9" y="36"/>
                </a:cubicBezTo>
                <a:cubicBezTo>
                  <a:pt x="52" y="36"/>
                  <a:pt x="52" y="36"/>
                  <a:pt x="52" y="36"/>
                </a:cubicBezTo>
                <a:cubicBezTo>
                  <a:pt x="54" y="36"/>
                  <a:pt x="55" y="35"/>
                  <a:pt x="54" y="33"/>
                </a:cubicBezTo>
                <a:lnTo>
                  <a:pt x="52" y="18"/>
                </a:lnTo>
                <a:close/>
                <a:moveTo>
                  <a:pt x="43" y="7"/>
                </a:moveTo>
                <a:cubicBezTo>
                  <a:pt x="18" y="7"/>
                  <a:pt x="18" y="7"/>
                  <a:pt x="18" y="7"/>
                </a:cubicBezTo>
                <a:cubicBezTo>
                  <a:pt x="17" y="7"/>
                  <a:pt x="16" y="8"/>
                  <a:pt x="16" y="9"/>
                </a:cubicBezTo>
                <a:cubicBezTo>
                  <a:pt x="16" y="10"/>
                  <a:pt x="17" y="11"/>
                  <a:pt x="18" y="11"/>
                </a:cubicBezTo>
                <a:cubicBezTo>
                  <a:pt x="43" y="11"/>
                  <a:pt x="43" y="11"/>
                  <a:pt x="43" y="11"/>
                </a:cubicBezTo>
                <a:cubicBezTo>
                  <a:pt x="45" y="11"/>
                  <a:pt x="45" y="10"/>
                  <a:pt x="45" y="9"/>
                </a:cubicBezTo>
                <a:cubicBezTo>
                  <a:pt x="45" y="8"/>
                  <a:pt x="45" y="7"/>
                  <a:pt x="43" y="7"/>
                </a:cubicBezTo>
                <a:close/>
                <a:moveTo>
                  <a:pt x="51" y="44"/>
                </a:moveTo>
                <a:cubicBezTo>
                  <a:pt x="48" y="44"/>
                  <a:pt x="46" y="46"/>
                  <a:pt x="46" y="49"/>
                </a:cubicBezTo>
                <a:cubicBezTo>
                  <a:pt x="46" y="52"/>
                  <a:pt x="48" y="54"/>
                  <a:pt x="51" y="54"/>
                </a:cubicBezTo>
                <a:cubicBezTo>
                  <a:pt x="54" y="54"/>
                  <a:pt x="56" y="52"/>
                  <a:pt x="56" y="49"/>
                </a:cubicBezTo>
                <a:cubicBezTo>
                  <a:pt x="56" y="46"/>
                  <a:pt x="54" y="44"/>
                  <a:pt x="51" y="44"/>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33806" name="Freeform 12"/>
          <p:cNvSpPr>
            <a:spLocks noEditPoints="1"/>
          </p:cNvSpPr>
          <p:nvPr/>
        </p:nvSpPr>
        <p:spPr bwMode="auto">
          <a:xfrm>
            <a:off x="7450138" y="3356769"/>
            <a:ext cx="517525" cy="516731"/>
          </a:xfrm>
          <a:custGeom>
            <a:avLst/>
            <a:gdLst>
              <a:gd name="T0" fmla="*/ 2147483647 w 72"/>
              <a:gd name="T1" fmla="*/ 2147483647 h 72"/>
              <a:gd name="T2" fmla="*/ 2147483647 w 72"/>
              <a:gd name="T3" fmla="*/ 2147483647 h 72"/>
              <a:gd name="T4" fmla="*/ 0 w 72"/>
              <a:gd name="T5" fmla="*/ 2147483647 h 72"/>
              <a:gd name="T6" fmla="*/ 2147483647 w 72"/>
              <a:gd name="T7" fmla="*/ 0 h 72"/>
              <a:gd name="T8" fmla="*/ 2147483647 w 72"/>
              <a:gd name="T9" fmla="*/ 2147483647 h 72"/>
              <a:gd name="T10" fmla="*/ 2147483647 w 72"/>
              <a:gd name="T11" fmla="*/ 2147483647 h 72"/>
              <a:gd name="T12" fmla="*/ 2147483647 w 72"/>
              <a:gd name="T13" fmla="*/ 2147483647 h 72"/>
              <a:gd name="T14" fmla="*/ 2147483647 w 72"/>
              <a:gd name="T15" fmla="*/ 2147483647 h 72"/>
              <a:gd name="T16" fmla="*/ 2147483647 w 72"/>
              <a:gd name="T17" fmla="*/ 2147483647 h 72"/>
              <a:gd name="T18" fmla="*/ 2147483647 w 72"/>
              <a:gd name="T19" fmla="*/ 2147483647 h 72"/>
              <a:gd name="T20" fmla="*/ 2147483647 w 72"/>
              <a:gd name="T21" fmla="*/ 2147483647 h 72"/>
              <a:gd name="T22" fmla="*/ 2147483647 w 72"/>
              <a:gd name="T23" fmla="*/ 2147483647 h 72"/>
              <a:gd name="T24" fmla="*/ 2147483647 w 72"/>
              <a:gd name="T25" fmla="*/ 2147483647 h 72"/>
              <a:gd name="T26" fmla="*/ 2147483647 w 72"/>
              <a:gd name="T27" fmla="*/ 2147483647 h 72"/>
              <a:gd name="T28" fmla="*/ 2147483647 w 72"/>
              <a:gd name="T29" fmla="*/ 2147483647 h 72"/>
              <a:gd name="T30" fmla="*/ 2147483647 w 72"/>
              <a:gd name="T31" fmla="*/ 2147483647 h 72"/>
              <a:gd name="T32" fmla="*/ 2147483647 w 72"/>
              <a:gd name="T33" fmla="*/ 2147483647 h 72"/>
              <a:gd name="T34" fmla="*/ 2147483647 w 72"/>
              <a:gd name="T35" fmla="*/ 2147483647 h 72"/>
              <a:gd name="T36" fmla="*/ 2147483647 w 72"/>
              <a:gd name="T37" fmla="*/ 2147483647 h 72"/>
              <a:gd name="T38" fmla="*/ 2147483647 w 72"/>
              <a:gd name="T39" fmla="*/ 2147483647 h 72"/>
              <a:gd name="T40" fmla="*/ 2147483647 w 72"/>
              <a:gd name="T41" fmla="*/ 2147483647 h 72"/>
              <a:gd name="T42" fmla="*/ 2147483647 w 72"/>
              <a:gd name="T43" fmla="*/ 2147483647 h 72"/>
              <a:gd name="T44" fmla="*/ 2147483647 w 72"/>
              <a:gd name="T45" fmla="*/ 2147483647 h 72"/>
              <a:gd name="T46" fmla="*/ 2147483647 w 72"/>
              <a:gd name="T47" fmla="*/ 2147483647 h 72"/>
              <a:gd name="T48" fmla="*/ 2147483647 w 72"/>
              <a:gd name="T49" fmla="*/ 2147483647 h 72"/>
              <a:gd name="T50" fmla="*/ 2147483647 w 72"/>
              <a:gd name="T51" fmla="*/ 2147483647 h 72"/>
              <a:gd name="T52" fmla="*/ 2147483647 w 72"/>
              <a:gd name="T53" fmla="*/ 2147483647 h 72"/>
              <a:gd name="T54" fmla="*/ 2147483647 w 72"/>
              <a:gd name="T55" fmla="*/ 2147483647 h 72"/>
              <a:gd name="T56" fmla="*/ 2147483647 w 72"/>
              <a:gd name="T57" fmla="*/ 2147483647 h 72"/>
              <a:gd name="T58" fmla="*/ 2147483647 w 72"/>
              <a:gd name="T59" fmla="*/ 2147483647 h 72"/>
              <a:gd name="T60" fmla="*/ 2147483647 w 72"/>
              <a:gd name="T61" fmla="*/ 2147483647 h 72"/>
              <a:gd name="T62" fmla="*/ 2147483647 w 72"/>
              <a:gd name="T63" fmla="*/ 2147483647 h 72"/>
              <a:gd name="T64" fmla="*/ 2147483647 w 72"/>
              <a:gd name="T65" fmla="*/ 2147483647 h 72"/>
              <a:gd name="T66" fmla="*/ 2147483647 w 72"/>
              <a:gd name="T67" fmla="*/ 2147483647 h 72"/>
              <a:gd name="T68" fmla="*/ 2147483647 w 72"/>
              <a:gd name="T69" fmla="*/ 2147483647 h 72"/>
              <a:gd name="T70" fmla="*/ 2147483647 w 72"/>
              <a:gd name="T71" fmla="*/ 2147483647 h 72"/>
              <a:gd name="T72" fmla="*/ 2147483647 w 72"/>
              <a:gd name="T73" fmla="*/ 2147483647 h 72"/>
              <a:gd name="T74" fmla="*/ 2147483647 w 72"/>
              <a:gd name="T75" fmla="*/ 2147483647 h 72"/>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72" h="72">
                <a:moveTo>
                  <a:pt x="72" y="36"/>
                </a:moveTo>
                <a:cubicBezTo>
                  <a:pt x="72" y="56"/>
                  <a:pt x="56" y="72"/>
                  <a:pt x="36" y="72"/>
                </a:cubicBezTo>
                <a:cubicBezTo>
                  <a:pt x="16" y="72"/>
                  <a:pt x="0" y="56"/>
                  <a:pt x="0" y="36"/>
                </a:cubicBezTo>
                <a:cubicBezTo>
                  <a:pt x="0" y="16"/>
                  <a:pt x="16" y="0"/>
                  <a:pt x="36" y="0"/>
                </a:cubicBezTo>
                <a:cubicBezTo>
                  <a:pt x="56" y="0"/>
                  <a:pt x="72" y="16"/>
                  <a:pt x="72" y="36"/>
                </a:cubicBezTo>
                <a:close/>
                <a:moveTo>
                  <a:pt x="16" y="43"/>
                </a:moveTo>
                <a:cubicBezTo>
                  <a:pt x="16" y="41"/>
                  <a:pt x="15" y="39"/>
                  <a:pt x="15" y="36"/>
                </a:cubicBezTo>
                <a:cubicBezTo>
                  <a:pt x="15" y="34"/>
                  <a:pt x="16" y="32"/>
                  <a:pt x="16" y="30"/>
                </a:cubicBezTo>
                <a:cubicBezTo>
                  <a:pt x="9" y="22"/>
                  <a:pt x="9" y="22"/>
                  <a:pt x="9" y="22"/>
                </a:cubicBezTo>
                <a:cubicBezTo>
                  <a:pt x="6" y="26"/>
                  <a:pt x="5" y="31"/>
                  <a:pt x="5" y="36"/>
                </a:cubicBezTo>
                <a:cubicBezTo>
                  <a:pt x="5" y="42"/>
                  <a:pt x="6" y="46"/>
                  <a:pt x="9" y="51"/>
                </a:cubicBezTo>
                <a:lnTo>
                  <a:pt x="16" y="43"/>
                </a:lnTo>
                <a:close/>
                <a:moveTo>
                  <a:pt x="51" y="36"/>
                </a:moveTo>
                <a:cubicBezTo>
                  <a:pt x="51" y="28"/>
                  <a:pt x="44" y="21"/>
                  <a:pt x="36" y="21"/>
                </a:cubicBezTo>
                <a:cubicBezTo>
                  <a:pt x="27" y="21"/>
                  <a:pt x="20" y="28"/>
                  <a:pt x="20" y="36"/>
                </a:cubicBezTo>
                <a:cubicBezTo>
                  <a:pt x="20" y="45"/>
                  <a:pt x="27" y="52"/>
                  <a:pt x="36" y="52"/>
                </a:cubicBezTo>
                <a:cubicBezTo>
                  <a:pt x="44" y="52"/>
                  <a:pt x="51" y="45"/>
                  <a:pt x="51" y="36"/>
                </a:cubicBezTo>
                <a:close/>
                <a:moveTo>
                  <a:pt x="21" y="9"/>
                </a:moveTo>
                <a:cubicBezTo>
                  <a:pt x="29" y="17"/>
                  <a:pt x="29" y="17"/>
                  <a:pt x="29" y="17"/>
                </a:cubicBezTo>
                <a:cubicBezTo>
                  <a:pt x="31" y="16"/>
                  <a:pt x="33" y="16"/>
                  <a:pt x="36" y="16"/>
                </a:cubicBezTo>
                <a:cubicBezTo>
                  <a:pt x="38" y="16"/>
                  <a:pt x="40" y="16"/>
                  <a:pt x="42" y="17"/>
                </a:cubicBezTo>
                <a:cubicBezTo>
                  <a:pt x="50" y="9"/>
                  <a:pt x="50" y="9"/>
                  <a:pt x="50" y="9"/>
                </a:cubicBezTo>
                <a:cubicBezTo>
                  <a:pt x="46" y="7"/>
                  <a:pt x="41" y="5"/>
                  <a:pt x="36" y="5"/>
                </a:cubicBezTo>
                <a:cubicBezTo>
                  <a:pt x="31" y="5"/>
                  <a:pt x="26" y="7"/>
                  <a:pt x="21" y="9"/>
                </a:cubicBezTo>
                <a:close/>
                <a:moveTo>
                  <a:pt x="50" y="64"/>
                </a:moveTo>
                <a:cubicBezTo>
                  <a:pt x="42" y="56"/>
                  <a:pt x="42" y="56"/>
                  <a:pt x="42" y="56"/>
                </a:cubicBezTo>
                <a:cubicBezTo>
                  <a:pt x="40" y="56"/>
                  <a:pt x="38" y="57"/>
                  <a:pt x="36" y="57"/>
                </a:cubicBezTo>
                <a:cubicBezTo>
                  <a:pt x="33" y="57"/>
                  <a:pt x="31" y="56"/>
                  <a:pt x="29" y="56"/>
                </a:cubicBezTo>
                <a:cubicBezTo>
                  <a:pt x="21" y="64"/>
                  <a:pt x="21" y="64"/>
                  <a:pt x="21" y="64"/>
                </a:cubicBezTo>
                <a:cubicBezTo>
                  <a:pt x="26" y="66"/>
                  <a:pt x="31" y="67"/>
                  <a:pt x="36" y="67"/>
                </a:cubicBezTo>
                <a:cubicBezTo>
                  <a:pt x="41" y="67"/>
                  <a:pt x="46" y="66"/>
                  <a:pt x="50" y="64"/>
                </a:cubicBezTo>
                <a:close/>
                <a:moveTo>
                  <a:pt x="63" y="51"/>
                </a:moveTo>
                <a:cubicBezTo>
                  <a:pt x="65" y="46"/>
                  <a:pt x="67" y="42"/>
                  <a:pt x="67" y="36"/>
                </a:cubicBezTo>
                <a:cubicBezTo>
                  <a:pt x="67" y="31"/>
                  <a:pt x="65" y="26"/>
                  <a:pt x="63" y="22"/>
                </a:cubicBezTo>
                <a:cubicBezTo>
                  <a:pt x="55" y="30"/>
                  <a:pt x="55" y="30"/>
                  <a:pt x="55" y="30"/>
                </a:cubicBezTo>
                <a:cubicBezTo>
                  <a:pt x="56" y="32"/>
                  <a:pt x="56" y="34"/>
                  <a:pt x="56" y="36"/>
                </a:cubicBezTo>
                <a:cubicBezTo>
                  <a:pt x="56" y="39"/>
                  <a:pt x="56" y="41"/>
                  <a:pt x="55" y="43"/>
                </a:cubicBezTo>
                <a:lnTo>
                  <a:pt x="63" y="5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33807" name="Freeform 144"/>
          <p:cNvSpPr>
            <a:spLocks noEditPoints="1"/>
          </p:cNvSpPr>
          <p:nvPr/>
        </p:nvSpPr>
        <p:spPr bwMode="auto">
          <a:xfrm>
            <a:off x="5856288" y="5037138"/>
            <a:ext cx="470694" cy="364332"/>
          </a:xfrm>
          <a:custGeom>
            <a:avLst/>
            <a:gdLst>
              <a:gd name="T0" fmla="*/ 2147483647 w 72"/>
              <a:gd name="T1" fmla="*/ 2147483647 h 56"/>
              <a:gd name="T2" fmla="*/ 2147483647 w 72"/>
              <a:gd name="T3" fmla="*/ 2147483647 h 56"/>
              <a:gd name="T4" fmla="*/ 2147483647 w 72"/>
              <a:gd name="T5" fmla="*/ 2147483647 h 56"/>
              <a:gd name="T6" fmla="*/ 2147483647 w 72"/>
              <a:gd name="T7" fmla="*/ 2147483647 h 56"/>
              <a:gd name="T8" fmla="*/ 0 w 72"/>
              <a:gd name="T9" fmla="*/ 2147483647 h 56"/>
              <a:gd name="T10" fmla="*/ 2147483647 w 72"/>
              <a:gd name="T11" fmla="*/ 0 h 56"/>
              <a:gd name="T12" fmla="*/ 2147483647 w 72"/>
              <a:gd name="T13" fmla="*/ 2147483647 h 56"/>
              <a:gd name="T14" fmla="*/ 2147483647 w 72"/>
              <a:gd name="T15" fmla="*/ 2147483647 h 56"/>
              <a:gd name="T16" fmla="*/ 2147483647 w 72"/>
              <a:gd name="T17" fmla="*/ 2147483647 h 56"/>
              <a:gd name="T18" fmla="*/ 2147483647 w 72"/>
              <a:gd name="T19" fmla="*/ 2147483647 h 56"/>
              <a:gd name="T20" fmla="*/ 2147483647 w 72"/>
              <a:gd name="T21" fmla="*/ 2147483647 h 56"/>
              <a:gd name="T22" fmla="*/ 2147483647 w 72"/>
              <a:gd name="T23" fmla="*/ 2147483647 h 56"/>
              <a:gd name="T24" fmla="*/ 2147483647 w 72"/>
              <a:gd name="T25" fmla="*/ 2147483647 h 56"/>
              <a:gd name="T26" fmla="*/ 2147483647 w 72"/>
              <a:gd name="T27" fmla="*/ 2147483647 h 56"/>
              <a:gd name="T28" fmla="*/ 2147483647 w 72"/>
              <a:gd name="T29" fmla="*/ 2147483647 h 56"/>
              <a:gd name="T30" fmla="*/ 2147483647 w 72"/>
              <a:gd name="T31" fmla="*/ 2147483647 h 56"/>
              <a:gd name="T32" fmla="*/ 2147483647 w 72"/>
              <a:gd name="T33" fmla="*/ 2147483647 h 56"/>
              <a:gd name="T34" fmla="*/ 2147483647 w 72"/>
              <a:gd name="T35" fmla="*/ 2147483647 h 56"/>
              <a:gd name="T36" fmla="*/ 2147483647 w 72"/>
              <a:gd name="T37" fmla="*/ 2147483647 h 56"/>
              <a:gd name="T38" fmla="*/ 2147483647 w 72"/>
              <a:gd name="T39" fmla="*/ 2147483647 h 56"/>
              <a:gd name="T40" fmla="*/ 2147483647 w 72"/>
              <a:gd name="T41" fmla="*/ 2147483647 h 56"/>
              <a:gd name="T42" fmla="*/ 2147483647 w 72"/>
              <a:gd name="T43" fmla="*/ 2147483647 h 56"/>
              <a:gd name="T44" fmla="*/ 2147483647 w 72"/>
              <a:gd name="T45" fmla="*/ 2147483647 h 56"/>
              <a:gd name="T46" fmla="*/ 2147483647 w 72"/>
              <a:gd name="T47" fmla="*/ 2147483647 h 56"/>
              <a:gd name="T48" fmla="*/ 2147483647 w 72"/>
              <a:gd name="T49" fmla="*/ 2147483647 h 56"/>
              <a:gd name="T50" fmla="*/ 2147483647 w 72"/>
              <a:gd name="T51" fmla="*/ 2147483647 h 56"/>
              <a:gd name="T52" fmla="*/ 2147483647 w 72"/>
              <a:gd name="T53" fmla="*/ 2147483647 h 56"/>
              <a:gd name="T54" fmla="*/ 2147483647 w 72"/>
              <a:gd name="T55" fmla="*/ 2147483647 h 56"/>
              <a:gd name="T56" fmla="*/ 2147483647 w 72"/>
              <a:gd name="T57" fmla="*/ 2147483647 h 56"/>
              <a:gd name="T58" fmla="*/ 2147483647 w 72"/>
              <a:gd name="T59" fmla="*/ 2147483647 h 56"/>
              <a:gd name="T60" fmla="*/ 2147483647 w 72"/>
              <a:gd name="T61" fmla="*/ 2147483647 h 56"/>
              <a:gd name="T62" fmla="*/ 2147483647 w 72"/>
              <a:gd name="T63" fmla="*/ 2147483647 h 56"/>
              <a:gd name="T64" fmla="*/ 2147483647 w 72"/>
              <a:gd name="T65" fmla="*/ 2147483647 h 56"/>
              <a:gd name="T66" fmla="*/ 2147483647 w 72"/>
              <a:gd name="T67" fmla="*/ 2147483647 h 56"/>
              <a:gd name="T68" fmla="*/ 2147483647 w 72"/>
              <a:gd name="T69" fmla="*/ 2147483647 h 56"/>
              <a:gd name="T70" fmla="*/ 2147483647 w 72"/>
              <a:gd name="T71" fmla="*/ 2147483647 h 56"/>
              <a:gd name="T72" fmla="*/ 2147483647 w 72"/>
              <a:gd name="T73" fmla="*/ 2147483647 h 56"/>
              <a:gd name="T74" fmla="*/ 2147483647 w 72"/>
              <a:gd name="T75" fmla="*/ 2147483647 h 56"/>
              <a:gd name="T76" fmla="*/ 2147483647 w 72"/>
              <a:gd name="T77" fmla="*/ 2147483647 h 56"/>
              <a:gd name="T78" fmla="*/ 2147483647 w 72"/>
              <a:gd name="T79" fmla="*/ 2147483647 h 56"/>
              <a:gd name="T80" fmla="*/ 2147483647 w 72"/>
              <a:gd name="T81" fmla="*/ 2147483647 h 56"/>
              <a:gd name="T82" fmla="*/ 2147483647 w 72"/>
              <a:gd name="T83" fmla="*/ 2147483647 h 5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72" h="56">
                <a:moveTo>
                  <a:pt x="67" y="55"/>
                </a:moveTo>
                <a:cubicBezTo>
                  <a:pt x="66" y="56"/>
                  <a:pt x="66" y="56"/>
                  <a:pt x="65" y="56"/>
                </a:cubicBezTo>
                <a:cubicBezTo>
                  <a:pt x="8" y="56"/>
                  <a:pt x="8" y="56"/>
                  <a:pt x="8" y="56"/>
                </a:cubicBezTo>
                <a:cubicBezTo>
                  <a:pt x="7" y="56"/>
                  <a:pt x="7" y="56"/>
                  <a:pt x="6" y="55"/>
                </a:cubicBezTo>
                <a:cubicBezTo>
                  <a:pt x="2" y="49"/>
                  <a:pt x="0" y="42"/>
                  <a:pt x="0" y="36"/>
                </a:cubicBezTo>
                <a:cubicBezTo>
                  <a:pt x="0" y="16"/>
                  <a:pt x="17" y="0"/>
                  <a:pt x="36" y="0"/>
                </a:cubicBezTo>
                <a:cubicBezTo>
                  <a:pt x="56" y="0"/>
                  <a:pt x="72" y="16"/>
                  <a:pt x="72" y="36"/>
                </a:cubicBezTo>
                <a:cubicBezTo>
                  <a:pt x="72" y="42"/>
                  <a:pt x="70" y="49"/>
                  <a:pt x="67" y="55"/>
                </a:cubicBezTo>
                <a:close/>
                <a:moveTo>
                  <a:pt x="11" y="30"/>
                </a:moveTo>
                <a:cubicBezTo>
                  <a:pt x="8" y="30"/>
                  <a:pt x="6" y="33"/>
                  <a:pt x="6" y="36"/>
                </a:cubicBezTo>
                <a:cubicBezTo>
                  <a:pt x="6" y="38"/>
                  <a:pt x="8" y="41"/>
                  <a:pt x="11" y="41"/>
                </a:cubicBezTo>
                <a:cubicBezTo>
                  <a:pt x="14" y="41"/>
                  <a:pt x="16" y="38"/>
                  <a:pt x="16" y="36"/>
                </a:cubicBezTo>
                <a:cubicBezTo>
                  <a:pt x="16" y="33"/>
                  <a:pt x="14" y="30"/>
                  <a:pt x="11" y="30"/>
                </a:cubicBezTo>
                <a:close/>
                <a:moveTo>
                  <a:pt x="18" y="12"/>
                </a:moveTo>
                <a:cubicBezTo>
                  <a:pt x="16" y="12"/>
                  <a:pt x="13" y="15"/>
                  <a:pt x="13" y="18"/>
                </a:cubicBezTo>
                <a:cubicBezTo>
                  <a:pt x="13" y="20"/>
                  <a:pt x="16" y="23"/>
                  <a:pt x="18" y="23"/>
                </a:cubicBezTo>
                <a:cubicBezTo>
                  <a:pt x="21" y="23"/>
                  <a:pt x="24" y="20"/>
                  <a:pt x="24" y="18"/>
                </a:cubicBezTo>
                <a:cubicBezTo>
                  <a:pt x="24" y="15"/>
                  <a:pt x="21" y="12"/>
                  <a:pt x="18" y="12"/>
                </a:cubicBezTo>
                <a:close/>
                <a:moveTo>
                  <a:pt x="45" y="22"/>
                </a:moveTo>
                <a:cubicBezTo>
                  <a:pt x="45" y="20"/>
                  <a:pt x="44" y="19"/>
                  <a:pt x="43" y="18"/>
                </a:cubicBezTo>
                <a:cubicBezTo>
                  <a:pt x="42" y="18"/>
                  <a:pt x="40" y="19"/>
                  <a:pt x="40" y="20"/>
                </a:cubicBezTo>
                <a:cubicBezTo>
                  <a:pt x="36" y="36"/>
                  <a:pt x="36" y="36"/>
                  <a:pt x="36" y="36"/>
                </a:cubicBezTo>
                <a:cubicBezTo>
                  <a:pt x="33" y="36"/>
                  <a:pt x="30" y="38"/>
                  <a:pt x="29" y="41"/>
                </a:cubicBezTo>
                <a:cubicBezTo>
                  <a:pt x="28" y="45"/>
                  <a:pt x="30" y="50"/>
                  <a:pt x="34" y="51"/>
                </a:cubicBezTo>
                <a:cubicBezTo>
                  <a:pt x="39" y="52"/>
                  <a:pt x="43" y="49"/>
                  <a:pt x="44" y="45"/>
                </a:cubicBezTo>
                <a:cubicBezTo>
                  <a:pt x="45" y="42"/>
                  <a:pt x="43" y="39"/>
                  <a:pt x="41" y="37"/>
                </a:cubicBezTo>
                <a:lnTo>
                  <a:pt x="45" y="22"/>
                </a:lnTo>
                <a:close/>
                <a:moveTo>
                  <a:pt x="36" y="5"/>
                </a:moveTo>
                <a:cubicBezTo>
                  <a:pt x="34" y="5"/>
                  <a:pt x="31" y="7"/>
                  <a:pt x="31" y="10"/>
                </a:cubicBezTo>
                <a:cubicBezTo>
                  <a:pt x="31" y="13"/>
                  <a:pt x="34" y="15"/>
                  <a:pt x="36" y="15"/>
                </a:cubicBezTo>
                <a:cubicBezTo>
                  <a:pt x="39" y="15"/>
                  <a:pt x="42" y="13"/>
                  <a:pt x="42" y="10"/>
                </a:cubicBezTo>
                <a:cubicBezTo>
                  <a:pt x="42" y="7"/>
                  <a:pt x="39" y="5"/>
                  <a:pt x="36" y="5"/>
                </a:cubicBezTo>
                <a:close/>
                <a:moveTo>
                  <a:pt x="54" y="12"/>
                </a:moveTo>
                <a:cubicBezTo>
                  <a:pt x="52" y="12"/>
                  <a:pt x="49" y="15"/>
                  <a:pt x="49" y="18"/>
                </a:cubicBezTo>
                <a:cubicBezTo>
                  <a:pt x="49" y="20"/>
                  <a:pt x="52" y="23"/>
                  <a:pt x="54" y="23"/>
                </a:cubicBezTo>
                <a:cubicBezTo>
                  <a:pt x="57" y="23"/>
                  <a:pt x="60" y="20"/>
                  <a:pt x="60" y="18"/>
                </a:cubicBezTo>
                <a:cubicBezTo>
                  <a:pt x="60" y="15"/>
                  <a:pt x="57" y="12"/>
                  <a:pt x="54" y="12"/>
                </a:cubicBezTo>
                <a:close/>
                <a:moveTo>
                  <a:pt x="62" y="30"/>
                </a:moveTo>
                <a:cubicBezTo>
                  <a:pt x="59" y="30"/>
                  <a:pt x="57" y="33"/>
                  <a:pt x="57" y="36"/>
                </a:cubicBezTo>
                <a:cubicBezTo>
                  <a:pt x="57" y="38"/>
                  <a:pt x="59" y="41"/>
                  <a:pt x="62" y="41"/>
                </a:cubicBezTo>
                <a:cubicBezTo>
                  <a:pt x="65" y="41"/>
                  <a:pt x="67" y="38"/>
                  <a:pt x="67" y="36"/>
                </a:cubicBezTo>
                <a:cubicBezTo>
                  <a:pt x="67" y="33"/>
                  <a:pt x="65" y="30"/>
                  <a:pt x="62" y="3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33808" name="Shape 188"/>
          <p:cNvSpPr>
            <a:spLocks noChangeArrowheads="1"/>
          </p:cNvSpPr>
          <p:nvPr/>
        </p:nvSpPr>
        <p:spPr bwMode="auto">
          <a:xfrm>
            <a:off x="6902450" y="1718469"/>
            <a:ext cx="2264569" cy="613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sym typeface="Helvetica Neue Light" charset="0"/>
              </a:rPr>
              <a:t>Entrepreneurial activities differ substantially depending on the type of organization and</a:t>
            </a:r>
          </a:p>
        </p:txBody>
      </p:sp>
      <p:sp>
        <p:nvSpPr>
          <p:cNvPr id="33809" name="Shape 188"/>
          <p:cNvSpPr>
            <a:spLocks noChangeArrowheads="1"/>
          </p:cNvSpPr>
          <p:nvPr/>
        </p:nvSpPr>
        <p:spPr bwMode="auto">
          <a:xfrm>
            <a:off x="8497094" y="3314700"/>
            <a:ext cx="2264569" cy="613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nSpc>
                <a:spcPct val="110000"/>
              </a:lnSpc>
              <a:spcBef>
                <a:spcPts val="1500"/>
              </a:spcBef>
            </a:pPr>
            <a:r>
              <a:rPr lang="en-US" altLang="es-MX" sz="1200">
                <a:sym typeface="Helvetica Neue Light" charset="0"/>
              </a:rPr>
              <a:t>Entrepreneurial activities differ substantially depending on the type of organization and</a:t>
            </a:r>
          </a:p>
        </p:txBody>
      </p:sp>
      <p:sp>
        <p:nvSpPr>
          <p:cNvPr id="33810" name="Shape 188"/>
          <p:cNvSpPr>
            <a:spLocks noChangeArrowheads="1"/>
          </p:cNvSpPr>
          <p:nvPr/>
        </p:nvSpPr>
        <p:spPr bwMode="auto">
          <a:xfrm>
            <a:off x="1389857" y="3314700"/>
            <a:ext cx="2264569" cy="613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sym typeface="Helvetica Neue Light" charset="0"/>
              </a:rPr>
              <a:t>Entrepreneurial activities differ substantially depending on the type of organization and</a:t>
            </a:r>
          </a:p>
        </p:txBody>
      </p:sp>
      <p:sp>
        <p:nvSpPr>
          <p:cNvPr id="33811" name="Shape 188"/>
          <p:cNvSpPr>
            <a:spLocks noChangeArrowheads="1"/>
          </p:cNvSpPr>
          <p:nvPr/>
        </p:nvSpPr>
        <p:spPr bwMode="auto">
          <a:xfrm>
            <a:off x="3038475" y="5064125"/>
            <a:ext cx="2264569" cy="6135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lnSpc>
                <a:spcPct val="110000"/>
              </a:lnSpc>
              <a:spcBef>
                <a:spcPts val="1500"/>
              </a:spcBef>
            </a:pPr>
            <a:r>
              <a:rPr lang="en-US" altLang="es-MX" sz="1200">
                <a:sym typeface="Helvetica Neue Light" charset="0"/>
              </a:rPr>
              <a:t>Entrepreneurial activities differ substantially depending on the type of organization and</a:t>
            </a:r>
          </a:p>
        </p:txBody>
      </p:sp>
      <p:sp>
        <p:nvSpPr>
          <p:cNvPr id="33812" name="TextBox 42"/>
          <p:cNvSpPr txBox="1">
            <a:spLocks noChangeArrowheads="1"/>
          </p:cNvSpPr>
          <p:nvPr/>
        </p:nvSpPr>
        <p:spPr bwMode="auto">
          <a:xfrm>
            <a:off x="6792913" y="1358900"/>
            <a:ext cx="3246438" cy="400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t>Element Name</a:t>
            </a:r>
          </a:p>
        </p:txBody>
      </p:sp>
      <p:sp>
        <p:nvSpPr>
          <p:cNvPr id="33813" name="TextBox 43"/>
          <p:cNvSpPr txBox="1">
            <a:spLocks noChangeArrowheads="1"/>
          </p:cNvSpPr>
          <p:nvPr/>
        </p:nvSpPr>
        <p:spPr bwMode="auto">
          <a:xfrm>
            <a:off x="8375650" y="2943225"/>
            <a:ext cx="3246438" cy="400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r>
              <a:rPr lang="id-ID" altLang="es-MX" sz="2000"/>
              <a:t>Element Name</a:t>
            </a:r>
          </a:p>
        </p:txBody>
      </p:sp>
      <p:sp>
        <p:nvSpPr>
          <p:cNvPr id="33814" name="TextBox 44"/>
          <p:cNvSpPr txBox="1">
            <a:spLocks noChangeArrowheads="1"/>
          </p:cNvSpPr>
          <p:nvPr/>
        </p:nvSpPr>
        <p:spPr bwMode="auto">
          <a:xfrm>
            <a:off x="1485107" y="2956719"/>
            <a:ext cx="2263775" cy="400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2000"/>
              <a:t>Element Name</a:t>
            </a:r>
          </a:p>
        </p:txBody>
      </p:sp>
      <p:sp>
        <p:nvSpPr>
          <p:cNvPr id="33815" name="TextBox 45"/>
          <p:cNvSpPr txBox="1">
            <a:spLocks noChangeArrowheads="1"/>
          </p:cNvSpPr>
          <p:nvPr/>
        </p:nvSpPr>
        <p:spPr bwMode="auto">
          <a:xfrm>
            <a:off x="3133725" y="4688682"/>
            <a:ext cx="2264569" cy="4001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5" tIns="45723" rIns="91445" bIns="45723">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r"/>
            <a:r>
              <a:rPr lang="id-ID" altLang="es-MX" sz="2000"/>
              <a:t>Element Name</a:t>
            </a:r>
          </a:p>
        </p:txBody>
      </p:sp>
      <p:sp>
        <p:nvSpPr>
          <p:cNvPr id="26" name="TextBox 25">
            <a:extLst>
              <a:ext uri="{FF2B5EF4-FFF2-40B4-BE49-F238E27FC236}">
                <a16:creationId xmlns:a16="http://schemas.microsoft.com/office/drawing/2014/main" id="{1729EDAB-B6ED-4024-AC98-2D8DB914C875}"/>
              </a:ext>
            </a:extLst>
          </p:cNvPr>
          <p:cNvSpPr txBox="1"/>
          <p:nvPr/>
        </p:nvSpPr>
        <p:spPr>
          <a:xfrm>
            <a:off x="1005686" y="454006"/>
            <a:ext cx="2757483" cy="954107"/>
          </a:xfrm>
          <a:prstGeom prst="rect">
            <a:avLst/>
          </a:prstGeom>
          <a:noFill/>
        </p:spPr>
        <p:txBody>
          <a:bodyPr wrap="square" rtlCol="0">
            <a:spAutoFit/>
          </a:bodyPr>
          <a:lstStyle/>
          <a:p>
            <a:r>
              <a:rPr lang="en-US" sz="2800" b="1" dirty="0">
                <a:solidFill>
                  <a:srgbClr val="92D050"/>
                </a:solidFill>
                <a:latin typeface="Lato Black" panose="020F0A02020204030203" pitchFamily="34" charset="0"/>
              </a:rPr>
              <a:t>Your Title </a:t>
            </a:r>
          </a:p>
          <a:p>
            <a:r>
              <a:rPr lang="en-US" sz="2800" b="1" dirty="0">
                <a:solidFill>
                  <a:srgbClr val="92D050"/>
                </a:solidFill>
                <a:latin typeface="Lato Black" panose="020F0A02020204030203" pitchFamily="34" charset="0"/>
              </a:rPr>
              <a:t>Goes Here</a:t>
            </a:r>
          </a:p>
        </p:txBody>
      </p:sp>
      <p:grpSp>
        <p:nvGrpSpPr>
          <p:cNvPr id="29" name="Group 28">
            <a:extLst>
              <a:ext uri="{FF2B5EF4-FFF2-40B4-BE49-F238E27FC236}">
                <a16:creationId xmlns:a16="http://schemas.microsoft.com/office/drawing/2014/main" id="{3763A4D7-0ADC-465C-8738-3B2BC83C89B8}"/>
              </a:ext>
            </a:extLst>
          </p:cNvPr>
          <p:cNvGrpSpPr/>
          <p:nvPr/>
        </p:nvGrpSpPr>
        <p:grpSpPr>
          <a:xfrm>
            <a:off x="466724" y="5199205"/>
            <a:ext cx="1343510" cy="1337237"/>
            <a:chOff x="466724" y="5199205"/>
            <a:chExt cx="1343510" cy="1337237"/>
          </a:xfrm>
        </p:grpSpPr>
        <p:cxnSp>
          <p:nvCxnSpPr>
            <p:cNvPr id="30" name="Straight Connector 29">
              <a:extLst>
                <a:ext uri="{FF2B5EF4-FFF2-40B4-BE49-F238E27FC236}">
                  <a16:creationId xmlns:a16="http://schemas.microsoft.com/office/drawing/2014/main" id="{3FA8EB00-6850-4D77-8EF7-5F7B50EDE43B}"/>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BF175F20-CA93-47B9-B2F4-B97146FFA0E1}"/>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32" name="Group 31">
            <a:extLst>
              <a:ext uri="{FF2B5EF4-FFF2-40B4-BE49-F238E27FC236}">
                <a16:creationId xmlns:a16="http://schemas.microsoft.com/office/drawing/2014/main" id="{1AE13807-66EE-42D9-931F-85150557D862}"/>
              </a:ext>
            </a:extLst>
          </p:cNvPr>
          <p:cNvGrpSpPr/>
          <p:nvPr/>
        </p:nvGrpSpPr>
        <p:grpSpPr>
          <a:xfrm rot="10800000">
            <a:off x="10283313" y="415400"/>
            <a:ext cx="1343510" cy="1337237"/>
            <a:chOff x="466724" y="5199205"/>
            <a:chExt cx="1343510" cy="1337237"/>
          </a:xfrm>
        </p:grpSpPr>
        <p:cxnSp>
          <p:nvCxnSpPr>
            <p:cNvPr id="33" name="Straight Connector 32">
              <a:extLst>
                <a:ext uri="{FF2B5EF4-FFF2-40B4-BE49-F238E27FC236}">
                  <a16:creationId xmlns:a16="http://schemas.microsoft.com/office/drawing/2014/main" id="{810988EB-C053-43CE-8A3A-E2627887CAC0}"/>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448B28C0-7CB8-408E-9049-7670C7E4A011}"/>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adroTexto 47">
            <a:extLst>
              <a:ext uri="{FF2B5EF4-FFF2-40B4-BE49-F238E27FC236}">
                <a16:creationId xmlns:a16="http://schemas.microsoft.com/office/drawing/2014/main" id="{8B13CB33-36D3-4D47-A45A-0B5C5468A0DE}"/>
              </a:ext>
            </a:extLst>
          </p:cNvPr>
          <p:cNvSpPr txBox="1"/>
          <p:nvPr/>
        </p:nvSpPr>
        <p:spPr>
          <a:xfrm>
            <a:off x="6201334" y="6335018"/>
            <a:ext cx="5544457" cy="369332"/>
          </a:xfrm>
          <a:prstGeom prst="rect">
            <a:avLst/>
          </a:prstGeom>
          <a:noFill/>
        </p:spPr>
        <p:txBody>
          <a:bodyPr wrap="square" rtlCol="0">
            <a:spAutoFit/>
          </a:bodyPr>
          <a:lstStyle/>
          <a:p>
            <a:pPr algn="r"/>
            <a:r>
              <a:rPr lang="en-US" dirty="0">
                <a:solidFill>
                  <a:srgbClr val="48606F"/>
                </a:solidFill>
              </a:rPr>
              <a:t>https://free-powerpoint-templates-download.com/</a:t>
            </a:r>
          </a:p>
        </p:txBody>
      </p:sp>
      <p:grpSp>
        <p:nvGrpSpPr>
          <p:cNvPr id="40" name="Group 39">
            <a:extLst>
              <a:ext uri="{FF2B5EF4-FFF2-40B4-BE49-F238E27FC236}">
                <a16:creationId xmlns:a16="http://schemas.microsoft.com/office/drawing/2014/main" id="{A2D460DA-7992-4C78-B405-12D25526AC16}"/>
              </a:ext>
            </a:extLst>
          </p:cNvPr>
          <p:cNvGrpSpPr/>
          <p:nvPr/>
        </p:nvGrpSpPr>
        <p:grpSpPr>
          <a:xfrm>
            <a:off x="-1676400" y="2866945"/>
            <a:ext cx="15533933" cy="5637856"/>
            <a:chOff x="-1676400" y="2866945"/>
            <a:chExt cx="15533933" cy="5637856"/>
          </a:xfrm>
        </p:grpSpPr>
        <p:sp>
          <p:nvSpPr>
            <p:cNvPr id="39" name="Rectangle 38">
              <a:extLst>
                <a:ext uri="{FF2B5EF4-FFF2-40B4-BE49-F238E27FC236}">
                  <a16:creationId xmlns:a16="http://schemas.microsoft.com/office/drawing/2014/main" id="{38269AE1-E0E5-4BA5-B7A8-26534A101122}"/>
                </a:ext>
              </a:extLst>
            </p:cNvPr>
            <p:cNvSpPr/>
            <p:nvPr/>
          </p:nvSpPr>
          <p:spPr>
            <a:xfrm>
              <a:off x="-1676400" y="4955312"/>
              <a:ext cx="1646801" cy="245394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4" name="Rectangle 93">
              <a:extLst>
                <a:ext uri="{FF2B5EF4-FFF2-40B4-BE49-F238E27FC236}">
                  <a16:creationId xmlns:a16="http://schemas.microsoft.com/office/drawing/2014/main" id="{40A0CF2E-C360-43EC-92B3-F7685A1AC0AF}"/>
                </a:ext>
              </a:extLst>
            </p:cNvPr>
            <p:cNvSpPr/>
            <p:nvPr/>
          </p:nvSpPr>
          <p:spPr>
            <a:xfrm rot="5400000">
              <a:off x="260261" y="6454430"/>
              <a:ext cx="1646801" cy="245394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Rectangle 94">
              <a:extLst>
                <a:ext uri="{FF2B5EF4-FFF2-40B4-BE49-F238E27FC236}">
                  <a16:creationId xmlns:a16="http://schemas.microsoft.com/office/drawing/2014/main" id="{E1C1AAA1-A51A-49D3-B326-FC0E7D3AD25C}"/>
                </a:ext>
              </a:extLst>
            </p:cNvPr>
            <p:cNvSpPr/>
            <p:nvPr/>
          </p:nvSpPr>
          <p:spPr>
            <a:xfrm>
              <a:off x="12210732" y="2866945"/>
              <a:ext cx="1646801" cy="2453942"/>
            </a:xfrm>
            <a:prstGeom prst="rect">
              <a:avLst/>
            </a:prstGeom>
            <a:solidFill>
              <a:srgbClr val="E6E6E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 name="Rectangle 5">
            <a:extLst>
              <a:ext uri="{FF2B5EF4-FFF2-40B4-BE49-F238E27FC236}">
                <a16:creationId xmlns:a16="http://schemas.microsoft.com/office/drawing/2014/main" id="{E9E4751A-132F-4350-A8DE-29C062F73B9C}"/>
              </a:ext>
            </a:extLst>
          </p:cNvPr>
          <p:cNvSpPr/>
          <p:nvPr/>
        </p:nvSpPr>
        <p:spPr>
          <a:xfrm>
            <a:off x="2796372" y="1494402"/>
            <a:ext cx="6629400" cy="3308510"/>
          </a:xfrm>
          <a:prstGeom prst="rect">
            <a:avLst/>
          </a:prstGeom>
          <a:solidFill>
            <a:schemeClr val="bg1"/>
          </a:solidFill>
          <a:ln>
            <a:noFill/>
          </a:ln>
          <a:effectLst>
            <a:outerShdw blurRad="50800" dist="38100" dir="2700000" algn="tl" rotWithShape="0">
              <a:prstClr val="black">
                <a:alpha val="40000"/>
              </a:prstClr>
            </a:outerShd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TextBox 88">
            <a:extLst>
              <a:ext uri="{FF2B5EF4-FFF2-40B4-BE49-F238E27FC236}">
                <a16:creationId xmlns:a16="http://schemas.microsoft.com/office/drawing/2014/main" id="{A3A80755-3602-4F8F-B17C-7384AA50DF8D}"/>
              </a:ext>
            </a:extLst>
          </p:cNvPr>
          <p:cNvSpPr txBox="1"/>
          <p:nvPr/>
        </p:nvSpPr>
        <p:spPr>
          <a:xfrm>
            <a:off x="1443822" y="1861185"/>
            <a:ext cx="9334500" cy="1862048"/>
          </a:xfrm>
          <a:prstGeom prst="rect">
            <a:avLst/>
          </a:prstGeom>
          <a:noFill/>
        </p:spPr>
        <p:txBody>
          <a:bodyPr wrap="square" rtlCol="0">
            <a:spAutoFit/>
          </a:bodyPr>
          <a:lstStyle/>
          <a:p>
            <a:pPr algn="ctr"/>
            <a:r>
              <a:rPr lang="en-US" sz="11500" b="1" dirty="0">
                <a:solidFill>
                  <a:srgbClr val="59F8E0"/>
                </a:solidFill>
                <a:latin typeface="Lato Light" panose="020F0302020204030203" pitchFamily="34" charset="0"/>
              </a:rPr>
              <a:t>THANKS</a:t>
            </a:r>
          </a:p>
        </p:txBody>
      </p:sp>
      <p:grpSp>
        <p:nvGrpSpPr>
          <p:cNvPr id="10" name="Group 4">
            <a:extLst>
              <a:ext uri="{FF2B5EF4-FFF2-40B4-BE49-F238E27FC236}">
                <a16:creationId xmlns:a16="http://schemas.microsoft.com/office/drawing/2014/main" id="{E94FEEBE-ACCA-4E79-97E0-048BE549E80E}"/>
              </a:ext>
            </a:extLst>
          </p:cNvPr>
          <p:cNvGrpSpPr>
            <a:grpSpLocks noChangeAspect="1"/>
          </p:cNvGrpSpPr>
          <p:nvPr/>
        </p:nvGrpSpPr>
        <p:grpSpPr bwMode="auto">
          <a:xfrm>
            <a:off x="4611810" y="3637438"/>
            <a:ext cx="2957513" cy="1003300"/>
            <a:chOff x="-761" y="885"/>
            <a:chExt cx="1863" cy="632"/>
          </a:xfrm>
        </p:grpSpPr>
        <p:sp>
          <p:nvSpPr>
            <p:cNvPr id="27" name="Freeform 5">
              <a:extLst>
                <a:ext uri="{FF2B5EF4-FFF2-40B4-BE49-F238E27FC236}">
                  <a16:creationId xmlns:a16="http://schemas.microsoft.com/office/drawing/2014/main" id="{026C6D06-89EC-4A61-9424-250E2629FB80}"/>
                </a:ext>
              </a:extLst>
            </p:cNvPr>
            <p:cNvSpPr>
              <a:spLocks/>
            </p:cNvSpPr>
            <p:nvPr/>
          </p:nvSpPr>
          <p:spPr bwMode="auto">
            <a:xfrm>
              <a:off x="-761" y="1287"/>
              <a:ext cx="1863" cy="230"/>
            </a:xfrm>
            <a:custGeom>
              <a:avLst/>
              <a:gdLst>
                <a:gd name="T0" fmla="*/ 0 w 783"/>
                <a:gd name="T1" fmla="*/ 0 h 96"/>
                <a:gd name="T2" fmla="*/ 195 w 783"/>
                <a:gd name="T3" fmla="*/ 96 h 96"/>
                <a:gd name="T4" fmla="*/ 391 w 783"/>
                <a:gd name="T5" fmla="*/ 0 h 96"/>
                <a:gd name="T6" fmla="*/ 587 w 783"/>
                <a:gd name="T7" fmla="*/ 96 h 96"/>
                <a:gd name="T8" fmla="*/ 783 w 783"/>
                <a:gd name="T9" fmla="*/ 0 h 96"/>
              </a:gdLst>
              <a:ahLst/>
              <a:cxnLst>
                <a:cxn ang="0">
                  <a:pos x="T0" y="T1"/>
                </a:cxn>
                <a:cxn ang="0">
                  <a:pos x="T2" y="T3"/>
                </a:cxn>
                <a:cxn ang="0">
                  <a:pos x="T4" y="T5"/>
                </a:cxn>
                <a:cxn ang="0">
                  <a:pos x="T6" y="T7"/>
                </a:cxn>
                <a:cxn ang="0">
                  <a:pos x="T8" y="T9"/>
                </a:cxn>
              </a:cxnLst>
              <a:rect l="0" t="0" r="r" b="b"/>
              <a:pathLst>
                <a:path w="783" h="96">
                  <a:moveTo>
                    <a:pt x="0" y="0"/>
                  </a:moveTo>
                  <a:cubicBezTo>
                    <a:pt x="98" y="0"/>
                    <a:pt x="98" y="96"/>
                    <a:pt x="195" y="96"/>
                  </a:cubicBezTo>
                  <a:cubicBezTo>
                    <a:pt x="293" y="96"/>
                    <a:pt x="293" y="0"/>
                    <a:pt x="391" y="0"/>
                  </a:cubicBezTo>
                  <a:cubicBezTo>
                    <a:pt x="489" y="0"/>
                    <a:pt x="489" y="96"/>
                    <a:pt x="587" y="96"/>
                  </a:cubicBezTo>
                  <a:cubicBezTo>
                    <a:pt x="685" y="96"/>
                    <a:pt x="685" y="0"/>
                    <a:pt x="783" y="0"/>
                  </a:cubicBezTo>
                </a:path>
              </a:pathLst>
            </a:custGeom>
            <a:noFill/>
            <a:ln w="30163" cap="rnd">
              <a:solidFill>
                <a:srgbClr val="59F8E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6">
              <a:extLst>
                <a:ext uri="{FF2B5EF4-FFF2-40B4-BE49-F238E27FC236}">
                  <a16:creationId xmlns:a16="http://schemas.microsoft.com/office/drawing/2014/main" id="{8E38079D-A265-445D-B291-1546A735B0F9}"/>
                </a:ext>
              </a:extLst>
            </p:cNvPr>
            <p:cNvSpPr>
              <a:spLocks/>
            </p:cNvSpPr>
            <p:nvPr/>
          </p:nvSpPr>
          <p:spPr bwMode="auto">
            <a:xfrm>
              <a:off x="-761" y="1086"/>
              <a:ext cx="1863" cy="230"/>
            </a:xfrm>
            <a:custGeom>
              <a:avLst/>
              <a:gdLst>
                <a:gd name="T0" fmla="*/ 0 w 783"/>
                <a:gd name="T1" fmla="*/ 0 h 96"/>
                <a:gd name="T2" fmla="*/ 195 w 783"/>
                <a:gd name="T3" fmla="*/ 96 h 96"/>
                <a:gd name="T4" fmla="*/ 391 w 783"/>
                <a:gd name="T5" fmla="*/ 0 h 96"/>
                <a:gd name="T6" fmla="*/ 587 w 783"/>
                <a:gd name="T7" fmla="*/ 96 h 96"/>
                <a:gd name="T8" fmla="*/ 783 w 783"/>
                <a:gd name="T9" fmla="*/ 0 h 96"/>
              </a:gdLst>
              <a:ahLst/>
              <a:cxnLst>
                <a:cxn ang="0">
                  <a:pos x="T0" y="T1"/>
                </a:cxn>
                <a:cxn ang="0">
                  <a:pos x="T2" y="T3"/>
                </a:cxn>
                <a:cxn ang="0">
                  <a:pos x="T4" y="T5"/>
                </a:cxn>
                <a:cxn ang="0">
                  <a:pos x="T6" y="T7"/>
                </a:cxn>
                <a:cxn ang="0">
                  <a:pos x="T8" y="T9"/>
                </a:cxn>
              </a:cxnLst>
              <a:rect l="0" t="0" r="r" b="b"/>
              <a:pathLst>
                <a:path w="783" h="96">
                  <a:moveTo>
                    <a:pt x="0" y="0"/>
                  </a:moveTo>
                  <a:cubicBezTo>
                    <a:pt x="98" y="0"/>
                    <a:pt x="98" y="96"/>
                    <a:pt x="195" y="96"/>
                  </a:cubicBezTo>
                  <a:cubicBezTo>
                    <a:pt x="293" y="96"/>
                    <a:pt x="293" y="0"/>
                    <a:pt x="391" y="0"/>
                  </a:cubicBezTo>
                  <a:cubicBezTo>
                    <a:pt x="489" y="0"/>
                    <a:pt x="489" y="96"/>
                    <a:pt x="587" y="96"/>
                  </a:cubicBezTo>
                  <a:cubicBezTo>
                    <a:pt x="685" y="96"/>
                    <a:pt x="685" y="0"/>
                    <a:pt x="783" y="0"/>
                  </a:cubicBezTo>
                </a:path>
              </a:pathLst>
            </a:custGeom>
            <a:noFill/>
            <a:ln w="92075" cap="rnd">
              <a:solidFill>
                <a:srgbClr val="01010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7">
              <a:extLst>
                <a:ext uri="{FF2B5EF4-FFF2-40B4-BE49-F238E27FC236}">
                  <a16:creationId xmlns:a16="http://schemas.microsoft.com/office/drawing/2014/main" id="{1894BFFF-31D6-4FE1-804C-63E8180E2B4B}"/>
                </a:ext>
              </a:extLst>
            </p:cNvPr>
            <p:cNvSpPr>
              <a:spLocks/>
            </p:cNvSpPr>
            <p:nvPr/>
          </p:nvSpPr>
          <p:spPr bwMode="auto">
            <a:xfrm>
              <a:off x="-761" y="885"/>
              <a:ext cx="1863" cy="230"/>
            </a:xfrm>
            <a:custGeom>
              <a:avLst/>
              <a:gdLst>
                <a:gd name="T0" fmla="*/ 0 w 783"/>
                <a:gd name="T1" fmla="*/ 0 h 96"/>
                <a:gd name="T2" fmla="*/ 195 w 783"/>
                <a:gd name="T3" fmla="*/ 96 h 96"/>
                <a:gd name="T4" fmla="*/ 391 w 783"/>
                <a:gd name="T5" fmla="*/ 0 h 96"/>
                <a:gd name="T6" fmla="*/ 587 w 783"/>
                <a:gd name="T7" fmla="*/ 96 h 96"/>
                <a:gd name="T8" fmla="*/ 783 w 783"/>
                <a:gd name="T9" fmla="*/ 0 h 96"/>
              </a:gdLst>
              <a:ahLst/>
              <a:cxnLst>
                <a:cxn ang="0">
                  <a:pos x="T0" y="T1"/>
                </a:cxn>
                <a:cxn ang="0">
                  <a:pos x="T2" y="T3"/>
                </a:cxn>
                <a:cxn ang="0">
                  <a:pos x="T4" y="T5"/>
                </a:cxn>
                <a:cxn ang="0">
                  <a:pos x="T6" y="T7"/>
                </a:cxn>
                <a:cxn ang="0">
                  <a:pos x="T8" y="T9"/>
                </a:cxn>
              </a:cxnLst>
              <a:rect l="0" t="0" r="r" b="b"/>
              <a:pathLst>
                <a:path w="783" h="96">
                  <a:moveTo>
                    <a:pt x="0" y="0"/>
                  </a:moveTo>
                  <a:cubicBezTo>
                    <a:pt x="98" y="0"/>
                    <a:pt x="98" y="96"/>
                    <a:pt x="195" y="96"/>
                  </a:cubicBezTo>
                  <a:cubicBezTo>
                    <a:pt x="293" y="96"/>
                    <a:pt x="293" y="0"/>
                    <a:pt x="391" y="0"/>
                  </a:cubicBezTo>
                  <a:cubicBezTo>
                    <a:pt x="489" y="0"/>
                    <a:pt x="489" y="96"/>
                    <a:pt x="587" y="96"/>
                  </a:cubicBezTo>
                  <a:cubicBezTo>
                    <a:pt x="685" y="96"/>
                    <a:pt x="685" y="0"/>
                    <a:pt x="783" y="0"/>
                  </a:cubicBezTo>
                </a:path>
              </a:pathLst>
            </a:custGeom>
            <a:noFill/>
            <a:ln w="60325" cap="rnd">
              <a:solidFill>
                <a:srgbClr val="59F8E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5" name="Group 104">
            <a:extLst>
              <a:ext uri="{FF2B5EF4-FFF2-40B4-BE49-F238E27FC236}">
                <a16:creationId xmlns:a16="http://schemas.microsoft.com/office/drawing/2014/main" id="{574BA729-5873-4959-874D-9046A831493D}"/>
              </a:ext>
            </a:extLst>
          </p:cNvPr>
          <p:cNvGrpSpPr/>
          <p:nvPr/>
        </p:nvGrpSpPr>
        <p:grpSpPr>
          <a:xfrm>
            <a:off x="466724" y="5199205"/>
            <a:ext cx="1343510" cy="1337237"/>
            <a:chOff x="466724" y="5199205"/>
            <a:chExt cx="1343510" cy="1337237"/>
          </a:xfrm>
        </p:grpSpPr>
        <p:cxnSp>
          <p:nvCxnSpPr>
            <p:cNvPr id="50" name="Straight Connector 49">
              <a:extLst>
                <a:ext uri="{FF2B5EF4-FFF2-40B4-BE49-F238E27FC236}">
                  <a16:creationId xmlns:a16="http://schemas.microsoft.com/office/drawing/2014/main" id="{32E00AA6-4A12-411C-8699-B89EFA78C01B}"/>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0F8FBA0-6401-4458-882A-BA55F81EE74A}"/>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106" name="Group 105">
            <a:extLst>
              <a:ext uri="{FF2B5EF4-FFF2-40B4-BE49-F238E27FC236}">
                <a16:creationId xmlns:a16="http://schemas.microsoft.com/office/drawing/2014/main" id="{52E20622-32B8-42C4-8AEC-70D834903EDF}"/>
              </a:ext>
            </a:extLst>
          </p:cNvPr>
          <p:cNvGrpSpPr/>
          <p:nvPr/>
        </p:nvGrpSpPr>
        <p:grpSpPr>
          <a:xfrm rot="10800000">
            <a:off x="10283313" y="415400"/>
            <a:ext cx="1343510" cy="1337237"/>
            <a:chOff x="466724" y="5199205"/>
            <a:chExt cx="1343510" cy="1337237"/>
          </a:xfrm>
        </p:grpSpPr>
        <p:cxnSp>
          <p:nvCxnSpPr>
            <p:cNvPr id="107" name="Straight Connector 106">
              <a:extLst>
                <a:ext uri="{FF2B5EF4-FFF2-40B4-BE49-F238E27FC236}">
                  <a16:creationId xmlns:a16="http://schemas.microsoft.com/office/drawing/2014/main" id="{0B371FF1-F0B0-4D1C-83D8-D9F4ECCB29F5}"/>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4D02D4D4-F0BC-434E-9B7F-85158C4C5A7A}"/>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8729052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a:extLst>
              <a:ext uri="{FF2B5EF4-FFF2-40B4-BE49-F238E27FC236}">
                <a16:creationId xmlns:a16="http://schemas.microsoft.com/office/drawing/2014/main" id="{7FCA87B9-E211-0E4B-A9F7-DF87D6193A8C}"/>
              </a:ext>
            </a:extLst>
          </p:cNvPr>
          <p:cNvSpPr/>
          <p:nvPr/>
        </p:nvSpPr>
        <p:spPr>
          <a:xfrm>
            <a:off x="4763" y="1785"/>
            <a:ext cx="12182478" cy="6854429"/>
          </a:xfrm>
          <a:prstGeom prst="rect">
            <a:avLst/>
          </a:prstGeom>
          <a:solidFill>
            <a:srgbClr val="741743">
              <a:alpha val="8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900" dirty="0">
              <a:latin typeface="Lato Light" panose="020F0302020204030203" pitchFamily="34" charset="0"/>
            </a:endParaRPr>
          </a:p>
        </p:txBody>
      </p:sp>
      <p:sp>
        <p:nvSpPr>
          <p:cNvPr id="4" name="CuadroTexto 3">
            <a:extLst>
              <a:ext uri="{FF2B5EF4-FFF2-40B4-BE49-F238E27FC236}">
                <a16:creationId xmlns:a16="http://schemas.microsoft.com/office/drawing/2014/main" id="{F3C1E99B-F7CB-459B-A348-CDF66B2291AB}"/>
              </a:ext>
            </a:extLst>
          </p:cNvPr>
          <p:cNvSpPr txBox="1"/>
          <p:nvPr/>
        </p:nvSpPr>
        <p:spPr>
          <a:xfrm>
            <a:off x="2178424" y="2937045"/>
            <a:ext cx="7957502" cy="1762021"/>
          </a:xfrm>
          <a:prstGeom prst="rect">
            <a:avLst/>
          </a:prstGeom>
          <a:noFill/>
        </p:spPr>
        <p:txBody>
          <a:bodyPr wrap="square" rtlCol="0">
            <a:spAutoFit/>
          </a:bodyPr>
          <a:lstStyle/>
          <a:p>
            <a:pPr algn="ctr"/>
            <a:r>
              <a:rPr lang="en-US" altLang="ja-JP" sz="1000" b="1" dirty="0">
                <a:solidFill>
                  <a:schemeClr val="bg1"/>
                </a:solidFill>
                <a:latin typeface="Lato Light" panose="020F0302020204030203" pitchFamily="34" charset="0"/>
                <a:cs typeface="Arial" panose="020B0604020202020204" pitchFamily="34" charset="0"/>
              </a:rPr>
              <a:t>If you loved the template and want to show your support, I’d really appreciate it if you followed me on social media!! </a:t>
            </a:r>
            <a:r>
              <a:rPr lang="es-CO" altLang="ja-JP" sz="1000" b="1" dirty="0">
                <a:solidFill>
                  <a:schemeClr val="bg1"/>
                </a:solidFill>
                <a:latin typeface="Lato Light" panose="020F0302020204030203" pitchFamily="34" charset="0"/>
                <a:cs typeface="Arial" panose="020B0604020202020204" pitchFamily="34" charset="0"/>
                <a:sym typeface="Wingdings" panose="05000000000000000000" pitchFamily="2" charset="2"/>
              </a:rPr>
              <a:t></a:t>
            </a:r>
            <a:endParaRPr lang="es-CO" altLang="ja-JP" sz="1000" b="1"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2">
                  <a:extLst>
                    <a:ext uri="{A12FA001-AC4F-418D-AE19-62706E023703}">
                      <ahyp:hlinkClr xmlns:ahyp="http://schemas.microsoft.com/office/drawing/2018/hyperlinkcolor" val="tx"/>
                    </a:ext>
                  </a:extLst>
                </a:hlinkClick>
              </a:rPr>
              <a:t>https://www.instagram.com/ppthemes/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3">
                  <a:extLst>
                    <a:ext uri="{A12FA001-AC4F-418D-AE19-62706E023703}">
                      <ahyp:hlinkClr xmlns:ahyp="http://schemas.microsoft.com/office/drawing/2018/hyperlinkcolor" val="tx"/>
                    </a:ext>
                  </a:extLst>
                </a:hlinkClick>
              </a:rPr>
              <a:t>https://www.facebook.com/ppthemess</a:t>
            </a:r>
            <a:endParaRPr lang="es-CO" altLang="ja-JP" sz="2200" dirty="0">
              <a:solidFill>
                <a:schemeClr val="bg1"/>
              </a:solidFill>
              <a:latin typeface="Lato Light" panose="020F0302020204030203" pitchFamily="34" charset="0"/>
              <a:cs typeface="Arial" panose="020B0604020202020204" pitchFamily="34" charset="0"/>
            </a:endParaRPr>
          </a:p>
          <a:p>
            <a:pPr algn="ctr"/>
            <a:r>
              <a:rPr lang="es-CO" altLang="ja-JP" sz="2200" dirty="0">
                <a:solidFill>
                  <a:schemeClr val="bg1"/>
                </a:solidFill>
                <a:latin typeface="Lato Light" panose="020F0302020204030203" pitchFamily="34" charset="0"/>
                <a:cs typeface="Arial" panose="020B0604020202020204" pitchFamily="34" charset="0"/>
                <a:hlinkClick r:id="rId4">
                  <a:extLst>
                    <a:ext uri="{A12FA001-AC4F-418D-AE19-62706E023703}">
                      <ahyp:hlinkClr xmlns:ahyp="http://schemas.microsoft.com/office/drawing/2018/hyperlinkcolor" val="tx"/>
                    </a:ext>
                  </a:extLst>
                </a:hlinkClick>
              </a:rPr>
              <a:t>https://www.youtube.com/@Ppthemes</a:t>
            </a:r>
            <a:r>
              <a:rPr lang="es-CO" altLang="ja-JP" sz="2200" dirty="0">
                <a:solidFill>
                  <a:schemeClr val="bg1"/>
                </a:solidFill>
                <a:latin typeface="Lato Light" panose="020F0302020204030203" pitchFamily="34" charset="0"/>
                <a:cs typeface="Arial" panose="020B0604020202020204" pitchFamily="34" charset="0"/>
              </a:rPr>
              <a:t> </a:t>
            </a:r>
          </a:p>
          <a:p>
            <a:pPr algn="ctr"/>
            <a:r>
              <a:rPr lang="es-CO" altLang="ja-JP" sz="2200" dirty="0">
                <a:solidFill>
                  <a:schemeClr val="bg1"/>
                </a:solidFill>
                <a:latin typeface="Lato Light" panose="020F0302020204030203" pitchFamily="34" charset="0"/>
                <a:cs typeface="Arial" panose="020B0604020202020204" pitchFamily="34" charset="0"/>
                <a:hlinkClick r:id="rId5">
                  <a:extLst>
                    <a:ext uri="{A12FA001-AC4F-418D-AE19-62706E023703}">
                      <ahyp:hlinkClr xmlns:ahyp="http://schemas.microsoft.com/office/drawing/2018/hyperlinkcolor" val="tx"/>
                    </a:ext>
                  </a:extLst>
                </a:hlinkClick>
              </a:rPr>
              <a:t>https://www.tiktok.com/@Ppthemes</a:t>
            </a:r>
            <a:r>
              <a:rPr lang="es-CO" altLang="ja-JP" sz="2200" dirty="0">
                <a:solidFill>
                  <a:schemeClr val="bg1"/>
                </a:solidFill>
                <a:latin typeface="Lato Light" panose="020F0302020204030203" pitchFamily="34" charset="0"/>
                <a:cs typeface="Arial" panose="020B0604020202020204" pitchFamily="34" charset="0"/>
              </a:rPr>
              <a:t> </a:t>
            </a:r>
          </a:p>
          <a:p>
            <a:pPr algn="ctr"/>
            <a:endParaRPr lang="es-CO" altLang="ja-JP" sz="525" dirty="0">
              <a:solidFill>
                <a:schemeClr val="bg1"/>
              </a:solidFill>
              <a:latin typeface="Lato Light" panose="020F0302020204030203" pitchFamily="34" charset="0"/>
              <a:cs typeface="Arial" panose="020B0604020202020204" pitchFamily="34" charset="0"/>
            </a:endParaRPr>
          </a:p>
          <a:p>
            <a:pPr algn="ctr"/>
            <a:endParaRPr lang="es-CO" altLang="ja-JP" sz="525" dirty="0">
              <a:solidFill>
                <a:schemeClr val="bg1"/>
              </a:solidFill>
              <a:latin typeface="Lato Light" panose="020F0302020204030203" pitchFamily="34" charset="0"/>
              <a:cs typeface="Arial" panose="020B0604020202020204" pitchFamily="34" charset="0"/>
            </a:endParaRPr>
          </a:p>
        </p:txBody>
      </p:sp>
      <p:sp>
        <p:nvSpPr>
          <p:cNvPr id="2" name="TextBox 1">
            <a:extLst>
              <a:ext uri="{FF2B5EF4-FFF2-40B4-BE49-F238E27FC236}">
                <a16:creationId xmlns:a16="http://schemas.microsoft.com/office/drawing/2014/main" id="{63C2FFBD-9D13-BA64-9497-7955609534D6}"/>
              </a:ext>
            </a:extLst>
          </p:cNvPr>
          <p:cNvSpPr txBox="1"/>
          <p:nvPr/>
        </p:nvSpPr>
        <p:spPr>
          <a:xfrm>
            <a:off x="2839448" y="5940144"/>
            <a:ext cx="6873469" cy="707886"/>
          </a:xfrm>
          <a:prstGeom prst="rect">
            <a:avLst/>
          </a:prstGeom>
          <a:noFill/>
        </p:spPr>
        <p:txBody>
          <a:bodyPr wrap="square" rtlCol="0">
            <a:spAutoFit/>
          </a:bodyPr>
          <a:lstStyle/>
          <a:p>
            <a:pPr algn="ctr"/>
            <a:r>
              <a:rPr lang="en-US" altLang="ja-JP" sz="2000" dirty="0">
                <a:solidFill>
                  <a:schemeClr val="accent5"/>
                </a:solidFill>
                <a:latin typeface="Lato Light" panose="020F0302020204030203" pitchFamily="34" charset="0"/>
                <a:cs typeface="Arial" panose="020B0604020202020204" pitchFamily="34" charset="0"/>
              </a:rPr>
              <a:t>Images used in this template are courtesy of </a:t>
            </a:r>
            <a:r>
              <a:rPr lang="en-US" altLang="ja-JP" sz="2000" dirty="0" err="1">
                <a:solidFill>
                  <a:schemeClr val="accent5"/>
                </a:solidFill>
                <a:latin typeface="Lato Light" panose="020F0302020204030203" pitchFamily="34" charset="0"/>
                <a:cs typeface="Arial" panose="020B0604020202020204" pitchFamily="34" charset="0"/>
              </a:rPr>
              <a:t>Freepik</a:t>
            </a:r>
            <a:r>
              <a:rPr lang="en-US" altLang="ja-JP" sz="2000" dirty="0">
                <a:solidFill>
                  <a:schemeClr val="accent5"/>
                </a:solidFill>
                <a:latin typeface="Lato Light" panose="020F0302020204030203" pitchFamily="34" charset="0"/>
                <a:cs typeface="Arial" panose="020B0604020202020204" pitchFamily="34" charset="0"/>
              </a:rPr>
              <a:t> and </a:t>
            </a:r>
            <a:r>
              <a:rPr lang="en-US" altLang="ja-JP" sz="2000" dirty="0" err="1">
                <a:solidFill>
                  <a:schemeClr val="accent5"/>
                </a:solidFill>
                <a:latin typeface="Lato Light" panose="020F0302020204030203" pitchFamily="34" charset="0"/>
                <a:cs typeface="Arial" panose="020B0604020202020204" pitchFamily="34" charset="0"/>
              </a:rPr>
              <a:t>Pixabay</a:t>
            </a:r>
            <a:r>
              <a:rPr lang="en-US" altLang="ja-JP" sz="2000" dirty="0">
                <a:solidFill>
                  <a:schemeClr val="accent5"/>
                </a:solidFill>
                <a:latin typeface="Lato Light" panose="020F0302020204030203" pitchFamily="34" charset="0"/>
                <a:cs typeface="Arial" panose="020B0604020202020204" pitchFamily="34" charset="0"/>
              </a:rPr>
              <a:t>.</a:t>
            </a:r>
            <a:endParaRPr lang="es-CO" sz="500" dirty="0">
              <a:solidFill>
                <a:schemeClr val="accent5"/>
              </a:solidFill>
              <a:latin typeface="Lato Light" panose="020F0302020204030203" pitchFamily="34" charset="0"/>
            </a:endParaRPr>
          </a:p>
        </p:txBody>
      </p:sp>
      <p:sp>
        <p:nvSpPr>
          <p:cNvPr id="3" name="Rectangle 2">
            <a:hlinkClick r:id="rId4"/>
            <a:extLst>
              <a:ext uri="{FF2B5EF4-FFF2-40B4-BE49-F238E27FC236}">
                <a16:creationId xmlns:a16="http://schemas.microsoft.com/office/drawing/2014/main" id="{928C2DEF-D347-BC89-AECF-1B7CBA6FF171}"/>
              </a:ext>
            </a:extLst>
          </p:cNvPr>
          <p:cNvSpPr/>
          <p:nvPr/>
        </p:nvSpPr>
        <p:spPr>
          <a:xfrm>
            <a:off x="7231430" y="4940842"/>
            <a:ext cx="807838" cy="637415"/>
          </a:xfrm>
          <a:prstGeom prst="rect">
            <a:avLst/>
          </a:prstGeom>
          <a:solidFill>
            <a:schemeClr val="accent5"/>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6" name="Rectangle 5">
            <a:hlinkClick r:id="rId3"/>
            <a:extLst>
              <a:ext uri="{FF2B5EF4-FFF2-40B4-BE49-F238E27FC236}">
                <a16:creationId xmlns:a16="http://schemas.microsoft.com/office/drawing/2014/main" id="{26C07AB2-8886-1404-41EF-D1270C73B29C}"/>
              </a:ext>
            </a:extLst>
          </p:cNvPr>
          <p:cNvSpPr/>
          <p:nvPr/>
        </p:nvSpPr>
        <p:spPr>
          <a:xfrm>
            <a:off x="4520803" y="4940842"/>
            <a:ext cx="807838" cy="637415"/>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1" name="Freeform 75">
            <a:hlinkClick r:id="rId6"/>
            <a:extLst>
              <a:ext uri="{FF2B5EF4-FFF2-40B4-BE49-F238E27FC236}">
                <a16:creationId xmlns:a16="http://schemas.microsoft.com/office/drawing/2014/main" id="{702ACFE8-377E-8586-7DE6-9A4DAFF3CBD0}"/>
              </a:ext>
            </a:extLst>
          </p:cNvPr>
          <p:cNvSpPr>
            <a:spLocks noChangeArrowheads="1"/>
          </p:cNvSpPr>
          <p:nvPr/>
        </p:nvSpPr>
        <p:spPr bwMode="auto">
          <a:xfrm>
            <a:off x="4796641" y="5038527"/>
            <a:ext cx="210481" cy="387228"/>
          </a:xfrm>
          <a:custGeom>
            <a:avLst/>
            <a:gdLst>
              <a:gd name="T0" fmla="*/ 946770 w 249"/>
              <a:gd name="T1" fmla="*/ 308768 h 453"/>
              <a:gd name="T2" fmla="*/ 946770 w 249"/>
              <a:gd name="T3" fmla="*/ 308768 h 453"/>
              <a:gd name="T4" fmla="*/ 675719 w 249"/>
              <a:gd name="T5" fmla="*/ 308768 h 453"/>
              <a:gd name="T6" fmla="*/ 610820 w 249"/>
              <a:gd name="T7" fmla="*/ 412977 h 453"/>
              <a:gd name="T8" fmla="*/ 610820 w 249"/>
              <a:gd name="T9" fmla="*/ 617535 h 453"/>
              <a:gd name="T10" fmla="*/ 946770 w 249"/>
              <a:gd name="T11" fmla="*/ 617535 h 453"/>
              <a:gd name="T12" fmla="*/ 946770 w 249"/>
              <a:gd name="T13" fmla="*/ 891566 h 453"/>
              <a:gd name="T14" fmla="*/ 610820 w 249"/>
              <a:gd name="T15" fmla="*/ 891566 h 453"/>
              <a:gd name="T16" fmla="*/ 610820 w 249"/>
              <a:gd name="T17" fmla="*/ 1744536 h 453"/>
              <a:gd name="T18" fmla="*/ 301592 w 249"/>
              <a:gd name="T19" fmla="*/ 1744536 h 453"/>
              <a:gd name="T20" fmla="*/ 301592 w 249"/>
              <a:gd name="T21" fmla="*/ 891566 h 453"/>
              <a:gd name="T22" fmla="*/ 0 w 249"/>
              <a:gd name="T23" fmla="*/ 891566 h 453"/>
              <a:gd name="T24" fmla="*/ 0 w 249"/>
              <a:gd name="T25" fmla="*/ 617535 h 453"/>
              <a:gd name="T26" fmla="*/ 301592 w 249"/>
              <a:gd name="T27" fmla="*/ 617535 h 453"/>
              <a:gd name="T28" fmla="*/ 301592 w 249"/>
              <a:gd name="T29" fmla="*/ 447713 h 453"/>
              <a:gd name="T30" fmla="*/ 675719 w 249"/>
              <a:gd name="T31" fmla="*/ 0 h 453"/>
              <a:gd name="T32" fmla="*/ 946770 w 249"/>
              <a:gd name="T33" fmla="*/ 0 h 453"/>
              <a:gd name="T34" fmla="*/ 946770 w 249"/>
              <a:gd name="T35" fmla="*/ 308768 h 453"/>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249" h="453">
                <a:moveTo>
                  <a:pt x="248" y="80"/>
                </a:moveTo>
                <a:lnTo>
                  <a:pt x="248" y="80"/>
                </a:lnTo>
                <a:cubicBezTo>
                  <a:pt x="177" y="80"/>
                  <a:pt x="177" y="80"/>
                  <a:pt x="177" y="80"/>
                </a:cubicBezTo>
                <a:cubicBezTo>
                  <a:pt x="169" y="80"/>
                  <a:pt x="160" y="89"/>
                  <a:pt x="160" y="107"/>
                </a:cubicBezTo>
                <a:cubicBezTo>
                  <a:pt x="160" y="160"/>
                  <a:pt x="160" y="160"/>
                  <a:pt x="160" y="160"/>
                </a:cubicBezTo>
                <a:cubicBezTo>
                  <a:pt x="248" y="160"/>
                  <a:pt x="248" y="160"/>
                  <a:pt x="248" y="160"/>
                </a:cubicBezTo>
                <a:cubicBezTo>
                  <a:pt x="248" y="231"/>
                  <a:pt x="248" y="231"/>
                  <a:pt x="248" y="231"/>
                </a:cubicBezTo>
                <a:cubicBezTo>
                  <a:pt x="160" y="231"/>
                  <a:pt x="160" y="231"/>
                  <a:pt x="160" y="231"/>
                </a:cubicBezTo>
                <a:cubicBezTo>
                  <a:pt x="160" y="452"/>
                  <a:pt x="160" y="452"/>
                  <a:pt x="160" y="452"/>
                </a:cubicBezTo>
                <a:cubicBezTo>
                  <a:pt x="79" y="452"/>
                  <a:pt x="79" y="452"/>
                  <a:pt x="79" y="452"/>
                </a:cubicBezTo>
                <a:cubicBezTo>
                  <a:pt x="79" y="231"/>
                  <a:pt x="79" y="231"/>
                  <a:pt x="79" y="231"/>
                </a:cubicBezTo>
                <a:cubicBezTo>
                  <a:pt x="0" y="231"/>
                  <a:pt x="0" y="231"/>
                  <a:pt x="0" y="231"/>
                </a:cubicBezTo>
                <a:cubicBezTo>
                  <a:pt x="0" y="160"/>
                  <a:pt x="0" y="160"/>
                  <a:pt x="0" y="160"/>
                </a:cubicBezTo>
                <a:cubicBezTo>
                  <a:pt x="79" y="160"/>
                  <a:pt x="79" y="160"/>
                  <a:pt x="79" y="160"/>
                </a:cubicBezTo>
                <a:cubicBezTo>
                  <a:pt x="79" y="116"/>
                  <a:pt x="79" y="116"/>
                  <a:pt x="79" y="116"/>
                </a:cubicBezTo>
                <a:cubicBezTo>
                  <a:pt x="79" y="54"/>
                  <a:pt x="115" y="0"/>
                  <a:pt x="177" y="0"/>
                </a:cubicBezTo>
                <a:cubicBezTo>
                  <a:pt x="248" y="0"/>
                  <a:pt x="248" y="0"/>
                  <a:pt x="248" y="0"/>
                </a:cubicBezTo>
                <a:lnTo>
                  <a:pt x="248" y="80"/>
                </a:ln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s-MX" sz="350" dirty="0">
              <a:latin typeface="Lato Light" panose="020F0302020204030203" pitchFamily="34" charset="0"/>
            </a:endParaRPr>
          </a:p>
        </p:txBody>
      </p:sp>
      <p:sp>
        <p:nvSpPr>
          <p:cNvPr id="13" name="Rectangle 12">
            <a:hlinkClick r:id="rId5"/>
            <a:extLst>
              <a:ext uri="{FF2B5EF4-FFF2-40B4-BE49-F238E27FC236}">
                <a16:creationId xmlns:a16="http://schemas.microsoft.com/office/drawing/2014/main" id="{E9BB9DB0-C4FF-EF03-D649-B60F5161FE61}"/>
              </a:ext>
            </a:extLst>
          </p:cNvPr>
          <p:cNvSpPr/>
          <p:nvPr/>
        </p:nvSpPr>
        <p:spPr>
          <a:xfrm>
            <a:off x="5468345" y="4940842"/>
            <a:ext cx="807838" cy="637415"/>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5" name="Freeform 6">
            <a:hlinkClick r:id="rId5"/>
            <a:extLst>
              <a:ext uri="{FF2B5EF4-FFF2-40B4-BE49-F238E27FC236}">
                <a16:creationId xmlns:a16="http://schemas.microsoft.com/office/drawing/2014/main" id="{3400C557-8F12-2346-6F15-9B0E1B4E9C53}"/>
              </a:ext>
            </a:extLst>
          </p:cNvPr>
          <p:cNvSpPr>
            <a:spLocks/>
          </p:cNvSpPr>
          <p:nvPr/>
        </p:nvSpPr>
        <p:spPr bwMode="auto">
          <a:xfrm>
            <a:off x="5672325" y="5018111"/>
            <a:ext cx="351710" cy="406507"/>
          </a:xfrm>
          <a:custGeom>
            <a:avLst/>
            <a:gdLst>
              <a:gd name="T0" fmla="*/ 295 w 295"/>
              <a:gd name="T1" fmla="*/ 82 h 341"/>
              <a:gd name="T2" fmla="*/ 245 w 295"/>
              <a:gd name="T3" fmla="*/ 50 h 341"/>
              <a:gd name="T4" fmla="*/ 213 w 295"/>
              <a:gd name="T5" fmla="*/ 0 h 341"/>
              <a:gd name="T6" fmla="*/ 166 w 295"/>
              <a:gd name="T7" fmla="*/ 0 h 341"/>
              <a:gd name="T8" fmla="*/ 166 w 295"/>
              <a:gd name="T9" fmla="*/ 244 h 341"/>
              <a:gd name="T10" fmla="*/ 114 w 295"/>
              <a:gd name="T11" fmla="*/ 295 h 341"/>
              <a:gd name="T12" fmla="*/ 70 w 295"/>
              <a:gd name="T13" fmla="*/ 270 h 341"/>
              <a:gd name="T14" fmla="*/ 45 w 295"/>
              <a:gd name="T15" fmla="*/ 226 h 341"/>
              <a:gd name="T16" fmla="*/ 96 w 295"/>
              <a:gd name="T17" fmla="*/ 175 h 341"/>
              <a:gd name="T18" fmla="*/ 113 w 295"/>
              <a:gd name="T19" fmla="*/ 177 h 341"/>
              <a:gd name="T20" fmla="*/ 113 w 295"/>
              <a:gd name="T21" fmla="*/ 129 h 341"/>
              <a:gd name="T22" fmla="*/ 0 w 295"/>
              <a:gd name="T23" fmla="*/ 244 h 341"/>
              <a:gd name="T24" fmla="*/ 25 w 295"/>
              <a:gd name="T25" fmla="*/ 315 h 341"/>
              <a:gd name="T26" fmla="*/ 96 w 295"/>
              <a:gd name="T27" fmla="*/ 341 h 341"/>
              <a:gd name="T28" fmla="*/ 211 w 295"/>
              <a:gd name="T29" fmla="*/ 226 h 341"/>
              <a:gd name="T30" fmla="*/ 211 w 295"/>
              <a:gd name="T31" fmla="*/ 97 h 341"/>
              <a:gd name="T32" fmla="*/ 295 w 295"/>
              <a:gd name="T33" fmla="*/ 127 h 341"/>
              <a:gd name="T34" fmla="*/ 295 w 295"/>
              <a:gd name="T35" fmla="*/ 82 h 3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95" h="341">
                <a:moveTo>
                  <a:pt x="295" y="82"/>
                </a:moveTo>
                <a:cubicBezTo>
                  <a:pt x="275" y="78"/>
                  <a:pt x="257" y="66"/>
                  <a:pt x="245" y="50"/>
                </a:cubicBezTo>
                <a:cubicBezTo>
                  <a:pt x="229" y="38"/>
                  <a:pt x="217" y="20"/>
                  <a:pt x="213" y="0"/>
                </a:cubicBezTo>
                <a:cubicBezTo>
                  <a:pt x="166" y="0"/>
                  <a:pt x="166" y="0"/>
                  <a:pt x="166" y="0"/>
                </a:cubicBezTo>
                <a:cubicBezTo>
                  <a:pt x="166" y="244"/>
                  <a:pt x="166" y="244"/>
                  <a:pt x="166" y="244"/>
                </a:cubicBezTo>
                <a:cubicBezTo>
                  <a:pt x="166" y="272"/>
                  <a:pt x="143" y="295"/>
                  <a:pt x="114" y="295"/>
                </a:cubicBezTo>
                <a:cubicBezTo>
                  <a:pt x="95" y="295"/>
                  <a:pt x="79" y="285"/>
                  <a:pt x="70" y="270"/>
                </a:cubicBezTo>
                <a:cubicBezTo>
                  <a:pt x="55" y="261"/>
                  <a:pt x="45" y="245"/>
                  <a:pt x="45" y="226"/>
                </a:cubicBezTo>
                <a:cubicBezTo>
                  <a:pt x="45" y="198"/>
                  <a:pt x="68" y="175"/>
                  <a:pt x="96" y="175"/>
                </a:cubicBezTo>
                <a:cubicBezTo>
                  <a:pt x="102" y="175"/>
                  <a:pt x="108" y="175"/>
                  <a:pt x="113" y="177"/>
                </a:cubicBezTo>
                <a:cubicBezTo>
                  <a:pt x="113" y="129"/>
                  <a:pt x="113" y="129"/>
                  <a:pt x="113" y="129"/>
                </a:cubicBezTo>
                <a:cubicBezTo>
                  <a:pt x="50" y="130"/>
                  <a:pt x="0" y="181"/>
                  <a:pt x="0" y="244"/>
                </a:cubicBezTo>
                <a:cubicBezTo>
                  <a:pt x="0" y="271"/>
                  <a:pt x="9" y="296"/>
                  <a:pt x="25" y="315"/>
                </a:cubicBezTo>
                <a:cubicBezTo>
                  <a:pt x="44" y="331"/>
                  <a:pt x="69" y="341"/>
                  <a:pt x="96" y="341"/>
                </a:cubicBezTo>
                <a:cubicBezTo>
                  <a:pt x="160" y="341"/>
                  <a:pt x="211" y="289"/>
                  <a:pt x="211" y="226"/>
                </a:cubicBezTo>
                <a:cubicBezTo>
                  <a:pt x="211" y="97"/>
                  <a:pt x="211" y="97"/>
                  <a:pt x="211" y="97"/>
                </a:cubicBezTo>
                <a:cubicBezTo>
                  <a:pt x="234" y="116"/>
                  <a:pt x="263" y="127"/>
                  <a:pt x="295" y="127"/>
                </a:cubicBezTo>
                <a:lnTo>
                  <a:pt x="295" y="82"/>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700" dirty="0">
              <a:latin typeface="Lato Light" panose="020F0302020204030203" pitchFamily="34" charset="0"/>
            </a:endParaRPr>
          </a:p>
        </p:txBody>
      </p:sp>
      <p:sp>
        <p:nvSpPr>
          <p:cNvPr id="14" name="Rectangle 13">
            <a:hlinkClick r:id="rId2"/>
            <a:extLst>
              <a:ext uri="{FF2B5EF4-FFF2-40B4-BE49-F238E27FC236}">
                <a16:creationId xmlns:a16="http://schemas.microsoft.com/office/drawing/2014/main" id="{71D98B8F-F8D8-6022-6A88-957212C997E8}"/>
              </a:ext>
            </a:extLst>
          </p:cNvPr>
          <p:cNvSpPr/>
          <p:nvPr/>
        </p:nvSpPr>
        <p:spPr>
          <a:xfrm>
            <a:off x="6369094" y="4940842"/>
            <a:ext cx="807838" cy="637415"/>
          </a:xfrm>
          <a:prstGeom prst="rect">
            <a:avLst/>
          </a:prstGeom>
          <a:solidFill>
            <a:schemeClr val="accent4"/>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456881">
              <a:defRPr/>
            </a:pPr>
            <a:endParaRPr lang="en-US" sz="350" dirty="0">
              <a:latin typeface="Calibri Light"/>
            </a:endParaRPr>
          </a:p>
        </p:txBody>
      </p:sp>
      <p:sp>
        <p:nvSpPr>
          <p:cNvPr id="18" name="Shape 1658">
            <a:hlinkClick r:id="rId2"/>
            <a:extLst>
              <a:ext uri="{FF2B5EF4-FFF2-40B4-BE49-F238E27FC236}">
                <a16:creationId xmlns:a16="http://schemas.microsoft.com/office/drawing/2014/main" id="{BFC62D93-4B50-993E-81D5-32DC717B26EC}"/>
              </a:ext>
            </a:extLst>
          </p:cNvPr>
          <p:cNvSpPr/>
          <p:nvPr/>
        </p:nvSpPr>
        <p:spPr>
          <a:xfrm>
            <a:off x="6607758" y="5038526"/>
            <a:ext cx="348026" cy="348026"/>
          </a:xfrm>
          <a:custGeom>
            <a:avLst/>
            <a:gdLst/>
            <a:ahLst/>
            <a:cxnLst>
              <a:cxn ang="0">
                <a:pos x="wd2" y="hd2"/>
              </a:cxn>
              <a:cxn ang="5400000">
                <a:pos x="wd2" y="hd2"/>
              </a:cxn>
              <a:cxn ang="10800000">
                <a:pos x="wd2" y="hd2"/>
              </a:cxn>
              <a:cxn ang="16200000">
                <a:pos x="wd2" y="hd2"/>
              </a:cxn>
            </a:cxnLst>
            <a:rect l="0" t="0" r="r" b="b"/>
            <a:pathLst>
              <a:path w="21600" h="21600" extrusionOk="0">
                <a:moveTo>
                  <a:pt x="19495" y="17427"/>
                </a:moveTo>
                <a:cubicBezTo>
                  <a:pt x="19495" y="18567"/>
                  <a:pt x="18567" y="19497"/>
                  <a:pt x="17424" y="19497"/>
                </a:cubicBezTo>
                <a:lnTo>
                  <a:pt x="4174" y="19497"/>
                </a:lnTo>
                <a:cubicBezTo>
                  <a:pt x="3033" y="19497"/>
                  <a:pt x="2104" y="18567"/>
                  <a:pt x="2104" y="17427"/>
                </a:cubicBezTo>
                <a:lnTo>
                  <a:pt x="2104" y="8583"/>
                </a:lnTo>
                <a:lnTo>
                  <a:pt x="5329" y="8583"/>
                </a:lnTo>
                <a:cubicBezTo>
                  <a:pt x="5049" y="9269"/>
                  <a:pt x="4895" y="10017"/>
                  <a:pt x="4895" y="10800"/>
                </a:cubicBezTo>
                <a:cubicBezTo>
                  <a:pt x="4895" y="14057"/>
                  <a:pt x="7543" y="16709"/>
                  <a:pt x="10799" y="16709"/>
                </a:cubicBezTo>
                <a:cubicBezTo>
                  <a:pt x="14056" y="16709"/>
                  <a:pt x="16705" y="14057"/>
                  <a:pt x="16705" y="10800"/>
                </a:cubicBezTo>
                <a:cubicBezTo>
                  <a:pt x="16705" y="10017"/>
                  <a:pt x="16549" y="9269"/>
                  <a:pt x="16269" y="8583"/>
                </a:cubicBezTo>
                <a:lnTo>
                  <a:pt x="19495" y="8583"/>
                </a:lnTo>
                <a:lnTo>
                  <a:pt x="19495" y="17427"/>
                </a:lnTo>
                <a:cubicBezTo>
                  <a:pt x="19495" y="17427"/>
                  <a:pt x="19495" y="17427"/>
                  <a:pt x="19495" y="17427"/>
                </a:cubicBezTo>
                <a:close/>
                <a:moveTo>
                  <a:pt x="7716" y="8583"/>
                </a:moveTo>
                <a:cubicBezTo>
                  <a:pt x="8408" y="7627"/>
                  <a:pt x="9531" y="7001"/>
                  <a:pt x="10799" y="7001"/>
                </a:cubicBezTo>
                <a:cubicBezTo>
                  <a:pt x="12068" y="7001"/>
                  <a:pt x="13191" y="7627"/>
                  <a:pt x="13882" y="8583"/>
                </a:cubicBezTo>
                <a:cubicBezTo>
                  <a:pt x="14331" y="9210"/>
                  <a:pt x="14603" y="9973"/>
                  <a:pt x="14603" y="10800"/>
                </a:cubicBezTo>
                <a:cubicBezTo>
                  <a:pt x="14603" y="12897"/>
                  <a:pt x="12896" y="14603"/>
                  <a:pt x="10799" y="14603"/>
                </a:cubicBezTo>
                <a:cubicBezTo>
                  <a:pt x="8703" y="14603"/>
                  <a:pt x="6998" y="12897"/>
                  <a:pt x="6998" y="10800"/>
                </a:cubicBezTo>
                <a:cubicBezTo>
                  <a:pt x="6998" y="9973"/>
                  <a:pt x="7266" y="9210"/>
                  <a:pt x="7716" y="8583"/>
                </a:cubicBezTo>
                <a:cubicBezTo>
                  <a:pt x="7716" y="8583"/>
                  <a:pt x="7716" y="8583"/>
                  <a:pt x="7716" y="8583"/>
                </a:cubicBezTo>
                <a:close/>
                <a:moveTo>
                  <a:pt x="18622" y="2490"/>
                </a:moveTo>
                <a:lnTo>
                  <a:pt x="19099" y="2487"/>
                </a:lnTo>
                <a:lnTo>
                  <a:pt x="19099" y="2965"/>
                </a:lnTo>
                <a:lnTo>
                  <a:pt x="19099" y="6150"/>
                </a:lnTo>
                <a:lnTo>
                  <a:pt x="15450" y="6163"/>
                </a:lnTo>
                <a:lnTo>
                  <a:pt x="15437" y="2502"/>
                </a:lnTo>
                <a:lnTo>
                  <a:pt x="18622" y="2490"/>
                </a:lnTo>
                <a:cubicBezTo>
                  <a:pt x="18622" y="2490"/>
                  <a:pt x="18622" y="2490"/>
                  <a:pt x="18622" y="2490"/>
                </a:cubicBezTo>
                <a:close/>
                <a:moveTo>
                  <a:pt x="17424" y="0"/>
                </a:moveTo>
                <a:lnTo>
                  <a:pt x="4174" y="0"/>
                </a:lnTo>
                <a:cubicBezTo>
                  <a:pt x="1873" y="0"/>
                  <a:pt x="0" y="1873"/>
                  <a:pt x="0" y="4176"/>
                </a:cubicBezTo>
                <a:lnTo>
                  <a:pt x="0" y="8583"/>
                </a:lnTo>
                <a:lnTo>
                  <a:pt x="0" y="17427"/>
                </a:lnTo>
                <a:cubicBezTo>
                  <a:pt x="0" y="19727"/>
                  <a:pt x="1873" y="21600"/>
                  <a:pt x="4174" y="21600"/>
                </a:cubicBezTo>
                <a:lnTo>
                  <a:pt x="17424" y="21600"/>
                </a:lnTo>
                <a:cubicBezTo>
                  <a:pt x="19727" y="21600"/>
                  <a:pt x="21600" y="19727"/>
                  <a:pt x="21600" y="17427"/>
                </a:cubicBezTo>
                <a:lnTo>
                  <a:pt x="21600" y="8583"/>
                </a:lnTo>
                <a:lnTo>
                  <a:pt x="21600" y="4176"/>
                </a:lnTo>
                <a:cubicBezTo>
                  <a:pt x="21600" y="1873"/>
                  <a:pt x="19727" y="0"/>
                  <a:pt x="17424" y="0"/>
                </a:cubicBezTo>
                <a:cubicBezTo>
                  <a:pt x="17424" y="0"/>
                  <a:pt x="17424" y="0"/>
                  <a:pt x="17424" y="0"/>
                </a:cubicBezTo>
                <a:close/>
              </a:path>
            </a:pathLst>
          </a:custGeom>
          <a:solidFill>
            <a:srgbClr val="FFFFFF"/>
          </a:solidFill>
          <a:ln w="12700" cap="flat">
            <a:noFill/>
            <a:miter lim="400000"/>
          </a:ln>
          <a:effectLst/>
        </p:spPr>
        <p:txBody>
          <a:bodyPr lIns="0" tIns="0" rIns="0" bIns="0" anchor="ctr"/>
          <a:lstStyle/>
          <a:p>
            <a:pPr defTabSz="456881">
              <a:defRPr sz="3000">
                <a:solidFill>
                  <a:srgbClr val="FFFFFF"/>
                </a:solidFill>
                <a:effectLst>
                  <a:outerShdw blurRad="38100" dist="12700" dir="5400000" rotWithShape="0">
                    <a:srgbClr val="000000">
                      <a:alpha val="50000"/>
                    </a:srgbClr>
                  </a:outerShdw>
                </a:effectLst>
                <a:latin typeface="Gill Sans"/>
                <a:ea typeface="Gill Sans"/>
                <a:cs typeface="Gill Sans"/>
                <a:sym typeface="Gill Sans"/>
              </a:defRPr>
            </a:pPr>
            <a:endParaRPr sz="600">
              <a:solidFill>
                <a:srgbClr val="FFFFFF"/>
              </a:solidFill>
              <a:effectLst>
                <a:outerShdw blurRad="38100" dist="12700" dir="5400000" rotWithShape="0">
                  <a:srgbClr val="000000">
                    <a:alpha val="50000"/>
                  </a:srgbClr>
                </a:outerShdw>
              </a:effectLst>
              <a:latin typeface="Gill Sans"/>
              <a:ea typeface="Gill Sans"/>
              <a:cs typeface="Gill Sans"/>
              <a:sym typeface="Gill Sans"/>
            </a:endParaRPr>
          </a:p>
        </p:txBody>
      </p:sp>
      <p:grpSp>
        <p:nvGrpSpPr>
          <p:cNvPr id="9" name="Group 8">
            <a:extLst>
              <a:ext uri="{FF2B5EF4-FFF2-40B4-BE49-F238E27FC236}">
                <a16:creationId xmlns:a16="http://schemas.microsoft.com/office/drawing/2014/main" id="{7995304B-0BE2-D790-4977-70F357B60BD5}"/>
              </a:ext>
            </a:extLst>
          </p:cNvPr>
          <p:cNvGrpSpPr/>
          <p:nvPr/>
        </p:nvGrpSpPr>
        <p:grpSpPr>
          <a:xfrm>
            <a:off x="7415594" y="5090238"/>
            <a:ext cx="418666" cy="296313"/>
            <a:chOff x="7415594" y="5090238"/>
            <a:chExt cx="418666" cy="296313"/>
          </a:xfrm>
        </p:grpSpPr>
        <p:sp>
          <p:nvSpPr>
            <p:cNvPr id="20" name="Freeform 5">
              <a:hlinkClick r:id="rId4"/>
              <a:extLst>
                <a:ext uri="{FF2B5EF4-FFF2-40B4-BE49-F238E27FC236}">
                  <a16:creationId xmlns:a16="http://schemas.microsoft.com/office/drawing/2014/main" id="{22E9A0E3-E4FA-6118-3809-3A68BBFDC98B}"/>
                </a:ext>
              </a:extLst>
            </p:cNvPr>
            <p:cNvSpPr>
              <a:spLocks/>
            </p:cNvSpPr>
            <p:nvPr/>
          </p:nvSpPr>
          <p:spPr bwMode="auto">
            <a:xfrm>
              <a:off x="7415594" y="5090238"/>
              <a:ext cx="418666" cy="296313"/>
            </a:xfrm>
            <a:custGeom>
              <a:avLst/>
              <a:gdLst>
                <a:gd name="T0" fmla="*/ 724 w 726"/>
                <a:gd name="T1" fmla="*/ 177 h 513"/>
                <a:gd name="T2" fmla="*/ 722 w 726"/>
                <a:gd name="T3" fmla="*/ 152 h 513"/>
                <a:gd name="T4" fmla="*/ 692 w 726"/>
                <a:gd name="T5" fmla="*/ 45 h 513"/>
                <a:gd name="T6" fmla="*/ 609 w 726"/>
                <a:gd name="T7" fmla="*/ 11 h 513"/>
                <a:gd name="T8" fmla="*/ 495 w 726"/>
                <a:gd name="T9" fmla="*/ 3 h 513"/>
                <a:gd name="T10" fmla="*/ 262 w 726"/>
                <a:gd name="T11" fmla="*/ 3 h 513"/>
                <a:gd name="T12" fmla="*/ 142 w 726"/>
                <a:gd name="T13" fmla="*/ 8 h 513"/>
                <a:gd name="T14" fmla="*/ 21 w 726"/>
                <a:gd name="T15" fmla="*/ 68 h 513"/>
                <a:gd name="T16" fmla="*/ 2 w 726"/>
                <a:gd name="T17" fmla="*/ 215 h 513"/>
                <a:gd name="T18" fmla="*/ 4 w 726"/>
                <a:gd name="T19" fmla="*/ 341 h 513"/>
                <a:gd name="T20" fmla="*/ 68 w 726"/>
                <a:gd name="T21" fmla="*/ 492 h 513"/>
                <a:gd name="T22" fmla="*/ 172 w 726"/>
                <a:gd name="T23" fmla="*/ 509 h 513"/>
                <a:gd name="T24" fmla="*/ 279 w 726"/>
                <a:gd name="T25" fmla="*/ 512 h 513"/>
                <a:gd name="T26" fmla="*/ 504 w 726"/>
                <a:gd name="T27" fmla="*/ 509 h 513"/>
                <a:gd name="T28" fmla="*/ 660 w 726"/>
                <a:gd name="T29" fmla="*/ 490 h 513"/>
                <a:gd name="T30" fmla="*/ 720 w 726"/>
                <a:gd name="T31" fmla="*/ 389 h 513"/>
                <a:gd name="T32" fmla="*/ 724 w 726"/>
                <a:gd name="T33" fmla="*/ 267 h 513"/>
                <a:gd name="T34" fmla="*/ 724 w 726"/>
                <a:gd name="T35" fmla="*/ 177 h 5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726" h="513">
                  <a:moveTo>
                    <a:pt x="724" y="177"/>
                  </a:moveTo>
                  <a:cubicBezTo>
                    <a:pt x="723" y="169"/>
                    <a:pt x="723" y="160"/>
                    <a:pt x="722" y="152"/>
                  </a:cubicBezTo>
                  <a:cubicBezTo>
                    <a:pt x="720" y="115"/>
                    <a:pt x="716" y="74"/>
                    <a:pt x="692" y="45"/>
                  </a:cubicBezTo>
                  <a:cubicBezTo>
                    <a:pt x="671" y="20"/>
                    <a:pt x="639" y="15"/>
                    <a:pt x="609" y="11"/>
                  </a:cubicBezTo>
                  <a:cubicBezTo>
                    <a:pt x="571" y="7"/>
                    <a:pt x="533" y="4"/>
                    <a:pt x="495" y="3"/>
                  </a:cubicBezTo>
                  <a:cubicBezTo>
                    <a:pt x="417" y="0"/>
                    <a:pt x="339" y="2"/>
                    <a:pt x="262" y="3"/>
                  </a:cubicBezTo>
                  <a:cubicBezTo>
                    <a:pt x="222" y="4"/>
                    <a:pt x="182" y="5"/>
                    <a:pt x="142" y="8"/>
                  </a:cubicBezTo>
                  <a:cubicBezTo>
                    <a:pt x="93" y="12"/>
                    <a:pt x="43" y="19"/>
                    <a:pt x="21" y="68"/>
                  </a:cubicBezTo>
                  <a:cubicBezTo>
                    <a:pt x="0" y="112"/>
                    <a:pt x="3" y="168"/>
                    <a:pt x="2" y="215"/>
                  </a:cubicBezTo>
                  <a:cubicBezTo>
                    <a:pt x="2" y="257"/>
                    <a:pt x="2" y="299"/>
                    <a:pt x="4" y="341"/>
                  </a:cubicBezTo>
                  <a:cubicBezTo>
                    <a:pt x="6" y="396"/>
                    <a:pt x="9" y="468"/>
                    <a:pt x="68" y="492"/>
                  </a:cubicBezTo>
                  <a:cubicBezTo>
                    <a:pt x="100" y="504"/>
                    <a:pt x="138" y="507"/>
                    <a:pt x="172" y="509"/>
                  </a:cubicBezTo>
                  <a:cubicBezTo>
                    <a:pt x="207" y="512"/>
                    <a:pt x="243" y="511"/>
                    <a:pt x="279" y="512"/>
                  </a:cubicBezTo>
                  <a:cubicBezTo>
                    <a:pt x="354" y="513"/>
                    <a:pt x="429" y="511"/>
                    <a:pt x="504" y="509"/>
                  </a:cubicBezTo>
                  <a:cubicBezTo>
                    <a:pt x="556" y="508"/>
                    <a:pt x="610" y="507"/>
                    <a:pt x="660" y="490"/>
                  </a:cubicBezTo>
                  <a:cubicBezTo>
                    <a:pt x="703" y="476"/>
                    <a:pt x="714" y="429"/>
                    <a:pt x="720" y="389"/>
                  </a:cubicBezTo>
                  <a:cubicBezTo>
                    <a:pt x="726" y="348"/>
                    <a:pt x="724" y="308"/>
                    <a:pt x="724" y="267"/>
                  </a:cubicBezTo>
                  <a:cubicBezTo>
                    <a:pt x="724" y="237"/>
                    <a:pt x="725" y="207"/>
                    <a:pt x="724" y="177"/>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sp>
          <p:nvSpPr>
            <p:cNvPr id="21" name="Freeform 6">
              <a:hlinkClick r:id="rId4"/>
              <a:extLst>
                <a:ext uri="{FF2B5EF4-FFF2-40B4-BE49-F238E27FC236}">
                  <a16:creationId xmlns:a16="http://schemas.microsoft.com/office/drawing/2014/main" id="{4CBD0548-2812-7AAA-D87D-47DDCA2BE2B5}"/>
                </a:ext>
              </a:extLst>
            </p:cNvPr>
            <p:cNvSpPr>
              <a:spLocks/>
            </p:cNvSpPr>
            <p:nvPr/>
          </p:nvSpPr>
          <p:spPr bwMode="auto">
            <a:xfrm>
              <a:off x="7582770" y="5174553"/>
              <a:ext cx="107816" cy="126957"/>
            </a:xfrm>
            <a:custGeom>
              <a:avLst/>
              <a:gdLst>
                <a:gd name="T0" fmla="*/ 187 w 187"/>
                <a:gd name="T1" fmla="*/ 110 h 220"/>
                <a:gd name="T2" fmla="*/ 0 w 187"/>
                <a:gd name="T3" fmla="*/ 0 h 220"/>
                <a:gd name="T4" fmla="*/ 0 w 187"/>
                <a:gd name="T5" fmla="*/ 220 h 220"/>
                <a:gd name="T6" fmla="*/ 187 w 187"/>
                <a:gd name="T7" fmla="*/ 110 h 220"/>
              </a:gdLst>
              <a:ahLst/>
              <a:cxnLst>
                <a:cxn ang="0">
                  <a:pos x="T0" y="T1"/>
                </a:cxn>
                <a:cxn ang="0">
                  <a:pos x="T2" y="T3"/>
                </a:cxn>
                <a:cxn ang="0">
                  <a:pos x="T4" y="T5"/>
                </a:cxn>
                <a:cxn ang="0">
                  <a:pos x="T6" y="T7"/>
                </a:cxn>
              </a:cxnLst>
              <a:rect l="0" t="0" r="r" b="b"/>
              <a:pathLst>
                <a:path w="187" h="220">
                  <a:moveTo>
                    <a:pt x="187" y="110"/>
                  </a:moveTo>
                  <a:cubicBezTo>
                    <a:pt x="124" y="73"/>
                    <a:pt x="62" y="37"/>
                    <a:pt x="0" y="0"/>
                  </a:cubicBezTo>
                  <a:cubicBezTo>
                    <a:pt x="0" y="74"/>
                    <a:pt x="0" y="147"/>
                    <a:pt x="0" y="220"/>
                  </a:cubicBezTo>
                  <a:cubicBezTo>
                    <a:pt x="63" y="183"/>
                    <a:pt x="124" y="147"/>
                    <a:pt x="187" y="110"/>
                  </a:cubicBezTo>
                  <a:close/>
                </a:path>
              </a:pathLst>
            </a:custGeom>
            <a:solidFill>
              <a:srgbClr val="9D6CA5"/>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45696" tIns="22848" rIns="45696" bIns="22848" numCol="1" anchor="t" anchorCtr="0" compatLnSpc="1">
              <a:prstTxWarp prst="textNoShape">
                <a:avLst/>
              </a:prstTxWarp>
            </a:bodyPr>
            <a:lstStyle/>
            <a:p>
              <a:endParaRPr lang="en-US" sz="900" dirty="0">
                <a:latin typeface="Lato Light" panose="020F0302020204030203" pitchFamily="34" charset="0"/>
              </a:endParaRPr>
            </a:p>
          </p:txBody>
        </p:sp>
      </p:grpSp>
      <p:sp>
        <p:nvSpPr>
          <p:cNvPr id="7" name="タイトル 15">
            <a:extLst>
              <a:ext uri="{FF2B5EF4-FFF2-40B4-BE49-F238E27FC236}">
                <a16:creationId xmlns:a16="http://schemas.microsoft.com/office/drawing/2014/main" id="{FA0AAE3D-72C1-B78D-34E3-44A78CF1DA1D}"/>
              </a:ext>
            </a:extLst>
          </p:cNvPr>
          <p:cNvSpPr txBox="1">
            <a:spLocks/>
          </p:cNvSpPr>
          <p:nvPr/>
        </p:nvSpPr>
        <p:spPr>
          <a:xfrm>
            <a:off x="1587" y="895247"/>
            <a:ext cx="12188826" cy="2111862"/>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kumimoji="1" lang="en-US" altLang="ja-JP" sz="3199" dirty="0">
                <a:solidFill>
                  <a:schemeClr val="bg1"/>
                </a:solidFill>
                <a:latin typeface="Lato Black" panose="020F0A02020204030203" pitchFamily="34" charset="0"/>
              </a:rPr>
              <a:t>THANKS FOR DOWNLOADING THESE TEMPLATES! </a:t>
            </a:r>
            <a:br>
              <a:rPr kumimoji="1" lang="en-US" altLang="ja-JP" sz="2000" b="1" dirty="0">
                <a:solidFill>
                  <a:schemeClr val="bg1"/>
                </a:solidFill>
                <a:latin typeface="Lato Light" panose="020F0302020204030203" pitchFamily="34" charset="0"/>
              </a:rPr>
            </a:br>
            <a:r>
              <a:rPr kumimoji="1" lang="en-US" altLang="ja-JP" sz="2400" dirty="0">
                <a:solidFill>
                  <a:schemeClr val="bg1"/>
                </a:solidFill>
                <a:latin typeface="Lato Light" panose="020F0302020204030203" pitchFamily="34" charset="0"/>
              </a:rPr>
              <a:t>Find even more free templates at </a:t>
            </a:r>
            <a:endParaRPr kumimoji="1" lang="en-US" altLang="ja-JP" sz="2000" b="1" dirty="0">
              <a:solidFill>
                <a:schemeClr val="bg1"/>
              </a:solidFill>
              <a:latin typeface="Lato Light" panose="020F0302020204030203" pitchFamily="34" charset="0"/>
            </a:endParaRPr>
          </a:p>
        </p:txBody>
      </p:sp>
      <p:sp>
        <p:nvSpPr>
          <p:cNvPr id="8" name="サブタイトル 16">
            <a:extLst>
              <a:ext uri="{FF2B5EF4-FFF2-40B4-BE49-F238E27FC236}">
                <a16:creationId xmlns:a16="http://schemas.microsoft.com/office/drawing/2014/main" id="{DE6CAAA4-C493-063B-ABAA-9F2DBBCC0E27}"/>
              </a:ext>
            </a:extLst>
          </p:cNvPr>
          <p:cNvSpPr txBox="1">
            <a:spLocks/>
          </p:cNvSpPr>
          <p:nvPr/>
        </p:nvSpPr>
        <p:spPr>
          <a:xfrm>
            <a:off x="1588" y="1900820"/>
            <a:ext cx="12182478" cy="1348674"/>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sz="1400" dirty="0">
                <a:solidFill>
                  <a:schemeClr val="bg1"/>
                </a:solidFill>
                <a:latin typeface="Lato Light" panose="020F0302020204030203" pitchFamily="34" charset="0"/>
                <a:hlinkClick r:id="rId7">
                  <a:extLst>
                    <a:ext uri="{A12FA001-AC4F-418D-AE19-62706E023703}">
                      <ahyp:hlinkClr xmlns:ahyp="http://schemas.microsoft.com/office/drawing/2018/hyperlinkcolor" val="tx"/>
                    </a:ext>
                  </a:extLst>
                </a:hlinkClick>
              </a:rPr>
              <a:t>https://ppthemes.com/</a:t>
            </a:r>
            <a:r>
              <a:rPr lang="en-US" sz="1400" dirty="0">
                <a:solidFill>
                  <a:schemeClr val="bg1"/>
                </a:solidFill>
                <a:latin typeface="Lato Light" panose="020F0302020204030203" pitchFamily="34" charset="0"/>
              </a:rPr>
              <a:t> / </a:t>
            </a:r>
            <a:r>
              <a:rPr lang="en-US" sz="1400" dirty="0">
                <a:solidFill>
                  <a:schemeClr val="bg1"/>
                </a:solidFill>
                <a:latin typeface="Lato Light" panose="020F0302020204030203" pitchFamily="34" charset="0"/>
                <a:hlinkClick r:id="rId8">
                  <a:extLst>
                    <a:ext uri="{A12FA001-AC4F-418D-AE19-62706E023703}">
                      <ahyp:hlinkClr xmlns:ahyp="http://schemas.microsoft.com/office/drawing/2018/hyperlinkcolor" val="tx"/>
                    </a:ext>
                  </a:extLst>
                </a:hlinkClick>
              </a:rPr>
              <a:t>www.slidesgratis.com</a:t>
            </a:r>
            <a:r>
              <a:rPr lang="en-US" sz="1400" dirty="0">
                <a:solidFill>
                  <a:schemeClr val="bg1"/>
                </a:solidFill>
                <a:latin typeface="Lato Light" panose="020F0302020204030203" pitchFamily="34" charset="0"/>
              </a:rPr>
              <a:t>  </a:t>
            </a:r>
          </a:p>
          <a:p>
            <a:pPr marL="0" indent="0" algn="ctr">
              <a:buNone/>
            </a:pPr>
            <a:r>
              <a:rPr lang="en-US" sz="1400" dirty="0">
                <a:solidFill>
                  <a:schemeClr val="bg1"/>
                </a:solidFill>
                <a:latin typeface="Lato Light" panose="020F0302020204030203" pitchFamily="34" charset="0"/>
              </a:rPr>
              <a:t>Premium Templates: </a:t>
            </a:r>
            <a:r>
              <a:rPr lang="en-US" sz="1400" dirty="0">
                <a:solidFill>
                  <a:schemeClr val="bg1"/>
                </a:solidFill>
                <a:latin typeface="Lato Light" panose="020F0302020204030203" pitchFamily="34" charset="0"/>
                <a:hlinkClick r:id="rId9"/>
              </a:rPr>
              <a:t>https://www.pptbundle.com/</a:t>
            </a:r>
            <a:r>
              <a:rPr lang="en-US" sz="1400" dirty="0">
                <a:solidFill>
                  <a:schemeClr val="bg1"/>
                </a:solidFill>
                <a:latin typeface="Lato Light" panose="020F0302020204030203" pitchFamily="34" charset="0"/>
              </a:rPr>
              <a:t> </a:t>
            </a:r>
          </a:p>
          <a:p>
            <a:pPr marL="0" indent="0" algn="ctr">
              <a:buNone/>
            </a:pPr>
            <a:br>
              <a:rPr lang="en-US" altLang="ja-JP" sz="1400" dirty="0">
                <a:solidFill>
                  <a:schemeClr val="bg1"/>
                </a:solidFill>
                <a:latin typeface="Lato Light" panose="020F0302020204030203" pitchFamily="34" charset="0"/>
                <a:cs typeface="Arial" panose="020B0604020202020204" pitchFamily="34" charset="0"/>
              </a:rPr>
            </a:br>
            <a:endParaRPr lang="en-US" altLang="ja-JP" sz="1400" dirty="0">
              <a:solidFill>
                <a:schemeClr val="bg1"/>
              </a:solidFill>
              <a:latin typeface="Lato Light" panose="020F0302020204030203" pitchFamily="34" charset="0"/>
              <a:cs typeface="Arial" panose="020B0604020202020204" pitchFamily="34" charset="0"/>
            </a:endParaRPr>
          </a:p>
        </p:txBody>
      </p:sp>
    </p:spTree>
    <p:extLst>
      <p:ext uri="{BB962C8B-B14F-4D97-AF65-F5344CB8AC3E}">
        <p14:creationId xmlns:p14="http://schemas.microsoft.com/office/powerpoint/2010/main" val="3573392034"/>
      </p:ext>
    </p:extLst>
  </p:cSld>
  <p:clrMapOvr>
    <a:masterClrMapping/>
  </p:clrMapOvr>
  <mc:AlternateContent xmlns:mc="http://schemas.openxmlformats.org/markup-compatibility/2006" xmlns:p14="http://schemas.microsoft.com/office/powerpoint/2010/main">
    <mc:Choice Requires="p14">
      <p:transition p14:dur="0" advTm="9607"/>
    </mc:Choice>
    <mc:Fallback xmlns="">
      <p:transition advTm="9607"/>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CuadroTexto 47">
            <a:extLst>
              <a:ext uri="{FF2B5EF4-FFF2-40B4-BE49-F238E27FC236}">
                <a16:creationId xmlns:a16="http://schemas.microsoft.com/office/drawing/2014/main" id="{8B13CB33-36D3-4D47-A45A-0B5C5468A0DE}"/>
              </a:ext>
            </a:extLst>
          </p:cNvPr>
          <p:cNvSpPr txBox="1"/>
          <p:nvPr/>
        </p:nvSpPr>
        <p:spPr>
          <a:xfrm>
            <a:off x="6201334" y="6335018"/>
            <a:ext cx="5544457" cy="369332"/>
          </a:xfrm>
          <a:prstGeom prst="rect">
            <a:avLst/>
          </a:prstGeom>
          <a:noFill/>
        </p:spPr>
        <p:txBody>
          <a:bodyPr wrap="square" rtlCol="0">
            <a:spAutoFit/>
          </a:bodyPr>
          <a:lstStyle/>
          <a:p>
            <a:pPr algn="r"/>
            <a:r>
              <a:rPr lang="en-US" dirty="0">
                <a:solidFill>
                  <a:srgbClr val="48606F"/>
                </a:solidFill>
              </a:rPr>
              <a:t>https://free-powerpoint-templates-download.com/</a:t>
            </a:r>
          </a:p>
        </p:txBody>
      </p:sp>
      <p:sp>
        <p:nvSpPr>
          <p:cNvPr id="6" name="Rectangle 5">
            <a:extLst>
              <a:ext uri="{FF2B5EF4-FFF2-40B4-BE49-F238E27FC236}">
                <a16:creationId xmlns:a16="http://schemas.microsoft.com/office/drawing/2014/main" id="{E9E4751A-132F-4350-A8DE-29C062F73B9C}"/>
              </a:ext>
            </a:extLst>
          </p:cNvPr>
          <p:cNvSpPr/>
          <p:nvPr/>
        </p:nvSpPr>
        <p:spPr>
          <a:xfrm>
            <a:off x="2796372" y="1494402"/>
            <a:ext cx="6629400" cy="3308510"/>
          </a:xfrm>
          <a:prstGeom prst="rect">
            <a:avLst/>
          </a:prstGeom>
          <a:solidFill>
            <a:schemeClr val="bg1"/>
          </a:solidFill>
          <a:ln>
            <a:noFill/>
          </a:ln>
          <a:effectLst>
            <a:outerShdw blurRad="50800" dist="38100" dir="2700000" algn="tl" rotWithShape="0">
              <a:prstClr val="black">
                <a:alpha val="40000"/>
              </a:prstClr>
            </a:outerShdw>
            <a:softEdge rad="3175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13256BC3-94B1-42CF-BC7E-B117D79FC371}"/>
              </a:ext>
            </a:extLst>
          </p:cNvPr>
          <p:cNvSpPr txBox="1"/>
          <p:nvPr/>
        </p:nvSpPr>
        <p:spPr>
          <a:xfrm>
            <a:off x="1829285" y="3148657"/>
            <a:ext cx="9334500" cy="1107996"/>
          </a:xfrm>
          <a:prstGeom prst="rect">
            <a:avLst/>
          </a:prstGeom>
          <a:noFill/>
        </p:spPr>
        <p:txBody>
          <a:bodyPr wrap="square" rtlCol="0">
            <a:spAutoFit/>
          </a:bodyPr>
          <a:lstStyle/>
          <a:p>
            <a:pPr algn="ctr"/>
            <a:r>
              <a:rPr lang="en-US" sz="6600" b="1" dirty="0">
                <a:latin typeface="Lato Light" panose="020F0302020204030203" pitchFamily="34" charset="0"/>
              </a:rPr>
              <a:t>PowerPoint Template</a:t>
            </a:r>
          </a:p>
        </p:txBody>
      </p:sp>
      <p:sp>
        <p:nvSpPr>
          <p:cNvPr id="89" name="TextBox 88">
            <a:extLst>
              <a:ext uri="{FF2B5EF4-FFF2-40B4-BE49-F238E27FC236}">
                <a16:creationId xmlns:a16="http://schemas.microsoft.com/office/drawing/2014/main" id="{A3A80755-3602-4F8F-B17C-7384AA50DF8D}"/>
              </a:ext>
            </a:extLst>
          </p:cNvPr>
          <p:cNvSpPr txBox="1"/>
          <p:nvPr/>
        </p:nvSpPr>
        <p:spPr>
          <a:xfrm>
            <a:off x="1423317" y="1701705"/>
            <a:ext cx="9334500" cy="1862048"/>
          </a:xfrm>
          <a:prstGeom prst="rect">
            <a:avLst/>
          </a:prstGeom>
          <a:noFill/>
        </p:spPr>
        <p:txBody>
          <a:bodyPr wrap="square" rtlCol="0">
            <a:spAutoFit/>
          </a:bodyPr>
          <a:lstStyle/>
          <a:p>
            <a:pPr algn="ctr"/>
            <a:r>
              <a:rPr lang="en-US" sz="11500" b="1" dirty="0">
                <a:solidFill>
                  <a:srgbClr val="59F8E0"/>
                </a:solidFill>
                <a:latin typeface="Lato Light" panose="020F0302020204030203" pitchFamily="34" charset="0"/>
              </a:rPr>
              <a:t>MINIM</a:t>
            </a:r>
          </a:p>
        </p:txBody>
      </p:sp>
      <p:grpSp>
        <p:nvGrpSpPr>
          <p:cNvPr id="10" name="Group 4">
            <a:extLst>
              <a:ext uri="{FF2B5EF4-FFF2-40B4-BE49-F238E27FC236}">
                <a16:creationId xmlns:a16="http://schemas.microsoft.com/office/drawing/2014/main" id="{E94FEEBE-ACCA-4E79-97E0-048BE549E80E}"/>
              </a:ext>
            </a:extLst>
          </p:cNvPr>
          <p:cNvGrpSpPr>
            <a:grpSpLocks noChangeAspect="1"/>
          </p:cNvGrpSpPr>
          <p:nvPr/>
        </p:nvGrpSpPr>
        <p:grpSpPr bwMode="auto">
          <a:xfrm>
            <a:off x="4611810" y="4378468"/>
            <a:ext cx="2957513" cy="1003300"/>
            <a:chOff x="-761" y="885"/>
            <a:chExt cx="1863" cy="632"/>
          </a:xfrm>
        </p:grpSpPr>
        <p:sp>
          <p:nvSpPr>
            <p:cNvPr id="27" name="Freeform 5">
              <a:extLst>
                <a:ext uri="{FF2B5EF4-FFF2-40B4-BE49-F238E27FC236}">
                  <a16:creationId xmlns:a16="http://schemas.microsoft.com/office/drawing/2014/main" id="{026C6D06-89EC-4A61-9424-250E2629FB80}"/>
                </a:ext>
              </a:extLst>
            </p:cNvPr>
            <p:cNvSpPr>
              <a:spLocks/>
            </p:cNvSpPr>
            <p:nvPr/>
          </p:nvSpPr>
          <p:spPr bwMode="auto">
            <a:xfrm>
              <a:off x="-761" y="1287"/>
              <a:ext cx="1863" cy="230"/>
            </a:xfrm>
            <a:custGeom>
              <a:avLst/>
              <a:gdLst>
                <a:gd name="T0" fmla="*/ 0 w 783"/>
                <a:gd name="T1" fmla="*/ 0 h 96"/>
                <a:gd name="T2" fmla="*/ 195 w 783"/>
                <a:gd name="T3" fmla="*/ 96 h 96"/>
                <a:gd name="T4" fmla="*/ 391 w 783"/>
                <a:gd name="T5" fmla="*/ 0 h 96"/>
                <a:gd name="T6" fmla="*/ 587 w 783"/>
                <a:gd name="T7" fmla="*/ 96 h 96"/>
                <a:gd name="T8" fmla="*/ 783 w 783"/>
                <a:gd name="T9" fmla="*/ 0 h 96"/>
              </a:gdLst>
              <a:ahLst/>
              <a:cxnLst>
                <a:cxn ang="0">
                  <a:pos x="T0" y="T1"/>
                </a:cxn>
                <a:cxn ang="0">
                  <a:pos x="T2" y="T3"/>
                </a:cxn>
                <a:cxn ang="0">
                  <a:pos x="T4" y="T5"/>
                </a:cxn>
                <a:cxn ang="0">
                  <a:pos x="T6" y="T7"/>
                </a:cxn>
                <a:cxn ang="0">
                  <a:pos x="T8" y="T9"/>
                </a:cxn>
              </a:cxnLst>
              <a:rect l="0" t="0" r="r" b="b"/>
              <a:pathLst>
                <a:path w="783" h="96">
                  <a:moveTo>
                    <a:pt x="0" y="0"/>
                  </a:moveTo>
                  <a:cubicBezTo>
                    <a:pt x="98" y="0"/>
                    <a:pt x="98" y="96"/>
                    <a:pt x="195" y="96"/>
                  </a:cubicBezTo>
                  <a:cubicBezTo>
                    <a:pt x="293" y="96"/>
                    <a:pt x="293" y="0"/>
                    <a:pt x="391" y="0"/>
                  </a:cubicBezTo>
                  <a:cubicBezTo>
                    <a:pt x="489" y="0"/>
                    <a:pt x="489" y="96"/>
                    <a:pt x="587" y="96"/>
                  </a:cubicBezTo>
                  <a:cubicBezTo>
                    <a:pt x="685" y="96"/>
                    <a:pt x="685" y="0"/>
                    <a:pt x="783" y="0"/>
                  </a:cubicBezTo>
                </a:path>
              </a:pathLst>
            </a:custGeom>
            <a:noFill/>
            <a:ln w="30163" cap="rnd">
              <a:solidFill>
                <a:srgbClr val="59F8E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8" name="Freeform 6">
              <a:extLst>
                <a:ext uri="{FF2B5EF4-FFF2-40B4-BE49-F238E27FC236}">
                  <a16:creationId xmlns:a16="http://schemas.microsoft.com/office/drawing/2014/main" id="{8E38079D-A265-445D-B291-1546A735B0F9}"/>
                </a:ext>
              </a:extLst>
            </p:cNvPr>
            <p:cNvSpPr>
              <a:spLocks/>
            </p:cNvSpPr>
            <p:nvPr/>
          </p:nvSpPr>
          <p:spPr bwMode="auto">
            <a:xfrm>
              <a:off x="-761" y="1086"/>
              <a:ext cx="1863" cy="230"/>
            </a:xfrm>
            <a:custGeom>
              <a:avLst/>
              <a:gdLst>
                <a:gd name="T0" fmla="*/ 0 w 783"/>
                <a:gd name="T1" fmla="*/ 0 h 96"/>
                <a:gd name="T2" fmla="*/ 195 w 783"/>
                <a:gd name="T3" fmla="*/ 96 h 96"/>
                <a:gd name="T4" fmla="*/ 391 w 783"/>
                <a:gd name="T5" fmla="*/ 0 h 96"/>
                <a:gd name="T6" fmla="*/ 587 w 783"/>
                <a:gd name="T7" fmla="*/ 96 h 96"/>
                <a:gd name="T8" fmla="*/ 783 w 783"/>
                <a:gd name="T9" fmla="*/ 0 h 96"/>
              </a:gdLst>
              <a:ahLst/>
              <a:cxnLst>
                <a:cxn ang="0">
                  <a:pos x="T0" y="T1"/>
                </a:cxn>
                <a:cxn ang="0">
                  <a:pos x="T2" y="T3"/>
                </a:cxn>
                <a:cxn ang="0">
                  <a:pos x="T4" y="T5"/>
                </a:cxn>
                <a:cxn ang="0">
                  <a:pos x="T6" y="T7"/>
                </a:cxn>
                <a:cxn ang="0">
                  <a:pos x="T8" y="T9"/>
                </a:cxn>
              </a:cxnLst>
              <a:rect l="0" t="0" r="r" b="b"/>
              <a:pathLst>
                <a:path w="783" h="96">
                  <a:moveTo>
                    <a:pt x="0" y="0"/>
                  </a:moveTo>
                  <a:cubicBezTo>
                    <a:pt x="98" y="0"/>
                    <a:pt x="98" y="96"/>
                    <a:pt x="195" y="96"/>
                  </a:cubicBezTo>
                  <a:cubicBezTo>
                    <a:pt x="293" y="96"/>
                    <a:pt x="293" y="0"/>
                    <a:pt x="391" y="0"/>
                  </a:cubicBezTo>
                  <a:cubicBezTo>
                    <a:pt x="489" y="0"/>
                    <a:pt x="489" y="96"/>
                    <a:pt x="587" y="96"/>
                  </a:cubicBezTo>
                  <a:cubicBezTo>
                    <a:pt x="685" y="96"/>
                    <a:pt x="685" y="0"/>
                    <a:pt x="783" y="0"/>
                  </a:cubicBezTo>
                </a:path>
              </a:pathLst>
            </a:custGeom>
            <a:noFill/>
            <a:ln w="92075" cap="rnd">
              <a:solidFill>
                <a:srgbClr val="01010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29" name="Freeform 7">
              <a:extLst>
                <a:ext uri="{FF2B5EF4-FFF2-40B4-BE49-F238E27FC236}">
                  <a16:creationId xmlns:a16="http://schemas.microsoft.com/office/drawing/2014/main" id="{1894BFFF-31D6-4FE1-804C-63E8180E2B4B}"/>
                </a:ext>
              </a:extLst>
            </p:cNvPr>
            <p:cNvSpPr>
              <a:spLocks/>
            </p:cNvSpPr>
            <p:nvPr/>
          </p:nvSpPr>
          <p:spPr bwMode="auto">
            <a:xfrm>
              <a:off x="-761" y="885"/>
              <a:ext cx="1863" cy="230"/>
            </a:xfrm>
            <a:custGeom>
              <a:avLst/>
              <a:gdLst>
                <a:gd name="T0" fmla="*/ 0 w 783"/>
                <a:gd name="T1" fmla="*/ 0 h 96"/>
                <a:gd name="T2" fmla="*/ 195 w 783"/>
                <a:gd name="T3" fmla="*/ 96 h 96"/>
                <a:gd name="T4" fmla="*/ 391 w 783"/>
                <a:gd name="T5" fmla="*/ 0 h 96"/>
                <a:gd name="T6" fmla="*/ 587 w 783"/>
                <a:gd name="T7" fmla="*/ 96 h 96"/>
                <a:gd name="T8" fmla="*/ 783 w 783"/>
                <a:gd name="T9" fmla="*/ 0 h 96"/>
              </a:gdLst>
              <a:ahLst/>
              <a:cxnLst>
                <a:cxn ang="0">
                  <a:pos x="T0" y="T1"/>
                </a:cxn>
                <a:cxn ang="0">
                  <a:pos x="T2" y="T3"/>
                </a:cxn>
                <a:cxn ang="0">
                  <a:pos x="T4" y="T5"/>
                </a:cxn>
                <a:cxn ang="0">
                  <a:pos x="T6" y="T7"/>
                </a:cxn>
                <a:cxn ang="0">
                  <a:pos x="T8" y="T9"/>
                </a:cxn>
              </a:cxnLst>
              <a:rect l="0" t="0" r="r" b="b"/>
              <a:pathLst>
                <a:path w="783" h="96">
                  <a:moveTo>
                    <a:pt x="0" y="0"/>
                  </a:moveTo>
                  <a:cubicBezTo>
                    <a:pt x="98" y="0"/>
                    <a:pt x="98" y="96"/>
                    <a:pt x="195" y="96"/>
                  </a:cubicBezTo>
                  <a:cubicBezTo>
                    <a:pt x="293" y="96"/>
                    <a:pt x="293" y="0"/>
                    <a:pt x="391" y="0"/>
                  </a:cubicBezTo>
                  <a:cubicBezTo>
                    <a:pt x="489" y="0"/>
                    <a:pt x="489" y="96"/>
                    <a:pt x="587" y="96"/>
                  </a:cubicBezTo>
                  <a:cubicBezTo>
                    <a:pt x="685" y="96"/>
                    <a:pt x="685" y="0"/>
                    <a:pt x="783" y="0"/>
                  </a:cubicBezTo>
                </a:path>
              </a:pathLst>
            </a:custGeom>
            <a:noFill/>
            <a:ln w="60325" cap="rnd">
              <a:solidFill>
                <a:srgbClr val="59F8E0"/>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pSp>
      <p:grpSp>
        <p:nvGrpSpPr>
          <p:cNvPr id="105" name="Group 104">
            <a:extLst>
              <a:ext uri="{FF2B5EF4-FFF2-40B4-BE49-F238E27FC236}">
                <a16:creationId xmlns:a16="http://schemas.microsoft.com/office/drawing/2014/main" id="{574BA729-5873-4959-874D-9046A831493D}"/>
              </a:ext>
            </a:extLst>
          </p:cNvPr>
          <p:cNvGrpSpPr/>
          <p:nvPr/>
        </p:nvGrpSpPr>
        <p:grpSpPr>
          <a:xfrm>
            <a:off x="466724" y="5199205"/>
            <a:ext cx="1343510" cy="1337237"/>
            <a:chOff x="466724" y="5199205"/>
            <a:chExt cx="1343510" cy="1337237"/>
          </a:xfrm>
        </p:grpSpPr>
        <p:cxnSp>
          <p:nvCxnSpPr>
            <p:cNvPr id="50" name="Straight Connector 49">
              <a:extLst>
                <a:ext uri="{FF2B5EF4-FFF2-40B4-BE49-F238E27FC236}">
                  <a16:creationId xmlns:a16="http://schemas.microsoft.com/office/drawing/2014/main" id="{32E00AA6-4A12-411C-8699-B89EFA78C01B}"/>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a:extLst>
                <a:ext uri="{FF2B5EF4-FFF2-40B4-BE49-F238E27FC236}">
                  <a16:creationId xmlns:a16="http://schemas.microsoft.com/office/drawing/2014/main" id="{D0F8FBA0-6401-4458-882A-BA55F81EE74A}"/>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106" name="Group 105">
            <a:extLst>
              <a:ext uri="{FF2B5EF4-FFF2-40B4-BE49-F238E27FC236}">
                <a16:creationId xmlns:a16="http://schemas.microsoft.com/office/drawing/2014/main" id="{52E20622-32B8-42C4-8AEC-70D834903EDF}"/>
              </a:ext>
            </a:extLst>
          </p:cNvPr>
          <p:cNvGrpSpPr/>
          <p:nvPr/>
        </p:nvGrpSpPr>
        <p:grpSpPr>
          <a:xfrm rot="10800000">
            <a:off x="10283313" y="415400"/>
            <a:ext cx="1343510" cy="1337237"/>
            <a:chOff x="466724" y="5199205"/>
            <a:chExt cx="1343510" cy="1337237"/>
          </a:xfrm>
        </p:grpSpPr>
        <p:cxnSp>
          <p:nvCxnSpPr>
            <p:cNvPr id="107" name="Straight Connector 106">
              <a:extLst>
                <a:ext uri="{FF2B5EF4-FFF2-40B4-BE49-F238E27FC236}">
                  <a16:creationId xmlns:a16="http://schemas.microsoft.com/office/drawing/2014/main" id="{0B371FF1-F0B0-4D1C-83D8-D9F4ECCB29F5}"/>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108" name="Straight Connector 107">
              <a:extLst>
                <a:ext uri="{FF2B5EF4-FFF2-40B4-BE49-F238E27FC236}">
                  <a16:creationId xmlns:a16="http://schemas.microsoft.com/office/drawing/2014/main" id="{4D02D4D4-F0BC-434E-9B7F-85158C4C5A7A}"/>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116" name="Group 18">
            <a:extLst>
              <a:ext uri="{FF2B5EF4-FFF2-40B4-BE49-F238E27FC236}">
                <a16:creationId xmlns:a16="http://schemas.microsoft.com/office/drawing/2014/main" id="{B67375C5-C43D-49EF-B234-A61EC8579A07}"/>
              </a:ext>
            </a:extLst>
          </p:cNvPr>
          <p:cNvGrpSpPr>
            <a:grpSpLocks noChangeAspect="1"/>
          </p:cNvGrpSpPr>
          <p:nvPr/>
        </p:nvGrpSpPr>
        <p:grpSpPr bwMode="auto">
          <a:xfrm>
            <a:off x="5672138" y="1031875"/>
            <a:ext cx="823912" cy="790575"/>
            <a:chOff x="3573" y="650"/>
            <a:chExt cx="519" cy="498"/>
          </a:xfrm>
        </p:grpSpPr>
        <p:sp>
          <p:nvSpPr>
            <p:cNvPr id="117" name="AutoShape 17">
              <a:extLst>
                <a:ext uri="{FF2B5EF4-FFF2-40B4-BE49-F238E27FC236}">
                  <a16:creationId xmlns:a16="http://schemas.microsoft.com/office/drawing/2014/main" id="{816B97EA-8D0F-4877-8613-EAF9E88B0D65}"/>
                </a:ext>
              </a:extLst>
            </p:cNvPr>
            <p:cNvSpPr>
              <a:spLocks noChangeAspect="1" noChangeArrowheads="1" noTextEdit="1"/>
            </p:cNvSpPr>
            <p:nvPr/>
          </p:nvSpPr>
          <p:spPr bwMode="auto">
            <a:xfrm>
              <a:off x="3573" y="650"/>
              <a:ext cx="519" cy="4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18" name="Line 19">
              <a:extLst>
                <a:ext uri="{FF2B5EF4-FFF2-40B4-BE49-F238E27FC236}">
                  <a16:creationId xmlns:a16="http://schemas.microsoft.com/office/drawing/2014/main" id="{0B5D65E3-BF38-44FE-895F-2405DEFA5696}"/>
                </a:ext>
              </a:extLst>
            </p:cNvPr>
            <p:cNvSpPr>
              <a:spLocks noChangeShapeType="1"/>
            </p:cNvSpPr>
            <p:nvPr/>
          </p:nvSpPr>
          <p:spPr bwMode="auto">
            <a:xfrm flipH="1">
              <a:off x="3756" y="657"/>
              <a:ext cx="149" cy="0"/>
            </a:xfrm>
            <a:prstGeom prst="line">
              <a:avLst/>
            </a:prstGeom>
            <a:noFill/>
            <a:ln w="14288" cap="rnd">
              <a:solidFill>
                <a:srgbClr val="59F8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19" name="Line 20">
              <a:extLst>
                <a:ext uri="{FF2B5EF4-FFF2-40B4-BE49-F238E27FC236}">
                  <a16:creationId xmlns:a16="http://schemas.microsoft.com/office/drawing/2014/main" id="{2C68FEEB-7B6F-44F5-BA9F-C94759C039B4}"/>
                </a:ext>
              </a:extLst>
            </p:cNvPr>
            <p:cNvSpPr>
              <a:spLocks noChangeShapeType="1"/>
            </p:cNvSpPr>
            <p:nvPr/>
          </p:nvSpPr>
          <p:spPr bwMode="auto">
            <a:xfrm flipH="1">
              <a:off x="3667" y="705"/>
              <a:ext cx="326" cy="0"/>
            </a:xfrm>
            <a:prstGeom prst="line">
              <a:avLst/>
            </a:prstGeom>
            <a:noFill/>
            <a:ln w="14288" cap="rnd">
              <a:solidFill>
                <a:srgbClr val="01010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0" name="Line 21">
              <a:extLst>
                <a:ext uri="{FF2B5EF4-FFF2-40B4-BE49-F238E27FC236}">
                  <a16:creationId xmlns:a16="http://schemas.microsoft.com/office/drawing/2014/main" id="{8FC2982E-F578-4BB4-980D-91EDD3B572D2}"/>
                </a:ext>
              </a:extLst>
            </p:cNvPr>
            <p:cNvSpPr>
              <a:spLocks noChangeShapeType="1"/>
            </p:cNvSpPr>
            <p:nvPr/>
          </p:nvSpPr>
          <p:spPr bwMode="auto">
            <a:xfrm flipH="1">
              <a:off x="3621" y="753"/>
              <a:ext cx="418" cy="0"/>
            </a:xfrm>
            <a:prstGeom prst="line">
              <a:avLst/>
            </a:prstGeom>
            <a:noFill/>
            <a:ln w="14288" cap="rnd">
              <a:solidFill>
                <a:srgbClr val="59F8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1" name="Line 22">
              <a:extLst>
                <a:ext uri="{FF2B5EF4-FFF2-40B4-BE49-F238E27FC236}">
                  <a16:creationId xmlns:a16="http://schemas.microsoft.com/office/drawing/2014/main" id="{0C9B1AAD-7AFB-4D11-8428-171AFDA13BDC}"/>
                </a:ext>
              </a:extLst>
            </p:cNvPr>
            <p:cNvSpPr>
              <a:spLocks noChangeShapeType="1"/>
            </p:cNvSpPr>
            <p:nvPr/>
          </p:nvSpPr>
          <p:spPr bwMode="auto">
            <a:xfrm flipH="1">
              <a:off x="3595" y="804"/>
              <a:ext cx="471" cy="0"/>
            </a:xfrm>
            <a:prstGeom prst="line">
              <a:avLst/>
            </a:prstGeom>
            <a:noFill/>
            <a:ln w="14288" cap="rnd">
              <a:solidFill>
                <a:srgbClr val="01010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2" name="Line 23">
              <a:extLst>
                <a:ext uri="{FF2B5EF4-FFF2-40B4-BE49-F238E27FC236}">
                  <a16:creationId xmlns:a16="http://schemas.microsoft.com/office/drawing/2014/main" id="{ADCB2F95-5752-40F3-9B6B-68108551B453}"/>
                </a:ext>
              </a:extLst>
            </p:cNvPr>
            <p:cNvSpPr>
              <a:spLocks noChangeShapeType="1"/>
            </p:cNvSpPr>
            <p:nvPr/>
          </p:nvSpPr>
          <p:spPr bwMode="auto">
            <a:xfrm flipH="1">
              <a:off x="3580" y="852"/>
              <a:ext cx="500" cy="0"/>
            </a:xfrm>
            <a:prstGeom prst="line">
              <a:avLst/>
            </a:prstGeom>
            <a:noFill/>
            <a:ln w="14288" cap="rnd">
              <a:solidFill>
                <a:srgbClr val="01010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3" name="Line 24">
              <a:extLst>
                <a:ext uri="{FF2B5EF4-FFF2-40B4-BE49-F238E27FC236}">
                  <a16:creationId xmlns:a16="http://schemas.microsoft.com/office/drawing/2014/main" id="{0498EFA5-59B8-4943-834E-A9E8B7621442}"/>
                </a:ext>
              </a:extLst>
            </p:cNvPr>
            <p:cNvSpPr>
              <a:spLocks noChangeShapeType="1"/>
            </p:cNvSpPr>
            <p:nvPr/>
          </p:nvSpPr>
          <p:spPr bwMode="auto">
            <a:xfrm flipH="1">
              <a:off x="3575" y="900"/>
              <a:ext cx="510" cy="0"/>
            </a:xfrm>
            <a:prstGeom prst="line">
              <a:avLst/>
            </a:prstGeom>
            <a:noFill/>
            <a:ln w="14288" cap="rnd">
              <a:solidFill>
                <a:srgbClr val="59F8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4" name="Line 25">
              <a:extLst>
                <a:ext uri="{FF2B5EF4-FFF2-40B4-BE49-F238E27FC236}">
                  <a16:creationId xmlns:a16="http://schemas.microsoft.com/office/drawing/2014/main" id="{DA084EAB-79EF-4229-B150-B31FFA567C50}"/>
                </a:ext>
              </a:extLst>
            </p:cNvPr>
            <p:cNvSpPr>
              <a:spLocks noChangeShapeType="1"/>
            </p:cNvSpPr>
            <p:nvPr/>
          </p:nvSpPr>
          <p:spPr bwMode="auto">
            <a:xfrm flipH="1">
              <a:off x="3580" y="948"/>
              <a:ext cx="500" cy="0"/>
            </a:xfrm>
            <a:prstGeom prst="line">
              <a:avLst/>
            </a:prstGeom>
            <a:noFill/>
            <a:ln w="14288" cap="rnd">
              <a:solidFill>
                <a:srgbClr val="01010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5" name="Line 26">
              <a:extLst>
                <a:ext uri="{FF2B5EF4-FFF2-40B4-BE49-F238E27FC236}">
                  <a16:creationId xmlns:a16="http://schemas.microsoft.com/office/drawing/2014/main" id="{1955D5EA-6417-41DC-939D-43356322DD99}"/>
                </a:ext>
              </a:extLst>
            </p:cNvPr>
            <p:cNvSpPr>
              <a:spLocks noChangeShapeType="1"/>
            </p:cNvSpPr>
            <p:nvPr/>
          </p:nvSpPr>
          <p:spPr bwMode="auto">
            <a:xfrm flipH="1">
              <a:off x="3595" y="997"/>
              <a:ext cx="471" cy="0"/>
            </a:xfrm>
            <a:prstGeom prst="line">
              <a:avLst/>
            </a:prstGeom>
            <a:noFill/>
            <a:ln w="14288" cap="rnd">
              <a:solidFill>
                <a:srgbClr val="01010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6" name="Line 27">
              <a:extLst>
                <a:ext uri="{FF2B5EF4-FFF2-40B4-BE49-F238E27FC236}">
                  <a16:creationId xmlns:a16="http://schemas.microsoft.com/office/drawing/2014/main" id="{14492A8C-AB2D-4293-8570-EC692F861FA2}"/>
                </a:ext>
              </a:extLst>
            </p:cNvPr>
            <p:cNvSpPr>
              <a:spLocks noChangeShapeType="1"/>
            </p:cNvSpPr>
            <p:nvPr/>
          </p:nvSpPr>
          <p:spPr bwMode="auto">
            <a:xfrm flipH="1">
              <a:off x="3621" y="1047"/>
              <a:ext cx="418" cy="0"/>
            </a:xfrm>
            <a:prstGeom prst="line">
              <a:avLst/>
            </a:prstGeom>
            <a:noFill/>
            <a:ln w="14288" cap="rnd">
              <a:solidFill>
                <a:srgbClr val="01010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7" name="Line 28">
              <a:extLst>
                <a:ext uri="{FF2B5EF4-FFF2-40B4-BE49-F238E27FC236}">
                  <a16:creationId xmlns:a16="http://schemas.microsoft.com/office/drawing/2014/main" id="{B1E5FCA4-82CF-46C2-9AC0-F787856E1D4C}"/>
                </a:ext>
              </a:extLst>
            </p:cNvPr>
            <p:cNvSpPr>
              <a:spLocks noChangeShapeType="1"/>
            </p:cNvSpPr>
            <p:nvPr/>
          </p:nvSpPr>
          <p:spPr bwMode="auto">
            <a:xfrm flipH="1">
              <a:off x="3664" y="1095"/>
              <a:ext cx="332" cy="0"/>
            </a:xfrm>
            <a:prstGeom prst="line">
              <a:avLst/>
            </a:prstGeom>
            <a:noFill/>
            <a:ln w="14288" cap="rnd">
              <a:solidFill>
                <a:srgbClr val="59F8E0"/>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sp>
          <p:nvSpPr>
            <p:cNvPr id="128" name="Line 29">
              <a:extLst>
                <a:ext uri="{FF2B5EF4-FFF2-40B4-BE49-F238E27FC236}">
                  <a16:creationId xmlns:a16="http://schemas.microsoft.com/office/drawing/2014/main" id="{7D3F93D3-DC4F-454B-8EF3-7794A9CC622C}"/>
                </a:ext>
              </a:extLst>
            </p:cNvPr>
            <p:cNvSpPr>
              <a:spLocks noChangeShapeType="1"/>
            </p:cNvSpPr>
            <p:nvPr/>
          </p:nvSpPr>
          <p:spPr bwMode="auto">
            <a:xfrm flipH="1">
              <a:off x="3748" y="1143"/>
              <a:ext cx="164" cy="0"/>
            </a:xfrm>
            <a:prstGeom prst="line">
              <a:avLst/>
            </a:prstGeom>
            <a:noFill/>
            <a:ln w="14288" cap="rnd">
              <a:solidFill>
                <a:srgbClr val="01010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2786610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Oval 42"/>
          <p:cNvSpPr/>
          <p:nvPr/>
        </p:nvSpPr>
        <p:spPr>
          <a:xfrm>
            <a:off x="7839841" y="2428224"/>
            <a:ext cx="489744" cy="488950"/>
          </a:xfrm>
          <a:prstGeom prst="ellipse">
            <a:avLst/>
          </a:prstGeom>
          <a:solidFill>
            <a:srgbClr val="59F8E0"/>
          </a:solidFill>
          <a:ln>
            <a:no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dirty="0"/>
          </a:p>
        </p:txBody>
      </p:sp>
      <p:cxnSp>
        <p:nvCxnSpPr>
          <p:cNvPr id="4" name="Straight Connector 3"/>
          <p:cNvCxnSpPr/>
          <p:nvPr/>
        </p:nvCxnSpPr>
        <p:spPr>
          <a:xfrm>
            <a:off x="-25400" y="4421982"/>
            <a:ext cx="11579225" cy="0"/>
          </a:xfrm>
          <a:prstGeom prst="line">
            <a:avLst/>
          </a:prstGeom>
          <a:ln w="12700" cmpd="sng">
            <a:solidFill>
              <a:schemeClr val="bg2"/>
            </a:solidFill>
            <a:headEnd type="none"/>
            <a:tailEnd type="triangle" w="lg" len="lg"/>
          </a:ln>
          <a:effectLst/>
        </p:spPr>
        <p:style>
          <a:lnRef idx="2">
            <a:schemeClr val="accent1"/>
          </a:lnRef>
          <a:fillRef idx="0">
            <a:schemeClr val="accent1"/>
          </a:fillRef>
          <a:effectRef idx="1">
            <a:schemeClr val="accent1"/>
          </a:effectRef>
          <a:fontRef idx="minor">
            <a:schemeClr val="tx1"/>
          </a:fontRef>
        </p:style>
      </p:cxnSp>
      <p:sp>
        <p:nvSpPr>
          <p:cNvPr id="8195" name="TextBox 4"/>
          <p:cNvSpPr txBox="1">
            <a:spLocks noChangeArrowheads="1"/>
          </p:cNvSpPr>
          <p:nvPr/>
        </p:nvSpPr>
        <p:spPr bwMode="auto">
          <a:xfrm>
            <a:off x="816317"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2010</a:t>
            </a:r>
          </a:p>
        </p:txBody>
      </p:sp>
      <p:sp>
        <p:nvSpPr>
          <p:cNvPr id="8196" name="TextBox 5"/>
          <p:cNvSpPr txBox="1">
            <a:spLocks noChangeArrowheads="1"/>
          </p:cNvSpPr>
          <p:nvPr/>
        </p:nvSpPr>
        <p:spPr bwMode="auto">
          <a:xfrm>
            <a:off x="1886292"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2011</a:t>
            </a:r>
          </a:p>
        </p:txBody>
      </p:sp>
      <p:sp>
        <p:nvSpPr>
          <p:cNvPr id="8197" name="TextBox 6"/>
          <p:cNvSpPr txBox="1">
            <a:spLocks noChangeArrowheads="1"/>
          </p:cNvSpPr>
          <p:nvPr/>
        </p:nvSpPr>
        <p:spPr bwMode="auto">
          <a:xfrm>
            <a:off x="2972539"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2012</a:t>
            </a:r>
          </a:p>
        </p:txBody>
      </p:sp>
      <p:sp>
        <p:nvSpPr>
          <p:cNvPr id="8198" name="TextBox 7"/>
          <p:cNvSpPr txBox="1">
            <a:spLocks noChangeArrowheads="1"/>
          </p:cNvSpPr>
          <p:nvPr/>
        </p:nvSpPr>
        <p:spPr bwMode="auto">
          <a:xfrm>
            <a:off x="4056404"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2013</a:t>
            </a:r>
          </a:p>
        </p:txBody>
      </p:sp>
      <p:sp>
        <p:nvSpPr>
          <p:cNvPr id="8199" name="TextBox 8"/>
          <p:cNvSpPr txBox="1">
            <a:spLocks noChangeArrowheads="1"/>
          </p:cNvSpPr>
          <p:nvPr/>
        </p:nvSpPr>
        <p:spPr bwMode="auto">
          <a:xfrm>
            <a:off x="5148207"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2014</a:t>
            </a:r>
          </a:p>
        </p:txBody>
      </p:sp>
      <p:sp>
        <p:nvSpPr>
          <p:cNvPr id="8200" name="TextBox 9"/>
          <p:cNvSpPr txBox="1">
            <a:spLocks noChangeArrowheads="1"/>
          </p:cNvSpPr>
          <p:nvPr/>
        </p:nvSpPr>
        <p:spPr bwMode="auto">
          <a:xfrm>
            <a:off x="6231676"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2015</a:t>
            </a:r>
          </a:p>
        </p:txBody>
      </p:sp>
      <p:sp>
        <p:nvSpPr>
          <p:cNvPr id="8201" name="TextBox 10"/>
          <p:cNvSpPr txBox="1">
            <a:spLocks noChangeArrowheads="1"/>
          </p:cNvSpPr>
          <p:nvPr/>
        </p:nvSpPr>
        <p:spPr bwMode="auto">
          <a:xfrm>
            <a:off x="7234579"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2016</a:t>
            </a:r>
          </a:p>
        </p:txBody>
      </p:sp>
      <p:sp>
        <p:nvSpPr>
          <p:cNvPr id="8202" name="TextBox 11"/>
          <p:cNvSpPr txBox="1">
            <a:spLocks noChangeArrowheads="1"/>
          </p:cNvSpPr>
          <p:nvPr/>
        </p:nvSpPr>
        <p:spPr bwMode="auto">
          <a:xfrm>
            <a:off x="8263279"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2017</a:t>
            </a:r>
          </a:p>
        </p:txBody>
      </p:sp>
      <p:sp>
        <p:nvSpPr>
          <p:cNvPr id="8203" name="TextBox 12"/>
          <p:cNvSpPr txBox="1">
            <a:spLocks noChangeArrowheads="1"/>
          </p:cNvSpPr>
          <p:nvPr/>
        </p:nvSpPr>
        <p:spPr bwMode="auto">
          <a:xfrm>
            <a:off x="9344367"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2018</a:t>
            </a:r>
          </a:p>
        </p:txBody>
      </p:sp>
      <p:sp>
        <p:nvSpPr>
          <p:cNvPr id="8204" name="TextBox 13"/>
          <p:cNvSpPr txBox="1">
            <a:spLocks noChangeArrowheads="1"/>
          </p:cNvSpPr>
          <p:nvPr/>
        </p:nvSpPr>
        <p:spPr bwMode="auto">
          <a:xfrm>
            <a:off x="10402436" y="4729305"/>
            <a:ext cx="650136" cy="3308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121899" tIns="60950" rIns="121899" bIns="6095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350">
                <a:solidFill>
                  <a:srgbClr val="707070"/>
                </a:solidFill>
              </a:rPr>
              <a:t>2019</a:t>
            </a:r>
          </a:p>
        </p:txBody>
      </p:sp>
      <p:sp>
        <p:nvSpPr>
          <p:cNvPr id="15" name="TextBox 14"/>
          <p:cNvSpPr txBox="1"/>
          <p:nvPr/>
        </p:nvSpPr>
        <p:spPr>
          <a:xfrm>
            <a:off x="1541435" y="2852086"/>
            <a:ext cx="1620838" cy="1169531"/>
          </a:xfrm>
          <a:prstGeom prst="rect">
            <a:avLst/>
          </a:prstGeom>
          <a:noFill/>
        </p:spPr>
        <p:txBody>
          <a:bodyPr lIns="121899" tIns="60950" rIns="121899" bIns="60950">
            <a:spAutoFit/>
          </a:bodyPr>
          <a:lstStyle/>
          <a:p>
            <a:pPr defTabSz="914217">
              <a:defRPr/>
            </a:pPr>
            <a:r>
              <a:rPr lang="en-US" sz="2000" spc="-54" dirty="0">
                <a:latin typeface="Lato Light"/>
                <a:cs typeface="Lato Light"/>
              </a:rPr>
              <a:t>Event</a:t>
            </a:r>
          </a:p>
          <a:p>
            <a:pPr defTabSz="914217">
              <a:defRPr/>
            </a:pPr>
            <a:r>
              <a:rPr lang="en-US" sz="400" dirty="0">
                <a:latin typeface="Lato Light"/>
                <a:cs typeface="Lato Light"/>
              </a:rPr>
              <a:t> </a:t>
            </a:r>
          </a:p>
          <a:p>
            <a:pPr defTabSz="914217">
              <a:defRPr/>
            </a:pPr>
            <a:r>
              <a:rPr lang="en-US" sz="1100" dirty="0">
                <a:latin typeface="Lato Light"/>
                <a:cs typeface="Lato Light"/>
              </a:rPr>
              <a:t>Entrepreneurial activities differ substantially depending </a:t>
            </a:r>
          </a:p>
        </p:txBody>
      </p:sp>
      <p:cxnSp>
        <p:nvCxnSpPr>
          <p:cNvPr id="28" name="Straight Connector 27"/>
          <p:cNvCxnSpPr/>
          <p:nvPr/>
        </p:nvCxnSpPr>
        <p:spPr>
          <a:xfrm>
            <a:off x="1574772" y="3034649"/>
            <a:ext cx="0" cy="1586706"/>
          </a:xfrm>
          <a:prstGeom prst="line">
            <a:avLst/>
          </a:prstGeom>
          <a:ln w="12700" cmpd="sng">
            <a:solidFill>
              <a:srgbClr val="A3A3A3"/>
            </a:solidFill>
          </a:ln>
          <a:effectLst/>
        </p:spPr>
        <p:style>
          <a:lnRef idx="2">
            <a:schemeClr val="accent1"/>
          </a:lnRef>
          <a:fillRef idx="0">
            <a:schemeClr val="accent1"/>
          </a:fillRef>
          <a:effectRef idx="1">
            <a:schemeClr val="accent1"/>
          </a:effectRef>
          <a:fontRef idx="minor">
            <a:schemeClr val="tx1"/>
          </a:fontRef>
        </p:style>
      </p:cxnSp>
      <p:sp>
        <p:nvSpPr>
          <p:cNvPr id="20" name="Oval 19"/>
          <p:cNvSpPr/>
          <p:nvPr/>
        </p:nvSpPr>
        <p:spPr>
          <a:xfrm>
            <a:off x="1484285" y="4530074"/>
            <a:ext cx="181769" cy="181769"/>
          </a:xfrm>
          <a:prstGeom prst="ellipse">
            <a:avLst/>
          </a:prstGeom>
          <a:solidFill>
            <a:srgbClr val="59F8E0"/>
          </a:solidFill>
          <a:ln w="28575" cmpd="sng">
            <a:solidFill>
              <a:srgbClr val="59F8E0"/>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31" name="TextBox 30"/>
          <p:cNvSpPr txBox="1"/>
          <p:nvPr/>
        </p:nvSpPr>
        <p:spPr>
          <a:xfrm>
            <a:off x="4014760" y="3176730"/>
            <a:ext cx="1620838" cy="938698"/>
          </a:xfrm>
          <a:prstGeom prst="rect">
            <a:avLst/>
          </a:prstGeom>
          <a:noFill/>
        </p:spPr>
        <p:txBody>
          <a:bodyPr lIns="121899" tIns="60950" rIns="121899" bIns="60950">
            <a:spAutoFit/>
          </a:bodyPr>
          <a:lstStyle/>
          <a:p>
            <a:pPr defTabSz="914217">
              <a:defRPr/>
            </a:pPr>
            <a:r>
              <a:rPr lang="en-US" sz="2000" spc="-54" dirty="0">
                <a:latin typeface="Lato Light"/>
                <a:cs typeface="Lato Light"/>
              </a:rPr>
              <a:t>Event</a:t>
            </a:r>
          </a:p>
          <a:p>
            <a:pPr defTabSz="914217">
              <a:defRPr/>
            </a:pPr>
            <a:r>
              <a:rPr lang="en-US" sz="1100" dirty="0">
                <a:latin typeface="Lato Light"/>
                <a:cs typeface="Lato Light"/>
              </a:rPr>
              <a:t>Entrepreneurial activities differ substantially</a:t>
            </a:r>
          </a:p>
        </p:txBody>
      </p:sp>
      <p:cxnSp>
        <p:nvCxnSpPr>
          <p:cNvPr id="32" name="Straight Connector 31"/>
          <p:cNvCxnSpPr/>
          <p:nvPr/>
        </p:nvCxnSpPr>
        <p:spPr>
          <a:xfrm>
            <a:off x="4048097" y="3252136"/>
            <a:ext cx="0" cy="1369219"/>
          </a:xfrm>
          <a:prstGeom prst="line">
            <a:avLst/>
          </a:prstGeom>
          <a:ln w="12700" cmpd="sng">
            <a:solidFill>
              <a:srgbClr val="A3A3A3"/>
            </a:solidFill>
          </a:ln>
          <a:effectLst/>
        </p:spPr>
        <p:style>
          <a:lnRef idx="2">
            <a:schemeClr val="accent1"/>
          </a:lnRef>
          <a:fillRef idx="0">
            <a:schemeClr val="accent1"/>
          </a:fillRef>
          <a:effectRef idx="1">
            <a:schemeClr val="accent1"/>
          </a:effectRef>
          <a:fontRef idx="minor">
            <a:schemeClr val="tx1"/>
          </a:fontRef>
        </p:style>
      </p:cxnSp>
      <p:sp>
        <p:nvSpPr>
          <p:cNvPr id="33" name="Oval 32"/>
          <p:cNvSpPr/>
          <p:nvPr/>
        </p:nvSpPr>
        <p:spPr>
          <a:xfrm>
            <a:off x="3957610" y="4530074"/>
            <a:ext cx="181769" cy="181769"/>
          </a:xfrm>
          <a:prstGeom prst="ellipse">
            <a:avLst/>
          </a:prstGeom>
          <a:solidFill>
            <a:srgbClr val="59F8E0"/>
          </a:solidFill>
          <a:ln w="28575" cmpd="sng">
            <a:solidFill>
              <a:srgbClr val="59F8E0"/>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34" name="TextBox 33"/>
          <p:cNvSpPr txBox="1"/>
          <p:nvPr/>
        </p:nvSpPr>
        <p:spPr>
          <a:xfrm>
            <a:off x="3277366" y="1905142"/>
            <a:ext cx="1620838" cy="769421"/>
          </a:xfrm>
          <a:prstGeom prst="rect">
            <a:avLst/>
          </a:prstGeom>
          <a:noFill/>
        </p:spPr>
        <p:txBody>
          <a:bodyPr lIns="121899" tIns="60950" rIns="121899" bIns="60950">
            <a:spAutoFit/>
          </a:bodyPr>
          <a:lstStyle/>
          <a:p>
            <a:pPr defTabSz="914217">
              <a:defRPr/>
            </a:pPr>
            <a:r>
              <a:rPr lang="en-US" sz="2000" spc="-54" dirty="0">
                <a:latin typeface="Lato Light"/>
                <a:cs typeface="Lato Light"/>
              </a:rPr>
              <a:t>Event</a:t>
            </a:r>
            <a:endParaRPr lang="en-US" sz="2000" dirty="0">
              <a:latin typeface="Lato Light"/>
              <a:cs typeface="Lato Light"/>
            </a:endParaRPr>
          </a:p>
          <a:p>
            <a:pPr defTabSz="914217">
              <a:defRPr/>
            </a:pPr>
            <a:r>
              <a:rPr lang="en-US" sz="1100" dirty="0">
                <a:latin typeface="Lato Light"/>
                <a:cs typeface="Lato Light"/>
              </a:rPr>
              <a:t>Entrepreneurial activities differ</a:t>
            </a:r>
          </a:p>
        </p:txBody>
      </p:sp>
      <p:cxnSp>
        <p:nvCxnSpPr>
          <p:cNvPr id="35" name="Straight Connector 34"/>
          <p:cNvCxnSpPr/>
          <p:nvPr/>
        </p:nvCxnSpPr>
        <p:spPr>
          <a:xfrm>
            <a:off x="3310704" y="2022617"/>
            <a:ext cx="0" cy="2598738"/>
          </a:xfrm>
          <a:prstGeom prst="line">
            <a:avLst/>
          </a:prstGeom>
          <a:ln w="12700" cmpd="sng">
            <a:solidFill>
              <a:srgbClr val="A3A3A3"/>
            </a:solidFill>
          </a:ln>
          <a:effectLst/>
        </p:spPr>
        <p:style>
          <a:lnRef idx="2">
            <a:schemeClr val="accent1"/>
          </a:lnRef>
          <a:fillRef idx="0">
            <a:schemeClr val="accent1"/>
          </a:fillRef>
          <a:effectRef idx="1">
            <a:schemeClr val="accent1"/>
          </a:effectRef>
          <a:fontRef idx="minor">
            <a:schemeClr val="tx1"/>
          </a:fontRef>
        </p:style>
      </p:cxnSp>
      <p:sp>
        <p:nvSpPr>
          <p:cNvPr id="36" name="Oval 35"/>
          <p:cNvSpPr/>
          <p:nvPr/>
        </p:nvSpPr>
        <p:spPr>
          <a:xfrm>
            <a:off x="3220216" y="4530074"/>
            <a:ext cx="181769" cy="181769"/>
          </a:xfrm>
          <a:prstGeom prst="ellipse">
            <a:avLst/>
          </a:prstGeom>
          <a:solidFill>
            <a:srgbClr val="59F8E0"/>
          </a:solidFill>
          <a:ln w="28575" cmpd="sng">
            <a:solidFill>
              <a:srgbClr val="59F8E0"/>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44" name="TextBox 43"/>
          <p:cNvSpPr txBox="1"/>
          <p:nvPr/>
        </p:nvSpPr>
        <p:spPr>
          <a:xfrm>
            <a:off x="6296791" y="3246580"/>
            <a:ext cx="1620838" cy="938698"/>
          </a:xfrm>
          <a:prstGeom prst="rect">
            <a:avLst/>
          </a:prstGeom>
          <a:noFill/>
        </p:spPr>
        <p:txBody>
          <a:bodyPr lIns="121899" tIns="60950" rIns="121899" bIns="60950">
            <a:spAutoFit/>
          </a:bodyPr>
          <a:lstStyle/>
          <a:p>
            <a:pPr defTabSz="914217">
              <a:defRPr/>
            </a:pPr>
            <a:r>
              <a:rPr lang="en-US" sz="2000" spc="-54" dirty="0">
                <a:latin typeface="Lato Light"/>
                <a:cs typeface="Lato Light"/>
              </a:rPr>
              <a:t>Event</a:t>
            </a:r>
          </a:p>
          <a:p>
            <a:pPr defTabSz="914217">
              <a:defRPr/>
            </a:pPr>
            <a:r>
              <a:rPr lang="en-US" sz="1100" dirty="0">
                <a:latin typeface="Lato Light"/>
                <a:cs typeface="Lato Light"/>
              </a:rPr>
              <a:t>Entrepreneurial activities differ substantially</a:t>
            </a:r>
          </a:p>
        </p:txBody>
      </p:sp>
      <p:cxnSp>
        <p:nvCxnSpPr>
          <p:cNvPr id="45" name="Straight Connector 44"/>
          <p:cNvCxnSpPr/>
          <p:nvPr/>
        </p:nvCxnSpPr>
        <p:spPr>
          <a:xfrm>
            <a:off x="6330129" y="3252136"/>
            <a:ext cx="0" cy="1369219"/>
          </a:xfrm>
          <a:prstGeom prst="line">
            <a:avLst/>
          </a:prstGeom>
          <a:ln w="12700" cmpd="sng">
            <a:solidFill>
              <a:srgbClr val="A3A3A3"/>
            </a:solidFill>
          </a:ln>
          <a:effectLst/>
        </p:spPr>
        <p:style>
          <a:lnRef idx="2">
            <a:schemeClr val="accent1"/>
          </a:lnRef>
          <a:fillRef idx="0">
            <a:schemeClr val="accent1"/>
          </a:fillRef>
          <a:effectRef idx="1">
            <a:schemeClr val="accent1"/>
          </a:effectRef>
          <a:fontRef idx="minor">
            <a:schemeClr val="tx1"/>
          </a:fontRef>
        </p:style>
      </p:cxnSp>
      <p:sp>
        <p:nvSpPr>
          <p:cNvPr id="46" name="Oval 45"/>
          <p:cNvSpPr/>
          <p:nvPr/>
        </p:nvSpPr>
        <p:spPr>
          <a:xfrm>
            <a:off x="6239641" y="4530074"/>
            <a:ext cx="181769" cy="181769"/>
          </a:xfrm>
          <a:prstGeom prst="ellipse">
            <a:avLst/>
          </a:prstGeom>
          <a:solidFill>
            <a:srgbClr val="59F8E0"/>
          </a:solidFill>
          <a:ln w="28575" cmpd="sng">
            <a:solidFill>
              <a:srgbClr val="59F8E0"/>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47" name="TextBox 46"/>
          <p:cNvSpPr txBox="1"/>
          <p:nvPr/>
        </p:nvSpPr>
        <p:spPr>
          <a:xfrm>
            <a:off x="5782441" y="1743217"/>
            <a:ext cx="1620838" cy="938698"/>
          </a:xfrm>
          <a:prstGeom prst="rect">
            <a:avLst/>
          </a:prstGeom>
          <a:noFill/>
        </p:spPr>
        <p:txBody>
          <a:bodyPr lIns="121899" tIns="60950" rIns="121899" bIns="60950">
            <a:spAutoFit/>
          </a:bodyPr>
          <a:lstStyle/>
          <a:p>
            <a:pPr defTabSz="914217">
              <a:defRPr/>
            </a:pPr>
            <a:r>
              <a:rPr lang="en-US" sz="2000" spc="-54" dirty="0">
                <a:latin typeface="Lato Light"/>
                <a:cs typeface="Lato Light"/>
              </a:rPr>
              <a:t>Event</a:t>
            </a:r>
          </a:p>
          <a:p>
            <a:pPr defTabSz="914217">
              <a:defRPr/>
            </a:pPr>
            <a:r>
              <a:rPr lang="en-US" sz="1100" dirty="0">
                <a:latin typeface="Lato Light"/>
                <a:cs typeface="Lato Light"/>
              </a:rPr>
              <a:t>Entrepreneurial activities differ substantially.</a:t>
            </a:r>
          </a:p>
        </p:txBody>
      </p:sp>
      <p:cxnSp>
        <p:nvCxnSpPr>
          <p:cNvPr id="48" name="Straight Connector 47"/>
          <p:cNvCxnSpPr/>
          <p:nvPr/>
        </p:nvCxnSpPr>
        <p:spPr>
          <a:xfrm>
            <a:off x="5816572" y="1665430"/>
            <a:ext cx="0" cy="2955925"/>
          </a:xfrm>
          <a:prstGeom prst="line">
            <a:avLst/>
          </a:prstGeom>
          <a:ln w="12700" cmpd="sng">
            <a:solidFill>
              <a:srgbClr val="A3A3A3"/>
            </a:solidFill>
          </a:ln>
          <a:effectLst/>
        </p:spPr>
        <p:style>
          <a:lnRef idx="2">
            <a:schemeClr val="accent1"/>
          </a:lnRef>
          <a:fillRef idx="0">
            <a:schemeClr val="accent1"/>
          </a:fillRef>
          <a:effectRef idx="1">
            <a:schemeClr val="accent1"/>
          </a:effectRef>
          <a:fontRef idx="minor">
            <a:schemeClr val="tx1"/>
          </a:fontRef>
        </p:style>
      </p:cxnSp>
      <p:sp>
        <p:nvSpPr>
          <p:cNvPr id="49" name="Oval 48"/>
          <p:cNvSpPr/>
          <p:nvPr/>
        </p:nvSpPr>
        <p:spPr>
          <a:xfrm>
            <a:off x="5725291" y="4530074"/>
            <a:ext cx="181769" cy="181769"/>
          </a:xfrm>
          <a:prstGeom prst="ellipse">
            <a:avLst/>
          </a:prstGeom>
          <a:solidFill>
            <a:srgbClr val="59F8E0"/>
          </a:solidFill>
          <a:ln w="28575" cmpd="sng">
            <a:solidFill>
              <a:srgbClr val="59F8E0"/>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50" name="TextBox 49"/>
          <p:cNvSpPr txBox="1"/>
          <p:nvPr/>
        </p:nvSpPr>
        <p:spPr>
          <a:xfrm>
            <a:off x="8056535" y="2852086"/>
            <a:ext cx="1620838" cy="1107975"/>
          </a:xfrm>
          <a:prstGeom prst="rect">
            <a:avLst/>
          </a:prstGeom>
          <a:noFill/>
        </p:spPr>
        <p:txBody>
          <a:bodyPr lIns="121899" tIns="60950" rIns="121899" bIns="60950">
            <a:spAutoFit/>
          </a:bodyPr>
          <a:lstStyle/>
          <a:p>
            <a:pPr defTabSz="914217">
              <a:defRPr/>
            </a:pPr>
            <a:r>
              <a:rPr lang="en-US" sz="2000" spc="-54" dirty="0">
                <a:latin typeface="Lato Light"/>
                <a:cs typeface="Lato Light"/>
              </a:rPr>
              <a:t>Event</a:t>
            </a:r>
          </a:p>
          <a:p>
            <a:pPr defTabSz="914217">
              <a:defRPr/>
            </a:pPr>
            <a:r>
              <a:rPr lang="en-US" sz="1100" dirty="0">
                <a:latin typeface="Lato Light"/>
                <a:cs typeface="Lato Light"/>
              </a:rPr>
              <a:t>Entrepreneurial activities differ substantially depending </a:t>
            </a:r>
          </a:p>
        </p:txBody>
      </p:sp>
      <p:cxnSp>
        <p:nvCxnSpPr>
          <p:cNvPr id="51" name="Straight Connector 50"/>
          <p:cNvCxnSpPr/>
          <p:nvPr/>
        </p:nvCxnSpPr>
        <p:spPr>
          <a:xfrm>
            <a:off x="8089872" y="3034649"/>
            <a:ext cx="0" cy="1586706"/>
          </a:xfrm>
          <a:prstGeom prst="line">
            <a:avLst/>
          </a:prstGeom>
          <a:ln w="12700" cmpd="sng">
            <a:solidFill>
              <a:srgbClr val="A3A3A3"/>
            </a:solidFill>
          </a:ln>
          <a:effectLst/>
        </p:spPr>
        <p:style>
          <a:lnRef idx="2">
            <a:schemeClr val="accent1"/>
          </a:lnRef>
          <a:fillRef idx="0">
            <a:schemeClr val="accent1"/>
          </a:fillRef>
          <a:effectRef idx="1">
            <a:schemeClr val="accent1"/>
          </a:effectRef>
          <a:fontRef idx="minor">
            <a:schemeClr val="tx1"/>
          </a:fontRef>
        </p:style>
      </p:cxnSp>
      <p:sp>
        <p:nvSpPr>
          <p:cNvPr id="52" name="Oval 51"/>
          <p:cNvSpPr/>
          <p:nvPr/>
        </p:nvSpPr>
        <p:spPr>
          <a:xfrm>
            <a:off x="7998591" y="4530074"/>
            <a:ext cx="182563" cy="181769"/>
          </a:xfrm>
          <a:prstGeom prst="ellipse">
            <a:avLst/>
          </a:prstGeom>
          <a:solidFill>
            <a:srgbClr val="59F8E0"/>
          </a:solidFill>
          <a:ln w="28575" cmpd="sng">
            <a:solidFill>
              <a:srgbClr val="59F8E0"/>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cxnSp>
        <p:nvCxnSpPr>
          <p:cNvPr id="53" name="Straight Connector 52"/>
          <p:cNvCxnSpPr/>
          <p:nvPr/>
        </p:nvCxnSpPr>
        <p:spPr>
          <a:xfrm>
            <a:off x="10047260" y="2022617"/>
            <a:ext cx="0" cy="2507457"/>
          </a:xfrm>
          <a:prstGeom prst="line">
            <a:avLst/>
          </a:prstGeom>
          <a:ln w="12700" cmpd="sng">
            <a:solidFill>
              <a:schemeClr val="accent1"/>
            </a:solidFill>
          </a:ln>
          <a:effectLst/>
        </p:spPr>
        <p:style>
          <a:lnRef idx="2">
            <a:schemeClr val="accent1"/>
          </a:lnRef>
          <a:fillRef idx="0">
            <a:schemeClr val="accent1"/>
          </a:fillRef>
          <a:effectRef idx="1">
            <a:schemeClr val="accent1"/>
          </a:effectRef>
          <a:fontRef idx="minor">
            <a:schemeClr val="tx1"/>
          </a:fontRef>
        </p:style>
      </p:cxnSp>
      <p:sp>
        <p:nvSpPr>
          <p:cNvPr id="54" name="Oval 53"/>
          <p:cNvSpPr/>
          <p:nvPr/>
        </p:nvSpPr>
        <p:spPr>
          <a:xfrm>
            <a:off x="9955979" y="4530074"/>
            <a:ext cx="181769" cy="181769"/>
          </a:xfrm>
          <a:prstGeom prst="ellipse">
            <a:avLst/>
          </a:prstGeom>
          <a:solidFill>
            <a:srgbClr val="59F8E0"/>
          </a:solidFill>
          <a:ln w="28575" cmpd="sng">
            <a:solidFill>
              <a:srgbClr val="59F8E0"/>
            </a:solidFill>
          </a:ln>
          <a:effectLst/>
        </p:spPr>
        <p:style>
          <a:lnRef idx="1">
            <a:schemeClr val="accent1"/>
          </a:lnRef>
          <a:fillRef idx="3">
            <a:schemeClr val="accent1"/>
          </a:fillRef>
          <a:effectRef idx="2">
            <a:schemeClr val="accent1"/>
          </a:effectRef>
          <a:fontRef idx="minor">
            <a:schemeClr val="lt1"/>
          </a:fontRef>
        </p:style>
        <p:txBody>
          <a:bodyPr lIns="121899" tIns="60950" rIns="121899" bIns="60950" anchor="ctr"/>
          <a:lstStyle/>
          <a:p>
            <a:pPr algn="ctr" defTabSz="914217">
              <a:defRPr/>
            </a:pPr>
            <a:endParaRPr lang="en-US" sz="900" dirty="0">
              <a:cs typeface="Lato Light"/>
            </a:endParaRPr>
          </a:p>
        </p:txBody>
      </p:sp>
      <p:sp>
        <p:nvSpPr>
          <p:cNvPr id="55" name="TextBox 54"/>
          <p:cNvSpPr txBox="1"/>
          <p:nvPr/>
        </p:nvSpPr>
        <p:spPr>
          <a:xfrm>
            <a:off x="10005985" y="2852086"/>
            <a:ext cx="1620838" cy="1107975"/>
          </a:xfrm>
          <a:prstGeom prst="rect">
            <a:avLst/>
          </a:prstGeom>
          <a:noFill/>
        </p:spPr>
        <p:txBody>
          <a:bodyPr lIns="121899" tIns="60950" rIns="121899" bIns="60950">
            <a:spAutoFit/>
          </a:bodyPr>
          <a:lstStyle/>
          <a:p>
            <a:pPr defTabSz="914217">
              <a:defRPr/>
            </a:pPr>
            <a:r>
              <a:rPr lang="en-US" sz="2000" spc="-54" dirty="0">
                <a:latin typeface="Lato Light"/>
                <a:cs typeface="Lato Light"/>
              </a:rPr>
              <a:t>Event</a:t>
            </a:r>
          </a:p>
          <a:p>
            <a:pPr defTabSz="914217">
              <a:defRPr/>
            </a:pPr>
            <a:r>
              <a:rPr lang="en-US" sz="1100" dirty="0">
                <a:latin typeface="Lato Light"/>
                <a:cs typeface="Lato Light"/>
              </a:rPr>
              <a:t>Entrepreneurial activities differ substantially depending </a:t>
            </a:r>
          </a:p>
        </p:txBody>
      </p:sp>
      <p:cxnSp>
        <p:nvCxnSpPr>
          <p:cNvPr id="23" name="Straight Connector 22"/>
          <p:cNvCxnSpPr/>
          <p:nvPr/>
        </p:nvCxnSpPr>
        <p:spPr>
          <a:xfrm>
            <a:off x="1238222" y="5199205"/>
            <a:ext cx="9937750" cy="0"/>
          </a:xfrm>
          <a:prstGeom prst="line">
            <a:avLst/>
          </a:prstGeom>
          <a:ln>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227" name="Freeform 71"/>
          <p:cNvSpPr>
            <a:spLocks noEditPoints="1"/>
          </p:cNvSpPr>
          <p:nvPr/>
        </p:nvSpPr>
        <p:spPr bwMode="auto">
          <a:xfrm>
            <a:off x="1345379" y="2460767"/>
            <a:ext cx="458788" cy="415132"/>
          </a:xfrm>
          <a:custGeom>
            <a:avLst/>
            <a:gdLst>
              <a:gd name="T0" fmla="*/ 256 w 256"/>
              <a:gd name="T1" fmla="*/ 96 h 232"/>
              <a:gd name="T2" fmla="*/ 224 w 256"/>
              <a:gd name="T3" fmla="*/ 128 h 232"/>
              <a:gd name="T4" fmla="*/ 192 w 256"/>
              <a:gd name="T5" fmla="*/ 96 h 232"/>
              <a:gd name="T6" fmla="*/ 160 w 256"/>
              <a:gd name="T7" fmla="*/ 128 h 232"/>
              <a:gd name="T8" fmla="*/ 128 w 256"/>
              <a:gd name="T9" fmla="*/ 96 h 232"/>
              <a:gd name="T10" fmla="*/ 96 w 256"/>
              <a:gd name="T11" fmla="*/ 128 h 232"/>
              <a:gd name="T12" fmla="*/ 64 w 256"/>
              <a:gd name="T13" fmla="*/ 96 h 232"/>
              <a:gd name="T14" fmla="*/ 32 w 256"/>
              <a:gd name="T15" fmla="*/ 128 h 232"/>
              <a:gd name="T16" fmla="*/ 0 w 256"/>
              <a:gd name="T17" fmla="*/ 96 h 232"/>
              <a:gd name="T18" fmla="*/ 23 w 256"/>
              <a:gd name="T19" fmla="*/ 36 h 232"/>
              <a:gd name="T20" fmla="*/ 234 w 256"/>
              <a:gd name="T21" fmla="*/ 36 h 232"/>
              <a:gd name="T22" fmla="*/ 256 w 256"/>
              <a:gd name="T23" fmla="*/ 96 h 232"/>
              <a:gd name="T24" fmla="*/ 216 w 256"/>
              <a:gd name="T25" fmla="*/ 24 h 232"/>
              <a:gd name="T26" fmla="*/ 40 w 256"/>
              <a:gd name="T27" fmla="*/ 24 h 232"/>
              <a:gd name="T28" fmla="*/ 28 w 256"/>
              <a:gd name="T29" fmla="*/ 12 h 232"/>
              <a:gd name="T30" fmla="*/ 40 w 256"/>
              <a:gd name="T31" fmla="*/ 0 h 232"/>
              <a:gd name="T32" fmla="*/ 216 w 256"/>
              <a:gd name="T33" fmla="*/ 0 h 232"/>
              <a:gd name="T34" fmla="*/ 228 w 256"/>
              <a:gd name="T35" fmla="*/ 12 h 232"/>
              <a:gd name="T36" fmla="*/ 216 w 256"/>
              <a:gd name="T37" fmla="*/ 24 h 232"/>
              <a:gd name="T38" fmla="*/ 36 w 256"/>
              <a:gd name="T39" fmla="*/ 140 h 232"/>
              <a:gd name="T40" fmla="*/ 36 w 256"/>
              <a:gd name="T41" fmla="*/ 140 h 232"/>
              <a:gd name="T42" fmla="*/ 39 w 256"/>
              <a:gd name="T43" fmla="*/ 139 h 232"/>
              <a:gd name="T44" fmla="*/ 40 w 256"/>
              <a:gd name="T45" fmla="*/ 139 h 232"/>
              <a:gd name="T46" fmla="*/ 42 w 256"/>
              <a:gd name="T47" fmla="*/ 139 h 232"/>
              <a:gd name="T48" fmla="*/ 48 w 256"/>
              <a:gd name="T49" fmla="*/ 137 h 232"/>
              <a:gd name="T50" fmla="*/ 48 w 256"/>
              <a:gd name="T51" fmla="*/ 137 h 232"/>
              <a:gd name="T52" fmla="*/ 48 w 256"/>
              <a:gd name="T53" fmla="*/ 196 h 232"/>
              <a:gd name="T54" fmla="*/ 208 w 256"/>
              <a:gd name="T55" fmla="*/ 196 h 232"/>
              <a:gd name="T56" fmla="*/ 208 w 256"/>
              <a:gd name="T57" fmla="*/ 137 h 232"/>
              <a:gd name="T58" fmla="*/ 208 w 256"/>
              <a:gd name="T59" fmla="*/ 137 h 232"/>
              <a:gd name="T60" fmla="*/ 214 w 256"/>
              <a:gd name="T61" fmla="*/ 139 h 232"/>
              <a:gd name="T62" fmla="*/ 216 w 256"/>
              <a:gd name="T63" fmla="*/ 139 h 232"/>
              <a:gd name="T64" fmla="*/ 217 w 256"/>
              <a:gd name="T65" fmla="*/ 139 h 232"/>
              <a:gd name="T66" fmla="*/ 220 w 256"/>
              <a:gd name="T67" fmla="*/ 140 h 232"/>
              <a:gd name="T68" fmla="*/ 220 w 256"/>
              <a:gd name="T69" fmla="*/ 140 h 232"/>
              <a:gd name="T70" fmla="*/ 224 w 256"/>
              <a:gd name="T71" fmla="*/ 140 h 232"/>
              <a:gd name="T72" fmla="*/ 232 w 256"/>
              <a:gd name="T73" fmla="*/ 139 h 232"/>
              <a:gd name="T74" fmla="*/ 232 w 256"/>
              <a:gd name="T75" fmla="*/ 220 h 232"/>
              <a:gd name="T76" fmla="*/ 220 w 256"/>
              <a:gd name="T77" fmla="*/ 232 h 232"/>
              <a:gd name="T78" fmla="*/ 36 w 256"/>
              <a:gd name="T79" fmla="*/ 232 h 232"/>
              <a:gd name="T80" fmla="*/ 24 w 256"/>
              <a:gd name="T81" fmla="*/ 220 h 232"/>
              <a:gd name="T82" fmla="*/ 24 w 256"/>
              <a:gd name="T83" fmla="*/ 139 h 232"/>
              <a:gd name="T84" fmla="*/ 32 w 256"/>
              <a:gd name="T85" fmla="*/ 140 h 232"/>
              <a:gd name="T86" fmla="*/ 36 w 256"/>
              <a:gd name="T87" fmla="*/ 140 h 232"/>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Lst>
            <a:ahLst/>
            <a:cxnLst>
              <a:cxn ang="T88">
                <a:pos x="T0" y="T1"/>
              </a:cxn>
              <a:cxn ang="T89">
                <a:pos x="T2" y="T3"/>
              </a:cxn>
              <a:cxn ang="T90">
                <a:pos x="T4" y="T5"/>
              </a:cxn>
              <a:cxn ang="T91">
                <a:pos x="T6" y="T7"/>
              </a:cxn>
              <a:cxn ang="T92">
                <a:pos x="T8" y="T9"/>
              </a:cxn>
              <a:cxn ang="T93">
                <a:pos x="T10" y="T11"/>
              </a:cxn>
              <a:cxn ang="T94">
                <a:pos x="T12" y="T13"/>
              </a:cxn>
              <a:cxn ang="T95">
                <a:pos x="T14" y="T15"/>
              </a:cxn>
              <a:cxn ang="T96">
                <a:pos x="T16" y="T17"/>
              </a:cxn>
              <a:cxn ang="T97">
                <a:pos x="T18" y="T19"/>
              </a:cxn>
              <a:cxn ang="T98">
                <a:pos x="T20" y="T21"/>
              </a:cxn>
              <a:cxn ang="T99">
                <a:pos x="T22" y="T23"/>
              </a:cxn>
              <a:cxn ang="T100">
                <a:pos x="T24" y="T25"/>
              </a:cxn>
              <a:cxn ang="T101">
                <a:pos x="T26" y="T27"/>
              </a:cxn>
              <a:cxn ang="T102">
                <a:pos x="T28" y="T29"/>
              </a:cxn>
              <a:cxn ang="T103">
                <a:pos x="T30" y="T31"/>
              </a:cxn>
              <a:cxn ang="T104">
                <a:pos x="T32" y="T33"/>
              </a:cxn>
              <a:cxn ang="T105">
                <a:pos x="T34" y="T35"/>
              </a:cxn>
              <a:cxn ang="T106">
                <a:pos x="T36" y="T37"/>
              </a:cxn>
              <a:cxn ang="T107">
                <a:pos x="T38" y="T39"/>
              </a:cxn>
              <a:cxn ang="T108">
                <a:pos x="T40" y="T41"/>
              </a:cxn>
              <a:cxn ang="T109">
                <a:pos x="T42" y="T43"/>
              </a:cxn>
              <a:cxn ang="T110">
                <a:pos x="T44" y="T45"/>
              </a:cxn>
              <a:cxn ang="T111">
                <a:pos x="T46" y="T47"/>
              </a:cxn>
              <a:cxn ang="T112">
                <a:pos x="T48" y="T49"/>
              </a:cxn>
              <a:cxn ang="T113">
                <a:pos x="T50" y="T51"/>
              </a:cxn>
              <a:cxn ang="T114">
                <a:pos x="T52" y="T53"/>
              </a:cxn>
              <a:cxn ang="T115">
                <a:pos x="T54" y="T55"/>
              </a:cxn>
              <a:cxn ang="T116">
                <a:pos x="T56" y="T57"/>
              </a:cxn>
              <a:cxn ang="T117">
                <a:pos x="T58" y="T59"/>
              </a:cxn>
              <a:cxn ang="T118">
                <a:pos x="T60" y="T61"/>
              </a:cxn>
              <a:cxn ang="T119">
                <a:pos x="T62" y="T63"/>
              </a:cxn>
              <a:cxn ang="T120">
                <a:pos x="T64" y="T65"/>
              </a:cxn>
              <a:cxn ang="T121">
                <a:pos x="T66" y="T67"/>
              </a:cxn>
              <a:cxn ang="T122">
                <a:pos x="T68" y="T69"/>
              </a:cxn>
              <a:cxn ang="T123">
                <a:pos x="T70" y="T71"/>
              </a:cxn>
              <a:cxn ang="T124">
                <a:pos x="T72" y="T73"/>
              </a:cxn>
              <a:cxn ang="T125">
                <a:pos x="T74" y="T75"/>
              </a:cxn>
              <a:cxn ang="T126">
                <a:pos x="T76" y="T77"/>
              </a:cxn>
              <a:cxn ang="T127">
                <a:pos x="T78" y="T79"/>
              </a:cxn>
              <a:cxn ang="T128">
                <a:pos x="T80" y="T81"/>
              </a:cxn>
              <a:cxn ang="T129">
                <a:pos x="T82" y="T83"/>
              </a:cxn>
              <a:cxn ang="T130">
                <a:pos x="T84" y="T85"/>
              </a:cxn>
              <a:cxn ang="T131">
                <a:pos x="T86" y="T87"/>
              </a:cxn>
            </a:cxnLst>
            <a:rect l="0" t="0" r="r" b="b"/>
            <a:pathLst>
              <a:path w="256" h="232">
                <a:moveTo>
                  <a:pt x="256" y="96"/>
                </a:moveTo>
                <a:cubicBezTo>
                  <a:pt x="256" y="114"/>
                  <a:pt x="242" y="128"/>
                  <a:pt x="224" y="128"/>
                </a:cubicBezTo>
                <a:cubicBezTo>
                  <a:pt x="206" y="128"/>
                  <a:pt x="192" y="114"/>
                  <a:pt x="192" y="96"/>
                </a:cubicBezTo>
                <a:cubicBezTo>
                  <a:pt x="192" y="114"/>
                  <a:pt x="178" y="128"/>
                  <a:pt x="160" y="128"/>
                </a:cubicBezTo>
                <a:cubicBezTo>
                  <a:pt x="142" y="128"/>
                  <a:pt x="128" y="114"/>
                  <a:pt x="128" y="96"/>
                </a:cubicBezTo>
                <a:cubicBezTo>
                  <a:pt x="128" y="114"/>
                  <a:pt x="114" y="128"/>
                  <a:pt x="96" y="128"/>
                </a:cubicBezTo>
                <a:cubicBezTo>
                  <a:pt x="78" y="128"/>
                  <a:pt x="64" y="114"/>
                  <a:pt x="64" y="96"/>
                </a:cubicBezTo>
                <a:cubicBezTo>
                  <a:pt x="64" y="114"/>
                  <a:pt x="50" y="128"/>
                  <a:pt x="32" y="128"/>
                </a:cubicBezTo>
                <a:cubicBezTo>
                  <a:pt x="14" y="128"/>
                  <a:pt x="0" y="114"/>
                  <a:pt x="0" y="96"/>
                </a:cubicBezTo>
                <a:cubicBezTo>
                  <a:pt x="23" y="36"/>
                  <a:pt x="23" y="36"/>
                  <a:pt x="23" y="36"/>
                </a:cubicBezTo>
                <a:cubicBezTo>
                  <a:pt x="234" y="36"/>
                  <a:pt x="234" y="36"/>
                  <a:pt x="234" y="36"/>
                </a:cubicBezTo>
                <a:lnTo>
                  <a:pt x="256" y="96"/>
                </a:lnTo>
                <a:close/>
                <a:moveTo>
                  <a:pt x="216" y="24"/>
                </a:moveTo>
                <a:cubicBezTo>
                  <a:pt x="40" y="24"/>
                  <a:pt x="40" y="24"/>
                  <a:pt x="40" y="24"/>
                </a:cubicBezTo>
                <a:cubicBezTo>
                  <a:pt x="33" y="24"/>
                  <a:pt x="28" y="19"/>
                  <a:pt x="28" y="12"/>
                </a:cubicBezTo>
                <a:cubicBezTo>
                  <a:pt x="28" y="5"/>
                  <a:pt x="33" y="0"/>
                  <a:pt x="40" y="0"/>
                </a:cubicBezTo>
                <a:cubicBezTo>
                  <a:pt x="216" y="0"/>
                  <a:pt x="216" y="0"/>
                  <a:pt x="216" y="0"/>
                </a:cubicBezTo>
                <a:cubicBezTo>
                  <a:pt x="223" y="0"/>
                  <a:pt x="228" y="5"/>
                  <a:pt x="228" y="12"/>
                </a:cubicBezTo>
                <a:cubicBezTo>
                  <a:pt x="228" y="19"/>
                  <a:pt x="223" y="24"/>
                  <a:pt x="216" y="24"/>
                </a:cubicBezTo>
                <a:moveTo>
                  <a:pt x="36" y="140"/>
                </a:moveTo>
                <a:cubicBezTo>
                  <a:pt x="36" y="140"/>
                  <a:pt x="36" y="140"/>
                  <a:pt x="36" y="140"/>
                </a:cubicBezTo>
                <a:cubicBezTo>
                  <a:pt x="37" y="140"/>
                  <a:pt x="38" y="140"/>
                  <a:pt x="39" y="139"/>
                </a:cubicBezTo>
                <a:cubicBezTo>
                  <a:pt x="40" y="139"/>
                  <a:pt x="40" y="139"/>
                  <a:pt x="40" y="139"/>
                </a:cubicBezTo>
                <a:cubicBezTo>
                  <a:pt x="41" y="139"/>
                  <a:pt x="41" y="139"/>
                  <a:pt x="42" y="139"/>
                </a:cubicBezTo>
                <a:cubicBezTo>
                  <a:pt x="44" y="138"/>
                  <a:pt x="46" y="138"/>
                  <a:pt x="48" y="137"/>
                </a:cubicBezTo>
                <a:cubicBezTo>
                  <a:pt x="48" y="137"/>
                  <a:pt x="48" y="137"/>
                  <a:pt x="48" y="137"/>
                </a:cubicBezTo>
                <a:cubicBezTo>
                  <a:pt x="48" y="196"/>
                  <a:pt x="48" y="196"/>
                  <a:pt x="48" y="196"/>
                </a:cubicBezTo>
                <a:cubicBezTo>
                  <a:pt x="208" y="196"/>
                  <a:pt x="208" y="196"/>
                  <a:pt x="208" y="196"/>
                </a:cubicBezTo>
                <a:cubicBezTo>
                  <a:pt x="208" y="137"/>
                  <a:pt x="208" y="137"/>
                  <a:pt x="208" y="137"/>
                </a:cubicBezTo>
                <a:cubicBezTo>
                  <a:pt x="208" y="137"/>
                  <a:pt x="208" y="137"/>
                  <a:pt x="208" y="137"/>
                </a:cubicBezTo>
                <a:cubicBezTo>
                  <a:pt x="210" y="138"/>
                  <a:pt x="212" y="138"/>
                  <a:pt x="214" y="139"/>
                </a:cubicBezTo>
                <a:cubicBezTo>
                  <a:pt x="215" y="139"/>
                  <a:pt x="215" y="139"/>
                  <a:pt x="216" y="139"/>
                </a:cubicBezTo>
                <a:cubicBezTo>
                  <a:pt x="216" y="139"/>
                  <a:pt x="216" y="139"/>
                  <a:pt x="217" y="139"/>
                </a:cubicBezTo>
                <a:cubicBezTo>
                  <a:pt x="218" y="140"/>
                  <a:pt x="219" y="140"/>
                  <a:pt x="220" y="140"/>
                </a:cubicBezTo>
                <a:cubicBezTo>
                  <a:pt x="220" y="140"/>
                  <a:pt x="220" y="140"/>
                  <a:pt x="220" y="140"/>
                </a:cubicBezTo>
                <a:cubicBezTo>
                  <a:pt x="221" y="140"/>
                  <a:pt x="223" y="140"/>
                  <a:pt x="224" y="140"/>
                </a:cubicBezTo>
                <a:cubicBezTo>
                  <a:pt x="227" y="140"/>
                  <a:pt x="229" y="140"/>
                  <a:pt x="232" y="139"/>
                </a:cubicBezTo>
                <a:cubicBezTo>
                  <a:pt x="232" y="220"/>
                  <a:pt x="232" y="220"/>
                  <a:pt x="232" y="220"/>
                </a:cubicBezTo>
                <a:cubicBezTo>
                  <a:pt x="232" y="227"/>
                  <a:pt x="227" y="232"/>
                  <a:pt x="220" y="232"/>
                </a:cubicBezTo>
                <a:cubicBezTo>
                  <a:pt x="36" y="232"/>
                  <a:pt x="36" y="232"/>
                  <a:pt x="36" y="232"/>
                </a:cubicBezTo>
                <a:cubicBezTo>
                  <a:pt x="29" y="232"/>
                  <a:pt x="24" y="227"/>
                  <a:pt x="24" y="220"/>
                </a:cubicBezTo>
                <a:cubicBezTo>
                  <a:pt x="24" y="139"/>
                  <a:pt x="24" y="139"/>
                  <a:pt x="24" y="139"/>
                </a:cubicBezTo>
                <a:cubicBezTo>
                  <a:pt x="27" y="140"/>
                  <a:pt x="29" y="140"/>
                  <a:pt x="32" y="140"/>
                </a:cubicBezTo>
                <a:cubicBezTo>
                  <a:pt x="33" y="140"/>
                  <a:pt x="35" y="140"/>
                  <a:pt x="36" y="140"/>
                </a:cubicBezTo>
              </a:path>
            </a:pathLst>
          </a:custGeom>
          <a:solidFill>
            <a:srgbClr val="59F8E0"/>
          </a:solidFill>
          <a:ln>
            <a:noFill/>
          </a:ln>
        </p:spPr>
        <p:txBody>
          <a:bodyPr/>
          <a:lstStyle/>
          <a:p>
            <a:endParaRPr lang="es-MX" sz="900"/>
          </a:p>
        </p:txBody>
      </p:sp>
      <p:sp>
        <p:nvSpPr>
          <p:cNvPr id="8228" name="Freeform 70"/>
          <p:cNvSpPr>
            <a:spLocks noEditPoints="1"/>
          </p:cNvSpPr>
          <p:nvPr/>
        </p:nvSpPr>
        <p:spPr bwMode="auto">
          <a:xfrm>
            <a:off x="3171004" y="1481280"/>
            <a:ext cx="299244" cy="368300"/>
          </a:xfrm>
          <a:custGeom>
            <a:avLst/>
            <a:gdLst>
              <a:gd name="T0" fmla="*/ 196 w 208"/>
              <a:gd name="T1" fmla="*/ 256 h 256"/>
              <a:gd name="T2" fmla="*/ 12 w 208"/>
              <a:gd name="T3" fmla="*/ 256 h 256"/>
              <a:gd name="T4" fmla="*/ 0 w 208"/>
              <a:gd name="T5" fmla="*/ 244 h 256"/>
              <a:gd name="T6" fmla="*/ 0 w 208"/>
              <a:gd name="T7" fmla="*/ 232 h 256"/>
              <a:gd name="T8" fmla="*/ 208 w 208"/>
              <a:gd name="T9" fmla="*/ 232 h 256"/>
              <a:gd name="T10" fmla="*/ 208 w 208"/>
              <a:gd name="T11" fmla="*/ 244 h 256"/>
              <a:gd name="T12" fmla="*/ 196 w 208"/>
              <a:gd name="T13" fmla="*/ 256 h 256"/>
              <a:gd name="T14" fmla="*/ 0 w 208"/>
              <a:gd name="T15" fmla="*/ 72 h 256"/>
              <a:gd name="T16" fmla="*/ 12 w 208"/>
              <a:gd name="T17" fmla="*/ 60 h 256"/>
              <a:gd name="T18" fmla="*/ 44 w 208"/>
              <a:gd name="T19" fmla="*/ 60 h 256"/>
              <a:gd name="T20" fmla="*/ 104 w 208"/>
              <a:gd name="T21" fmla="*/ 0 h 256"/>
              <a:gd name="T22" fmla="*/ 164 w 208"/>
              <a:gd name="T23" fmla="*/ 60 h 256"/>
              <a:gd name="T24" fmla="*/ 196 w 208"/>
              <a:gd name="T25" fmla="*/ 60 h 256"/>
              <a:gd name="T26" fmla="*/ 208 w 208"/>
              <a:gd name="T27" fmla="*/ 72 h 256"/>
              <a:gd name="T28" fmla="*/ 208 w 208"/>
              <a:gd name="T29" fmla="*/ 220 h 256"/>
              <a:gd name="T30" fmla="*/ 0 w 208"/>
              <a:gd name="T31" fmla="*/ 220 h 256"/>
              <a:gd name="T32" fmla="*/ 0 w 208"/>
              <a:gd name="T33" fmla="*/ 72 h 256"/>
              <a:gd name="T34" fmla="*/ 140 w 208"/>
              <a:gd name="T35" fmla="*/ 60 h 256"/>
              <a:gd name="T36" fmla="*/ 104 w 208"/>
              <a:gd name="T37" fmla="*/ 24 h 256"/>
              <a:gd name="T38" fmla="*/ 68 w 208"/>
              <a:gd name="T39" fmla="*/ 60 h 256"/>
              <a:gd name="T40" fmla="*/ 140 w 208"/>
              <a:gd name="T41" fmla="*/ 60 h 25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208" h="256">
                <a:moveTo>
                  <a:pt x="196" y="256"/>
                </a:moveTo>
                <a:cubicBezTo>
                  <a:pt x="12" y="256"/>
                  <a:pt x="12" y="256"/>
                  <a:pt x="12" y="256"/>
                </a:cubicBezTo>
                <a:cubicBezTo>
                  <a:pt x="5" y="256"/>
                  <a:pt x="0" y="251"/>
                  <a:pt x="0" y="244"/>
                </a:cubicBezTo>
                <a:cubicBezTo>
                  <a:pt x="0" y="232"/>
                  <a:pt x="0" y="232"/>
                  <a:pt x="0" y="232"/>
                </a:cubicBezTo>
                <a:cubicBezTo>
                  <a:pt x="208" y="232"/>
                  <a:pt x="208" y="232"/>
                  <a:pt x="208" y="232"/>
                </a:cubicBezTo>
                <a:cubicBezTo>
                  <a:pt x="208" y="244"/>
                  <a:pt x="208" y="244"/>
                  <a:pt x="208" y="244"/>
                </a:cubicBezTo>
                <a:cubicBezTo>
                  <a:pt x="208" y="251"/>
                  <a:pt x="203" y="256"/>
                  <a:pt x="196" y="256"/>
                </a:cubicBezTo>
                <a:moveTo>
                  <a:pt x="0" y="72"/>
                </a:moveTo>
                <a:cubicBezTo>
                  <a:pt x="0" y="65"/>
                  <a:pt x="5" y="60"/>
                  <a:pt x="12" y="60"/>
                </a:cubicBezTo>
                <a:cubicBezTo>
                  <a:pt x="44" y="60"/>
                  <a:pt x="44" y="60"/>
                  <a:pt x="44" y="60"/>
                </a:cubicBezTo>
                <a:cubicBezTo>
                  <a:pt x="44" y="27"/>
                  <a:pt x="71" y="0"/>
                  <a:pt x="104" y="0"/>
                </a:cubicBezTo>
                <a:cubicBezTo>
                  <a:pt x="137" y="0"/>
                  <a:pt x="164" y="27"/>
                  <a:pt x="164" y="60"/>
                </a:cubicBezTo>
                <a:cubicBezTo>
                  <a:pt x="196" y="60"/>
                  <a:pt x="196" y="60"/>
                  <a:pt x="196" y="60"/>
                </a:cubicBezTo>
                <a:cubicBezTo>
                  <a:pt x="203" y="60"/>
                  <a:pt x="208" y="65"/>
                  <a:pt x="208" y="72"/>
                </a:cubicBezTo>
                <a:cubicBezTo>
                  <a:pt x="208" y="220"/>
                  <a:pt x="208" y="220"/>
                  <a:pt x="208" y="220"/>
                </a:cubicBezTo>
                <a:cubicBezTo>
                  <a:pt x="0" y="220"/>
                  <a:pt x="0" y="220"/>
                  <a:pt x="0" y="220"/>
                </a:cubicBezTo>
                <a:lnTo>
                  <a:pt x="0" y="72"/>
                </a:lnTo>
                <a:close/>
                <a:moveTo>
                  <a:pt x="140" y="60"/>
                </a:moveTo>
                <a:cubicBezTo>
                  <a:pt x="140" y="40"/>
                  <a:pt x="124" y="24"/>
                  <a:pt x="104" y="24"/>
                </a:cubicBezTo>
                <a:cubicBezTo>
                  <a:pt x="84" y="24"/>
                  <a:pt x="68" y="40"/>
                  <a:pt x="68" y="60"/>
                </a:cubicBezTo>
                <a:lnTo>
                  <a:pt x="140" y="60"/>
                </a:lnTo>
                <a:close/>
              </a:path>
            </a:pathLst>
          </a:custGeom>
          <a:solidFill>
            <a:srgbClr val="59F8E0"/>
          </a:solidFill>
          <a:ln>
            <a:noFill/>
          </a:ln>
        </p:spPr>
        <p:txBody>
          <a:bodyPr/>
          <a:lstStyle/>
          <a:p>
            <a:endParaRPr lang="es-MX" sz="900"/>
          </a:p>
        </p:txBody>
      </p:sp>
      <p:sp>
        <p:nvSpPr>
          <p:cNvPr id="60" name="Freeform 69"/>
          <p:cNvSpPr>
            <a:spLocks noEditPoints="1"/>
          </p:cNvSpPr>
          <p:nvPr/>
        </p:nvSpPr>
        <p:spPr bwMode="auto">
          <a:xfrm>
            <a:off x="3867916" y="2849705"/>
            <a:ext cx="379413" cy="319882"/>
          </a:xfrm>
          <a:custGeom>
            <a:avLst/>
            <a:gdLst/>
            <a:ahLst/>
            <a:cxnLst>
              <a:cxn ang="0">
                <a:pos x="256" y="91"/>
              </a:cxn>
              <a:cxn ang="0">
                <a:pos x="256" y="92"/>
              </a:cxn>
              <a:cxn ang="0">
                <a:pos x="256" y="92"/>
              </a:cxn>
              <a:cxn ang="0">
                <a:pos x="233" y="104"/>
              </a:cxn>
              <a:cxn ang="0">
                <a:pos x="208" y="207"/>
              </a:cxn>
              <a:cxn ang="0">
                <a:pos x="194" y="216"/>
              </a:cxn>
              <a:cxn ang="0">
                <a:pos x="60" y="216"/>
              </a:cxn>
              <a:cxn ang="0">
                <a:pos x="60" y="216"/>
              </a:cxn>
              <a:cxn ang="0">
                <a:pos x="48" y="207"/>
              </a:cxn>
              <a:cxn ang="0">
                <a:pos x="12" y="104"/>
              </a:cxn>
              <a:cxn ang="0">
                <a:pos x="12" y="80"/>
              </a:cxn>
              <a:cxn ang="0">
                <a:pos x="98" y="80"/>
              </a:cxn>
              <a:cxn ang="0">
                <a:pos x="148" y="80"/>
              </a:cxn>
              <a:cxn ang="0">
                <a:pos x="178" y="80"/>
              </a:cxn>
              <a:cxn ang="0">
                <a:pos x="196" y="80"/>
              </a:cxn>
              <a:cxn ang="0">
                <a:pos x="244" y="80"/>
              </a:cxn>
              <a:cxn ang="0">
                <a:pos x="245" y="80"/>
              </a:cxn>
              <a:cxn ang="0">
                <a:pos x="256" y="90"/>
              </a:cxn>
              <a:cxn ang="0">
                <a:pos x="80" y="104"/>
              </a:cxn>
              <a:cxn ang="0">
                <a:pos x="68" y="180"/>
              </a:cxn>
              <a:cxn ang="0">
                <a:pos x="92" y="180"/>
              </a:cxn>
              <a:cxn ang="0">
                <a:pos x="140" y="116"/>
              </a:cxn>
              <a:cxn ang="0">
                <a:pos x="116" y="116"/>
              </a:cxn>
              <a:cxn ang="0">
                <a:pos x="128" y="192"/>
              </a:cxn>
              <a:cxn ang="0">
                <a:pos x="140" y="116"/>
              </a:cxn>
              <a:cxn ang="0">
                <a:pos x="176" y="104"/>
              </a:cxn>
              <a:cxn ang="0">
                <a:pos x="164" y="180"/>
              </a:cxn>
              <a:cxn ang="0">
                <a:pos x="188" y="180"/>
              </a:cxn>
              <a:cxn ang="0">
                <a:pos x="142" y="18"/>
              </a:cxn>
              <a:cxn ang="0">
                <a:pos x="140" y="12"/>
              </a:cxn>
              <a:cxn ang="0">
                <a:pos x="163" y="7"/>
              </a:cxn>
              <a:cxn ang="0">
                <a:pos x="195" y="68"/>
              </a:cxn>
              <a:cxn ang="0">
                <a:pos x="142" y="18"/>
              </a:cxn>
              <a:cxn ang="0">
                <a:pos x="88" y="68"/>
              </a:cxn>
              <a:cxn ang="0">
                <a:pos x="93" y="7"/>
              </a:cxn>
              <a:cxn ang="0">
                <a:pos x="104" y="0"/>
              </a:cxn>
              <a:cxn ang="0">
                <a:pos x="114" y="18"/>
              </a:cxn>
            </a:cxnLst>
            <a:rect l="0" t="0" r="r" b="b"/>
            <a:pathLst>
              <a:path w="256" h="216">
                <a:moveTo>
                  <a:pt x="256" y="90"/>
                </a:moveTo>
                <a:cubicBezTo>
                  <a:pt x="256" y="91"/>
                  <a:pt x="256" y="91"/>
                  <a:pt x="256" y="91"/>
                </a:cubicBezTo>
                <a:cubicBezTo>
                  <a:pt x="256" y="91"/>
                  <a:pt x="256" y="92"/>
                  <a:pt x="256" y="92"/>
                </a:cubicBezTo>
                <a:cubicBezTo>
                  <a:pt x="256" y="92"/>
                  <a:pt x="256" y="92"/>
                  <a:pt x="256" y="92"/>
                </a:cubicBezTo>
                <a:cubicBezTo>
                  <a:pt x="256" y="92"/>
                  <a:pt x="256" y="92"/>
                  <a:pt x="256" y="92"/>
                </a:cubicBezTo>
                <a:cubicBezTo>
                  <a:pt x="256" y="92"/>
                  <a:pt x="256" y="92"/>
                  <a:pt x="256" y="92"/>
                </a:cubicBezTo>
                <a:cubicBezTo>
                  <a:pt x="256" y="99"/>
                  <a:pt x="251" y="104"/>
                  <a:pt x="244" y="104"/>
                </a:cubicBezTo>
                <a:cubicBezTo>
                  <a:pt x="233" y="104"/>
                  <a:pt x="233" y="104"/>
                  <a:pt x="233" y="104"/>
                </a:cubicBezTo>
                <a:cubicBezTo>
                  <a:pt x="208" y="207"/>
                  <a:pt x="208" y="207"/>
                  <a:pt x="208" y="207"/>
                </a:cubicBezTo>
                <a:cubicBezTo>
                  <a:pt x="208" y="207"/>
                  <a:pt x="208" y="207"/>
                  <a:pt x="208" y="207"/>
                </a:cubicBezTo>
                <a:cubicBezTo>
                  <a:pt x="206" y="212"/>
                  <a:pt x="202" y="216"/>
                  <a:pt x="196" y="216"/>
                </a:cubicBezTo>
                <a:cubicBezTo>
                  <a:pt x="194" y="216"/>
                  <a:pt x="194" y="216"/>
                  <a:pt x="194" y="216"/>
                </a:cubicBezTo>
                <a:cubicBezTo>
                  <a:pt x="191" y="216"/>
                  <a:pt x="191" y="216"/>
                  <a:pt x="191" y="216"/>
                </a:cubicBezTo>
                <a:cubicBezTo>
                  <a:pt x="60" y="216"/>
                  <a:pt x="60" y="216"/>
                  <a:pt x="60" y="216"/>
                </a:cubicBezTo>
                <a:cubicBezTo>
                  <a:pt x="60" y="216"/>
                  <a:pt x="60" y="216"/>
                  <a:pt x="60" y="216"/>
                </a:cubicBezTo>
                <a:cubicBezTo>
                  <a:pt x="60" y="216"/>
                  <a:pt x="60" y="216"/>
                  <a:pt x="60" y="216"/>
                </a:cubicBezTo>
                <a:cubicBezTo>
                  <a:pt x="54" y="216"/>
                  <a:pt x="50" y="212"/>
                  <a:pt x="48" y="207"/>
                </a:cubicBezTo>
                <a:cubicBezTo>
                  <a:pt x="48" y="207"/>
                  <a:pt x="48" y="207"/>
                  <a:pt x="48" y="207"/>
                </a:cubicBezTo>
                <a:cubicBezTo>
                  <a:pt x="23" y="104"/>
                  <a:pt x="23" y="104"/>
                  <a:pt x="23" y="104"/>
                </a:cubicBezTo>
                <a:cubicBezTo>
                  <a:pt x="12" y="104"/>
                  <a:pt x="12" y="104"/>
                  <a:pt x="12" y="104"/>
                </a:cubicBezTo>
                <a:cubicBezTo>
                  <a:pt x="5" y="104"/>
                  <a:pt x="0" y="99"/>
                  <a:pt x="0" y="92"/>
                </a:cubicBezTo>
                <a:cubicBezTo>
                  <a:pt x="0" y="85"/>
                  <a:pt x="5" y="80"/>
                  <a:pt x="12" y="80"/>
                </a:cubicBezTo>
                <a:cubicBezTo>
                  <a:pt x="58" y="80"/>
                  <a:pt x="58" y="80"/>
                  <a:pt x="58" y="80"/>
                </a:cubicBezTo>
                <a:cubicBezTo>
                  <a:pt x="98" y="80"/>
                  <a:pt x="98" y="80"/>
                  <a:pt x="98" y="80"/>
                </a:cubicBezTo>
                <a:cubicBezTo>
                  <a:pt x="98" y="80"/>
                  <a:pt x="98" y="80"/>
                  <a:pt x="98" y="80"/>
                </a:cubicBezTo>
                <a:cubicBezTo>
                  <a:pt x="148" y="80"/>
                  <a:pt x="148" y="80"/>
                  <a:pt x="148" y="80"/>
                </a:cubicBezTo>
                <a:cubicBezTo>
                  <a:pt x="148" y="80"/>
                  <a:pt x="148" y="80"/>
                  <a:pt x="148" y="80"/>
                </a:cubicBezTo>
                <a:cubicBezTo>
                  <a:pt x="178" y="80"/>
                  <a:pt x="178" y="80"/>
                  <a:pt x="178" y="80"/>
                </a:cubicBezTo>
                <a:cubicBezTo>
                  <a:pt x="179" y="80"/>
                  <a:pt x="179" y="80"/>
                  <a:pt x="179" y="80"/>
                </a:cubicBezTo>
                <a:cubicBezTo>
                  <a:pt x="196" y="80"/>
                  <a:pt x="196" y="80"/>
                  <a:pt x="196" y="80"/>
                </a:cubicBezTo>
                <a:cubicBezTo>
                  <a:pt x="198" y="80"/>
                  <a:pt x="198" y="80"/>
                  <a:pt x="198" y="80"/>
                </a:cubicBezTo>
                <a:cubicBezTo>
                  <a:pt x="244" y="80"/>
                  <a:pt x="244" y="80"/>
                  <a:pt x="244" y="80"/>
                </a:cubicBezTo>
                <a:cubicBezTo>
                  <a:pt x="244" y="80"/>
                  <a:pt x="244" y="80"/>
                  <a:pt x="244" y="80"/>
                </a:cubicBezTo>
                <a:cubicBezTo>
                  <a:pt x="245" y="80"/>
                  <a:pt x="245" y="80"/>
                  <a:pt x="245" y="80"/>
                </a:cubicBezTo>
                <a:cubicBezTo>
                  <a:pt x="251" y="80"/>
                  <a:pt x="255" y="85"/>
                  <a:pt x="256" y="90"/>
                </a:cubicBezTo>
                <a:cubicBezTo>
                  <a:pt x="256" y="90"/>
                  <a:pt x="256" y="90"/>
                  <a:pt x="256" y="90"/>
                </a:cubicBezTo>
                <a:moveTo>
                  <a:pt x="92" y="116"/>
                </a:moveTo>
                <a:cubicBezTo>
                  <a:pt x="92" y="109"/>
                  <a:pt x="87" y="104"/>
                  <a:pt x="80" y="104"/>
                </a:cubicBezTo>
                <a:cubicBezTo>
                  <a:pt x="73" y="104"/>
                  <a:pt x="68" y="109"/>
                  <a:pt x="68" y="116"/>
                </a:cubicBezTo>
                <a:cubicBezTo>
                  <a:pt x="68" y="180"/>
                  <a:pt x="68" y="180"/>
                  <a:pt x="68" y="180"/>
                </a:cubicBezTo>
                <a:cubicBezTo>
                  <a:pt x="68" y="187"/>
                  <a:pt x="73" y="192"/>
                  <a:pt x="80" y="192"/>
                </a:cubicBezTo>
                <a:cubicBezTo>
                  <a:pt x="87" y="192"/>
                  <a:pt x="92" y="187"/>
                  <a:pt x="92" y="180"/>
                </a:cubicBezTo>
                <a:lnTo>
                  <a:pt x="92" y="116"/>
                </a:lnTo>
                <a:close/>
                <a:moveTo>
                  <a:pt x="140" y="116"/>
                </a:moveTo>
                <a:cubicBezTo>
                  <a:pt x="140" y="109"/>
                  <a:pt x="135" y="104"/>
                  <a:pt x="128" y="104"/>
                </a:cubicBezTo>
                <a:cubicBezTo>
                  <a:pt x="121" y="104"/>
                  <a:pt x="116" y="109"/>
                  <a:pt x="116" y="116"/>
                </a:cubicBezTo>
                <a:cubicBezTo>
                  <a:pt x="116" y="180"/>
                  <a:pt x="116" y="180"/>
                  <a:pt x="116" y="180"/>
                </a:cubicBezTo>
                <a:cubicBezTo>
                  <a:pt x="116" y="187"/>
                  <a:pt x="121" y="192"/>
                  <a:pt x="128" y="192"/>
                </a:cubicBezTo>
                <a:cubicBezTo>
                  <a:pt x="135" y="192"/>
                  <a:pt x="140" y="187"/>
                  <a:pt x="140" y="180"/>
                </a:cubicBezTo>
                <a:lnTo>
                  <a:pt x="140" y="116"/>
                </a:lnTo>
                <a:close/>
                <a:moveTo>
                  <a:pt x="188" y="116"/>
                </a:moveTo>
                <a:cubicBezTo>
                  <a:pt x="188" y="109"/>
                  <a:pt x="183" y="104"/>
                  <a:pt x="176" y="104"/>
                </a:cubicBezTo>
                <a:cubicBezTo>
                  <a:pt x="169" y="104"/>
                  <a:pt x="164" y="109"/>
                  <a:pt x="164" y="116"/>
                </a:cubicBezTo>
                <a:cubicBezTo>
                  <a:pt x="164" y="180"/>
                  <a:pt x="164" y="180"/>
                  <a:pt x="164" y="180"/>
                </a:cubicBezTo>
                <a:cubicBezTo>
                  <a:pt x="164" y="187"/>
                  <a:pt x="169" y="192"/>
                  <a:pt x="176" y="192"/>
                </a:cubicBezTo>
                <a:cubicBezTo>
                  <a:pt x="183" y="192"/>
                  <a:pt x="188" y="187"/>
                  <a:pt x="188" y="180"/>
                </a:cubicBezTo>
                <a:lnTo>
                  <a:pt x="188" y="116"/>
                </a:lnTo>
                <a:close/>
                <a:moveTo>
                  <a:pt x="142" y="18"/>
                </a:moveTo>
                <a:cubicBezTo>
                  <a:pt x="142" y="18"/>
                  <a:pt x="142" y="18"/>
                  <a:pt x="142" y="18"/>
                </a:cubicBezTo>
                <a:cubicBezTo>
                  <a:pt x="141" y="16"/>
                  <a:pt x="140" y="14"/>
                  <a:pt x="140" y="12"/>
                </a:cubicBezTo>
                <a:cubicBezTo>
                  <a:pt x="140" y="5"/>
                  <a:pt x="145" y="0"/>
                  <a:pt x="152" y="0"/>
                </a:cubicBezTo>
                <a:cubicBezTo>
                  <a:pt x="157" y="0"/>
                  <a:pt x="161" y="3"/>
                  <a:pt x="163" y="7"/>
                </a:cubicBezTo>
                <a:cubicBezTo>
                  <a:pt x="163" y="7"/>
                  <a:pt x="163" y="7"/>
                  <a:pt x="163" y="7"/>
                </a:cubicBezTo>
                <a:cubicBezTo>
                  <a:pt x="195" y="68"/>
                  <a:pt x="195" y="68"/>
                  <a:pt x="195" y="68"/>
                </a:cubicBezTo>
                <a:cubicBezTo>
                  <a:pt x="168" y="68"/>
                  <a:pt x="168" y="68"/>
                  <a:pt x="168" y="68"/>
                </a:cubicBezTo>
                <a:lnTo>
                  <a:pt x="142" y="18"/>
                </a:lnTo>
                <a:close/>
                <a:moveTo>
                  <a:pt x="114" y="18"/>
                </a:moveTo>
                <a:cubicBezTo>
                  <a:pt x="88" y="68"/>
                  <a:pt x="88" y="68"/>
                  <a:pt x="88" y="68"/>
                </a:cubicBezTo>
                <a:cubicBezTo>
                  <a:pt x="61" y="68"/>
                  <a:pt x="61" y="68"/>
                  <a:pt x="61" y="68"/>
                </a:cubicBezTo>
                <a:cubicBezTo>
                  <a:pt x="93" y="7"/>
                  <a:pt x="93" y="7"/>
                  <a:pt x="93" y="7"/>
                </a:cubicBezTo>
                <a:cubicBezTo>
                  <a:pt x="93" y="7"/>
                  <a:pt x="93" y="7"/>
                  <a:pt x="93" y="7"/>
                </a:cubicBezTo>
                <a:cubicBezTo>
                  <a:pt x="95" y="3"/>
                  <a:pt x="99" y="0"/>
                  <a:pt x="104" y="0"/>
                </a:cubicBezTo>
                <a:cubicBezTo>
                  <a:pt x="111" y="0"/>
                  <a:pt x="116" y="5"/>
                  <a:pt x="116" y="12"/>
                </a:cubicBezTo>
                <a:cubicBezTo>
                  <a:pt x="116" y="14"/>
                  <a:pt x="115" y="16"/>
                  <a:pt x="114" y="18"/>
                </a:cubicBezTo>
                <a:close/>
              </a:path>
            </a:pathLst>
          </a:custGeom>
          <a:solidFill>
            <a:srgbClr val="59F8E0"/>
          </a:solidFill>
          <a:ln w="9525">
            <a:noFill/>
            <a:round/>
            <a:headEnd/>
            <a:tailEnd/>
          </a:ln>
        </p:spPr>
        <p:txBody>
          <a:bodyPr/>
          <a:lstStyle/>
          <a:p>
            <a:pPr defTabSz="914217">
              <a:defRPr/>
            </a:pPr>
            <a:endParaRPr lang="en-US" sz="900" dirty="0"/>
          </a:p>
        </p:txBody>
      </p:sp>
      <p:sp>
        <p:nvSpPr>
          <p:cNvPr id="61" name="Freeform 60"/>
          <p:cNvSpPr>
            <a:spLocks noEditPoints="1"/>
          </p:cNvSpPr>
          <p:nvPr/>
        </p:nvSpPr>
        <p:spPr bwMode="auto">
          <a:xfrm>
            <a:off x="5660997" y="1350311"/>
            <a:ext cx="311150" cy="215106"/>
          </a:xfrm>
          <a:custGeom>
            <a:avLst/>
            <a:gdLst/>
            <a:ahLst/>
            <a:cxnLst>
              <a:cxn ang="0">
                <a:pos x="244" y="176"/>
              </a:cxn>
              <a:cxn ang="0">
                <a:pos x="12" y="176"/>
              </a:cxn>
              <a:cxn ang="0">
                <a:pos x="0" y="164"/>
              </a:cxn>
              <a:cxn ang="0">
                <a:pos x="0" y="72"/>
              </a:cxn>
              <a:cxn ang="0">
                <a:pos x="256" y="72"/>
              </a:cxn>
              <a:cxn ang="0">
                <a:pos x="256" y="164"/>
              </a:cxn>
              <a:cxn ang="0">
                <a:pos x="244" y="176"/>
              </a:cxn>
              <a:cxn ang="0">
                <a:pos x="24" y="152"/>
              </a:cxn>
              <a:cxn ang="0">
                <a:pos x="72" y="152"/>
              </a:cxn>
              <a:cxn ang="0">
                <a:pos x="72" y="140"/>
              </a:cxn>
              <a:cxn ang="0">
                <a:pos x="24" y="140"/>
              </a:cxn>
              <a:cxn ang="0">
                <a:pos x="24" y="152"/>
              </a:cxn>
              <a:cxn ang="0">
                <a:pos x="144" y="116"/>
              </a:cxn>
              <a:cxn ang="0">
                <a:pos x="24" y="116"/>
              </a:cxn>
              <a:cxn ang="0">
                <a:pos x="24" y="128"/>
              </a:cxn>
              <a:cxn ang="0">
                <a:pos x="144" y="128"/>
              </a:cxn>
              <a:cxn ang="0">
                <a:pos x="144" y="116"/>
              </a:cxn>
              <a:cxn ang="0">
                <a:pos x="0" y="12"/>
              </a:cxn>
              <a:cxn ang="0">
                <a:pos x="12" y="0"/>
              </a:cxn>
              <a:cxn ang="0">
                <a:pos x="244" y="0"/>
              </a:cxn>
              <a:cxn ang="0">
                <a:pos x="256" y="12"/>
              </a:cxn>
              <a:cxn ang="0">
                <a:pos x="256" y="48"/>
              </a:cxn>
              <a:cxn ang="0">
                <a:pos x="0" y="48"/>
              </a:cxn>
              <a:cxn ang="0">
                <a:pos x="0" y="12"/>
              </a:cxn>
            </a:cxnLst>
            <a:rect l="0" t="0" r="r" b="b"/>
            <a:pathLst>
              <a:path w="256" h="176">
                <a:moveTo>
                  <a:pt x="244" y="176"/>
                </a:moveTo>
                <a:cubicBezTo>
                  <a:pt x="12" y="176"/>
                  <a:pt x="12" y="176"/>
                  <a:pt x="12" y="176"/>
                </a:cubicBezTo>
                <a:cubicBezTo>
                  <a:pt x="5" y="176"/>
                  <a:pt x="0" y="171"/>
                  <a:pt x="0" y="164"/>
                </a:cubicBezTo>
                <a:cubicBezTo>
                  <a:pt x="0" y="72"/>
                  <a:pt x="0" y="72"/>
                  <a:pt x="0" y="72"/>
                </a:cubicBezTo>
                <a:cubicBezTo>
                  <a:pt x="256" y="72"/>
                  <a:pt x="256" y="72"/>
                  <a:pt x="256" y="72"/>
                </a:cubicBezTo>
                <a:cubicBezTo>
                  <a:pt x="256" y="164"/>
                  <a:pt x="256" y="164"/>
                  <a:pt x="256" y="164"/>
                </a:cubicBezTo>
                <a:cubicBezTo>
                  <a:pt x="256" y="171"/>
                  <a:pt x="251" y="176"/>
                  <a:pt x="244" y="176"/>
                </a:cubicBezTo>
                <a:moveTo>
                  <a:pt x="24" y="152"/>
                </a:moveTo>
                <a:cubicBezTo>
                  <a:pt x="72" y="152"/>
                  <a:pt x="72" y="152"/>
                  <a:pt x="72" y="152"/>
                </a:cubicBezTo>
                <a:cubicBezTo>
                  <a:pt x="72" y="140"/>
                  <a:pt x="72" y="140"/>
                  <a:pt x="72" y="140"/>
                </a:cubicBezTo>
                <a:cubicBezTo>
                  <a:pt x="24" y="140"/>
                  <a:pt x="24" y="140"/>
                  <a:pt x="24" y="140"/>
                </a:cubicBezTo>
                <a:lnTo>
                  <a:pt x="24" y="152"/>
                </a:lnTo>
                <a:close/>
                <a:moveTo>
                  <a:pt x="144" y="116"/>
                </a:moveTo>
                <a:cubicBezTo>
                  <a:pt x="24" y="116"/>
                  <a:pt x="24" y="116"/>
                  <a:pt x="24" y="116"/>
                </a:cubicBezTo>
                <a:cubicBezTo>
                  <a:pt x="24" y="128"/>
                  <a:pt x="24" y="128"/>
                  <a:pt x="24" y="128"/>
                </a:cubicBezTo>
                <a:cubicBezTo>
                  <a:pt x="144" y="128"/>
                  <a:pt x="144" y="128"/>
                  <a:pt x="144" y="128"/>
                </a:cubicBezTo>
                <a:lnTo>
                  <a:pt x="144" y="116"/>
                </a:lnTo>
                <a:close/>
                <a:moveTo>
                  <a:pt x="0" y="12"/>
                </a:moveTo>
                <a:cubicBezTo>
                  <a:pt x="0" y="5"/>
                  <a:pt x="5" y="0"/>
                  <a:pt x="12" y="0"/>
                </a:cubicBezTo>
                <a:cubicBezTo>
                  <a:pt x="244" y="0"/>
                  <a:pt x="244" y="0"/>
                  <a:pt x="244" y="0"/>
                </a:cubicBezTo>
                <a:cubicBezTo>
                  <a:pt x="251" y="0"/>
                  <a:pt x="256" y="5"/>
                  <a:pt x="256" y="12"/>
                </a:cubicBezTo>
                <a:cubicBezTo>
                  <a:pt x="256" y="48"/>
                  <a:pt x="256" y="48"/>
                  <a:pt x="256" y="48"/>
                </a:cubicBezTo>
                <a:cubicBezTo>
                  <a:pt x="0" y="48"/>
                  <a:pt x="0" y="48"/>
                  <a:pt x="0" y="48"/>
                </a:cubicBezTo>
                <a:lnTo>
                  <a:pt x="0" y="12"/>
                </a:lnTo>
                <a:close/>
              </a:path>
            </a:pathLst>
          </a:custGeom>
          <a:solidFill>
            <a:srgbClr val="59F8E0"/>
          </a:solidFill>
          <a:ln w="9525">
            <a:noFill/>
            <a:round/>
            <a:headEnd/>
            <a:tailEnd/>
          </a:ln>
        </p:spPr>
        <p:txBody>
          <a:bodyPr/>
          <a:lstStyle/>
          <a:p>
            <a:pPr defTabSz="914217">
              <a:defRPr/>
            </a:pPr>
            <a:endParaRPr lang="en-US" sz="900" dirty="0"/>
          </a:p>
        </p:txBody>
      </p:sp>
      <p:sp>
        <p:nvSpPr>
          <p:cNvPr id="62" name="Freeform 57"/>
          <p:cNvSpPr>
            <a:spLocks noEditPoints="1"/>
          </p:cNvSpPr>
          <p:nvPr/>
        </p:nvSpPr>
        <p:spPr bwMode="auto">
          <a:xfrm>
            <a:off x="6203922" y="2875899"/>
            <a:ext cx="307975" cy="222250"/>
          </a:xfrm>
          <a:custGeom>
            <a:avLst/>
            <a:gdLst/>
            <a:ahLst/>
            <a:cxnLst>
              <a:cxn ang="0">
                <a:pos x="256" y="172"/>
              </a:cxn>
              <a:cxn ang="0">
                <a:pos x="244" y="184"/>
              </a:cxn>
              <a:cxn ang="0">
                <a:pos x="12" y="184"/>
              </a:cxn>
              <a:cxn ang="0">
                <a:pos x="0" y="172"/>
              </a:cxn>
              <a:cxn ang="0">
                <a:pos x="0" y="96"/>
              </a:cxn>
              <a:cxn ang="0">
                <a:pos x="1" y="92"/>
              </a:cxn>
              <a:cxn ang="0">
                <a:pos x="1" y="92"/>
              </a:cxn>
              <a:cxn ang="0">
                <a:pos x="33" y="8"/>
              </a:cxn>
              <a:cxn ang="0">
                <a:pos x="33" y="8"/>
              </a:cxn>
              <a:cxn ang="0">
                <a:pos x="44" y="0"/>
              </a:cxn>
              <a:cxn ang="0">
                <a:pos x="212" y="0"/>
              </a:cxn>
              <a:cxn ang="0">
                <a:pos x="223" y="8"/>
              </a:cxn>
              <a:cxn ang="0">
                <a:pos x="223" y="8"/>
              </a:cxn>
              <a:cxn ang="0">
                <a:pos x="255" y="92"/>
              </a:cxn>
              <a:cxn ang="0">
                <a:pos x="255" y="92"/>
              </a:cxn>
              <a:cxn ang="0">
                <a:pos x="256" y="96"/>
              </a:cxn>
              <a:cxn ang="0">
                <a:pos x="256" y="172"/>
              </a:cxn>
              <a:cxn ang="0">
                <a:pos x="204" y="24"/>
              </a:cxn>
              <a:cxn ang="0">
                <a:pos x="52" y="24"/>
              </a:cxn>
              <a:cxn ang="0">
                <a:pos x="29" y="84"/>
              </a:cxn>
              <a:cxn ang="0">
                <a:pos x="68" y="84"/>
              </a:cxn>
              <a:cxn ang="0">
                <a:pos x="80" y="96"/>
              </a:cxn>
              <a:cxn ang="0">
                <a:pos x="80" y="108"/>
              </a:cxn>
              <a:cxn ang="0">
                <a:pos x="176" y="108"/>
              </a:cxn>
              <a:cxn ang="0">
                <a:pos x="176" y="96"/>
              </a:cxn>
              <a:cxn ang="0">
                <a:pos x="188" y="84"/>
              </a:cxn>
              <a:cxn ang="0">
                <a:pos x="227" y="84"/>
              </a:cxn>
              <a:cxn ang="0">
                <a:pos x="204" y="24"/>
              </a:cxn>
            </a:cxnLst>
            <a:rect l="0" t="0" r="r" b="b"/>
            <a:pathLst>
              <a:path w="256" h="184">
                <a:moveTo>
                  <a:pt x="256" y="172"/>
                </a:moveTo>
                <a:cubicBezTo>
                  <a:pt x="256" y="179"/>
                  <a:pt x="251" y="184"/>
                  <a:pt x="244" y="184"/>
                </a:cubicBezTo>
                <a:cubicBezTo>
                  <a:pt x="12" y="184"/>
                  <a:pt x="12" y="184"/>
                  <a:pt x="12" y="184"/>
                </a:cubicBezTo>
                <a:cubicBezTo>
                  <a:pt x="5" y="184"/>
                  <a:pt x="0" y="179"/>
                  <a:pt x="0" y="172"/>
                </a:cubicBezTo>
                <a:cubicBezTo>
                  <a:pt x="0" y="96"/>
                  <a:pt x="0" y="96"/>
                  <a:pt x="0" y="96"/>
                </a:cubicBezTo>
                <a:cubicBezTo>
                  <a:pt x="0" y="94"/>
                  <a:pt x="0" y="93"/>
                  <a:pt x="1" y="92"/>
                </a:cubicBezTo>
                <a:cubicBezTo>
                  <a:pt x="1" y="92"/>
                  <a:pt x="1" y="92"/>
                  <a:pt x="1" y="92"/>
                </a:cubicBezTo>
                <a:cubicBezTo>
                  <a:pt x="33" y="8"/>
                  <a:pt x="33" y="8"/>
                  <a:pt x="33" y="8"/>
                </a:cubicBezTo>
                <a:cubicBezTo>
                  <a:pt x="33" y="8"/>
                  <a:pt x="33" y="8"/>
                  <a:pt x="33" y="8"/>
                </a:cubicBezTo>
                <a:cubicBezTo>
                  <a:pt x="35" y="3"/>
                  <a:pt x="39" y="0"/>
                  <a:pt x="44" y="0"/>
                </a:cubicBezTo>
                <a:cubicBezTo>
                  <a:pt x="212" y="0"/>
                  <a:pt x="212" y="0"/>
                  <a:pt x="212" y="0"/>
                </a:cubicBezTo>
                <a:cubicBezTo>
                  <a:pt x="217" y="0"/>
                  <a:pt x="221" y="3"/>
                  <a:pt x="223" y="8"/>
                </a:cubicBezTo>
                <a:cubicBezTo>
                  <a:pt x="223" y="8"/>
                  <a:pt x="223" y="8"/>
                  <a:pt x="223" y="8"/>
                </a:cubicBezTo>
                <a:cubicBezTo>
                  <a:pt x="255" y="92"/>
                  <a:pt x="255" y="92"/>
                  <a:pt x="255" y="92"/>
                </a:cubicBezTo>
                <a:cubicBezTo>
                  <a:pt x="255" y="92"/>
                  <a:pt x="255" y="92"/>
                  <a:pt x="255" y="92"/>
                </a:cubicBezTo>
                <a:cubicBezTo>
                  <a:pt x="256" y="93"/>
                  <a:pt x="256" y="94"/>
                  <a:pt x="256" y="96"/>
                </a:cubicBezTo>
                <a:lnTo>
                  <a:pt x="256" y="172"/>
                </a:lnTo>
                <a:close/>
                <a:moveTo>
                  <a:pt x="204" y="24"/>
                </a:moveTo>
                <a:cubicBezTo>
                  <a:pt x="52" y="24"/>
                  <a:pt x="52" y="24"/>
                  <a:pt x="52" y="24"/>
                </a:cubicBezTo>
                <a:cubicBezTo>
                  <a:pt x="29" y="84"/>
                  <a:pt x="29" y="84"/>
                  <a:pt x="29" y="84"/>
                </a:cubicBezTo>
                <a:cubicBezTo>
                  <a:pt x="68" y="84"/>
                  <a:pt x="68" y="84"/>
                  <a:pt x="68" y="84"/>
                </a:cubicBezTo>
                <a:cubicBezTo>
                  <a:pt x="75" y="84"/>
                  <a:pt x="80" y="89"/>
                  <a:pt x="80" y="96"/>
                </a:cubicBezTo>
                <a:cubicBezTo>
                  <a:pt x="80" y="108"/>
                  <a:pt x="80" y="108"/>
                  <a:pt x="80" y="108"/>
                </a:cubicBezTo>
                <a:cubicBezTo>
                  <a:pt x="176" y="108"/>
                  <a:pt x="176" y="108"/>
                  <a:pt x="176" y="108"/>
                </a:cubicBezTo>
                <a:cubicBezTo>
                  <a:pt x="176" y="96"/>
                  <a:pt x="176" y="96"/>
                  <a:pt x="176" y="96"/>
                </a:cubicBezTo>
                <a:cubicBezTo>
                  <a:pt x="176" y="89"/>
                  <a:pt x="181" y="84"/>
                  <a:pt x="188" y="84"/>
                </a:cubicBezTo>
                <a:cubicBezTo>
                  <a:pt x="227" y="84"/>
                  <a:pt x="227" y="84"/>
                  <a:pt x="227" y="84"/>
                </a:cubicBezTo>
                <a:lnTo>
                  <a:pt x="204" y="24"/>
                </a:lnTo>
                <a:close/>
              </a:path>
            </a:pathLst>
          </a:custGeom>
          <a:solidFill>
            <a:srgbClr val="59F8E0"/>
          </a:solidFill>
          <a:ln w="9525">
            <a:noFill/>
            <a:round/>
            <a:headEnd/>
            <a:tailEnd/>
          </a:ln>
        </p:spPr>
        <p:txBody>
          <a:bodyPr/>
          <a:lstStyle/>
          <a:p>
            <a:pPr defTabSz="914217">
              <a:defRPr/>
            </a:pPr>
            <a:endParaRPr lang="en-US" sz="900" dirty="0"/>
          </a:p>
        </p:txBody>
      </p:sp>
      <p:sp>
        <p:nvSpPr>
          <p:cNvPr id="8232" name="Freeform 64"/>
          <p:cNvSpPr>
            <a:spLocks noEditPoints="1"/>
          </p:cNvSpPr>
          <p:nvPr/>
        </p:nvSpPr>
        <p:spPr bwMode="auto">
          <a:xfrm>
            <a:off x="7965254" y="2552842"/>
            <a:ext cx="255588" cy="255588"/>
          </a:xfrm>
          <a:custGeom>
            <a:avLst/>
            <a:gdLst>
              <a:gd name="T0" fmla="*/ 192 w 192"/>
              <a:gd name="T1" fmla="*/ 98 h 192"/>
              <a:gd name="T2" fmla="*/ 192 w 192"/>
              <a:gd name="T3" fmla="*/ 98 h 192"/>
              <a:gd name="T4" fmla="*/ 192 w 192"/>
              <a:gd name="T5" fmla="*/ 99 h 192"/>
              <a:gd name="T6" fmla="*/ 192 w 192"/>
              <a:gd name="T7" fmla="*/ 99 h 192"/>
              <a:gd name="T8" fmla="*/ 192 w 192"/>
              <a:gd name="T9" fmla="*/ 100 h 192"/>
              <a:gd name="T10" fmla="*/ 192 w 192"/>
              <a:gd name="T11" fmla="*/ 100 h 192"/>
              <a:gd name="T12" fmla="*/ 189 w 192"/>
              <a:gd name="T13" fmla="*/ 108 h 192"/>
              <a:gd name="T14" fmla="*/ 189 w 192"/>
              <a:gd name="T15" fmla="*/ 108 h 192"/>
              <a:gd name="T16" fmla="*/ 121 w 192"/>
              <a:gd name="T17" fmla="*/ 188 h 192"/>
              <a:gd name="T18" fmla="*/ 121 w 192"/>
              <a:gd name="T19" fmla="*/ 188 h 192"/>
              <a:gd name="T20" fmla="*/ 112 w 192"/>
              <a:gd name="T21" fmla="*/ 192 h 192"/>
              <a:gd name="T22" fmla="*/ 111 w 192"/>
              <a:gd name="T23" fmla="*/ 192 h 192"/>
              <a:gd name="T24" fmla="*/ 110 w 192"/>
              <a:gd name="T25" fmla="*/ 192 h 192"/>
              <a:gd name="T26" fmla="*/ 110 w 192"/>
              <a:gd name="T27" fmla="*/ 192 h 192"/>
              <a:gd name="T28" fmla="*/ 104 w 192"/>
              <a:gd name="T29" fmla="*/ 189 h 192"/>
              <a:gd name="T30" fmla="*/ 104 w 192"/>
              <a:gd name="T31" fmla="*/ 189 h 192"/>
              <a:gd name="T32" fmla="*/ 4 w 192"/>
              <a:gd name="T33" fmla="*/ 97 h 192"/>
              <a:gd name="T34" fmla="*/ 4 w 192"/>
              <a:gd name="T35" fmla="*/ 97 h 192"/>
              <a:gd name="T36" fmla="*/ 0 w 192"/>
              <a:gd name="T37" fmla="*/ 88 h 192"/>
              <a:gd name="T38" fmla="*/ 0 w 192"/>
              <a:gd name="T39" fmla="*/ 88 h 192"/>
              <a:gd name="T40" fmla="*/ 0 w 192"/>
              <a:gd name="T41" fmla="*/ 24 h 192"/>
              <a:gd name="T42" fmla="*/ 0 w 192"/>
              <a:gd name="T43" fmla="*/ 12 h 192"/>
              <a:gd name="T44" fmla="*/ 0 w 192"/>
              <a:gd name="T45" fmla="*/ 12 h 192"/>
              <a:gd name="T46" fmla="*/ 0 w 192"/>
              <a:gd name="T47" fmla="*/ 12 h 192"/>
              <a:gd name="T48" fmla="*/ 12 w 192"/>
              <a:gd name="T49" fmla="*/ 0 h 192"/>
              <a:gd name="T50" fmla="*/ 12 w 192"/>
              <a:gd name="T51" fmla="*/ 0 h 192"/>
              <a:gd name="T52" fmla="*/ 88 w 192"/>
              <a:gd name="T53" fmla="*/ 0 h 192"/>
              <a:gd name="T54" fmla="*/ 88 w 192"/>
              <a:gd name="T55" fmla="*/ 0 h 192"/>
              <a:gd name="T56" fmla="*/ 88 w 192"/>
              <a:gd name="T57" fmla="*/ 0 h 192"/>
              <a:gd name="T58" fmla="*/ 97 w 192"/>
              <a:gd name="T59" fmla="*/ 4 h 192"/>
              <a:gd name="T60" fmla="*/ 188 w 192"/>
              <a:gd name="T61" fmla="*/ 91 h 192"/>
              <a:gd name="T62" fmla="*/ 192 w 192"/>
              <a:gd name="T63" fmla="*/ 98 h 192"/>
              <a:gd name="T64" fmla="*/ 32 w 192"/>
              <a:gd name="T65" fmla="*/ 16 h 192"/>
              <a:gd name="T66" fmla="*/ 16 w 192"/>
              <a:gd name="T67" fmla="*/ 32 h 192"/>
              <a:gd name="T68" fmla="*/ 32 w 192"/>
              <a:gd name="T69" fmla="*/ 48 h 192"/>
              <a:gd name="T70" fmla="*/ 48 w 192"/>
              <a:gd name="T71" fmla="*/ 32 h 192"/>
              <a:gd name="T72" fmla="*/ 32 w 192"/>
              <a:gd name="T73" fmla="*/ 16 h 192"/>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92" h="192">
                <a:moveTo>
                  <a:pt x="192" y="98"/>
                </a:moveTo>
                <a:cubicBezTo>
                  <a:pt x="192" y="98"/>
                  <a:pt x="192" y="98"/>
                  <a:pt x="192" y="98"/>
                </a:cubicBezTo>
                <a:cubicBezTo>
                  <a:pt x="192" y="98"/>
                  <a:pt x="192" y="98"/>
                  <a:pt x="192" y="99"/>
                </a:cubicBezTo>
                <a:cubicBezTo>
                  <a:pt x="192" y="99"/>
                  <a:pt x="192" y="99"/>
                  <a:pt x="192" y="99"/>
                </a:cubicBezTo>
                <a:cubicBezTo>
                  <a:pt x="192" y="99"/>
                  <a:pt x="192" y="99"/>
                  <a:pt x="192" y="100"/>
                </a:cubicBezTo>
                <a:cubicBezTo>
                  <a:pt x="192" y="100"/>
                  <a:pt x="192" y="100"/>
                  <a:pt x="192" y="100"/>
                </a:cubicBezTo>
                <a:cubicBezTo>
                  <a:pt x="192" y="103"/>
                  <a:pt x="191" y="106"/>
                  <a:pt x="189" y="108"/>
                </a:cubicBezTo>
                <a:cubicBezTo>
                  <a:pt x="189" y="108"/>
                  <a:pt x="189" y="108"/>
                  <a:pt x="189" y="108"/>
                </a:cubicBezTo>
                <a:cubicBezTo>
                  <a:pt x="121" y="188"/>
                  <a:pt x="121" y="188"/>
                  <a:pt x="121" y="188"/>
                </a:cubicBezTo>
                <a:cubicBezTo>
                  <a:pt x="121" y="188"/>
                  <a:pt x="121" y="188"/>
                  <a:pt x="121" y="188"/>
                </a:cubicBezTo>
                <a:cubicBezTo>
                  <a:pt x="119" y="190"/>
                  <a:pt x="116" y="192"/>
                  <a:pt x="112" y="192"/>
                </a:cubicBezTo>
                <a:cubicBezTo>
                  <a:pt x="112" y="192"/>
                  <a:pt x="111" y="192"/>
                  <a:pt x="111" y="192"/>
                </a:cubicBezTo>
                <a:cubicBezTo>
                  <a:pt x="111" y="192"/>
                  <a:pt x="110" y="192"/>
                  <a:pt x="110" y="192"/>
                </a:cubicBezTo>
                <a:cubicBezTo>
                  <a:pt x="110" y="192"/>
                  <a:pt x="110" y="192"/>
                  <a:pt x="110" y="192"/>
                </a:cubicBezTo>
                <a:cubicBezTo>
                  <a:pt x="108" y="191"/>
                  <a:pt x="106" y="190"/>
                  <a:pt x="104" y="189"/>
                </a:cubicBezTo>
                <a:cubicBezTo>
                  <a:pt x="104" y="189"/>
                  <a:pt x="104" y="189"/>
                  <a:pt x="104" y="189"/>
                </a:cubicBezTo>
                <a:cubicBezTo>
                  <a:pt x="4" y="97"/>
                  <a:pt x="4" y="97"/>
                  <a:pt x="4" y="97"/>
                </a:cubicBezTo>
                <a:cubicBezTo>
                  <a:pt x="4" y="97"/>
                  <a:pt x="4" y="97"/>
                  <a:pt x="4" y="97"/>
                </a:cubicBezTo>
                <a:cubicBezTo>
                  <a:pt x="2" y="95"/>
                  <a:pt x="0" y="92"/>
                  <a:pt x="0" y="88"/>
                </a:cubicBezTo>
                <a:cubicBezTo>
                  <a:pt x="0" y="88"/>
                  <a:pt x="0" y="88"/>
                  <a:pt x="0" y="88"/>
                </a:cubicBezTo>
                <a:cubicBezTo>
                  <a:pt x="0" y="24"/>
                  <a:pt x="0" y="24"/>
                  <a:pt x="0" y="24"/>
                </a:cubicBezTo>
                <a:cubicBezTo>
                  <a:pt x="0" y="12"/>
                  <a:pt x="0" y="12"/>
                  <a:pt x="0" y="12"/>
                </a:cubicBezTo>
                <a:cubicBezTo>
                  <a:pt x="0" y="12"/>
                  <a:pt x="0" y="12"/>
                  <a:pt x="0" y="12"/>
                </a:cubicBezTo>
                <a:cubicBezTo>
                  <a:pt x="0" y="12"/>
                  <a:pt x="0" y="12"/>
                  <a:pt x="0" y="12"/>
                </a:cubicBezTo>
                <a:cubicBezTo>
                  <a:pt x="0" y="5"/>
                  <a:pt x="5" y="0"/>
                  <a:pt x="12" y="0"/>
                </a:cubicBezTo>
                <a:cubicBezTo>
                  <a:pt x="12" y="0"/>
                  <a:pt x="12" y="0"/>
                  <a:pt x="12" y="0"/>
                </a:cubicBezTo>
                <a:cubicBezTo>
                  <a:pt x="88" y="0"/>
                  <a:pt x="88" y="0"/>
                  <a:pt x="88" y="0"/>
                </a:cubicBezTo>
                <a:cubicBezTo>
                  <a:pt x="88" y="0"/>
                  <a:pt x="88" y="0"/>
                  <a:pt x="88" y="0"/>
                </a:cubicBezTo>
                <a:cubicBezTo>
                  <a:pt x="88" y="0"/>
                  <a:pt x="88" y="0"/>
                  <a:pt x="88" y="0"/>
                </a:cubicBezTo>
                <a:cubicBezTo>
                  <a:pt x="91" y="0"/>
                  <a:pt x="94" y="1"/>
                  <a:pt x="97" y="4"/>
                </a:cubicBezTo>
                <a:cubicBezTo>
                  <a:pt x="188" y="91"/>
                  <a:pt x="188" y="91"/>
                  <a:pt x="188" y="91"/>
                </a:cubicBezTo>
                <a:cubicBezTo>
                  <a:pt x="190" y="93"/>
                  <a:pt x="191" y="95"/>
                  <a:pt x="192" y="98"/>
                </a:cubicBezTo>
                <a:moveTo>
                  <a:pt x="32" y="16"/>
                </a:moveTo>
                <a:cubicBezTo>
                  <a:pt x="23" y="16"/>
                  <a:pt x="16" y="23"/>
                  <a:pt x="16" y="32"/>
                </a:cubicBezTo>
                <a:cubicBezTo>
                  <a:pt x="16" y="41"/>
                  <a:pt x="23" y="48"/>
                  <a:pt x="32" y="48"/>
                </a:cubicBezTo>
                <a:cubicBezTo>
                  <a:pt x="41" y="48"/>
                  <a:pt x="48" y="41"/>
                  <a:pt x="48" y="32"/>
                </a:cubicBezTo>
                <a:cubicBezTo>
                  <a:pt x="48" y="23"/>
                  <a:pt x="41" y="16"/>
                  <a:pt x="32" y="16"/>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s-MX" sz="900"/>
          </a:p>
        </p:txBody>
      </p:sp>
      <p:sp>
        <p:nvSpPr>
          <p:cNvPr id="8233" name="Freeform 194"/>
          <p:cNvSpPr>
            <a:spLocks noEditPoints="1"/>
          </p:cNvSpPr>
          <p:nvPr/>
        </p:nvSpPr>
        <p:spPr bwMode="auto">
          <a:xfrm>
            <a:off x="9893272" y="1658286"/>
            <a:ext cx="280194" cy="278606"/>
          </a:xfrm>
          <a:custGeom>
            <a:avLst/>
            <a:gdLst>
              <a:gd name="T0" fmla="*/ 2 w 278"/>
              <a:gd name="T1" fmla="*/ 160 h 277"/>
              <a:gd name="T2" fmla="*/ 15 w 278"/>
              <a:gd name="T3" fmla="*/ 202 h 277"/>
              <a:gd name="T4" fmla="*/ 70 w 278"/>
              <a:gd name="T5" fmla="*/ 259 h 277"/>
              <a:gd name="T6" fmla="*/ 183 w 278"/>
              <a:gd name="T7" fmla="*/ 270 h 277"/>
              <a:gd name="T8" fmla="*/ 242 w 278"/>
              <a:gd name="T9" fmla="*/ 232 h 277"/>
              <a:gd name="T10" fmla="*/ 267 w 278"/>
              <a:gd name="T11" fmla="*/ 193 h 277"/>
              <a:gd name="T12" fmla="*/ 278 w 278"/>
              <a:gd name="T13" fmla="*/ 139 h 277"/>
              <a:gd name="T14" fmla="*/ 268 w 278"/>
              <a:gd name="T15" fmla="*/ 88 h 277"/>
              <a:gd name="T16" fmla="*/ 237 w 278"/>
              <a:gd name="T17" fmla="*/ 40 h 277"/>
              <a:gd name="T18" fmla="*/ 196 w 278"/>
              <a:gd name="T19" fmla="*/ 12 h 277"/>
              <a:gd name="T20" fmla="*/ 171 w 278"/>
              <a:gd name="T21" fmla="*/ 3 h 277"/>
              <a:gd name="T22" fmla="*/ 94 w 278"/>
              <a:gd name="T23" fmla="*/ 7 h 277"/>
              <a:gd name="T24" fmla="*/ 48 w 278"/>
              <a:gd name="T25" fmla="*/ 34 h 277"/>
              <a:gd name="T26" fmla="*/ 15 w 278"/>
              <a:gd name="T27" fmla="*/ 75 h 277"/>
              <a:gd name="T28" fmla="*/ 115 w 278"/>
              <a:gd name="T29" fmla="*/ 9 h 277"/>
              <a:gd name="T30" fmla="*/ 136 w 278"/>
              <a:gd name="T31" fmla="*/ 7 h 277"/>
              <a:gd name="T32" fmla="*/ 155 w 278"/>
              <a:gd name="T33" fmla="*/ 14 h 277"/>
              <a:gd name="T34" fmla="*/ 172 w 278"/>
              <a:gd name="T35" fmla="*/ 14 h 277"/>
              <a:gd name="T36" fmla="*/ 187 w 278"/>
              <a:gd name="T37" fmla="*/ 18 h 277"/>
              <a:gd name="T38" fmla="*/ 183 w 278"/>
              <a:gd name="T39" fmla="*/ 21 h 277"/>
              <a:gd name="T40" fmla="*/ 161 w 278"/>
              <a:gd name="T41" fmla="*/ 30 h 277"/>
              <a:gd name="T42" fmla="*/ 164 w 278"/>
              <a:gd name="T43" fmla="*/ 44 h 277"/>
              <a:gd name="T44" fmla="*/ 177 w 278"/>
              <a:gd name="T45" fmla="*/ 53 h 277"/>
              <a:gd name="T46" fmla="*/ 197 w 278"/>
              <a:gd name="T47" fmla="*/ 27 h 277"/>
              <a:gd name="T48" fmla="*/ 211 w 278"/>
              <a:gd name="T49" fmla="*/ 32 h 277"/>
              <a:gd name="T50" fmla="*/ 223 w 278"/>
              <a:gd name="T51" fmla="*/ 38 h 277"/>
              <a:gd name="T52" fmla="*/ 229 w 278"/>
              <a:gd name="T53" fmla="*/ 57 h 277"/>
              <a:gd name="T54" fmla="*/ 225 w 278"/>
              <a:gd name="T55" fmla="*/ 67 h 277"/>
              <a:gd name="T56" fmla="*/ 218 w 278"/>
              <a:gd name="T57" fmla="*/ 59 h 277"/>
              <a:gd name="T58" fmla="*/ 200 w 278"/>
              <a:gd name="T59" fmla="*/ 62 h 277"/>
              <a:gd name="T60" fmla="*/ 212 w 278"/>
              <a:gd name="T61" fmla="*/ 69 h 277"/>
              <a:gd name="T62" fmla="*/ 183 w 278"/>
              <a:gd name="T63" fmla="*/ 80 h 277"/>
              <a:gd name="T64" fmla="*/ 169 w 278"/>
              <a:gd name="T65" fmla="*/ 90 h 277"/>
              <a:gd name="T66" fmla="*/ 151 w 278"/>
              <a:gd name="T67" fmla="*/ 107 h 277"/>
              <a:gd name="T68" fmla="*/ 140 w 278"/>
              <a:gd name="T69" fmla="*/ 118 h 277"/>
              <a:gd name="T70" fmla="*/ 116 w 278"/>
              <a:gd name="T71" fmla="*/ 116 h 277"/>
              <a:gd name="T72" fmla="*/ 97 w 278"/>
              <a:gd name="T73" fmla="*/ 140 h 277"/>
              <a:gd name="T74" fmla="*/ 122 w 278"/>
              <a:gd name="T75" fmla="*/ 138 h 277"/>
              <a:gd name="T76" fmla="*/ 118 w 278"/>
              <a:gd name="T77" fmla="*/ 153 h 277"/>
              <a:gd name="T78" fmla="*/ 144 w 278"/>
              <a:gd name="T79" fmla="*/ 172 h 277"/>
              <a:gd name="T80" fmla="*/ 163 w 278"/>
              <a:gd name="T81" fmla="*/ 164 h 277"/>
              <a:gd name="T82" fmla="*/ 179 w 278"/>
              <a:gd name="T83" fmla="*/ 170 h 277"/>
              <a:gd name="T84" fmla="*/ 195 w 278"/>
              <a:gd name="T85" fmla="*/ 175 h 277"/>
              <a:gd name="T86" fmla="*/ 217 w 278"/>
              <a:gd name="T87" fmla="*/ 190 h 277"/>
              <a:gd name="T88" fmla="*/ 234 w 278"/>
              <a:gd name="T89" fmla="*/ 202 h 277"/>
              <a:gd name="T90" fmla="*/ 170 w 278"/>
              <a:gd name="T91" fmla="*/ 266 h 277"/>
              <a:gd name="T92" fmla="*/ 150 w 278"/>
              <a:gd name="T93" fmla="*/ 237 h 277"/>
              <a:gd name="T94" fmla="*/ 135 w 278"/>
              <a:gd name="T95" fmla="*/ 210 h 277"/>
              <a:gd name="T96" fmla="*/ 142 w 278"/>
              <a:gd name="T97" fmla="*/ 191 h 277"/>
              <a:gd name="T98" fmla="*/ 137 w 278"/>
              <a:gd name="T99" fmla="*/ 177 h 277"/>
              <a:gd name="T100" fmla="*/ 119 w 278"/>
              <a:gd name="T101" fmla="*/ 161 h 277"/>
              <a:gd name="T102" fmla="*/ 91 w 278"/>
              <a:gd name="T103" fmla="*/ 152 h 277"/>
              <a:gd name="T104" fmla="*/ 75 w 278"/>
              <a:gd name="T105" fmla="*/ 139 h 277"/>
              <a:gd name="T106" fmla="*/ 62 w 278"/>
              <a:gd name="T107" fmla="*/ 112 h 277"/>
              <a:gd name="T108" fmla="*/ 65 w 278"/>
              <a:gd name="T109" fmla="*/ 133 h 277"/>
              <a:gd name="T110" fmla="*/ 54 w 278"/>
              <a:gd name="T111" fmla="*/ 115 h 277"/>
              <a:gd name="T112" fmla="*/ 47 w 278"/>
              <a:gd name="T113" fmla="*/ 92 h 277"/>
              <a:gd name="T114" fmla="*/ 61 w 278"/>
              <a:gd name="T115" fmla="*/ 63 h 277"/>
              <a:gd name="T116" fmla="*/ 58 w 278"/>
              <a:gd name="T117" fmla="*/ 46 h 277"/>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Lst>
            <a:ahLst/>
            <a:cxnLst>
              <a:cxn ang="T118">
                <a:pos x="T0" y="T1"/>
              </a:cxn>
              <a:cxn ang="T119">
                <a:pos x="T2" y="T3"/>
              </a:cxn>
              <a:cxn ang="T120">
                <a:pos x="T4" y="T5"/>
              </a:cxn>
              <a:cxn ang="T121">
                <a:pos x="T6" y="T7"/>
              </a:cxn>
              <a:cxn ang="T122">
                <a:pos x="T8" y="T9"/>
              </a:cxn>
              <a:cxn ang="T123">
                <a:pos x="T10" y="T11"/>
              </a:cxn>
              <a:cxn ang="T124">
                <a:pos x="T12" y="T13"/>
              </a:cxn>
              <a:cxn ang="T125">
                <a:pos x="T14" y="T15"/>
              </a:cxn>
              <a:cxn ang="T126">
                <a:pos x="T16" y="T17"/>
              </a:cxn>
              <a:cxn ang="T127">
                <a:pos x="T18" y="T19"/>
              </a:cxn>
              <a:cxn ang="T128">
                <a:pos x="T20" y="T21"/>
              </a:cxn>
              <a:cxn ang="T129">
                <a:pos x="T22" y="T23"/>
              </a:cxn>
              <a:cxn ang="T130">
                <a:pos x="T24" y="T25"/>
              </a:cxn>
              <a:cxn ang="T131">
                <a:pos x="T26" y="T27"/>
              </a:cxn>
              <a:cxn ang="T132">
                <a:pos x="T28" y="T29"/>
              </a:cxn>
              <a:cxn ang="T133">
                <a:pos x="T30" y="T31"/>
              </a:cxn>
              <a:cxn ang="T134">
                <a:pos x="T32" y="T33"/>
              </a:cxn>
              <a:cxn ang="T135">
                <a:pos x="T34" y="T35"/>
              </a:cxn>
              <a:cxn ang="T136">
                <a:pos x="T36" y="T37"/>
              </a:cxn>
              <a:cxn ang="T137">
                <a:pos x="T38" y="T39"/>
              </a:cxn>
              <a:cxn ang="T138">
                <a:pos x="T40" y="T41"/>
              </a:cxn>
              <a:cxn ang="T139">
                <a:pos x="T42" y="T43"/>
              </a:cxn>
              <a:cxn ang="T140">
                <a:pos x="T44" y="T45"/>
              </a:cxn>
              <a:cxn ang="T141">
                <a:pos x="T46" y="T47"/>
              </a:cxn>
              <a:cxn ang="T142">
                <a:pos x="T48" y="T49"/>
              </a:cxn>
              <a:cxn ang="T143">
                <a:pos x="T50" y="T51"/>
              </a:cxn>
              <a:cxn ang="T144">
                <a:pos x="T52" y="T53"/>
              </a:cxn>
              <a:cxn ang="T145">
                <a:pos x="T54" y="T55"/>
              </a:cxn>
              <a:cxn ang="T146">
                <a:pos x="T56" y="T57"/>
              </a:cxn>
              <a:cxn ang="T147">
                <a:pos x="T58" y="T59"/>
              </a:cxn>
              <a:cxn ang="T148">
                <a:pos x="T60" y="T61"/>
              </a:cxn>
              <a:cxn ang="T149">
                <a:pos x="T62" y="T63"/>
              </a:cxn>
              <a:cxn ang="T150">
                <a:pos x="T64" y="T65"/>
              </a:cxn>
              <a:cxn ang="T151">
                <a:pos x="T66" y="T67"/>
              </a:cxn>
              <a:cxn ang="T152">
                <a:pos x="T68" y="T69"/>
              </a:cxn>
              <a:cxn ang="T153">
                <a:pos x="T70" y="T71"/>
              </a:cxn>
              <a:cxn ang="T154">
                <a:pos x="T72" y="T73"/>
              </a:cxn>
              <a:cxn ang="T155">
                <a:pos x="T74" y="T75"/>
              </a:cxn>
              <a:cxn ang="T156">
                <a:pos x="T76" y="T77"/>
              </a:cxn>
              <a:cxn ang="T157">
                <a:pos x="T78" y="T79"/>
              </a:cxn>
              <a:cxn ang="T158">
                <a:pos x="T80" y="T81"/>
              </a:cxn>
              <a:cxn ang="T159">
                <a:pos x="T82" y="T83"/>
              </a:cxn>
              <a:cxn ang="T160">
                <a:pos x="T84" y="T85"/>
              </a:cxn>
              <a:cxn ang="T161">
                <a:pos x="T86" y="T87"/>
              </a:cxn>
              <a:cxn ang="T162">
                <a:pos x="T88" y="T89"/>
              </a:cxn>
              <a:cxn ang="T163">
                <a:pos x="T90" y="T91"/>
              </a:cxn>
              <a:cxn ang="T164">
                <a:pos x="T92" y="T93"/>
              </a:cxn>
              <a:cxn ang="T165">
                <a:pos x="T94" y="T95"/>
              </a:cxn>
              <a:cxn ang="T166">
                <a:pos x="T96" y="T97"/>
              </a:cxn>
              <a:cxn ang="T167">
                <a:pos x="T98" y="T99"/>
              </a:cxn>
              <a:cxn ang="T168">
                <a:pos x="T100" y="T101"/>
              </a:cxn>
              <a:cxn ang="T169">
                <a:pos x="T102" y="T103"/>
              </a:cxn>
              <a:cxn ang="T170">
                <a:pos x="T104" y="T105"/>
              </a:cxn>
              <a:cxn ang="T171">
                <a:pos x="T106" y="T107"/>
              </a:cxn>
              <a:cxn ang="T172">
                <a:pos x="T108" y="T109"/>
              </a:cxn>
              <a:cxn ang="T173">
                <a:pos x="T110" y="T111"/>
              </a:cxn>
              <a:cxn ang="T174">
                <a:pos x="T112" y="T113"/>
              </a:cxn>
              <a:cxn ang="T175">
                <a:pos x="T114" y="T115"/>
              </a:cxn>
              <a:cxn ang="T176">
                <a:pos x="T116" y="T117"/>
              </a:cxn>
            </a:cxnLst>
            <a:rect l="0" t="0" r="r" b="b"/>
            <a:pathLst>
              <a:path w="278" h="277">
                <a:moveTo>
                  <a:pt x="3" y="111"/>
                </a:moveTo>
                <a:cubicBezTo>
                  <a:pt x="2" y="113"/>
                  <a:pt x="2" y="115"/>
                  <a:pt x="2" y="117"/>
                </a:cubicBezTo>
                <a:cubicBezTo>
                  <a:pt x="1" y="120"/>
                  <a:pt x="1" y="122"/>
                  <a:pt x="1" y="124"/>
                </a:cubicBezTo>
                <a:cubicBezTo>
                  <a:pt x="0" y="129"/>
                  <a:pt x="0" y="134"/>
                  <a:pt x="0" y="139"/>
                </a:cubicBezTo>
                <a:cubicBezTo>
                  <a:pt x="0" y="143"/>
                  <a:pt x="0" y="148"/>
                  <a:pt x="1" y="153"/>
                </a:cubicBezTo>
                <a:cubicBezTo>
                  <a:pt x="1" y="155"/>
                  <a:pt x="1" y="157"/>
                  <a:pt x="2" y="160"/>
                </a:cubicBezTo>
                <a:cubicBezTo>
                  <a:pt x="2" y="162"/>
                  <a:pt x="2" y="164"/>
                  <a:pt x="3" y="167"/>
                </a:cubicBezTo>
                <a:cubicBezTo>
                  <a:pt x="3" y="169"/>
                  <a:pt x="4" y="171"/>
                  <a:pt x="4" y="173"/>
                </a:cubicBezTo>
                <a:cubicBezTo>
                  <a:pt x="5" y="178"/>
                  <a:pt x="7" y="182"/>
                  <a:pt x="8" y="186"/>
                </a:cubicBezTo>
                <a:cubicBezTo>
                  <a:pt x="9" y="188"/>
                  <a:pt x="10" y="191"/>
                  <a:pt x="11" y="193"/>
                </a:cubicBezTo>
                <a:cubicBezTo>
                  <a:pt x="12" y="195"/>
                  <a:pt x="13" y="197"/>
                  <a:pt x="14" y="199"/>
                </a:cubicBezTo>
                <a:cubicBezTo>
                  <a:pt x="14" y="200"/>
                  <a:pt x="15" y="201"/>
                  <a:pt x="15" y="202"/>
                </a:cubicBezTo>
                <a:cubicBezTo>
                  <a:pt x="16" y="204"/>
                  <a:pt x="17" y="206"/>
                  <a:pt x="18" y="208"/>
                </a:cubicBezTo>
                <a:cubicBezTo>
                  <a:pt x="22" y="214"/>
                  <a:pt x="25" y="219"/>
                  <a:pt x="30" y="224"/>
                </a:cubicBezTo>
                <a:cubicBezTo>
                  <a:pt x="32" y="227"/>
                  <a:pt x="34" y="230"/>
                  <a:pt x="36" y="232"/>
                </a:cubicBezTo>
                <a:cubicBezTo>
                  <a:pt x="38" y="234"/>
                  <a:pt x="39" y="235"/>
                  <a:pt x="41" y="237"/>
                </a:cubicBezTo>
                <a:cubicBezTo>
                  <a:pt x="42" y="238"/>
                  <a:pt x="44" y="240"/>
                  <a:pt x="45" y="241"/>
                </a:cubicBezTo>
                <a:cubicBezTo>
                  <a:pt x="53" y="248"/>
                  <a:pt x="61" y="254"/>
                  <a:pt x="70" y="259"/>
                </a:cubicBezTo>
                <a:cubicBezTo>
                  <a:pt x="72" y="260"/>
                  <a:pt x="74" y="261"/>
                  <a:pt x="76" y="262"/>
                </a:cubicBezTo>
                <a:cubicBezTo>
                  <a:pt x="80" y="264"/>
                  <a:pt x="84" y="266"/>
                  <a:pt x="88" y="268"/>
                </a:cubicBezTo>
                <a:cubicBezTo>
                  <a:pt x="90" y="269"/>
                  <a:pt x="92" y="269"/>
                  <a:pt x="94" y="270"/>
                </a:cubicBezTo>
                <a:cubicBezTo>
                  <a:pt x="108" y="275"/>
                  <a:pt x="123" y="277"/>
                  <a:pt x="139" y="277"/>
                </a:cubicBezTo>
                <a:cubicBezTo>
                  <a:pt x="149" y="277"/>
                  <a:pt x="160" y="276"/>
                  <a:pt x="170" y="274"/>
                </a:cubicBezTo>
                <a:cubicBezTo>
                  <a:pt x="174" y="273"/>
                  <a:pt x="179" y="272"/>
                  <a:pt x="183" y="270"/>
                </a:cubicBezTo>
                <a:cubicBezTo>
                  <a:pt x="186" y="269"/>
                  <a:pt x="188" y="269"/>
                  <a:pt x="190" y="268"/>
                </a:cubicBezTo>
                <a:cubicBezTo>
                  <a:pt x="194" y="266"/>
                  <a:pt x="198" y="264"/>
                  <a:pt x="202" y="262"/>
                </a:cubicBezTo>
                <a:cubicBezTo>
                  <a:pt x="204" y="261"/>
                  <a:pt x="206" y="260"/>
                  <a:pt x="208" y="259"/>
                </a:cubicBezTo>
                <a:cubicBezTo>
                  <a:pt x="217" y="254"/>
                  <a:pt x="225" y="248"/>
                  <a:pt x="232" y="241"/>
                </a:cubicBezTo>
                <a:cubicBezTo>
                  <a:pt x="234" y="240"/>
                  <a:pt x="236" y="238"/>
                  <a:pt x="237" y="237"/>
                </a:cubicBezTo>
                <a:cubicBezTo>
                  <a:pt x="239" y="235"/>
                  <a:pt x="240" y="234"/>
                  <a:pt x="242" y="232"/>
                </a:cubicBezTo>
                <a:cubicBezTo>
                  <a:pt x="244" y="230"/>
                  <a:pt x="246" y="227"/>
                  <a:pt x="248" y="224"/>
                </a:cubicBezTo>
                <a:cubicBezTo>
                  <a:pt x="251" y="220"/>
                  <a:pt x="254" y="216"/>
                  <a:pt x="257" y="211"/>
                </a:cubicBezTo>
                <a:cubicBezTo>
                  <a:pt x="258" y="210"/>
                  <a:pt x="259" y="209"/>
                  <a:pt x="259" y="208"/>
                </a:cubicBezTo>
                <a:cubicBezTo>
                  <a:pt x="260" y="206"/>
                  <a:pt x="262" y="204"/>
                  <a:pt x="263" y="202"/>
                </a:cubicBezTo>
                <a:cubicBezTo>
                  <a:pt x="263" y="201"/>
                  <a:pt x="264" y="200"/>
                  <a:pt x="264" y="199"/>
                </a:cubicBezTo>
                <a:cubicBezTo>
                  <a:pt x="265" y="197"/>
                  <a:pt x="266" y="195"/>
                  <a:pt x="267" y="193"/>
                </a:cubicBezTo>
                <a:cubicBezTo>
                  <a:pt x="268" y="191"/>
                  <a:pt x="269" y="188"/>
                  <a:pt x="269" y="186"/>
                </a:cubicBezTo>
                <a:cubicBezTo>
                  <a:pt x="271" y="182"/>
                  <a:pt x="272" y="178"/>
                  <a:pt x="273" y="173"/>
                </a:cubicBezTo>
                <a:cubicBezTo>
                  <a:pt x="274" y="171"/>
                  <a:pt x="274" y="169"/>
                  <a:pt x="275" y="167"/>
                </a:cubicBezTo>
                <a:cubicBezTo>
                  <a:pt x="275" y="164"/>
                  <a:pt x="276" y="162"/>
                  <a:pt x="276" y="160"/>
                </a:cubicBezTo>
                <a:cubicBezTo>
                  <a:pt x="277" y="157"/>
                  <a:pt x="277" y="155"/>
                  <a:pt x="277" y="153"/>
                </a:cubicBezTo>
                <a:cubicBezTo>
                  <a:pt x="278" y="148"/>
                  <a:pt x="278" y="143"/>
                  <a:pt x="278" y="139"/>
                </a:cubicBezTo>
                <a:cubicBezTo>
                  <a:pt x="278" y="134"/>
                  <a:pt x="278" y="129"/>
                  <a:pt x="277" y="124"/>
                </a:cubicBezTo>
                <a:cubicBezTo>
                  <a:pt x="277" y="122"/>
                  <a:pt x="277" y="120"/>
                  <a:pt x="276" y="117"/>
                </a:cubicBezTo>
                <a:cubicBezTo>
                  <a:pt x="276" y="115"/>
                  <a:pt x="275" y="113"/>
                  <a:pt x="275" y="111"/>
                </a:cubicBezTo>
                <a:cubicBezTo>
                  <a:pt x="274" y="108"/>
                  <a:pt x="274" y="106"/>
                  <a:pt x="273" y="104"/>
                </a:cubicBezTo>
                <a:cubicBezTo>
                  <a:pt x="272" y="99"/>
                  <a:pt x="271" y="95"/>
                  <a:pt x="269" y="91"/>
                </a:cubicBezTo>
                <a:cubicBezTo>
                  <a:pt x="269" y="90"/>
                  <a:pt x="269" y="89"/>
                  <a:pt x="268" y="88"/>
                </a:cubicBezTo>
                <a:cubicBezTo>
                  <a:pt x="267" y="85"/>
                  <a:pt x="266" y="81"/>
                  <a:pt x="264" y="78"/>
                </a:cubicBezTo>
                <a:cubicBezTo>
                  <a:pt x="264" y="77"/>
                  <a:pt x="263" y="76"/>
                  <a:pt x="263" y="75"/>
                </a:cubicBezTo>
                <a:cubicBezTo>
                  <a:pt x="262" y="73"/>
                  <a:pt x="260" y="71"/>
                  <a:pt x="259" y="69"/>
                </a:cubicBezTo>
                <a:cubicBezTo>
                  <a:pt x="256" y="64"/>
                  <a:pt x="252" y="58"/>
                  <a:pt x="248" y="53"/>
                </a:cubicBezTo>
                <a:cubicBezTo>
                  <a:pt x="246" y="50"/>
                  <a:pt x="244" y="48"/>
                  <a:pt x="242" y="45"/>
                </a:cubicBezTo>
                <a:cubicBezTo>
                  <a:pt x="240" y="44"/>
                  <a:pt x="239" y="42"/>
                  <a:pt x="237" y="40"/>
                </a:cubicBezTo>
                <a:cubicBezTo>
                  <a:pt x="236" y="39"/>
                  <a:pt x="234" y="37"/>
                  <a:pt x="232" y="36"/>
                </a:cubicBezTo>
                <a:cubicBezTo>
                  <a:pt x="229" y="33"/>
                  <a:pt x="226" y="30"/>
                  <a:pt x="222" y="28"/>
                </a:cubicBezTo>
                <a:cubicBezTo>
                  <a:pt x="218" y="24"/>
                  <a:pt x="213" y="21"/>
                  <a:pt x="208" y="18"/>
                </a:cubicBezTo>
                <a:cubicBezTo>
                  <a:pt x="206" y="17"/>
                  <a:pt x="204" y="16"/>
                  <a:pt x="202" y="15"/>
                </a:cubicBezTo>
                <a:cubicBezTo>
                  <a:pt x="201" y="14"/>
                  <a:pt x="200" y="14"/>
                  <a:pt x="199" y="14"/>
                </a:cubicBezTo>
                <a:cubicBezTo>
                  <a:pt x="198" y="13"/>
                  <a:pt x="197" y="12"/>
                  <a:pt x="196" y="12"/>
                </a:cubicBezTo>
                <a:cubicBezTo>
                  <a:pt x="196" y="12"/>
                  <a:pt x="195" y="12"/>
                  <a:pt x="195" y="11"/>
                </a:cubicBezTo>
                <a:cubicBezTo>
                  <a:pt x="193" y="11"/>
                  <a:pt x="191" y="10"/>
                  <a:pt x="190" y="9"/>
                </a:cubicBezTo>
                <a:cubicBezTo>
                  <a:pt x="190" y="9"/>
                  <a:pt x="190" y="9"/>
                  <a:pt x="190" y="9"/>
                </a:cubicBezTo>
                <a:cubicBezTo>
                  <a:pt x="188" y="9"/>
                  <a:pt x="186" y="8"/>
                  <a:pt x="184" y="7"/>
                </a:cubicBezTo>
                <a:cubicBezTo>
                  <a:pt x="184" y="7"/>
                  <a:pt x="184" y="7"/>
                  <a:pt x="183" y="7"/>
                </a:cubicBezTo>
                <a:cubicBezTo>
                  <a:pt x="179" y="6"/>
                  <a:pt x="175" y="4"/>
                  <a:pt x="171" y="3"/>
                </a:cubicBezTo>
                <a:cubicBezTo>
                  <a:pt x="169" y="3"/>
                  <a:pt x="168" y="3"/>
                  <a:pt x="167" y="3"/>
                </a:cubicBezTo>
                <a:cubicBezTo>
                  <a:pt x="166" y="2"/>
                  <a:pt x="165" y="2"/>
                  <a:pt x="164" y="2"/>
                </a:cubicBezTo>
                <a:cubicBezTo>
                  <a:pt x="157" y="1"/>
                  <a:pt x="149" y="0"/>
                  <a:pt x="141" y="0"/>
                </a:cubicBezTo>
                <a:cubicBezTo>
                  <a:pt x="141" y="0"/>
                  <a:pt x="140" y="0"/>
                  <a:pt x="139" y="0"/>
                </a:cubicBezTo>
                <a:cubicBezTo>
                  <a:pt x="137" y="0"/>
                  <a:pt x="136" y="0"/>
                  <a:pt x="135" y="0"/>
                </a:cubicBezTo>
                <a:cubicBezTo>
                  <a:pt x="121" y="0"/>
                  <a:pt x="107" y="3"/>
                  <a:pt x="94" y="7"/>
                </a:cubicBezTo>
                <a:cubicBezTo>
                  <a:pt x="92" y="8"/>
                  <a:pt x="90" y="9"/>
                  <a:pt x="88" y="9"/>
                </a:cubicBezTo>
                <a:cubicBezTo>
                  <a:pt x="87" y="10"/>
                  <a:pt x="87" y="10"/>
                  <a:pt x="86" y="10"/>
                </a:cubicBezTo>
                <a:cubicBezTo>
                  <a:pt x="85" y="11"/>
                  <a:pt x="83" y="11"/>
                  <a:pt x="82" y="12"/>
                </a:cubicBezTo>
                <a:cubicBezTo>
                  <a:pt x="80" y="13"/>
                  <a:pt x="78" y="14"/>
                  <a:pt x="76" y="15"/>
                </a:cubicBezTo>
                <a:cubicBezTo>
                  <a:pt x="74" y="16"/>
                  <a:pt x="72" y="17"/>
                  <a:pt x="70" y="18"/>
                </a:cubicBezTo>
                <a:cubicBezTo>
                  <a:pt x="62" y="23"/>
                  <a:pt x="55" y="28"/>
                  <a:pt x="48" y="34"/>
                </a:cubicBezTo>
                <a:cubicBezTo>
                  <a:pt x="47" y="34"/>
                  <a:pt x="46" y="35"/>
                  <a:pt x="45" y="36"/>
                </a:cubicBezTo>
                <a:cubicBezTo>
                  <a:pt x="44" y="37"/>
                  <a:pt x="42" y="39"/>
                  <a:pt x="41" y="40"/>
                </a:cubicBezTo>
                <a:cubicBezTo>
                  <a:pt x="39" y="42"/>
                  <a:pt x="38" y="44"/>
                  <a:pt x="36" y="45"/>
                </a:cubicBezTo>
                <a:cubicBezTo>
                  <a:pt x="34" y="48"/>
                  <a:pt x="32" y="50"/>
                  <a:pt x="30" y="53"/>
                </a:cubicBezTo>
                <a:cubicBezTo>
                  <a:pt x="25" y="58"/>
                  <a:pt x="22" y="64"/>
                  <a:pt x="18" y="69"/>
                </a:cubicBezTo>
                <a:cubicBezTo>
                  <a:pt x="17" y="71"/>
                  <a:pt x="16" y="73"/>
                  <a:pt x="15" y="75"/>
                </a:cubicBezTo>
                <a:cubicBezTo>
                  <a:pt x="15" y="76"/>
                  <a:pt x="14" y="77"/>
                  <a:pt x="14" y="78"/>
                </a:cubicBezTo>
                <a:cubicBezTo>
                  <a:pt x="12" y="81"/>
                  <a:pt x="11" y="85"/>
                  <a:pt x="10" y="88"/>
                </a:cubicBezTo>
                <a:cubicBezTo>
                  <a:pt x="9" y="89"/>
                  <a:pt x="9" y="90"/>
                  <a:pt x="8" y="91"/>
                </a:cubicBezTo>
                <a:cubicBezTo>
                  <a:pt x="7" y="95"/>
                  <a:pt x="5" y="99"/>
                  <a:pt x="4" y="104"/>
                </a:cubicBezTo>
                <a:cubicBezTo>
                  <a:pt x="4" y="106"/>
                  <a:pt x="3" y="108"/>
                  <a:pt x="3" y="111"/>
                </a:cubicBezTo>
                <a:moveTo>
                  <a:pt x="115" y="9"/>
                </a:moveTo>
                <a:cubicBezTo>
                  <a:pt x="116" y="10"/>
                  <a:pt x="116" y="10"/>
                  <a:pt x="116" y="10"/>
                </a:cubicBezTo>
                <a:cubicBezTo>
                  <a:pt x="118" y="10"/>
                  <a:pt x="119" y="10"/>
                  <a:pt x="121" y="10"/>
                </a:cubicBezTo>
                <a:cubicBezTo>
                  <a:pt x="122" y="10"/>
                  <a:pt x="123" y="10"/>
                  <a:pt x="125" y="10"/>
                </a:cubicBezTo>
                <a:cubicBezTo>
                  <a:pt x="127" y="10"/>
                  <a:pt x="131" y="13"/>
                  <a:pt x="133" y="12"/>
                </a:cubicBezTo>
                <a:cubicBezTo>
                  <a:pt x="134" y="11"/>
                  <a:pt x="134" y="11"/>
                  <a:pt x="134" y="10"/>
                </a:cubicBezTo>
                <a:cubicBezTo>
                  <a:pt x="135" y="9"/>
                  <a:pt x="135" y="8"/>
                  <a:pt x="136" y="7"/>
                </a:cubicBezTo>
                <a:cubicBezTo>
                  <a:pt x="137" y="7"/>
                  <a:pt x="138" y="7"/>
                  <a:pt x="139" y="7"/>
                </a:cubicBezTo>
                <a:cubicBezTo>
                  <a:pt x="148" y="7"/>
                  <a:pt x="157" y="8"/>
                  <a:pt x="165" y="10"/>
                </a:cubicBezTo>
                <a:cubicBezTo>
                  <a:pt x="165" y="11"/>
                  <a:pt x="164" y="10"/>
                  <a:pt x="163" y="11"/>
                </a:cubicBezTo>
                <a:cubicBezTo>
                  <a:pt x="162" y="11"/>
                  <a:pt x="161" y="12"/>
                  <a:pt x="160" y="12"/>
                </a:cubicBezTo>
                <a:cubicBezTo>
                  <a:pt x="158" y="13"/>
                  <a:pt x="155" y="12"/>
                  <a:pt x="153" y="12"/>
                </a:cubicBezTo>
                <a:cubicBezTo>
                  <a:pt x="153" y="13"/>
                  <a:pt x="154" y="13"/>
                  <a:pt x="155" y="14"/>
                </a:cubicBezTo>
                <a:cubicBezTo>
                  <a:pt x="157" y="15"/>
                  <a:pt x="159" y="15"/>
                  <a:pt x="162" y="14"/>
                </a:cubicBezTo>
                <a:cubicBezTo>
                  <a:pt x="163" y="14"/>
                  <a:pt x="165" y="15"/>
                  <a:pt x="166" y="14"/>
                </a:cubicBezTo>
                <a:cubicBezTo>
                  <a:pt x="167" y="13"/>
                  <a:pt x="167" y="12"/>
                  <a:pt x="168" y="11"/>
                </a:cubicBezTo>
                <a:cubicBezTo>
                  <a:pt x="168" y="11"/>
                  <a:pt x="169" y="11"/>
                  <a:pt x="169" y="11"/>
                </a:cubicBezTo>
                <a:cubicBezTo>
                  <a:pt x="171" y="11"/>
                  <a:pt x="172" y="11"/>
                  <a:pt x="173" y="12"/>
                </a:cubicBezTo>
                <a:cubicBezTo>
                  <a:pt x="173" y="13"/>
                  <a:pt x="172" y="13"/>
                  <a:pt x="172" y="14"/>
                </a:cubicBezTo>
                <a:cubicBezTo>
                  <a:pt x="173" y="14"/>
                  <a:pt x="175" y="14"/>
                  <a:pt x="176" y="12"/>
                </a:cubicBezTo>
                <a:cubicBezTo>
                  <a:pt x="176" y="13"/>
                  <a:pt x="177" y="13"/>
                  <a:pt x="177" y="13"/>
                </a:cubicBezTo>
                <a:cubicBezTo>
                  <a:pt x="179" y="13"/>
                  <a:pt x="181" y="14"/>
                  <a:pt x="183" y="15"/>
                </a:cubicBezTo>
                <a:cubicBezTo>
                  <a:pt x="186" y="16"/>
                  <a:pt x="189" y="17"/>
                  <a:pt x="192" y="18"/>
                </a:cubicBezTo>
                <a:cubicBezTo>
                  <a:pt x="191" y="19"/>
                  <a:pt x="191" y="19"/>
                  <a:pt x="190" y="19"/>
                </a:cubicBezTo>
                <a:cubicBezTo>
                  <a:pt x="189" y="19"/>
                  <a:pt x="189" y="17"/>
                  <a:pt x="187" y="18"/>
                </a:cubicBezTo>
                <a:cubicBezTo>
                  <a:pt x="187" y="20"/>
                  <a:pt x="189" y="20"/>
                  <a:pt x="190" y="21"/>
                </a:cubicBezTo>
                <a:cubicBezTo>
                  <a:pt x="191" y="22"/>
                  <a:pt x="193" y="23"/>
                  <a:pt x="193" y="24"/>
                </a:cubicBezTo>
                <a:cubicBezTo>
                  <a:pt x="192" y="27"/>
                  <a:pt x="190" y="24"/>
                  <a:pt x="188" y="24"/>
                </a:cubicBezTo>
                <a:cubicBezTo>
                  <a:pt x="186" y="24"/>
                  <a:pt x="183" y="28"/>
                  <a:pt x="181" y="25"/>
                </a:cubicBezTo>
                <a:cubicBezTo>
                  <a:pt x="181" y="23"/>
                  <a:pt x="183" y="23"/>
                  <a:pt x="184" y="21"/>
                </a:cubicBezTo>
                <a:cubicBezTo>
                  <a:pt x="183" y="21"/>
                  <a:pt x="183" y="21"/>
                  <a:pt x="183" y="21"/>
                </a:cubicBezTo>
                <a:cubicBezTo>
                  <a:pt x="182" y="22"/>
                  <a:pt x="181" y="22"/>
                  <a:pt x="180" y="22"/>
                </a:cubicBezTo>
                <a:cubicBezTo>
                  <a:pt x="180" y="23"/>
                  <a:pt x="179" y="23"/>
                  <a:pt x="177" y="24"/>
                </a:cubicBezTo>
                <a:cubicBezTo>
                  <a:pt x="176" y="24"/>
                  <a:pt x="175" y="24"/>
                  <a:pt x="174" y="24"/>
                </a:cubicBezTo>
                <a:cubicBezTo>
                  <a:pt x="173" y="25"/>
                  <a:pt x="171" y="26"/>
                  <a:pt x="169" y="27"/>
                </a:cubicBezTo>
                <a:cubicBezTo>
                  <a:pt x="169" y="27"/>
                  <a:pt x="168" y="27"/>
                  <a:pt x="167" y="27"/>
                </a:cubicBezTo>
                <a:cubicBezTo>
                  <a:pt x="165" y="28"/>
                  <a:pt x="163" y="29"/>
                  <a:pt x="161" y="30"/>
                </a:cubicBezTo>
                <a:cubicBezTo>
                  <a:pt x="159" y="31"/>
                  <a:pt x="157" y="32"/>
                  <a:pt x="156" y="33"/>
                </a:cubicBezTo>
                <a:cubicBezTo>
                  <a:pt x="155" y="33"/>
                  <a:pt x="154" y="35"/>
                  <a:pt x="154" y="36"/>
                </a:cubicBezTo>
                <a:cubicBezTo>
                  <a:pt x="154" y="37"/>
                  <a:pt x="156" y="37"/>
                  <a:pt x="156" y="38"/>
                </a:cubicBezTo>
                <a:cubicBezTo>
                  <a:pt x="156" y="39"/>
                  <a:pt x="155" y="40"/>
                  <a:pt x="155" y="41"/>
                </a:cubicBezTo>
                <a:cubicBezTo>
                  <a:pt x="156" y="41"/>
                  <a:pt x="157" y="41"/>
                  <a:pt x="158" y="41"/>
                </a:cubicBezTo>
                <a:cubicBezTo>
                  <a:pt x="161" y="41"/>
                  <a:pt x="162" y="43"/>
                  <a:pt x="164" y="44"/>
                </a:cubicBezTo>
                <a:cubicBezTo>
                  <a:pt x="165" y="45"/>
                  <a:pt x="167" y="46"/>
                  <a:pt x="169" y="46"/>
                </a:cubicBezTo>
                <a:cubicBezTo>
                  <a:pt x="171" y="46"/>
                  <a:pt x="173" y="45"/>
                  <a:pt x="173" y="47"/>
                </a:cubicBezTo>
                <a:cubicBezTo>
                  <a:pt x="174" y="48"/>
                  <a:pt x="171" y="49"/>
                  <a:pt x="171" y="50"/>
                </a:cubicBezTo>
                <a:cubicBezTo>
                  <a:pt x="172" y="51"/>
                  <a:pt x="171" y="52"/>
                  <a:pt x="171" y="53"/>
                </a:cubicBezTo>
                <a:cubicBezTo>
                  <a:pt x="171" y="54"/>
                  <a:pt x="172" y="56"/>
                  <a:pt x="173" y="56"/>
                </a:cubicBezTo>
                <a:cubicBezTo>
                  <a:pt x="174" y="56"/>
                  <a:pt x="177" y="55"/>
                  <a:pt x="177" y="53"/>
                </a:cubicBezTo>
                <a:cubicBezTo>
                  <a:pt x="178" y="51"/>
                  <a:pt x="178" y="49"/>
                  <a:pt x="179" y="48"/>
                </a:cubicBezTo>
                <a:cubicBezTo>
                  <a:pt x="186" y="48"/>
                  <a:pt x="192" y="44"/>
                  <a:pt x="191" y="37"/>
                </a:cubicBezTo>
                <a:cubicBezTo>
                  <a:pt x="191" y="37"/>
                  <a:pt x="191" y="36"/>
                  <a:pt x="191" y="35"/>
                </a:cubicBezTo>
                <a:cubicBezTo>
                  <a:pt x="191" y="34"/>
                  <a:pt x="193" y="33"/>
                  <a:pt x="193" y="31"/>
                </a:cubicBezTo>
                <a:cubicBezTo>
                  <a:pt x="194" y="31"/>
                  <a:pt x="194" y="30"/>
                  <a:pt x="195" y="30"/>
                </a:cubicBezTo>
                <a:cubicBezTo>
                  <a:pt x="195" y="29"/>
                  <a:pt x="196" y="28"/>
                  <a:pt x="197" y="27"/>
                </a:cubicBezTo>
                <a:cubicBezTo>
                  <a:pt x="197" y="27"/>
                  <a:pt x="197" y="27"/>
                  <a:pt x="197" y="27"/>
                </a:cubicBezTo>
                <a:cubicBezTo>
                  <a:pt x="198" y="27"/>
                  <a:pt x="198" y="27"/>
                  <a:pt x="199" y="27"/>
                </a:cubicBezTo>
                <a:cubicBezTo>
                  <a:pt x="200" y="28"/>
                  <a:pt x="201" y="28"/>
                  <a:pt x="203" y="28"/>
                </a:cubicBezTo>
                <a:cubicBezTo>
                  <a:pt x="203" y="28"/>
                  <a:pt x="204" y="27"/>
                  <a:pt x="205" y="28"/>
                </a:cubicBezTo>
                <a:cubicBezTo>
                  <a:pt x="207" y="28"/>
                  <a:pt x="207" y="30"/>
                  <a:pt x="209" y="30"/>
                </a:cubicBezTo>
                <a:cubicBezTo>
                  <a:pt x="210" y="31"/>
                  <a:pt x="211" y="31"/>
                  <a:pt x="211" y="32"/>
                </a:cubicBezTo>
                <a:cubicBezTo>
                  <a:pt x="211" y="34"/>
                  <a:pt x="209" y="34"/>
                  <a:pt x="209" y="35"/>
                </a:cubicBezTo>
                <a:cubicBezTo>
                  <a:pt x="209" y="35"/>
                  <a:pt x="209" y="35"/>
                  <a:pt x="209" y="35"/>
                </a:cubicBezTo>
                <a:cubicBezTo>
                  <a:pt x="210" y="37"/>
                  <a:pt x="211" y="38"/>
                  <a:pt x="212" y="38"/>
                </a:cubicBezTo>
                <a:cubicBezTo>
                  <a:pt x="213" y="38"/>
                  <a:pt x="214" y="37"/>
                  <a:pt x="215" y="37"/>
                </a:cubicBezTo>
                <a:cubicBezTo>
                  <a:pt x="217" y="36"/>
                  <a:pt x="218" y="35"/>
                  <a:pt x="219" y="34"/>
                </a:cubicBezTo>
                <a:cubicBezTo>
                  <a:pt x="220" y="35"/>
                  <a:pt x="222" y="36"/>
                  <a:pt x="223" y="38"/>
                </a:cubicBezTo>
                <a:cubicBezTo>
                  <a:pt x="223" y="38"/>
                  <a:pt x="223" y="39"/>
                  <a:pt x="223" y="39"/>
                </a:cubicBezTo>
                <a:cubicBezTo>
                  <a:pt x="224" y="41"/>
                  <a:pt x="223" y="42"/>
                  <a:pt x="223" y="44"/>
                </a:cubicBezTo>
                <a:cubicBezTo>
                  <a:pt x="223" y="46"/>
                  <a:pt x="227" y="46"/>
                  <a:pt x="228" y="47"/>
                </a:cubicBezTo>
                <a:cubicBezTo>
                  <a:pt x="229" y="48"/>
                  <a:pt x="229" y="49"/>
                  <a:pt x="229" y="49"/>
                </a:cubicBezTo>
                <a:cubicBezTo>
                  <a:pt x="230" y="50"/>
                  <a:pt x="231" y="50"/>
                  <a:pt x="231" y="51"/>
                </a:cubicBezTo>
                <a:cubicBezTo>
                  <a:pt x="231" y="54"/>
                  <a:pt x="229" y="54"/>
                  <a:pt x="229" y="57"/>
                </a:cubicBezTo>
                <a:cubicBezTo>
                  <a:pt x="228" y="58"/>
                  <a:pt x="227" y="58"/>
                  <a:pt x="227" y="59"/>
                </a:cubicBezTo>
                <a:cubicBezTo>
                  <a:pt x="227" y="62"/>
                  <a:pt x="231" y="60"/>
                  <a:pt x="232" y="62"/>
                </a:cubicBezTo>
                <a:cubicBezTo>
                  <a:pt x="232" y="63"/>
                  <a:pt x="231" y="64"/>
                  <a:pt x="231" y="65"/>
                </a:cubicBezTo>
                <a:cubicBezTo>
                  <a:pt x="232" y="66"/>
                  <a:pt x="232" y="69"/>
                  <a:pt x="230" y="69"/>
                </a:cubicBezTo>
                <a:cubicBezTo>
                  <a:pt x="229" y="69"/>
                  <a:pt x="229" y="67"/>
                  <a:pt x="227" y="67"/>
                </a:cubicBezTo>
                <a:cubicBezTo>
                  <a:pt x="227" y="67"/>
                  <a:pt x="226" y="67"/>
                  <a:pt x="225" y="67"/>
                </a:cubicBezTo>
                <a:cubicBezTo>
                  <a:pt x="224" y="66"/>
                  <a:pt x="223" y="66"/>
                  <a:pt x="222" y="66"/>
                </a:cubicBezTo>
                <a:cubicBezTo>
                  <a:pt x="221" y="66"/>
                  <a:pt x="219" y="66"/>
                  <a:pt x="218" y="65"/>
                </a:cubicBezTo>
                <a:cubicBezTo>
                  <a:pt x="219" y="63"/>
                  <a:pt x="222" y="61"/>
                  <a:pt x="224" y="59"/>
                </a:cubicBezTo>
                <a:cubicBezTo>
                  <a:pt x="225" y="58"/>
                  <a:pt x="226" y="58"/>
                  <a:pt x="226" y="56"/>
                </a:cubicBezTo>
                <a:cubicBezTo>
                  <a:pt x="224" y="55"/>
                  <a:pt x="223" y="57"/>
                  <a:pt x="222" y="57"/>
                </a:cubicBezTo>
                <a:cubicBezTo>
                  <a:pt x="220" y="58"/>
                  <a:pt x="219" y="59"/>
                  <a:pt x="218" y="59"/>
                </a:cubicBezTo>
                <a:cubicBezTo>
                  <a:pt x="215" y="60"/>
                  <a:pt x="212" y="58"/>
                  <a:pt x="210" y="60"/>
                </a:cubicBezTo>
                <a:cubicBezTo>
                  <a:pt x="209" y="61"/>
                  <a:pt x="212" y="60"/>
                  <a:pt x="212" y="62"/>
                </a:cubicBezTo>
                <a:cubicBezTo>
                  <a:pt x="211" y="62"/>
                  <a:pt x="210" y="62"/>
                  <a:pt x="209" y="62"/>
                </a:cubicBezTo>
                <a:cubicBezTo>
                  <a:pt x="208" y="61"/>
                  <a:pt x="209" y="60"/>
                  <a:pt x="208" y="60"/>
                </a:cubicBezTo>
                <a:cubicBezTo>
                  <a:pt x="208" y="59"/>
                  <a:pt x="205" y="59"/>
                  <a:pt x="203" y="59"/>
                </a:cubicBezTo>
                <a:cubicBezTo>
                  <a:pt x="202" y="59"/>
                  <a:pt x="200" y="60"/>
                  <a:pt x="200" y="62"/>
                </a:cubicBezTo>
                <a:cubicBezTo>
                  <a:pt x="202" y="63"/>
                  <a:pt x="205" y="61"/>
                  <a:pt x="206" y="63"/>
                </a:cubicBezTo>
                <a:cubicBezTo>
                  <a:pt x="205" y="65"/>
                  <a:pt x="202" y="66"/>
                  <a:pt x="203" y="68"/>
                </a:cubicBezTo>
                <a:cubicBezTo>
                  <a:pt x="203" y="69"/>
                  <a:pt x="204" y="71"/>
                  <a:pt x="205" y="71"/>
                </a:cubicBezTo>
                <a:cubicBezTo>
                  <a:pt x="206" y="71"/>
                  <a:pt x="206" y="70"/>
                  <a:pt x="207" y="70"/>
                </a:cubicBezTo>
                <a:cubicBezTo>
                  <a:pt x="208" y="70"/>
                  <a:pt x="208" y="71"/>
                  <a:pt x="209" y="71"/>
                </a:cubicBezTo>
                <a:cubicBezTo>
                  <a:pt x="210" y="70"/>
                  <a:pt x="211" y="68"/>
                  <a:pt x="212" y="69"/>
                </a:cubicBezTo>
                <a:cubicBezTo>
                  <a:pt x="214" y="71"/>
                  <a:pt x="211" y="72"/>
                  <a:pt x="209" y="73"/>
                </a:cubicBezTo>
                <a:cubicBezTo>
                  <a:pt x="206" y="74"/>
                  <a:pt x="203" y="74"/>
                  <a:pt x="201" y="75"/>
                </a:cubicBezTo>
                <a:cubicBezTo>
                  <a:pt x="200" y="75"/>
                  <a:pt x="197" y="79"/>
                  <a:pt x="196" y="76"/>
                </a:cubicBezTo>
                <a:cubicBezTo>
                  <a:pt x="196" y="74"/>
                  <a:pt x="198" y="75"/>
                  <a:pt x="198" y="73"/>
                </a:cubicBezTo>
                <a:cubicBezTo>
                  <a:pt x="196" y="73"/>
                  <a:pt x="194" y="74"/>
                  <a:pt x="192" y="75"/>
                </a:cubicBezTo>
                <a:cubicBezTo>
                  <a:pt x="189" y="76"/>
                  <a:pt x="184" y="77"/>
                  <a:pt x="183" y="80"/>
                </a:cubicBezTo>
                <a:cubicBezTo>
                  <a:pt x="183" y="81"/>
                  <a:pt x="183" y="82"/>
                  <a:pt x="183" y="83"/>
                </a:cubicBezTo>
                <a:cubicBezTo>
                  <a:pt x="183" y="83"/>
                  <a:pt x="180" y="83"/>
                  <a:pt x="179" y="83"/>
                </a:cubicBezTo>
                <a:cubicBezTo>
                  <a:pt x="178" y="84"/>
                  <a:pt x="177" y="85"/>
                  <a:pt x="176" y="85"/>
                </a:cubicBezTo>
                <a:cubicBezTo>
                  <a:pt x="175" y="85"/>
                  <a:pt x="174" y="85"/>
                  <a:pt x="174" y="85"/>
                </a:cubicBezTo>
                <a:cubicBezTo>
                  <a:pt x="173" y="86"/>
                  <a:pt x="172" y="87"/>
                  <a:pt x="171" y="88"/>
                </a:cubicBezTo>
                <a:cubicBezTo>
                  <a:pt x="170" y="89"/>
                  <a:pt x="169" y="89"/>
                  <a:pt x="169" y="90"/>
                </a:cubicBezTo>
                <a:cubicBezTo>
                  <a:pt x="168" y="90"/>
                  <a:pt x="168" y="92"/>
                  <a:pt x="166" y="93"/>
                </a:cubicBezTo>
                <a:cubicBezTo>
                  <a:pt x="165" y="93"/>
                  <a:pt x="165" y="92"/>
                  <a:pt x="164" y="93"/>
                </a:cubicBezTo>
                <a:cubicBezTo>
                  <a:pt x="164" y="94"/>
                  <a:pt x="165" y="97"/>
                  <a:pt x="164" y="99"/>
                </a:cubicBezTo>
                <a:cubicBezTo>
                  <a:pt x="162" y="100"/>
                  <a:pt x="160" y="101"/>
                  <a:pt x="158" y="103"/>
                </a:cubicBezTo>
                <a:cubicBezTo>
                  <a:pt x="157" y="103"/>
                  <a:pt x="155" y="104"/>
                  <a:pt x="154" y="104"/>
                </a:cubicBezTo>
                <a:cubicBezTo>
                  <a:pt x="153" y="105"/>
                  <a:pt x="152" y="106"/>
                  <a:pt x="151" y="107"/>
                </a:cubicBezTo>
                <a:cubicBezTo>
                  <a:pt x="148" y="108"/>
                  <a:pt x="144" y="110"/>
                  <a:pt x="144" y="115"/>
                </a:cubicBezTo>
                <a:cubicBezTo>
                  <a:pt x="144" y="116"/>
                  <a:pt x="145" y="117"/>
                  <a:pt x="145" y="118"/>
                </a:cubicBezTo>
                <a:cubicBezTo>
                  <a:pt x="145" y="118"/>
                  <a:pt x="145" y="119"/>
                  <a:pt x="145" y="120"/>
                </a:cubicBezTo>
                <a:cubicBezTo>
                  <a:pt x="145" y="121"/>
                  <a:pt x="146" y="123"/>
                  <a:pt x="145" y="124"/>
                </a:cubicBezTo>
                <a:cubicBezTo>
                  <a:pt x="143" y="123"/>
                  <a:pt x="140" y="123"/>
                  <a:pt x="139" y="122"/>
                </a:cubicBezTo>
                <a:cubicBezTo>
                  <a:pt x="139" y="120"/>
                  <a:pt x="140" y="119"/>
                  <a:pt x="140" y="118"/>
                </a:cubicBezTo>
                <a:cubicBezTo>
                  <a:pt x="139" y="117"/>
                  <a:pt x="138" y="115"/>
                  <a:pt x="137" y="115"/>
                </a:cubicBezTo>
                <a:cubicBezTo>
                  <a:pt x="136" y="114"/>
                  <a:pt x="135" y="115"/>
                  <a:pt x="134" y="115"/>
                </a:cubicBezTo>
                <a:cubicBezTo>
                  <a:pt x="133" y="115"/>
                  <a:pt x="132" y="114"/>
                  <a:pt x="131" y="114"/>
                </a:cubicBezTo>
                <a:cubicBezTo>
                  <a:pt x="129" y="113"/>
                  <a:pt x="127" y="114"/>
                  <a:pt x="125" y="114"/>
                </a:cubicBezTo>
                <a:cubicBezTo>
                  <a:pt x="123" y="115"/>
                  <a:pt x="122" y="117"/>
                  <a:pt x="119" y="117"/>
                </a:cubicBezTo>
                <a:cubicBezTo>
                  <a:pt x="118" y="117"/>
                  <a:pt x="117" y="116"/>
                  <a:pt x="116" y="116"/>
                </a:cubicBezTo>
                <a:cubicBezTo>
                  <a:pt x="115" y="115"/>
                  <a:pt x="113" y="115"/>
                  <a:pt x="112" y="115"/>
                </a:cubicBezTo>
                <a:cubicBezTo>
                  <a:pt x="109" y="115"/>
                  <a:pt x="107" y="117"/>
                  <a:pt x="105" y="118"/>
                </a:cubicBezTo>
                <a:cubicBezTo>
                  <a:pt x="103" y="119"/>
                  <a:pt x="101" y="121"/>
                  <a:pt x="100" y="123"/>
                </a:cubicBezTo>
                <a:cubicBezTo>
                  <a:pt x="100" y="124"/>
                  <a:pt x="100" y="125"/>
                  <a:pt x="100" y="126"/>
                </a:cubicBezTo>
                <a:cubicBezTo>
                  <a:pt x="99" y="127"/>
                  <a:pt x="99" y="128"/>
                  <a:pt x="98" y="128"/>
                </a:cubicBezTo>
                <a:cubicBezTo>
                  <a:pt x="97" y="131"/>
                  <a:pt x="95" y="135"/>
                  <a:pt x="97" y="140"/>
                </a:cubicBezTo>
                <a:cubicBezTo>
                  <a:pt x="97" y="140"/>
                  <a:pt x="99" y="144"/>
                  <a:pt x="99" y="145"/>
                </a:cubicBezTo>
                <a:cubicBezTo>
                  <a:pt x="100" y="146"/>
                  <a:pt x="102" y="147"/>
                  <a:pt x="104" y="147"/>
                </a:cubicBezTo>
                <a:cubicBezTo>
                  <a:pt x="105" y="147"/>
                  <a:pt x="106" y="146"/>
                  <a:pt x="107" y="146"/>
                </a:cubicBezTo>
                <a:cubicBezTo>
                  <a:pt x="108" y="146"/>
                  <a:pt x="110" y="146"/>
                  <a:pt x="111" y="146"/>
                </a:cubicBezTo>
                <a:cubicBezTo>
                  <a:pt x="114" y="145"/>
                  <a:pt x="113" y="140"/>
                  <a:pt x="117" y="139"/>
                </a:cubicBezTo>
                <a:cubicBezTo>
                  <a:pt x="118" y="138"/>
                  <a:pt x="120" y="138"/>
                  <a:pt x="122" y="138"/>
                </a:cubicBezTo>
                <a:cubicBezTo>
                  <a:pt x="123" y="138"/>
                  <a:pt x="123" y="140"/>
                  <a:pt x="123" y="141"/>
                </a:cubicBezTo>
                <a:cubicBezTo>
                  <a:pt x="123" y="141"/>
                  <a:pt x="122" y="142"/>
                  <a:pt x="122" y="143"/>
                </a:cubicBezTo>
                <a:cubicBezTo>
                  <a:pt x="122" y="144"/>
                  <a:pt x="122" y="145"/>
                  <a:pt x="121" y="146"/>
                </a:cubicBezTo>
                <a:cubicBezTo>
                  <a:pt x="121" y="147"/>
                  <a:pt x="120" y="148"/>
                  <a:pt x="119" y="149"/>
                </a:cubicBezTo>
                <a:cubicBezTo>
                  <a:pt x="119" y="149"/>
                  <a:pt x="119" y="150"/>
                  <a:pt x="119" y="151"/>
                </a:cubicBezTo>
                <a:cubicBezTo>
                  <a:pt x="119" y="152"/>
                  <a:pt x="118" y="152"/>
                  <a:pt x="118" y="153"/>
                </a:cubicBezTo>
                <a:cubicBezTo>
                  <a:pt x="121" y="155"/>
                  <a:pt x="125" y="153"/>
                  <a:pt x="128" y="153"/>
                </a:cubicBezTo>
                <a:cubicBezTo>
                  <a:pt x="129" y="154"/>
                  <a:pt x="132" y="155"/>
                  <a:pt x="132" y="157"/>
                </a:cubicBezTo>
                <a:cubicBezTo>
                  <a:pt x="132" y="158"/>
                  <a:pt x="131" y="159"/>
                  <a:pt x="130" y="161"/>
                </a:cubicBezTo>
                <a:cubicBezTo>
                  <a:pt x="130" y="162"/>
                  <a:pt x="129" y="165"/>
                  <a:pt x="129" y="166"/>
                </a:cubicBezTo>
                <a:cubicBezTo>
                  <a:pt x="129" y="169"/>
                  <a:pt x="133" y="173"/>
                  <a:pt x="136" y="173"/>
                </a:cubicBezTo>
                <a:cubicBezTo>
                  <a:pt x="138" y="173"/>
                  <a:pt x="140" y="170"/>
                  <a:pt x="144" y="172"/>
                </a:cubicBezTo>
                <a:cubicBezTo>
                  <a:pt x="145" y="172"/>
                  <a:pt x="146" y="174"/>
                  <a:pt x="147" y="174"/>
                </a:cubicBezTo>
                <a:cubicBezTo>
                  <a:pt x="148" y="174"/>
                  <a:pt x="150" y="172"/>
                  <a:pt x="150" y="171"/>
                </a:cubicBezTo>
                <a:cubicBezTo>
                  <a:pt x="151" y="169"/>
                  <a:pt x="151" y="168"/>
                  <a:pt x="153" y="167"/>
                </a:cubicBezTo>
                <a:cubicBezTo>
                  <a:pt x="154" y="166"/>
                  <a:pt x="156" y="167"/>
                  <a:pt x="158" y="166"/>
                </a:cubicBezTo>
                <a:cubicBezTo>
                  <a:pt x="159" y="166"/>
                  <a:pt x="159" y="165"/>
                  <a:pt x="160" y="164"/>
                </a:cubicBezTo>
                <a:cubicBezTo>
                  <a:pt x="161" y="164"/>
                  <a:pt x="162" y="163"/>
                  <a:pt x="163" y="164"/>
                </a:cubicBezTo>
                <a:cubicBezTo>
                  <a:pt x="164" y="165"/>
                  <a:pt x="161" y="165"/>
                  <a:pt x="162" y="167"/>
                </a:cubicBezTo>
                <a:cubicBezTo>
                  <a:pt x="164" y="168"/>
                  <a:pt x="165" y="165"/>
                  <a:pt x="167" y="165"/>
                </a:cubicBezTo>
                <a:cubicBezTo>
                  <a:pt x="167" y="165"/>
                  <a:pt x="169" y="166"/>
                  <a:pt x="170" y="166"/>
                </a:cubicBezTo>
                <a:cubicBezTo>
                  <a:pt x="171" y="167"/>
                  <a:pt x="171" y="168"/>
                  <a:pt x="173" y="168"/>
                </a:cubicBezTo>
                <a:cubicBezTo>
                  <a:pt x="173" y="168"/>
                  <a:pt x="175" y="168"/>
                  <a:pt x="176" y="168"/>
                </a:cubicBezTo>
                <a:cubicBezTo>
                  <a:pt x="177" y="168"/>
                  <a:pt x="178" y="170"/>
                  <a:pt x="179" y="170"/>
                </a:cubicBezTo>
                <a:cubicBezTo>
                  <a:pt x="181" y="169"/>
                  <a:pt x="182" y="168"/>
                  <a:pt x="183" y="168"/>
                </a:cubicBezTo>
                <a:cubicBezTo>
                  <a:pt x="185" y="167"/>
                  <a:pt x="186" y="168"/>
                  <a:pt x="188" y="170"/>
                </a:cubicBezTo>
                <a:cubicBezTo>
                  <a:pt x="189" y="170"/>
                  <a:pt x="189" y="168"/>
                  <a:pt x="190" y="169"/>
                </a:cubicBezTo>
                <a:cubicBezTo>
                  <a:pt x="189" y="170"/>
                  <a:pt x="190" y="171"/>
                  <a:pt x="191" y="172"/>
                </a:cubicBezTo>
                <a:cubicBezTo>
                  <a:pt x="191" y="172"/>
                  <a:pt x="191" y="173"/>
                  <a:pt x="191" y="173"/>
                </a:cubicBezTo>
                <a:cubicBezTo>
                  <a:pt x="192" y="174"/>
                  <a:pt x="194" y="174"/>
                  <a:pt x="195" y="175"/>
                </a:cubicBezTo>
                <a:cubicBezTo>
                  <a:pt x="196" y="175"/>
                  <a:pt x="196" y="177"/>
                  <a:pt x="198" y="178"/>
                </a:cubicBezTo>
                <a:cubicBezTo>
                  <a:pt x="199" y="179"/>
                  <a:pt x="201" y="181"/>
                  <a:pt x="203" y="181"/>
                </a:cubicBezTo>
                <a:cubicBezTo>
                  <a:pt x="204" y="181"/>
                  <a:pt x="206" y="181"/>
                  <a:pt x="207" y="181"/>
                </a:cubicBezTo>
                <a:cubicBezTo>
                  <a:pt x="210" y="181"/>
                  <a:pt x="212" y="183"/>
                  <a:pt x="214" y="184"/>
                </a:cubicBezTo>
                <a:cubicBezTo>
                  <a:pt x="215" y="185"/>
                  <a:pt x="217" y="186"/>
                  <a:pt x="217" y="187"/>
                </a:cubicBezTo>
                <a:cubicBezTo>
                  <a:pt x="217" y="188"/>
                  <a:pt x="217" y="189"/>
                  <a:pt x="217" y="190"/>
                </a:cubicBezTo>
                <a:cubicBezTo>
                  <a:pt x="218" y="192"/>
                  <a:pt x="221" y="193"/>
                  <a:pt x="220" y="196"/>
                </a:cubicBezTo>
                <a:cubicBezTo>
                  <a:pt x="220" y="197"/>
                  <a:pt x="221" y="197"/>
                  <a:pt x="222" y="198"/>
                </a:cubicBezTo>
                <a:cubicBezTo>
                  <a:pt x="223" y="198"/>
                  <a:pt x="224" y="199"/>
                  <a:pt x="225" y="199"/>
                </a:cubicBezTo>
                <a:cubicBezTo>
                  <a:pt x="225" y="200"/>
                  <a:pt x="226" y="199"/>
                  <a:pt x="227" y="199"/>
                </a:cubicBezTo>
                <a:cubicBezTo>
                  <a:pt x="228" y="199"/>
                  <a:pt x="229" y="200"/>
                  <a:pt x="231" y="201"/>
                </a:cubicBezTo>
                <a:cubicBezTo>
                  <a:pt x="232" y="201"/>
                  <a:pt x="233" y="201"/>
                  <a:pt x="234" y="202"/>
                </a:cubicBezTo>
                <a:cubicBezTo>
                  <a:pt x="234" y="202"/>
                  <a:pt x="235" y="204"/>
                  <a:pt x="235" y="204"/>
                </a:cubicBezTo>
                <a:cubicBezTo>
                  <a:pt x="236" y="205"/>
                  <a:pt x="237" y="204"/>
                  <a:pt x="238" y="204"/>
                </a:cubicBezTo>
                <a:cubicBezTo>
                  <a:pt x="240" y="204"/>
                  <a:pt x="242" y="205"/>
                  <a:pt x="244" y="205"/>
                </a:cubicBezTo>
                <a:cubicBezTo>
                  <a:pt x="245" y="205"/>
                  <a:pt x="245" y="205"/>
                  <a:pt x="246" y="205"/>
                </a:cubicBezTo>
                <a:cubicBezTo>
                  <a:pt x="248" y="205"/>
                  <a:pt x="249" y="206"/>
                  <a:pt x="251" y="208"/>
                </a:cubicBezTo>
                <a:cubicBezTo>
                  <a:pt x="233" y="237"/>
                  <a:pt x="204" y="258"/>
                  <a:pt x="170" y="266"/>
                </a:cubicBezTo>
                <a:cubicBezTo>
                  <a:pt x="170" y="265"/>
                  <a:pt x="169" y="264"/>
                  <a:pt x="169" y="262"/>
                </a:cubicBezTo>
                <a:cubicBezTo>
                  <a:pt x="169" y="260"/>
                  <a:pt x="169" y="258"/>
                  <a:pt x="169" y="255"/>
                </a:cubicBezTo>
                <a:cubicBezTo>
                  <a:pt x="169" y="253"/>
                  <a:pt x="168" y="250"/>
                  <a:pt x="168" y="249"/>
                </a:cubicBezTo>
                <a:cubicBezTo>
                  <a:pt x="167" y="247"/>
                  <a:pt x="164" y="245"/>
                  <a:pt x="162" y="244"/>
                </a:cubicBezTo>
                <a:cubicBezTo>
                  <a:pt x="161" y="244"/>
                  <a:pt x="160" y="243"/>
                  <a:pt x="159" y="243"/>
                </a:cubicBezTo>
                <a:cubicBezTo>
                  <a:pt x="156" y="242"/>
                  <a:pt x="151" y="239"/>
                  <a:pt x="150" y="237"/>
                </a:cubicBezTo>
                <a:cubicBezTo>
                  <a:pt x="150" y="236"/>
                  <a:pt x="150" y="235"/>
                  <a:pt x="150" y="234"/>
                </a:cubicBezTo>
                <a:cubicBezTo>
                  <a:pt x="149" y="233"/>
                  <a:pt x="148" y="231"/>
                  <a:pt x="147" y="230"/>
                </a:cubicBezTo>
                <a:cubicBezTo>
                  <a:pt x="145" y="227"/>
                  <a:pt x="143" y="224"/>
                  <a:pt x="142" y="221"/>
                </a:cubicBezTo>
                <a:cubicBezTo>
                  <a:pt x="141" y="219"/>
                  <a:pt x="140" y="218"/>
                  <a:pt x="139" y="216"/>
                </a:cubicBezTo>
                <a:cubicBezTo>
                  <a:pt x="138" y="216"/>
                  <a:pt x="136" y="215"/>
                  <a:pt x="136" y="214"/>
                </a:cubicBezTo>
                <a:cubicBezTo>
                  <a:pt x="136" y="213"/>
                  <a:pt x="135" y="211"/>
                  <a:pt x="135" y="210"/>
                </a:cubicBezTo>
                <a:cubicBezTo>
                  <a:pt x="135" y="208"/>
                  <a:pt x="138" y="207"/>
                  <a:pt x="138" y="206"/>
                </a:cubicBezTo>
                <a:cubicBezTo>
                  <a:pt x="138" y="205"/>
                  <a:pt x="136" y="204"/>
                  <a:pt x="136" y="203"/>
                </a:cubicBezTo>
                <a:cubicBezTo>
                  <a:pt x="135" y="201"/>
                  <a:pt x="136" y="200"/>
                  <a:pt x="137" y="198"/>
                </a:cubicBezTo>
                <a:cubicBezTo>
                  <a:pt x="138" y="197"/>
                  <a:pt x="138" y="196"/>
                  <a:pt x="138" y="196"/>
                </a:cubicBezTo>
                <a:cubicBezTo>
                  <a:pt x="139" y="195"/>
                  <a:pt x="140" y="195"/>
                  <a:pt x="141" y="194"/>
                </a:cubicBezTo>
                <a:cubicBezTo>
                  <a:pt x="141" y="193"/>
                  <a:pt x="141" y="192"/>
                  <a:pt x="142" y="191"/>
                </a:cubicBezTo>
                <a:cubicBezTo>
                  <a:pt x="143" y="190"/>
                  <a:pt x="145" y="189"/>
                  <a:pt x="145" y="188"/>
                </a:cubicBezTo>
                <a:cubicBezTo>
                  <a:pt x="146" y="187"/>
                  <a:pt x="146" y="181"/>
                  <a:pt x="145" y="180"/>
                </a:cubicBezTo>
                <a:cubicBezTo>
                  <a:pt x="145" y="178"/>
                  <a:pt x="144" y="178"/>
                  <a:pt x="144" y="177"/>
                </a:cubicBezTo>
                <a:cubicBezTo>
                  <a:pt x="143" y="175"/>
                  <a:pt x="143" y="173"/>
                  <a:pt x="141" y="173"/>
                </a:cubicBezTo>
                <a:cubicBezTo>
                  <a:pt x="140" y="173"/>
                  <a:pt x="139" y="174"/>
                  <a:pt x="138" y="175"/>
                </a:cubicBezTo>
                <a:cubicBezTo>
                  <a:pt x="138" y="176"/>
                  <a:pt x="138" y="177"/>
                  <a:pt x="137" y="177"/>
                </a:cubicBezTo>
                <a:cubicBezTo>
                  <a:pt x="135" y="178"/>
                  <a:pt x="135" y="176"/>
                  <a:pt x="133" y="175"/>
                </a:cubicBezTo>
                <a:cubicBezTo>
                  <a:pt x="132" y="175"/>
                  <a:pt x="131" y="175"/>
                  <a:pt x="130" y="175"/>
                </a:cubicBezTo>
                <a:cubicBezTo>
                  <a:pt x="129" y="174"/>
                  <a:pt x="128" y="172"/>
                  <a:pt x="127" y="171"/>
                </a:cubicBezTo>
                <a:cubicBezTo>
                  <a:pt x="126" y="170"/>
                  <a:pt x="124" y="171"/>
                  <a:pt x="124" y="170"/>
                </a:cubicBezTo>
                <a:cubicBezTo>
                  <a:pt x="123" y="169"/>
                  <a:pt x="124" y="168"/>
                  <a:pt x="124" y="167"/>
                </a:cubicBezTo>
                <a:cubicBezTo>
                  <a:pt x="122" y="166"/>
                  <a:pt x="120" y="162"/>
                  <a:pt x="119" y="161"/>
                </a:cubicBezTo>
                <a:cubicBezTo>
                  <a:pt x="117" y="161"/>
                  <a:pt x="115" y="161"/>
                  <a:pt x="114" y="160"/>
                </a:cubicBezTo>
                <a:cubicBezTo>
                  <a:pt x="113" y="160"/>
                  <a:pt x="112" y="160"/>
                  <a:pt x="112" y="159"/>
                </a:cubicBezTo>
                <a:cubicBezTo>
                  <a:pt x="111" y="159"/>
                  <a:pt x="110" y="159"/>
                  <a:pt x="109" y="159"/>
                </a:cubicBezTo>
                <a:cubicBezTo>
                  <a:pt x="106" y="157"/>
                  <a:pt x="104" y="153"/>
                  <a:pt x="101" y="153"/>
                </a:cubicBezTo>
                <a:cubicBezTo>
                  <a:pt x="99" y="153"/>
                  <a:pt x="98" y="154"/>
                  <a:pt x="96" y="154"/>
                </a:cubicBezTo>
                <a:cubicBezTo>
                  <a:pt x="95" y="154"/>
                  <a:pt x="93" y="153"/>
                  <a:pt x="91" y="152"/>
                </a:cubicBezTo>
                <a:cubicBezTo>
                  <a:pt x="89" y="151"/>
                  <a:pt x="87" y="151"/>
                  <a:pt x="85" y="150"/>
                </a:cubicBezTo>
                <a:cubicBezTo>
                  <a:pt x="84" y="150"/>
                  <a:pt x="83" y="148"/>
                  <a:pt x="82" y="148"/>
                </a:cubicBezTo>
                <a:cubicBezTo>
                  <a:pt x="82" y="148"/>
                  <a:pt x="80" y="147"/>
                  <a:pt x="80" y="147"/>
                </a:cubicBezTo>
                <a:cubicBezTo>
                  <a:pt x="79" y="147"/>
                  <a:pt x="78" y="146"/>
                  <a:pt x="77" y="145"/>
                </a:cubicBezTo>
                <a:cubicBezTo>
                  <a:pt x="75" y="144"/>
                  <a:pt x="74" y="143"/>
                  <a:pt x="74" y="142"/>
                </a:cubicBezTo>
                <a:cubicBezTo>
                  <a:pt x="74" y="141"/>
                  <a:pt x="75" y="140"/>
                  <a:pt x="75" y="139"/>
                </a:cubicBezTo>
                <a:cubicBezTo>
                  <a:pt x="76" y="135"/>
                  <a:pt x="73" y="133"/>
                  <a:pt x="71" y="130"/>
                </a:cubicBezTo>
                <a:cubicBezTo>
                  <a:pt x="70" y="129"/>
                  <a:pt x="69" y="128"/>
                  <a:pt x="68" y="126"/>
                </a:cubicBezTo>
                <a:cubicBezTo>
                  <a:pt x="68" y="125"/>
                  <a:pt x="68" y="125"/>
                  <a:pt x="68" y="124"/>
                </a:cubicBezTo>
                <a:cubicBezTo>
                  <a:pt x="67" y="123"/>
                  <a:pt x="66" y="122"/>
                  <a:pt x="65" y="121"/>
                </a:cubicBezTo>
                <a:cubicBezTo>
                  <a:pt x="64" y="119"/>
                  <a:pt x="62" y="118"/>
                  <a:pt x="62" y="117"/>
                </a:cubicBezTo>
                <a:cubicBezTo>
                  <a:pt x="62" y="115"/>
                  <a:pt x="63" y="113"/>
                  <a:pt x="62" y="112"/>
                </a:cubicBezTo>
                <a:cubicBezTo>
                  <a:pt x="61" y="109"/>
                  <a:pt x="57" y="110"/>
                  <a:pt x="58" y="114"/>
                </a:cubicBezTo>
                <a:cubicBezTo>
                  <a:pt x="58" y="115"/>
                  <a:pt x="59" y="116"/>
                  <a:pt x="60" y="117"/>
                </a:cubicBezTo>
                <a:cubicBezTo>
                  <a:pt x="60" y="118"/>
                  <a:pt x="60" y="119"/>
                  <a:pt x="60" y="121"/>
                </a:cubicBezTo>
                <a:cubicBezTo>
                  <a:pt x="61" y="122"/>
                  <a:pt x="62" y="123"/>
                  <a:pt x="62" y="124"/>
                </a:cubicBezTo>
                <a:cubicBezTo>
                  <a:pt x="63" y="126"/>
                  <a:pt x="63" y="128"/>
                  <a:pt x="64" y="130"/>
                </a:cubicBezTo>
                <a:cubicBezTo>
                  <a:pt x="64" y="131"/>
                  <a:pt x="66" y="132"/>
                  <a:pt x="65" y="133"/>
                </a:cubicBezTo>
                <a:cubicBezTo>
                  <a:pt x="63" y="133"/>
                  <a:pt x="63" y="132"/>
                  <a:pt x="62" y="131"/>
                </a:cubicBezTo>
                <a:cubicBezTo>
                  <a:pt x="62" y="131"/>
                  <a:pt x="60" y="130"/>
                  <a:pt x="60" y="129"/>
                </a:cubicBezTo>
                <a:cubicBezTo>
                  <a:pt x="59" y="128"/>
                  <a:pt x="60" y="127"/>
                  <a:pt x="60" y="126"/>
                </a:cubicBezTo>
                <a:cubicBezTo>
                  <a:pt x="59" y="124"/>
                  <a:pt x="55" y="124"/>
                  <a:pt x="55" y="121"/>
                </a:cubicBezTo>
                <a:cubicBezTo>
                  <a:pt x="55" y="120"/>
                  <a:pt x="57" y="120"/>
                  <a:pt x="57" y="119"/>
                </a:cubicBezTo>
                <a:cubicBezTo>
                  <a:pt x="57" y="117"/>
                  <a:pt x="55" y="116"/>
                  <a:pt x="54" y="115"/>
                </a:cubicBezTo>
                <a:cubicBezTo>
                  <a:pt x="54" y="114"/>
                  <a:pt x="54" y="112"/>
                  <a:pt x="54" y="110"/>
                </a:cubicBezTo>
                <a:cubicBezTo>
                  <a:pt x="54" y="109"/>
                  <a:pt x="54" y="107"/>
                  <a:pt x="54" y="106"/>
                </a:cubicBezTo>
                <a:cubicBezTo>
                  <a:pt x="53" y="105"/>
                  <a:pt x="52" y="103"/>
                  <a:pt x="51" y="103"/>
                </a:cubicBezTo>
                <a:cubicBezTo>
                  <a:pt x="49" y="102"/>
                  <a:pt x="48" y="103"/>
                  <a:pt x="48" y="101"/>
                </a:cubicBezTo>
                <a:cubicBezTo>
                  <a:pt x="47" y="101"/>
                  <a:pt x="47" y="99"/>
                  <a:pt x="47" y="98"/>
                </a:cubicBezTo>
                <a:cubicBezTo>
                  <a:pt x="46" y="96"/>
                  <a:pt x="47" y="94"/>
                  <a:pt x="47" y="92"/>
                </a:cubicBezTo>
                <a:cubicBezTo>
                  <a:pt x="46" y="90"/>
                  <a:pt x="46" y="88"/>
                  <a:pt x="47" y="86"/>
                </a:cubicBezTo>
                <a:cubicBezTo>
                  <a:pt x="47" y="85"/>
                  <a:pt x="49" y="84"/>
                  <a:pt x="49" y="83"/>
                </a:cubicBezTo>
                <a:cubicBezTo>
                  <a:pt x="50" y="82"/>
                  <a:pt x="50" y="80"/>
                  <a:pt x="51" y="79"/>
                </a:cubicBezTo>
                <a:cubicBezTo>
                  <a:pt x="52" y="77"/>
                  <a:pt x="54" y="76"/>
                  <a:pt x="56" y="74"/>
                </a:cubicBezTo>
                <a:cubicBezTo>
                  <a:pt x="57" y="72"/>
                  <a:pt x="59" y="70"/>
                  <a:pt x="60" y="67"/>
                </a:cubicBezTo>
                <a:cubicBezTo>
                  <a:pt x="60" y="66"/>
                  <a:pt x="61" y="64"/>
                  <a:pt x="61" y="63"/>
                </a:cubicBezTo>
                <a:cubicBezTo>
                  <a:pt x="61" y="62"/>
                  <a:pt x="58" y="61"/>
                  <a:pt x="58" y="59"/>
                </a:cubicBezTo>
                <a:cubicBezTo>
                  <a:pt x="59" y="58"/>
                  <a:pt x="60" y="58"/>
                  <a:pt x="61" y="57"/>
                </a:cubicBezTo>
                <a:cubicBezTo>
                  <a:pt x="61" y="57"/>
                  <a:pt x="61" y="55"/>
                  <a:pt x="61" y="54"/>
                </a:cubicBezTo>
                <a:cubicBezTo>
                  <a:pt x="61" y="53"/>
                  <a:pt x="60" y="51"/>
                  <a:pt x="61" y="50"/>
                </a:cubicBezTo>
                <a:cubicBezTo>
                  <a:pt x="61" y="49"/>
                  <a:pt x="63" y="48"/>
                  <a:pt x="62" y="47"/>
                </a:cubicBezTo>
                <a:cubicBezTo>
                  <a:pt x="61" y="45"/>
                  <a:pt x="59" y="47"/>
                  <a:pt x="58" y="46"/>
                </a:cubicBezTo>
                <a:cubicBezTo>
                  <a:pt x="57" y="46"/>
                  <a:pt x="58" y="45"/>
                  <a:pt x="58" y="43"/>
                </a:cubicBezTo>
                <a:cubicBezTo>
                  <a:pt x="58" y="42"/>
                  <a:pt x="58" y="42"/>
                  <a:pt x="58" y="41"/>
                </a:cubicBezTo>
                <a:cubicBezTo>
                  <a:pt x="58" y="41"/>
                  <a:pt x="59" y="39"/>
                  <a:pt x="59" y="39"/>
                </a:cubicBezTo>
                <a:cubicBezTo>
                  <a:pt x="58" y="38"/>
                  <a:pt x="58" y="37"/>
                  <a:pt x="57" y="36"/>
                </a:cubicBezTo>
                <a:cubicBezTo>
                  <a:pt x="74" y="23"/>
                  <a:pt x="94" y="13"/>
                  <a:pt x="115" y="9"/>
                </a:cubicBezTo>
              </a:path>
            </a:pathLst>
          </a:custGeom>
          <a:solidFill>
            <a:srgbClr val="59F8E0"/>
          </a:solidFill>
          <a:ln>
            <a:noFill/>
          </a:ln>
        </p:spPr>
        <p:txBody>
          <a:bodyPr/>
          <a:lstStyle/>
          <a:p>
            <a:endParaRPr lang="es-MX" sz="900"/>
          </a:p>
        </p:txBody>
      </p:sp>
      <p:grpSp>
        <p:nvGrpSpPr>
          <p:cNvPr id="56" name="Group 55">
            <a:extLst>
              <a:ext uri="{FF2B5EF4-FFF2-40B4-BE49-F238E27FC236}">
                <a16:creationId xmlns:a16="http://schemas.microsoft.com/office/drawing/2014/main" id="{749619CB-E32C-4DA1-A959-511BC02DB180}"/>
              </a:ext>
            </a:extLst>
          </p:cNvPr>
          <p:cNvGrpSpPr/>
          <p:nvPr/>
        </p:nvGrpSpPr>
        <p:grpSpPr>
          <a:xfrm>
            <a:off x="466724" y="5199205"/>
            <a:ext cx="1343510" cy="1337237"/>
            <a:chOff x="466724" y="5199205"/>
            <a:chExt cx="1343510" cy="1337237"/>
          </a:xfrm>
        </p:grpSpPr>
        <p:cxnSp>
          <p:nvCxnSpPr>
            <p:cNvPr id="57" name="Straight Connector 56">
              <a:extLst>
                <a:ext uri="{FF2B5EF4-FFF2-40B4-BE49-F238E27FC236}">
                  <a16:creationId xmlns:a16="http://schemas.microsoft.com/office/drawing/2014/main" id="{B9DB34DA-174F-43BE-A3E1-3C70AB2BC15E}"/>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3A7B5320-4D34-45B2-B44F-5DCFC8F36413}"/>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59" name="Group 58">
            <a:extLst>
              <a:ext uri="{FF2B5EF4-FFF2-40B4-BE49-F238E27FC236}">
                <a16:creationId xmlns:a16="http://schemas.microsoft.com/office/drawing/2014/main" id="{229317DA-3E8F-492C-AAF5-01184F2F9F99}"/>
              </a:ext>
            </a:extLst>
          </p:cNvPr>
          <p:cNvGrpSpPr/>
          <p:nvPr/>
        </p:nvGrpSpPr>
        <p:grpSpPr>
          <a:xfrm rot="10800000">
            <a:off x="10283313" y="415400"/>
            <a:ext cx="1343510" cy="1337237"/>
            <a:chOff x="466724" y="5199205"/>
            <a:chExt cx="1343510" cy="1337237"/>
          </a:xfrm>
        </p:grpSpPr>
        <p:cxnSp>
          <p:nvCxnSpPr>
            <p:cNvPr id="63" name="Straight Connector 62">
              <a:extLst>
                <a:ext uri="{FF2B5EF4-FFF2-40B4-BE49-F238E27FC236}">
                  <a16:creationId xmlns:a16="http://schemas.microsoft.com/office/drawing/2014/main" id="{119B7AF7-C73A-477A-8710-8A3E4635DA49}"/>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64" name="Straight Connector 63">
              <a:extLst>
                <a:ext uri="{FF2B5EF4-FFF2-40B4-BE49-F238E27FC236}">
                  <a16:creationId xmlns:a16="http://schemas.microsoft.com/office/drawing/2014/main" id="{88638AF7-BB2B-4584-A629-FFBB0F5E09ED}"/>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4" name="Group 83">
            <a:extLst>
              <a:ext uri="{FF2B5EF4-FFF2-40B4-BE49-F238E27FC236}">
                <a16:creationId xmlns:a16="http://schemas.microsoft.com/office/drawing/2014/main" id="{B534A7F1-2B47-43FA-BF1F-F09093923ED1}"/>
              </a:ext>
            </a:extLst>
          </p:cNvPr>
          <p:cNvGrpSpPr/>
          <p:nvPr/>
        </p:nvGrpSpPr>
        <p:grpSpPr>
          <a:xfrm>
            <a:off x="466724" y="5199205"/>
            <a:ext cx="1343510" cy="1337237"/>
            <a:chOff x="466724" y="5199205"/>
            <a:chExt cx="1343510" cy="1337237"/>
          </a:xfrm>
        </p:grpSpPr>
        <p:cxnSp>
          <p:nvCxnSpPr>
            <p:cNvPr id="85" name="Straight Connector 84">
              <a:extLst>
                <a:ext uri="{FF2B5EF4-FFF2-40B4-BE49-F238E27FC236}">
                  <a16:creationId xmlns:a16="http://schemas.microsoft.com/office/drawing/2014/main" id="{B6A138DB-F620-44B7-B437-7CDCA1898666}"/>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86" name="Straight Connector 85">
              <a:extLst>
                <a:ext uri="{FF2B5EF4-FFF2-40B4-BE49-F238E27FC236}">
                  <a16:creationId xmlns:a16="http://schemas.microsoft.com/office/drawing/2014/main" id="{DF98175B-912C-4E02-BF24-7BFE58675C5A}"/>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87" name="Group 86">
            <a:extLst>
              <a:ext uri="{FF2B5EF4-FFF2-40B4-BE49-F238E27FC236}">
                <a16:creationId xmlns:a16="http://schemas.microsoft.com/office/drawing/2014/main" id="{6CCFCEBB-2AAB-4F9E-9CAB-8202B3418AD8}"/>
              </a:ext>
            </a:extLst>
          </p:cNvPr>
          <p:cNvGrpSpPr/>
          <p:nvPr/>
        </p:nvGrpSpPr>
        <p:grpSpPr>
          <a:xfrm rot="10800000">
            <a:off x="10283313" y="415400"/>
            <a:ext cx="1343510" cy="1337237"/>
            <a:chOff x="466724" y="5199205"/>
            <a:chExt cx="1343510" cy="1337237"/>
          </a:xfrm>
        </p:grpSpPr>
        <p:cxnSp>
          <p:nvCxnSpPr>
            <p:cNvPr id="88" name="Straight Connector 87">
              <a:extLst>
                <a:ext uri="{FF2B5EF4-FFF2-40B4-BE49-F238E27FC236}">
                  <a16:creationId xmlns:a16="http://schemas.microsoft.com/office/drawing/2014/main" id="{A00BD962-16A3-4DFC-84C8-67F374A6DAC8}"/>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89" name="Straight Connector 88">
              <a:extLst>
                <a:ext uri="{FF2B5EF4-FFF2-40B4-BE49-F238E27FC236}">
                  <a16:creationId xmlns:a16="http://schemas.microsoft.com/office/drawing/2014/main" id="{E2C5C8D3-80F0-472F-8C8A-7842170CAB15}"/>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
        <p:nvSpPr>
          <p:cNvPr id="90" name="Rectangle 89">
            <a:extLst>
              <a:ext uri="{FF2B5EF4-FFF2-40B4-BE49-F238E27FC236}">
                <a16:creationId xmlns:a16="http://schemas.microsoft.com/office/drawing/2014/main" id="{52F89C1F-9212-40F7-9C79-F299F10305E8}"/>
              </a:ext>
            </a:extLst>
          </p:cNvPr>
          <p:cNvSpPr/>
          <p:nvPr/>
        </p:nvSpPr>
        <p:spPr>
          <a:xfrm>
            <a:off x="4238628" y="1882237"/>
            <a:ext cx="2757488" cy="1323439"/>
          </a:xfrm>
          <a:prstGeom prst="rect">
            <a:avLst/>
          </a:prstGeom>
        </p:spPr>
        <p:txBody>
          <a:bodyPr wrap="square">
            <a:spAutoFit/>
          </a:bodyPr>
          <a:lstStyle/>
          <a:p>
            <a:r>
              <a:rPr lang="es-CO" sz="1600" dirty="0">
                <a:latin typeface="Lato Light" panose="020F0302020204030203" pitchFamily="34" charset="0"/>
              </a:rPr>
              <a:t>Lorem ipsum dolor sit amet, consectetur adipiscing elit. Vestibulum dignissim ornare nisi non porta. Phasellus consectetur enim lacus, </a:t>
            </a:r>
            <a:endParaRPr lang="en-US" sz="1600" dirty="0">
              <a:latin typeface="Lato Light" panose="020F0302020204030203" pitchFamily="34" charset="0"/>
            </a:endParaRPr>
          </a:p>
        </p:txBody>
      </p:sp>
      <p:sp>
        <p:nvSpPr>
          <p:cNvPr id="91" name="Rectangle 90">
            <a:extLst>
              <a:ext uri="{FF2B5EF4-FFF2-40B4-BE49-F238E27FC236}">
                <a16:creationId xmlns:a16="http://schemas.microsoft.com/office/drawing/2014/main" id="{8B20D36F-C8B5-4706-B7B4-09FC32E66997}"/>
              </a:ext>
            </a:extLst>
          </p:cNvPr>
          <p:cNvSpPr/>
          <p:nvPr/>
        </p:nvSpPr>
        <p:spPr>
          <a:xfrm>
            <a:off x="5248278" y="4159360"/>
            <a:ext cx="2757488" cy="1323439"/>
          </a:xfrm>
          <a:prstGeom prst="rect">
            <a:avLst/>
          </a:prstGeom>
        </p:spPr>
        <p:txBody>
          <a:bodyPr wrap="square">
            <a:spAutoFit/>
          </a:bodyPr>
          <a:lstStyle/>
          <a:p>
            <a:pPr algn="r"/>
            <a:r>
              <a:rPr lang="es-CO" sz="1600" dirty="0">
                <a:latin typeface="Lato Light" panose="020F0302020204030203" pitchFamily="34" charset="0"/>
              </a:rPr>
              <a:t>Lorem ipsum dolor sit amet, consectetur adipiscing elit. Vestibulum dignissim ornare nisi non porta. Phasellus consectetur enim lacus, </a:t>
            </a:r>
            <a:endParaRPr lang="en-US" sz="1600" dirty="0">
              <a:latin typeface="Lato Light" panose="020F0302020204030203" pitchFamily="34" charset="0"/>
            </a:endParaRPr>
          </a:p>
        </p:txBody>
      </p:sp>
      <p:sp>
        <p:nvSpPr>
          <p:cNvPr id="93" name="TextBox 92">
            <a:extLst>
              <a:ext uri="{FF2B5EF4-FFF2-40B4-BE49-F238E27FC236}">
                <a16:creationId xmlns:a16="http://schemas.microsoft.com/office/drawing/2014/main" id="{FF9FC369-78AE-425B-8C5C-51B515B00A9A}"/>
              </a:ext>
            </a:extLst>
          </p:cNvPr>
          <p:cNvSpPr txBox="1"/>
          <p:nvPr/>
        </p:nvSpPr>
        <p:spPr>
          <a:xfrm>
            <a:off x="4238628" y="898147"/>
            <a:ext cx="2757483" cy="954107"/>
          </a:xfrm>
          <a:prstGeom prst="rect">
            <a:avLst/>
          </a:prstGeom>
          <a:noFill/>
        </p:spPr>
        <p:txBody>
          <a:bodyPr wrap="square" rtlCol="0">
            <a:spAutoFit/>
          </a:bodyPr>
          <a:lstStyle/>
          <a:p>
            <a:r>
              <a:rPr lang="en-US" sz="2800" b="1" dirty="0">
                <a:solidFill>
                  <a:srgbClr val="92D050"/>
                </a:solidFill>
                <a:latin typeface="Lato Black" panose="020F0A02020204030203" pitchFamily="34" charset="0"/>
              </a:rPr>
              <a:t>Your Title </a:t>
            </a:r>
          </a:p>
          <a:p>
            <a:r>
              <a:rPr lang="en-US" sz="2800" b="1" dirty="0">
                <a:solidFill>
                  <a:srgbClr val="92D050"/>
                </a:solidFill>
                <a:latin typeface="Lato Black" panose="020F0A02020204030203" pitchFamily="34" charset="0"/>
              </a:rPr>
              <a:t>Goes Here</a:t>
            </a:r>
          </a:p>
        </p:txBody>
      </p:sp>
      <p:sp>
        <p:nvSpPr>
          <p:cNvPr id="11" name="Picture Placeholder 10">
            <a:extLst>
              <a:ext uri="{FF2B5EF4-FFF2-40B4-BE49-F238E27FC236}">
                <a16:creationId xmlns:a16="http://schemas.microsoft.com/office/drawing/2014/main" id="{761A0E4A-248B-4003-B121-B68AD800AE5D}"/>
              </a:ext>
            </a:extLst>
          </p:cNvPr>
          <p:cNvSpPr>
            <a:spLocks noGrp="1"/>
          </p:cNvSpPr>
          <p:nvPr>
            <p:ph type="pic" sz="quarter" idx="10"/>
          </p:nvPr>
        </p:nvSpPr>
        <p:spPr/>
        <p:txBody>
          <a:bodyPr/>
          <a:lstStyle/>
          <a:p>
            <a:endParaRPr lang="es-CO"/>
          </a:p>
        </p:txBody>
      </p:sp>
      <p:sp>
        <p:nvSpPr>
          <p:cNvPr id="13" name="Picture Placeholder 12">
            <a:extLst>
              <a:ext uri="{FF2B5EF4-FFF2-40B4-BE49-F238E27FC236}">
                <a16:creationId xmlns:a16="http://schemas.microsoft.com/office/drawing/2014/main" id="{AEB6A9BC-1CA1-43CC-A114-A2ABFA8B4DDE}"/>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974581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50CFAE64-33A7-4527-83B2-7260F45190F6}"/>
              </a:ext>
            </a:extLst>
          </p:cNvPr>
          <p:cNvSpPr/>
          <p:nvPr/>
        </p:nvSpPr>
        <p:spPr>
          <a:xfrm>
            <a:off x="962028" y="2767279"/>
            <a:ext cx="4295772" cy="2308324"/>
          </a:xfrm>
          <a:prstGeom prst="rect">
            <a:avLst/>
          </a:prstGeom>
        </p:spPr>
        <p:txBody>
          <a:bodyPr wrap="square">
            <a:spAutoFit/>
          </a:bodyPr>
          <a:lstStyle/>
          <a:p>
            <a:r>
              <a:rPr lang="es-CO" sz="1600" b="1" dirty="0">
                <a:latin typeface="Lato Light" panose="020F0302020204030203" pitchFamily="34" charset="0"/>
              </a:rPr>
              <a:t>Lorem ipsum dolor </a:t>
            </a:r>
            <a:r>
              <a:rPr lang="es-CO" sz="1600" dirty="0">
                <a:latin typeface="Lato Light" panose="020F0302020204030203" pitchFamily="34" charset="0"/>
              </a:rPr>
              <a:t>sit amet, consectetur adipiscing elit. Vestibulum dignissim ornare nisi non porta. Phasellus consectetur enim </a:t>
            </a:r>
            <a:r>
              <a:rPr lang="es-CO" sz="1600" dirty="0" err="1">
                <a:latin typeface="Lato Light" panose="020F0302020204030203" pitchFamily="34" charset="0"/>
              </a:rPr>
              <a:t>lacus</a:t>
            </a:r>
            <a:r>
              <a:rPr lang="es-CO" sz="1600" dirty="0">
                <a:latin typeface="Lato Light" panose="020F0302020204030203" pitchFamily="34" charset="0"/>
              </a:rPr>
              <a:t>,</a:t>
            </a:r>
          </a:p>
          <a:p>
            <a:endParaRPr lang="es-CO" sz="1600" dirty="0">
              <a:latin typeface="Lato Light" panose="020F0302020204030203" pitchFamily="34" charset="0"/>
            </a:endParaRPr>
          </a:p>
          <a:p>
            <a:endParaRPr lang="es-CO" sz="1600" dirty="0">
              <a:latin typeface="Lato Light" panose="020F0302020204030203" pitchFamily="34" charset="0"/>
            </a:endParaRPr>
          </a:p>
          <a:p>
            <a:r>
              <a:rPr lang="es-CO" sz="1600" b="1" dirty="0" err="1">
                <a:latin typeface="Lato Light" panose="020F0302020204030203" pitchFamily="34" charset="0"/>
              </a:rPr>
              <a:t>Lorem</a:t>
            </a:r>
            <a:r>
              <a:rPr lang="es-CO" sz="1600" b="1" dirty="0">
                <a:latin typeface="Lato Light" panose="020F0302020204030203" pitchFamily="34" charset="0"/>
              </a:rPr>
              <a:t> </a:t>
            </a:r>
            <a:r>
              <a:rPr lang="es-CO" sz="1600" b="1" dirty="0" err="1">
                <a:latin typeface="Lato Light" panose="020F0302020204030203" pitchFamily="34" charset="0"/>
              </a:rPr>
              <a:t>ipsum</a:t>
            </a:r>
            <a:r>
              <a:rPr lang="es-CO" sz="1600" b="1" dirty="0">
                <a:latin typeface="Lato Light" panose="020F0302020204030203" pitchFamily="34" charset="0"/>
              </a:rPr>
              <a:t> dolor </a:t>
            </a:r>
            <a:r>
              <a:rPr lang="es-CO" sz="1600" dirty="0" err="1">
                <a:latin typeface="Lato Light" panose="020F0302020204030203" pitchFamily="34" charset="0"/>
              </a:rPr>
              <a:t>sit</a:t>
            </a:r>
            <a:r>
              <a:rPr lang="es-CO" sz="1600" dirty="0">
                <a:latin typeface="Lato Light" panose="020F0302020204030203" pitchFamily="34" charset="0"/>
              </a:rPr>
              <a:t> </a:t>
            </a:r>
            <a:r>
              <a:rPr lang="es-CO" sz="1600" dirty="0" err="1">
                <a:latin typeface="Lato Light" panose="020F0302020204030203" pitchFamily="34" charset="0"/>
              </a:rPr>
              <a:t>amet</a:t>
            </a:r>
            <a:r>
              <a:rPr lang="es-CO" sz="1600" dirty="0">
                <a:latin typeface="Lato Light" panose="020F0302020204030203" pitchFamily="34" charset="0"/>
              </a:rPr>
              <a:t>, consectetur </a:t>
            </a:r>
            <a:r>
              <a:rPr lang="es-CO" sz="1600" dirty="0" err="1">
                <a:latin typeface="Lato Light" panose="020F0302020204030203" pitchFamily="34" charset="0"/>
              </a:rPr>
              <a:t>adipiscing</a:t>
            </a:r>
            <a:r>
              <a:rPr lang="es-CO" sz="1600" dirty="0">
                <a:latin typeface="Lato Light" panose="020F0302020204030203" pitchFamily="34" charset="0"/>
              </a:rPr>
              <a:t> </a:t>
            </a:r>
            <a:r>
              <a:rPr lang="es-CO" sz="1600" dirty="0" err="1">
                <a:latin typeface="Lato Light" panose="020F0302020204030203" pitchFamily="34" charset="0"/>
              </a:rPr>
              <a:t>elit</a:t>
            </a:r>
            <a:r>
              <a:rPr lang="es-CO" sz="1600" dirty="0">
                <a:latin typeface="Lato Light" panose="020F0302020204030203" pitchFamily="34" charset="0"/>
              </a:rPr>
              <a:t>. </a:t>
            </a:r>
            <a:r>
              <a:rPr lang="es-CO" sz="1600" dirty="0" err="1">
                <a:latin typeface="Lato Light" panose="020F0302020204030203" pitchFamily="34" charset="0"/>
              </a:rPr>
              <a:t>Vestibulum</a:t>
            </a:r>
            <a:r>
              <a:rPr lang="es-CO" sz="1600" dirty="0">
                <a:latin typeface="Lato Light" panose="020F0302020204030203" pitchFamily="34" charset="0"/>
              </a:rPr>
              <a:t> </a:t>
            </a:r>
            <a:r>
              <a:rPr lang="es-CO" sz="1600" dirty="0" err="1">
                <a:latin typeface="Lato Light" panose="020F0302020204030203" pitchFamily="34" charset="0"/>
              </a:rPr>
              <a:t>dignissim</a:t>
            </a:r>
            <a:r>
              <a:rPr lang="es-CO" sz="1600" dirty="0">
                <a:latin typeface="Lato Light" panose="020F0302020204030203" pitchFamily="34" charset="0"/>
              </a:rPr>
              <a:t> ornare </a:t>
            </a:r>
            <a:r>
              <a:rPr lang="es-CO" sz="1600" dirty="0" err="1">
                <a:latin typeface="Lato Light" panose="020F0302020204030203" pitchFamily="34" charset="0"/>
              </a:rPr>
              <a:t>nisi</a:t>
            </a:r>
            <a:r>
              <a:rPr lang="es-CO" sz="1600" dirty="0">
                <a:latin typeface="Lato Light" panose="020F0302020204030203" pitchFamily="34" charset="0"/>
              </a:rPr>
              <a:t> non porta. </a:t>
            </a:r>
            <a:r>
              <a:rPr lang="es-CO" sz="1600" dirty="0" err="1">
                <a:latin typeface="Lato Light" panose="020F0302020204030203" pitchFamily="34" charset="0"/>
              </a:rPr>
              <a:t>Phasellus</a:t>
            </a:r>
            <a:r>
              <a:rPr lang="es-CO" sz="1600" dirty="0">
                <a:latin typeface="Lato Light" panose="020F0302020204030203" pitchFamily="34" charset="0"/>
              </a:rPr>
              <a:t> consectetur </a:t>
            </a:r>
            <a:r>
              <a:rPr lang="es-CO" sz="1600" dirty="0" err="1">
                <a:latin typeface="Lato Light" panose="020F0302020204030203" pitchFamily="34" charset="0"/>
              </a:rPr>
              <a:t>enim</a:t>
            </a:r>
            <a:r>
              <a:rPr lang="es-CO" sz="1600" dirty="0">
                <a:latin typeface="Lato Light" panose="020F0302020204030203" pitchFamily="34" charset="0"/>
              </a:rPr>
              <a:t> </a:t>
            </a:r>
            <a:r>
              <a:rPr lang="es-CO" sz="1600" dirty="0" err="1">
                <a:latin typeface="Lato Light" panose="020F0302020204030203" pitchFamily="34" charset="0"/>
              </a:rPr>
              <a:t>lacus</a:t>
            </a:r>
            <a:r>
              <a:rPr lang="es-CO" sz="1600" dirty="0">
                <a:latin typeface="Lato Light" panose="020F0302020204030203" pitchFamily="34" charset="0"/>
              </a:rPr>
              <a:t>, </a:t>
            </a:r>
            <a:endParaRPr lang="en-US" sz="1600" dirty="0">
              <a:latin typeface="Lato Light" panose="020F0302020204030203" pitchFamily="34" charset="0"/>
            </a:endParaRPr>
          </a:p>
          <a:p>
            <a:r>
              <a:rPr lang="es-CO" sz="1600" dirty="0">
                <a:latin typeface="Lato Light" panose="020F0302020204030203" pitchFamily="34" charset="0"/>
              </a:rPr>
              <a:t> </a:t>
            </a:r>
            <a:endParaRPr lang="en-US" sz="1600" dirty="0">
              <a:latin typeface="Lato Light" panose="020F0302020204030203" pitchFamily="34" charset="0"/>
            </a:endParaRPr>
          </a:p>
        </p:txBody>
      </p:sp>
      <p:sp>
        <p:nvSpPr>
          <p:cNvPr id="32" name="TextBox 31">
            <a:extLst>
              <a:ext uri="{FF2B5EF4-FFF2-40B4-BE49-F238E27FC236}">
                <a16:creationId xmlns:a16="http://schemas.microsoft.com/office/drawing/2014/main" id="{4CFB5C42-D746-411E-B51B-A514A7E94627}"/>
              </a:ext>
            </a:extLst>
          </p:cNvPr>
          <p:cNvSpPr txBox="1"/>
          <p:nvPr/>
        </p:nvSpPr>
        <p:spPr>
          <a:xfrm>
            <a:off x="962028" y="1619250"/>
            <a:ext cx="2757483" cy="954107"/>
          </a:xfrm>
          <a:prstGeom prst="rect">
            <a:avLst/>
          </a:prstGeom>
          <a:noFill/>
        </p:spPr>
        <p:txBody>
          <a:bodyPr wrap="square" rtlCol="0">
            <a:spAutoFit/>
          </a:bodyPr>
          <a:lstStyle/>
          <a:p>
            <a:r>
              <a:rPr lang="en-US" sz="2800" b="1" dirty="0">
                <a:solidFill>
                  <a:srgbClr val="92D050"/>
                </a:solidFill>
                <a:latin typeface="Lato Black" panose="020F0A02020204030203" pitchFamily="34" charset="0"/>
              </a:rPr>
              <a:t>Your Title </a:t>
            </a:r>
          </a:p>
          <a:p>
            <a:r>
              <a:rPr lang="en-US" sz="2800" b="1" dirty="0">
                <a:solidFill>
                  <a:srgbClr val="92D050"/>
                </a:solidFill>
                <a:latin typeface="Lato Black" panose="020F0A02020204030203" pitchFamily="34" charset="0"/>
              </a:rPr>
              <a:t>Goes Here</a:t>
            </a:r>
          </a:p>
        </p:txBody>
      </p:sp>
      <p:grpSp>
        <p:nvGrpSpPr>
          <p:cNvPr id="35" name="Group 34">
            <a:extLst>
              <a:ext uri="{FF2B5EF4-FFF2-40B4-BE49-F238E27FC236}">
                <a16:creationId xmlns:a16="http://schemas.microsoft.com/office/drawing/2014/main" id="{875217C5-FE66-45C5-9F46-E04875066BB7}"/>
              </a:ext>
            </a:extLst>
          </p:cNvPr>
          <p:cNvGrpSpPr/>
          <p:nvPr/>
        </p:nvGrpSpPr>
        <p:grpSpPr>
          <a:xfrm>
            <a:off x="466724" y="5199205"/>
            <a:ext cx="1343510" cy="1337237"/>
            <a:chOff x="466724" y="5199205"/>
            <a:chExt cx="1343510" cy="1337237"/>
          </a:xfrm>
        </p:grpSpPr>
        <p:cxnSp>
          <p:nvCxnSpPr>
            <p:cNvPr id="39" name="Straight Connector 38">
              <a:extLst>
                <a:ext uri="{FF2B5EF4-FFF2-40B4-BE49-F238E27FC236}">
                  <a16:creationId xmlns:a16="http://schemas.microsoft.com/office/drawing/2014/main" id="{C79A4B32-CEA4-4DD2-8310-2A9D7BBF92C8}"/>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50" name="Straight Connector 49">
              <a:extLst>
                <a:ext uri="{FF2B5EF4-FFF2-40B4-BE49-F238E27FC236}">
                  <a16:creationId xmlns:a16="http://schemas.microsoft.com/office/drawing/2014/main" id="{27FCB670-7B09-4F0A-9E9B-397CF128CD13}"/>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
        <p:nvSpPr>
          <p:cNvPr id="13" name="Picture Placeholder 12">
            <a:extLst>
              <a:ext uri="{FF2B5EF4-FFF2-40B4-BE49-F238E27FC236}">
                <a16:creationId xmlns:a16="http://schemas.microsoft.com/office/drawing/2014/main" id="{945B0837-39BB-47CF-907C-78C544579412}"/>
              </a:ext>
            </a:extLst>
          </p:cNvPr>
          <p:cNvSpPr>
            <a:spLocks noGrp="1"/>
          </p:cNvSpPr>
          <p:nvPr>
            <p:ph type="pic" sz="quarter" idx="12"/>
          </p:nvPr>
        </p:nvSpPr>
        <p:spPr/>
        <p:txBody>
          <a:bodyPr/>
          <a:lstStyle/>
          <a:p>
            <a:endParaRPr lang="es-CO"/>
          </a:p>
        </p:txBody>
      </p:sp>
      <p:sp>
        <p:nvSpPr>
          <p:cNvPr id="15" name="Picture Placeholder 14">
            <a:extLst>
              <a:ext uri="{FF2B5EF4-FFF2-40B4-BE49-F238E27FC236}">
                <a16:creationId xmlns:a16="http://schemas.microsoft.com/office/drawing/2014/main" id="{000DD00C-D090-4A1A-A555-64F72A49F1A6}"/>
              </a:ext>
            </a:extLst>
          </p:cNvPr>
          <p:cNvSpPr>
            <a:spLocks noGrp="1"/>
          </p:cNvSpPr>
          <p:nvPr>
            <p:ph type="pic" sz="quarter" idx="10"/>
          </p:nvPr>
        </p:nvSpPr>
        <p:spPr/>
        <p:txBody>
          <a:bodyPr/>
          <a:lstStyle/>
          <a:p>
            <a:endParaRPr lang="es-CO"/>
          </a:p>
        </p:txBody>
      </p:sp>
      <p:sp>
        <p:nvSpPr>
          <p:cNvPr id="17" name="Picture Placeholder 16">
            <a:extLst>
              <a:ext uri="{FF2B5EF4-FFF2-40B4-BE49-F238E27FC236}">
                <a16:creationId xmlns:a16="http://schemas.microsoft.com/office/drawing/2014/main" id="{FBB170FB-2A54-4140-BB86-89D260620744}"/>
              </a:ext>
            </a:extLst>
          </p:cNvPr>
          <p:cNvSpPr>
            <a:spLocks noGrp="1"/>
          </p:cNvSpPr>
          <p:nvPr>
            <p:ph type="pic" sz="quarter" idx="11"/>
          </p:nvPr>
        </p:nvSpPr>
        <p:spPr/>
        <p:txBody>
          <a:bodyPr/>
          <a:lstStyle/>
          <a:p>
            <a:endParaRPr lang="es-CO"/>
          </a:p>
        </p:txBody>
      </p:sp>
    </p:spTree>
    <p:extLst>
      <p:ext uri="{BB962C8B-B14F-4D97-AF65-F5344CB8AC3E}">
        <p14:creationId xmlns:p14="http://schemas.microsoft.com/office/powerpoint/2010/main" val="25123168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val 7">
            <a:extLst>
              <a:ext uri="{FF2B5EF4-FFF2-40B4-BE49-F238E27FC236}">
                <a16:creationId xmlns:a16="http://schemas.microsoft.com/office/drawing/2014/main" id="{160A4A09-E2E4-4244-A68C-FBA199CFA647}"/>
              </a:ext>
            </a:extLst>
          </p:cNvPr>
          <p:cNvSpPr/>
          <p:nvPr/>
        </p:nvSpPr>
        <p:spPr>
          <a:xfrm>
            <a:off x="2978150" y="1085850"/>
            <a:ext cx="647700" cy="647700"/>
          </a:xfrm>
          <a:prstGeom prst="ellipse">
            <a:avLst/>
          </a:prstGeom>
          <a:solidFill>
            <a:srgbClr val="59F8E0"/>
          </a:solidFill>
          <a:ln>
            <a:solidFill>
              <a:srgbClr val="59F8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5CF84AA2-10EE-4610-9AA8-F2AA2233006F}"/>
              </a:ext>
            </a:extLst>
          </p:cNvPr>
          <p:cNvSpPr/>
          <p:nvPr/>
        </p:nvSpPr>
        <p:spPr>
          <a:xfrm>
            <a:off x="6511923" y="1085850"/>
            <a:ext cx="647700" cy="647700"/>
          </a:xfrm>
          <a:prstGeom prst="ellipse">
            <a:avLst/>
          </a:prstGeom>
          <a:solidFill>
            <a:srgbClr val="59F8E0"/>
          </a:solidFill>
          <a:ln>
            <a:solidFill>
              <a:srgbClr val="59F8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D90B828B-0952-42B9-A987-1A239CFD0CCA}"/>
              </a:ext>
            </a:extLst>
          </p:cNvPr>
          <p:cNvSpPr/>
          <p:nvPr/>
        </p:nvSpPr>
        <p:spPr>
          <a:xfrm>
            <a:off x="9683748" y="1085850"/>
            <a:ext cx="647700" cy="647700"/>
          </a:xfrm>
          <a:prstGeom prst="ellipse">
            <a:avLst/>
          </a:prstGeom>
          <a:solidFill>
            <a:srgbClr val="59F8E0"/>
          </a:solidFill>
          <a:ln>
            <a:solidFill>
              <a:srgbClr val="59F8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32A9944A-0C69-4D7C-B6EB-F90A1F211ED1}"/>
              </a:ext>
            </a:extLst>
          </p:cNvPr>
          <p:cNvSpPr/>
          <p:nvPr/>
        </p:nvSpPr>
        <p:spPr>
          <a:xfrm>
            <a:off x="3041650" y="3676650"/>
            <a:ext cx="647700" cy="647700"/>
          </a:xfrm>
          <a:prstGeom prst="ellipse">
            <a:avLst/>
          </a:prstGeom>
          <a:solidFill>
            <a:srgbClr val="59F8E0"/>
          </a:solidFill>
          <a:ln>
            <a:solidFill>
              <a:srgbClr val="59F8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81582ADE-69A1-41C2-B553-573B2098C392}"/>
              </a:ext>
            </a:extLst>
          </p:cNvPr>
          <p:cNvSpPr/>
          <p:nvPr/>
        </p:nvSpPr>
        <p:spPr>
          <a:xfrm>
            <a:off x="6575423" y="3676650"/>
            <a:ext cx="647700" cy="647700"/>
          </a:xfrm>
          <a:prstGeom prst="ellipse">
            <a:avLst/>
          </a:prstGeom>
          <a:solidFill>
            <a:srgbClr val="59F8E0"/>
          </a:solidFill>
          <a:ln>
            <a:solidFill>
              <a:srgbClr val="59F8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a:extLst>
              <a:ext uri="{FF2B5EF4-FFF2-40B4-BE49-F238E27FC236}">
                <a16:creationId xmlns:a16="http://schemas.microsoft.com/office/drawing/2014/main" id="{6B75659F-A615-4AEE-BAAF-1F214728C9EF}"/>
              </a:ext>
            </a:extLst>
          </p:cNvPr>
          <p:cNvSpPr/>
          <p:nvPr/>
        </p:nvSpPr>
        <p:spPr>
          <a:xfrm>
            <a:off x="9747248" y="3676650"/>
            <a:ext cx="647700" cy="647700"/>
          </a:xfrm>
          <a:prstGeom prst="ellipse">
            <a:avLst/>
          </a:prstGeom>
          <a:solidFill>
            <a:srgbClr val="59F8E0"/>
          </a:solidFill>
          <a:ln>
            <a:solidFill>
              <a:srgbClr val="59F8E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529C02A5-A84D-49EC-BDEE-3B2756326EC6}"/>
              </a:ext>
            </a:extLst>
          </p:cNvPr>
          <p:cNvSpPr txBox="1"/>
          <p:nvPr/>
        </p:nvSpPr>
        <p:spPr>
          <a:xfrm>
            <a:off x="2824163" y="400705"/>
            <a:ext cx="5934072" cy="523220"/>
          </a:xfrm>
          <a:prstGeom prst="rect">
            <a:avLst/>
          </a:prstGeom>
          <a:noFill/>
        </p:spPr>
        <p:txBody>
          <a:bodyPr wrap="square" rtlCol="0">
            <a:spAutoFit/>
          </a:bodyPr>
          <a:lstStyle/>
          <a:p>
            <a:pPr algn="ctr"/>
            <a:r>
              <a:rPr lang="en-US" sz="2800" b="1" dirty="0">
                <a:solidFill>
                  <a:srgbClr val="92D050"/>
                </a:solidFill>
                <a:latin typeface="Lato Black" panose="020F0A02020204030203" pitchFamily="34" charset="0"/>
              </a:rPr>
              <a:t>Your Title Goes Here</a:t>
            </a:r>
          </a:p>
        </p:txBody>
      </p:sp>
      <p:grpSp>
        <p:nvGrpSpPr>
          <p:cNvPr id="28" name="Group 27">
            <a:extLst>
              <a:ext uri="{FF2B5EF4-FFF2-40B4-BE49-F238E27FC236}">
                <a16:creationId xmlns:a16="http://schemas.microsoft.com/office/drawing/2014/main" id="{7C288074-765B-4B29-BA4A-9F2685065B0C}"/>
              </a:ext>
            </a:extLst>
          </p:cNvPr>
          <p:cNvGrpSpPr/>
          <p:nvPr/>
        </p:nvGrpSpPr>
        <p:grpSpPr>
          <a:xfrm>
            <a:off x="466724" y="5199205"/>
            <a:ext cx="1343510" cy="1337237"/>
            <a:chOff x="466724" y="5199205"/>
            <a:chExt cx="1343510" cy="1337237"/>
          </a:xfrm>
        </p:grpSpPr>
        <p:cxnSp>
          <p:nvCxnSpPr>
            <p:cNvPr id="29" name="Straight Connector 28">
              <a:extLst>
                <a:ext uri="{FF2B5EF4-FFF2-40B4-BE49-F238E27FC236}">
                  <a16:creationId xmlns:a16="http://schemas.microsoft.com/office/drawing/2014/main" id="{ABCE7EBB-E527-49E0-A285-F94F92F3BC91}"/>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048F275F-5F54-41CF-B617-4533C849670D}"/>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31" name="Group 30">
            <a:extLst>
              <a:ext uri="{FF2B5EF4-FFF2-40B4-BE49-F238E27FC236}">
                <a16:creationId xmlns:a16="http://schemas.microsoft.com/office/drawing/2014/main" id="{6FE3BF8B-2D5E-4865-B8C9-573321FBF14F}"/>
              </a:ext>
            </a:extLst>
          </p:cNvPr>
          <p:cNvGrpSpPr/>
          <p:nvPr/>
        </p:nvGrpSpPr>
        <p:grpSpPr>
          <a:xfrm rot="10800000">
            <a:off x="10283313" y="415400"/>
            <a:ext cx="1343510" cy="1337237"/>
            <a:chOff x="466724" y="5199205"/>
            <a:chExt cx="1343510" cy="1337237"/>
          </a:xfrm>
        </p:grpSpPr>
        <p:cxnSp>
          <p:nvCxnSpPr>
            <p:cNvPr id="32" name="Straight Connector 31">
              <a:extLst>
                <a:ext uri="{FF2B5EF4-FFF2-40B4-BE49-F238E27FC236}">
                  <a16:creationId xmlns:a16="http://schemas.microsoft.com/office/drawing/2014/main" id="{2244E476-5C7B-4E81-9568-FC13E9156CB9}"/>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48C54032-E86D-4EA6-A69D-29CE9CEEDB85}"/>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
        <p:nvSpPr>
          <p:cNvPr id="35" name="Picture Placeholder 34">
            <a:extLst>
              <a:ext uri="{FF2B5EF4-FFF2-40B4-BE49-F238E27FC236}">
                <a16:creationId xmlns:a16="http://schemas.microsoft.com/office/drawing/2014/main" id="{D710BCFB-5ECE-490F-984E-09D22028FF23}"/>
              </a:ext>
            </a:extLst>
          </p:cNvPr>
          <p:cNvSpPr>
            <a:spLocks noGrp="1"/>
          </p:cNvSpPr>
          <p:nvPr>
            <p:ph type="pic" sz="quarter" idx="10"/>
          </p:nvPr>
        </p:nvSpPr>
        <p:spPr/>
        <p:txBody>
          <a:bodyPr/>
          <a:lstStyle/>
          <a:p>
            <a:endParaRPr lang="es-CO"/>
          </a:p>
        </p:txBody>
      </p:sp>
      <p:sp>
        <p:nvSpPr>
          <p:cNvPr id="37" name="Picture Placeholder 36">
            <a:extLst>
              <a:ext uri="{FF2B5EF4-FFF2-40B4-BE49-F238E27FC236}">
                <a16:creationId xmlns:a16="http://schemas.microsoft.com/office/drawing/2014/main" id="{090B6424-A8A2-46F6-B27D-D8725B9741C4}"/>
              </a:ext>
            </a:extLst>
          </p:cNvPr>
          <p:cNvSpPr>
            <a:spLocks noGrp="1"/>
          </p:cNvSpPr>
          <p:nvPr>
            <p:ph type="pic" sz="quarter" idx="11"/>
          </p:nvPr>
        </p:nvSpPr>
        <p:spPr/>
        <p:txBody>
          <a:bodyPr/>
          <a:lstStyle/>
          <a:p>
            <a:endParaRPr lang="es-CO"/>
          </a:p>
        </p:txBody>
      </p:sp>
      <p:sp>
        <p:nvSpPr>
          <p:cNvPr id="39" name="Picture Placeholder 38">
            <a:extLst>
              <a:ext uri="{FF2B5EF4-FFF2-40B4-BE49-F238E27FC236}">
                <a16:creationId xmlns:a16="http://schemas.microsoft.com/office/drawing/2014/main" id="{BB6C66B4-8520-4382-8AC7-F08724687AA5}"/>
              </a:ext>
            </a:extLst>
          </p:cNvPr>
          <p:cNvSpPr>
            <a:spLocks noGrp="1"/>
          </p:cNvSpPr>
          <p:nvPr>
            <p:ph type="pic" sz="quarter" idx="12"/>
          </p:nvPr>
        </p:nvSpPr>
        <p:spPr/>
        <p:txBody>
          <a:bodyPr/>
          <a:lstStyle/>
          <a:p>
            <a:endParaRPr lang="es-CO"/>
          </a:p>
        </p:txBody>
      </p:sp>
      <p:sp>
        <p:nvSpPr>
          <p:cNvPr id="41" name="Picture Placeholder 40">
            <a:extLst>
              <a:ext uri="{FF2B5EF4-FFF2-40B4-BE49-F238E27FC236}">
                <a16:creationId xmlns:a16="http://schemas.microsoft.com/office/drawing/2014/main" id="{C2F49B25-A946-4942-8D15-C5419347CB22}"/>
              </a:ext>
            </a:extLst>
          </p:cNvPr>
          <p:cNvSpPr>
            <a:spLocks noGrp="1"/>
          </p:cNvSpPr>
          <p:nvPr>
            <p:ph type="pic" sz="quarter" idx="16"/>
          </p:nvPr>
        </p:nvSpPr>
        <p:spPr/>
        <p:txBody>
          <a:bodyPr/>
          <a:lstStyle/>
          <a:p>
            <a:endParaRPr lang="es-CO"/>
          </a:p>
        </p:txBody>
      </p:sp>
      <p:sp>
        <p:nvSpPr>
          <p:cNvPr id="43" name="Picture Placeholder 42">
            <a:extLst>
              <a:ext uri="{FF2B5EF4-FFF2-40B4-BE49-F238E27FC236}">
                <a16:creationId xmlns:a16="http://schemas.microsoft.com/office/drawing/2014/main" id="{39A31A55-48E6-4FF8-82EA-66BC7A424F87}"/>
              </a:ext>
            </a:extLst>
          </p:cNvPr>
          <p:cNvSpPr>
            <a:spLocks noGrp="1"/>
          </p:cNvSpPr>
          <p:nvPr>
            <p:ph type="pic" sz="quarter" idx="15"/>
          </p:nvPr>
        </p:nvSpPr>
        <p:spPr/>
        <p:txBody>
          <a:bodyPr/>
          <a:lstStyle/>
          <a:p>
            <a:endParaRPr lang="es-CO"/>
          </a:p>
        </p:txBody>
      </p:sp>
      <p:sp>
        <p:nvSpPr>
          <p:cNvPr id="45" name="Picture Placeholder 44">
            <a:extLst>
              <a:ext uri="{FF2B5EF4-FFF2-40B4-BE49-F238E27FC236}">
                <a16:creationId xmlns:a16="http://schemas.microsoft.com/office/drawing/2014/main" id="{B9990316-73A3-4B4D-9F45-CAC7F0C2E231}"/>
              </a:ext>
            </a:extLst>
          </p:cNvPr>
          <p:cNvSpPr>
            <a:spLocks noGrp="1"/>
          </p:cNvSpPr>
          <p:nvPr>
            <p:ph type="pic" sz="quarter" idx="14"/>
          </p:nvPr>
        </p:nvSpPr>
        <p:spPr/>
        <p:txBody>
          <a:bodyPr/>
          <a:lstStyle/>
          <a:p>
            <a:endParaRPr lang="es-CO"/>
          </a:p>
        </p:txBody>
      </p:sp>
    </p:spTree>
    <p:extLst>
      <p:ext uri="{BB962C8B-B14F-4D97-AF65-F5344CB8AC3E}">
        <p14:creationId xmlns:p14="http://schemas.microsoft.com/office/powerpoint/2010/main" val="29979453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7582" y="1580357"/>
            <a:ext cx="2286000" cy="2286000"/>
          </a:xfrm>
          <a:prstGeom prst="rect">
            <a:avLst/>
          </a:prstGeom>
          <a:noFill/>
          <a:ln w="57150" cmpd="sng">
            <a:solidFill>
              <a:srgbClr val="59F8E0"/>
            </a:solid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38" name="Rectangle 37"/>
          <p:cNvSpPr/>
          <p:nvPr/>
        </p:nvSpPr>
        <p:spPr>
          <a:xfrm>
            <a:off x="3684588" y="1580357"/>
            <a:ext cx="2286000" cy="2286000"/>
          </a:xfrm>
          <a:prstGeom prst="rect">
            <a:avLst/>
          </a:prstGeom>
          <a:noFill/>
          <a:ln w="57150" cmpd="sng">
            <a:solidFill>
              <a:srgbClr val="59F8E0"/>
            </a:solid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39" name="Rectangle 38"/>
          <p:cNvSpPr/>
          <p:nvPr/>
        </p:nvSpPr>
        <p:spPr>
          <a:xfrm>
            <a:off x="6365082" y="1580357"/>
            <a:ext cx="2286000" cy="2286000"/>
          </a:xfrm>
          <a:prstGeom prst="rect">
            <a:avLst/>
          </a:prstGeom>
          <a:noFill/>
          <a:ln w="57150" cmpd="sng">
            <a:solidFill>
              <a:srgbClr val="59F8E0"/>
            </a:solid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40" name="Rectangle 39"/>
          <p:cNvSpPr/>
          <p:nvPr/>
        </p:nvSpPr>
        <p:spPr>
          <a:xfrm>
            <a:off x="9063832" y="1580357"/>
            <a:ext cx="2286000" cy="2286000"/>
          </a:xfrm>
          <a:prstGeom prst="rect">
            <a:avLst/>
          </a:prstGeom>
          <a:noFill/>
          <a:ln w="57150" cmpd="sng">
            <a:solidFill>
              <a:srgbClr val="59F8E0"/>
            </a:solidFill>
          </a:ln>
        </p:spPr>
        <p:style>
          <a:lnRef idx="1">
            <a:schemeClr val="accent1"/>
          </a:lnRef>
          <a:fillRef idx="3">
            <a:schemeClr val="accent1"/>
          </a:fillRef>
          <a:effectRef idx="2">
            <a:schemeClr val="accent1"/>
          </a:effectRef>
          <a:fontRef idx="minor">
            <a:schemeClr val="lt1"/>
          </a:fontRef>
        </p:style>
        <p:txBody>
          <a:bodyPr anchor="ctr"/>
          <a:lstStyle/>
          <a:p>
            <a:pPr algn="ctr" defTabSz="914217">
              <a:defRPr/>
            </a:pPr>
            <a:endParaRPr lang="en-US" sz="900"/>
          </a:p>
        </p:txBody>
      </p:sp>
      <p:sp>
        <p:nvSpPr>
          <p:cNvPr id="21511" name="Freeform 179"/>
          <p:cNvSpPr>
            <a:spLocks noChangeArrowheads="1"/>
          </p:cNvSpPr>
          <p:nvPr/>
        </p:nvSpPr>
        <p:spPr bwMode="auto">
          <a:xfrm>
            <a:off x="1815307" y="2178050"/>
            <a:ext cx="587375" cy="546894"/>
          </a:xfrm>
          <a:custGeom>
            <a:avLst/>
            <a:gdLst>
              <a:gd name="T0" fmla="*/ 1092366 w 634"/>
              <a:gd name="T1" fmla="*/ 0 h 590"/>
              <a:gd name="T2" fmla="*/ 1092366 w 634"/>
              <a:gd name="T3" fmla="*/ 0 h 590"/>
              <a:gd name="T4" fmla="*/ 764099 w 634"/>
              <a:gd name="T5" fmla="*/ 216724 h 590"/>
              <a:gd name="T6" fmla="*/ 300447 w 634"/>
              <a:gd name="T7" fmla="*/ 216724 h 590"/>
              <a:gd name="T8" fmla="*/ 0 w 634"/>
              <a:gd name="T9" fmla="*/ 490871 h 590"/>
              <a:gd name="T10" fmla="*/ 218844 w 634"/>
              <a:gd name="T11" fmla="*/ 735380 h 590"/>
              <a:gd name="T12" fmla="*/ 218844 w 634"/>
              <a:gd name="T13" fmla="*/ 1035459 h 590"/>
              <a:gd name="T14" fmla="*/ 300447 w 634"/>
              <a:gd name="T15" fmla="*/ 1091030 h 590"/>
              <a:gd name="T16" fmla="*/ 409869 w 634"/>
              <a:gd name="T17" fmla="*/ 1091030 h 590"/>
              <a:gd name="T18" fmla="*/ 491472 w 634"/>
              <a:gd name="T19" fmla="*/ 1035459 h 590"/>
              <a:gd name="T20" fmla="*/ 491472 w 634"/>
              <a:gd name="T21" fmla="*/ 735380 h 590"/>
              <a:gd name="T22" fmla="*/ 764099 w 634"/>
              <a:gd name="T23" fmla="*/ 735380 h 590"/>
              <a:gd name="T24" fmla="*/ 1092366 w 634"/>
              <a:gd name="T25" fmla="*/ 953956 h 590"/>
              <a:gd name="T26" fmla="*/ 1173968 w 634"/>
              <a:gd name="T27" fmla="*/ 872453 h 590"/>
              <a:gd name="T28" fmla="*/ 1173968 w 634"/>
              <a:gd name="T29" fmla="*/ 81503 h 590"/>
              <a:gd name="T30" fmla="*/ 1092366 w 634"/>
              <a:gd name="T31" fmla="*/ 0 h 590"/>
              <a:gd name="T32" fmla="*/ 409869 w 634"/>
              <a:gd name="T33" fmla="*/ 981741 h 590"/>
              <a:gd name="T34" fmla="*/ 409869 w 634"/>
              <a:gd name="T35" fmla="*/ 981741 h 590"/>
              <a:gd name="T36" fmla="*/ 383904 w 634"/>
              <a:gd name="T37" fmla="*/ 1035459 h 590"/>
              <a:gd name="T38" fmla="*/ 328266 w 634"/>
              <a:gd name="T39" fmla="*/ 1035459 h 590"/>
              <a:gd name="T40" fmla="*/ 300447 w 634"/>
              <a:gd name="T41" fmla="*/ 981741 h 590"/>
              <a:gd name="T42" fmla="*/ 300447 w 634"/>
              <a:gd name="T43" fmla="*/ 735380 h 590"/>
              <a:gd name="T44" fmla="*/ 409869 w 634"/>
              <a:gd name="T45" fmla="*/ 735380 h 590"/>
              <a:gd name="T46" fmla="*/ 409869 w 634"/>
              <a:gd name="T47" fmla="*/ 981741 h 590"/>
              <a:gd name="T48" fmla="*/ 600894 w 634"/>
              <a:gd name="T49" fmla="*/ 653877 h 590"/>
              <a:gd name="T50" fmla="*/ 600894 w 634"/>
              <a:gd name="T51" fmla="*/ 653877 h 590"/>
              <a:gd name="T52" fmla="*/ 300447 w 634"/>
              <a:gd name="T53" fmla="*/ 653877 h 590"/>
              <a:gd name="T54" fmla="*/ 81603 w 634"/>
              <a:gd name="T55" fmla="*/ 490871 h 590"/>
              <a:gd name="T56" fmla="*/ 300447 w 634"/>
              <a:gd name="T57" fmla="*/ 300079 h 590"/>
              <a:gd name="T58" fmla="*/ 600894 w 634"/>
              <a:gd name="T59" fmla="*/ 300079 h 590"/>
              <a:gd name="T60" fmla="*/ 600894 w 634"/>
              <a:gd name="T61" fmla="*/ 653877 h 590"/>
              <a:gd name="T62" fmla="*/ 764099 w 634"/>
              <a:gd name="T63" fmla="*/ 653877 h 590"/>
              <a:gd name="T64" fmla="*/ 764099 w 634"/>
              <a:gd name="T65" fmla="*/ 653877 h 590"/>
              <a:gd name="T66" fmla="*/ 656532 w 634"/>
              <a:gd name="T67" fmla="*/ 653877 h 590"/>
              <a:gd name="T68" fmla="*/ 656532 w 634"/>
              <a:gd name="T69" fmla="*/ 300079 h 590"/>
              <a:gd name="T70" fmla="*/ 764099 w 634"/>
              <a:gd name="T71" fmla="*/ 300079 h 590"/>
              <a:gd name="T72" fmla="*/ 764099 w 634"/>
              <a:gd name="T73" fmla="*/ 653877 h 590"/>
              <a:gd name="T74" fmla="*/ 1092366 w 634"/>
              <a:gd name="T75" fmla="*/ 872453 h 590"/>
              <a:gd name="T76" fmla="*/ 1092366 w 634"/>
              <a:gd name="T77" fmla="*/ 872453 h 590"/>
              <a:gd name="T78" fmla="*/ 847557 w 634"/>
              <a:gd name="T79" fmla="*/ 709447 h 590"/>
              <a:gd name="T80" fmla="*/ 847557 w 634"/>
              <a:gd name="T81" fmla="*/ 272294 h 590"/>
              <a:gd name="T82" fmla="*/ 1092366 w 634"/>
              <a:gd name="T83" fmla="*/ 81503 h 590"/>
              <a:gd name="T84" fmla="*/ 1092366 w 634"/>
              <a:gd name="T85" fmla="*/ 872453 h 590"/>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34" h="590">
                <a:moveTo>
                  <a:pt x="589" y="0"/>
                </a:moveTo>
                <a:lnTo>
                  <a:pt x="589" y="0"/>
                </a:lnTo>
                <a:cubicBezTo>
                  <a:pt x="412" y="117"/>
                  <a:pt x="412" y="117"/>
                  <a:pt x="412" y="117"/>
                </a:cubicBezTo>
                <a:cubicBezTo>
                  <a:pt x="162" y="117"/>
                  <a:pt x="162" y="117"/>
                  <a:pt x="162" y="117"/>
                </a:cubicBezTo>
                <a:cubicBezTo>
                  <a:pt x="74" y="117"/>
                  <a:pt x="0" y="176"/>
                  <a:pt x="0" y="265"/>
                </a:cubicBezTo>
                <a:cubicBezTo>
                  <a:pt x="0" y="338"/>
                  <a:pt x="59" y="383"/>
                  <a:pt x="118" y="397"/>
                </a:cubicBezTo>
                <a:lnTo>
                  <a:pt x="118" y="559"/>
                </a:lnTo>
                <a:cubicBezTo>
                  <a:pt x="118" y="574"/>
                  <a:pt x="148" y="589"/>
                  <a:pt x="162" y="589"/>
                </a:cubicBezTo>
                <a:cubicBezTo>
                  <a:pt x="221" y="589"/>
                  <a:pt x="221" y="589"/>
                  <a:pt x="221" y="589"/>
                </a:cubicBezTo>
                <a:cubicBezTo>
                  <a:pt x="236" y="589"/>
                  <a:pt x="265" y="574"/>
                  <a:pt x="265" y="559"/>
                </a:cubicBezTo>
                <a:cubicBezTo>
                  <a:pt x="265" y="397"/>
                  <a:pt x="265" y="397"/>
                  <a:pt x="265" y="397"/>
                </a:cubicBezTo>
                <a:cubicBezTo>
                  <a:pt x="412" y="397"/>
                  <a:pt x="412" y="397"/>
                  <a:pt x="412" y="397"/>
                </a:cubicBezTo>
                <a:cubicBezTo>
                  <a:pt x="589" y="515"/>
                  <a:pt x="589" y="515"/>
                  <a:pt x="589" y="515"/>
                </a:cubicBezTo>
                <a:cubicBezTo>
                  <a:pt x="619" y="515"/>
                  <a:pt x="633" y="500"/>
                  <a:pt x="633" y="471"/>
                </a:cubicBezTo>
                <a:cubicBezTo>
                  <a:pt x="633" y="44"/>
                  <a:pt x="633" y="44"/>
                  <a:pt x="633" y="44"/>
                </a:cubicBezTo>
                <a:cubicBezTo>
                  <a:pt x="633" y="29"/>
                  <a:pt x="619" y="0"/>
                  <a:pt x="589" y="0"/>
                </a:cubicBezTo>
                <a:close/>
                <a:moveTo>
                  <a:pt x="221" y="530"/>
                </a:moveTo>
                <a:lnTo>
                  <a:pt x="221" y="530"/>
                </a:lnTo>
                <a:cubicBezTo>
                  <a:pt x="221" y="545"/>
                  <a:pt x="207" y="559"/>
                  <a:pt x="207" y="559"/>
                </a:cubicBezTo>
                <a:cubicBezTo>
                  <a:pt x="177" y="559"/>
                  <a:pt x="177" y="559"/>
                  <a:pt x="177" y="559"/>
                </a:cubicBezTo>
                <a:cubicBezTo>
                  <a:pt x="177" y="559"/>
                  <a:pt x="162" y="545"/>
                  <a:pt x="162" y="530"/>
                </a:cubicBezTo>
                <a:cubicBezTo>
                  <a:pt x="162" y="397"/>
                  <a:pt x="162" y="397"/>
                  <a:pt x="162" y="397"/>
                </a:cubicBezTo>
                <a:cubicBezTo>
                  <a:pt x="162" y="397"/>
                  <a:pt x="207" y="397"/>
                  <a:pt x="221" y="397"/>
                </a:cubicBezTo>
                <a:lnTo>
                  <a:pt x="221" y="530"/>
                </a:lnTo>
                <a:close/>
                <a:moveTo>
                  <a:pt x="324" y="353"/>
                </a:moveTo>
                <a:lnTo>
                  <a:pt x="324" y="353"/>
                </a:lnTo>
                <a:cubicBezTo>
                  <a:pt x="162" y="353"/>
                  <a:pt x="162" y="353"/>
                  <a:pt x="162" y="353"/>
                </a:cubicBezTo>
                <a:cubicBezTo>
                  <a:pt x="118" y="353"/>
                  <a:pt x="44" y="353"/>
                  <a:pt x="44" y="265"/>
                </a:cubicBezTo>
                <a:cubicBezTo>
                  <a:pt x="44" y="176"/>
                  <a:pt x="118" y="162"/>
                  <a:pt x="162" y="162"/>
                </a:cubicBezTo>
                <a:cubicBezTo>
                  <a:pt x="324" y="162"/>
                  <a:pt x="324" y="162"/>
                  <a:pt x="324" y="162"/>
                </a:cubicBezTo>
                <a:lnTo>
                  <a:pt x="324" y="353"/>
                </a:lnTo>
                <a:close/>
                <a:moveTo>
                  <a:pt x="412" y="353"/>
                </a:moveTo>
                <a:lnTo>
                  <a:pt x="412" y="353"/>
                </a:lnTo>
                <a:cubicBezTo>
                  <a:pt x="354" y="353"/>
                  <a:pt x="354" y="353"/>
                  <a:pt x="354" y="353"/>
                </a:cubicBezTo>
                <a:cubicBezTo>
                  <a:pt x="354" y="162"/>
                  <a:pt x="354" y="162"/>
                  <a:pt x="354" y="162"/>
                </a:cubicBezTo>
                <a:cubicBezTo>
                  <a:pt x="412" y="162"/>
                  <a:pt x="412" y="162"/>
                  <a:pt x="412" y="162"/>
                </a:cubicBezTo>
                <a:cubicBezTo>
                  <a:pt x="412" y="162"/>
                  <a:pt x="412" y="338"/>
                  <a:pt x="412" y="353"/>
                </a:cubicBezTo>
                <a:close/>
                <a:moveTo>
                  <a:pt x="589" y="471"/>
                </a:moveTo>
                <a:lnTo>
                  <a:pt x="589" y="471"/>
                </a:lnTo>
                <a:cubicBezTo>
                  <a:pt x="457" y="383"/>
                  <a:pt x="457" y="383"/>
                  <a:pt x="457" y="383"/>
                </a:cubicBezTo>
                <a:cubicBezTo>
                  <a:pt x="457" y="353"/>
                  <a:pt x="457" y="162"/>
                  <a:pt x="457" y="147"/>
                </a:cubicBezTo>
                <a:cubicBezTo>
                  <a:pt x="589" y="44"/>
                  <a:pt x="589" y="44"/>
                  <a:pt x="589" y="44"/>
                </a:cubicBezTo>
                <a:cubicBezTo>
                  <a:pt x="589" y="74"/>
                  <a:pt x="589" y="456"/>
                  <a:pt x="589" y="471"/>
                </a:cubicBezTo>
                <a:close/>
              </a:path>
            </a:pathLst>
          </a:custGeom>
          <a:solidFill>
            <a:srgbClr val="59F8E0"/>
          </a:solidFill>
          <a:ln w="9525">
            <a:solidFill>
              <a:srgbClr val="59F8E0"/>
            </a:solidFill>
            <a:round/>
            <a:headEnd/>
            <a:tailEnd/>
          </a:ln>
        </p:spPr>
        <p:txBody>
          <a:bodyPr wrap="none" lIns="45716" tIns="22858" rIns="45716" bIns="22858" anchor="ctr"/>
          <a:lstStyle/>
          <a:p>
            <a:endParaRPr lang="es-MX" sz="900"/>
          </a:p>
        </p:txBody>
      </p:sp>
      <p:sp>
        <p:nvSpPr>
          <p:cNvPr id="21512" name="Rectangle 41"/>
          <p:cNvSpPr>
            <a:spLocks noChangeArrowheads="1"/>
          </p:cNvSpPr>
          <p:nvPr/>
        </p:nvSpPr>
        <p:spPr bwMode="auto">
          <a:xfrm>
            <a:off x="1479779" y="3086100"/>
            <a:ext cx="123303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t>Promotion</a:t>
            </a:r>
          </a:p>
        </p:txBody>
      </p:sp>
      <p:sp>
        <p:nvSpPr>
          <p:cNvPr id="21513" name="Rectangle 45"/>
          <p:cNvSpPr>
            <a:spLocks noChangeArrowheads="1"/>
          </p:cNvSpPr>
          <p:nvPr/>
        </p:nvSpPr>
        <p:spPr bwMode="auto">
          <a:xfrm>
            <a:off x="3952793" y="3086100"/>
            <a:ext cx="16781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t>Marketing Mail</a:t>
            </a:r>
          </a:p>
        </p:txBody>
      </p:sp>
      <p:sp>
        <p:nvSpPr>
          <p:cNvPr id="21514" name="Rectangle 48"/>
          <p:cNvSpPr>
            <a:spLocks noChangeArrowheads="1"/>
          </p:cNvSpPr>
          <p:nvPr/>
        </p:nvSpPr>
        <p:spPr bwMode="auto">
          <a:xfrm>
            <a:off x="6934380" y="3086100"/>
            <a:ext cx="107914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t>Analytics</a:t>
            </a:r>
          </a:p>
        </p:txBody>
      </p:sp>
      <p:sp>
        <p:nvSpPr>
          <p:cNvPr id="21515" name="Rectangle 49"/>
          <p:cNvSpPr>
            <a:spLocks noChangeArrowheads="1"/>
          </p:cNvSpPr>
          <p:nvPr/>
        </p:nvSpPr>
        <p:spPr bwMode="auto">
          <a:xfrm>
            <a:off x="9364260" y="3086100"/>
            <a:ext cx="160973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40">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800"/>
              <a:t>TV Production</a:t>
            </a:r>
          </a:p>
        </p:txBody>
      </p:sp>
      <p:sp>
        <p:nvSpPr>
          <p:cNvPr id="21516" name="Freeform 185"/>
          <p:cNvSpPr>
            <a:spLocks noChangeArrowheads="1"/>
          </p:cNvSpPr>
          <p:nvPr/>
        </p:nvSpPr>
        <p:spPr bwMode="auto">
          <a:xfrm>
            <a:off x="4529138" y="2216150"/>
            <a:ext cx="584200" cy="446882"/>
          </a:xfrm>
          <a:custGeom>
            <a:avLst/>
            <a:gdLst>
              <a:gd name="T0" fmla="*/ 1027426 w 619"/>
              <a:gd name="T1" fmla="*/ 0 h 472"/>
              <a:gd name="T2" fmla="*/ 1027426 w 619"/>
              <a:gd name="T3" fmla="*/ 0 h 472"/>
              <a:gd name="T4" fmla="*/ 137619 w 619"/>
              <a:gd name="T5" fmla="*/ 0 h 472"/>
              <a:gd name="T6" fmla="*/ 0 w 619"/>
              <a:gd name="T7" fmla="*/ 138058 h 472"/>
              <a:gd name="T8" fmla="*/ 0 w 619"/>
              <a:gd name="T9" fmla="*/ 750809 h 472"/>
              <a:gd name="T10" fmla="*/ 137619 w 619"/>
              <a:gd name="T11" fmla="*/ 890759 h 472"/>
              <a:gd name="T12" fmla="*/ 1027426 w 619"/>
              <a:gd name="T13" fmla="*/ 890759 h 472"/>
              <a:gd name="T14" fmla="*/ 1165045 w 619"/>
              <a:gd name="T15" fmla="*/ 750809 h 472"/>
              <a:gd name="T16" fmla="*/ 1165045 w 619"/>
              <a:gd name="T17" fmla="*/ 138058 h 472"/>
              <a:gd name="T18" fmla="*/ 1027426 w 619"/>
              <a:gd name="T19" fmla="*/ 0 h 472"/>
              <a:gd name="T20" fmla="*/ 1053819 w 619"/>
              <a:gd name="T21" fmla="*/ 83213 h 472"/>
              <a:gd name="T22" fmla="*/ 1053819 w 619"/>
              <a:gd name="T23" fmla="*/ 83213 h 472"/>
              <a:gd name="T24" fmla="*/ 582522 w 619"/>
              <a:gd name="T25" fmla="*/ 444434 h 472"/>
              <a:gd name="T26" fmla="*/ 111226 w 619"/>
              <a:gd name="T27" fmla="*/ 83213 h 472"/>
              <a:gd name="T28" fmla="*/ 1053819 w 619"/>
              <a:gd name="T29" fmla="*/ 83213 h 472"/>
              <a:gd name="T30" fmla="*/ 54670 w 619"/>
              <a:gd name="T31" fmla="*/ 750809 h 472"/>
              <a:gd name="T32" fmla="*/ 54670 w 619"/>
              <a:gd name="T33" fmla="*/ 750809 h 472"/>
              <a:gd name="T34" fmla="*/ 54670 w 619"/>
              <a:gd name="T35" fmla="*/ 138058 h 472"/>
              <a:gd name="T36" fmla="*/ 388348 w 619"/>
              <a:gd name="T37" fmla="*/ 417957 h 472"/>
              <a:gd name="T38" fmla="*/ 54670 w 619"/>
              <a:gd name="T39" fmla="*/ 750809 h 472"/>
              <a:gd name="T40" fmla="*/ 111226 w 619"/>
              <a:gd name="T41" fmla="*/ 807546 h 472"/>
              <a:gd name="T42" fmla="*/ 111226 w 619"/>
              <a:gd name="T43" fmla="*/ 807546 h 472"/>
              <a:gd name="T44" fmla="*/ 444904 w 619"/>
              <a:gd name="T45" fmla="*/ 444434 h 472"/>
              <a:gd name="T46" fmla="*/ 582522 w 619"/>
              <a:gd name="T47" fmla="*/ 556015 h 472"/>
              <a:gd name="T48" fmla="*/ 693748 w 619"/>
              <a:gd name="T49" fmla="*/ 444434 h 472"/>
              <a:gd name="T50" fmla="*/ 1053819 w 619"/>
              <a:gd name="T51" fmla="*/ 807546 h 472"/>
              <a:gd name="T52" fmla="*/ 111226 w 619"/>
              <a:gd name="T53" fmla="*/ 807546 h 472"/>
              <a:gd name="T54" fmla="*/ 1110374 w 619"/>
              <a:gd name="T55" fmla="*/ 750809 h 472"/>
              <a:gd name="T56" fmla="*/ 1110374 w 619"/>
              <a:gd name="T57" fmla="*/ 750809 h 472"/>
              <a:gd name="T58" fmla="*/ 1110374 w 619"/>
              <a:gd name="T59" fmla="*/ 750809 h 472"/>
              <a:gd name="T60" fmla="*/ 776697 w 619"/>
              <a:gd name="T61" fmla="*/ 417957 h 472"/>
              <a:gd name="T62" fmla="*/ 1110374 w 619"/>
              <a:gd name="T63" fmla="*/ 138058 h 472"/>
              <a:gd name="T64" fmla="*/ 1110374 w 619"/>
              <a:gd name="T65" fmla="*/ 750809 h 472"/>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619" h="472">
                <a:moveTo>
                  <a:pt x="545" y="0"/>
                </a:moveTo>
                <a:lnTo>
                  <a:pt x="545" y="0"/>
                </a:lnTo>
                <a:cubicBezTo>
                  <a:pt x="73" y="0"/>
                  <a:pt x="73" y="0"/>
                  <a:pt x="73" y="0"/>
                </a:cubicBezTo>
                <a:cubicBezTo>
                  <a:pt x="29" y="0"/>
                  <a:pt x="0" y="30"/>
                  <a:pt x="0" y="73"/>
                </a:cubicBezTo>
                <a:cubicBezTo>
                  <a:pt x="0" y="397"/>
                  <a:pt x="0" y="397"/>
                  <a:pt x="0" y="397"/>
                </a:cubicBezTo>
                <a:cubicBezTo>
                  <a:pt x="0" y="442"/>
                  <a:pt x="29" y="471"/>
                  <a:pt x="73" y="471"/>
                </a:cubicBezTo>
                <a:cubicBezTo>
                  <a:pt x="545" y="471"/>
                  <a:pt x="545" y="471"/>
                  <a:pt x="545" y="471"/>
                </a:cubicBezTo>
                <a:cubicBezTo>
                  <a:pt x="589" y="471"/>
                  <a:pt x="618" y="442"/>
                  <a:pt x="618" y="397"/>
                </a:cubicBezTo>
                <a:cubicBezTo>
                  <a:pt x="618" y="73"/>
                  <a:pt x="618" y="73"/>
                  <a:pt x="618" y="73"/>
                </a:cubicBezTo>
                <a:cubicBezTo>
                  <a:pt x="618" y="30"/>
                  <a:pt x="589" y="0"/>
                  <a:pt x="545" y="0"/>
                </a:cubicBezTo>
                <a:close/>
                <a:moveTo>
                  <a:pt x="559" y="44"/>
                </a:moveTo>
                <a:lnTo>
                  <a:pt x="559" y="44"/>
                </a:lnTo>
                <a:cubicBezTo>
                  <a:pt x="309" y="235"/>
                  <a:pt x="309" y="235"/>
                  <a:pt x="309" y="235"/>
                </a:cubicBezTo>
                <a:cubicBezTo>
                  <a:pt x="59" y="44"/>
                  <a:pt x="59" y="44"/>
                  <a:pt x="59" y="44"/>
                </a:cubicBezTo>
                <a:lnTo>
                  <a:pt x="559" y="44"/>
                </a:lnTo>
                <a:close/>
                <a:moveTo>
                  <a:pt x="29" y="397"/>
                </a:moveTo>
                <a:lnTo>
                  <a:pt x="29" y="397"/>
                </a:lnTo>
                <a:cubicBezTo>
                  <a:pt x="29" y="73"/>
                  <a:pt x="29" y="73"/>
                  <a:pt x="29" y="73"/>
                </a:cubicBezTo>
                <a:cubicBezTo>
                  <a:pt x="206" y="221"/>
                  <a:pt x="206" y="221"/>
                  <a:pt x="206" y="221"/>
                </a:cubicBezTo>
                <a:cubicBezTo>
                  <a:pt x="29" y="397"/>
                  <a:pt x="29" y="397"/>
                  <a:pt x="29" y="397"/>
                </a:cubicBezTo>
                <a:close/>
                <a:moveTo>
                  <a:pt x="59" y="427"/>
                </a:moveTo>
                <a:lnTo>
                  <a:pt x="59" y="427"/>
                </a:lnTo>
                <a:cubicBezTo>
                  <a:pt x="236" y="235"/>
                  <a:pt x="236" y="235"/>
                  <a:pt x="236" y="235"/>
                </a:cubicBezTo>
                <a:cubicBezTo>
                  <a:pt x="309" y="294"/>
                  <a:pt x="309" y="294"/>
                  <a:pt x="309" y="294"/>
                </a:cubicBezTo>
                <a:cubicBezTo>
                  <a:pt x="368" y="235"/>
                  <a:pt x="368" y="235"/>
                  <a:pt x="368" y="235"/>
                </a:cubicBezTo>
                <a:cubicBezTo>
                  <a:pt x="559" y="427"/>
                  <a:pt x="559" y="427"/>
                  <a:pt x="559" y="427"/>
                </a:cubicBezTo>
                <a:cubicBezTo>
                  <a:pt x="545" y="427"/>
                  <a:pt x="73" y="427"/>
                  <a:pt x="59" y="427"/>
                </a:cubicBezTo>
                <a:close/>
                <a:moveTo>
                  <a:pt x="589" y="397"/>
                </a:moveTo>
                <a:lnTo>
                  <a:pt x="589" y="397"/>
                </a:lnTo>
                <a:cubicBezTo>
                  <a:pt x="412" y="221"/>
                  <a:pt x="412" y="221"/>
                  <a:pt x="412" y="221"/>
                </a:cubicBezTo>
                <a:cubicBezTo>
                  <a:pt x="589" y="73"/>
                  <a:pt x="589" y="73"/>
                  <a:pt x="589" y="73"/>
                </a:cubicBezTo>
                <a:lnTo>
                  <a:pt x="589" y="397"/>
                </a:lnTo>
                <a:close/>
              </a:path>
            </a:pathLst>
          </a:custGeom>
          <a:solidFill>
            <a:srgbClr val="59F8E0"/>
          </a:solidFill>
          <a:ln w="9525">
            <a:solidFill>
              <a:srgbClr val="59F8E0"/>
            </a:solidFill>
            <a:round/>
            <a:headEnd/>
            <a:tailEnd/>
          </a:ln>
        </p:spPr>
        <p:txBody>
          <a:bodyPr wrap="none" lIns="45716" tIns="22858" rIns="45716" bIns="22858" anchor="ctr"/>
          <a:lstStyle/>
          <a:p>
            <a:endParaRPr lang="es-MX" sz="900"/>
          </a:p>
        </p:txBody>
      </p:sp>
      <p:sp>
        <p:nvSpPr>
          <p:cNvPr id="52" name="Freeform 204"/>
          <p:cNvSpPr>
            <a:spLocks noChangeArrowheads="1"/>
          </p:cNvSpPr>
          <p:nvPr/>
        </p:nvSpPr>
        <p:spPr bwMode="auto">
          <a:xfrm>
            <a:off x="7209632" y="2177257"/>
            <a:ext cx="550069" cy="550069"/>
          </a:xfrm>
          <a:custGeom>
            <a:avLst/>
            <a:gdLst>
              <a:gd name="T0" fmla="*/ 309 w 634"/>
              <a:gd name="T1" fmla="*/ 398 h 634"/>
              <a:gd name="T2" fmla="*/ 309 w 634"/>
              <a:gd name="T3" fmla="*/ 398 h 634"/>
              <a:gd name="T4" fmla="*/ 338 w 634"/>
              <a:gd name="T5" fmla="*/ 368 h 634"/>
              <a:gd name="T6" fmla="*/ 338 w 634"/>
              <a:gd name="T7" fmla="*/ 132 h 634"/>
              <a:gd name="T8" fmla="*/ 309 w 634"/>
              <a:gd name="T9" fmla="*/ 118 h 634"/>
              <a:gd name="T10" fmla="*/ 294 w 634"/>
              <a:gd name="T11" fmla="*/ 132 h 634"/>
              <a:gd name="T12" fmla="*/ 294 w 634"/>
              <a:gd name="T13" fmla="*/ 368 h 634"/>
              <a:gd name="T14" fmla="*/ 309 w 634"/>
              <a:gd name="T15" fmla="*/ 398 h 634"/>
              <a:gd name="T16" fmla="*/ 426 w 634"/>
              <a:gd name="T17" fmla="*/ 398 h 634"/>
              <a:gd name="T18" fmla="*/ 426 w 634"/>
              <a:gd name="T19" fmla="*/ 398 h 634"/>
              <a:gd name="T20" fmla="*/ 456 w 634"/>
              <a:gd name="T21" fmla="*/ 368 h 634"/>
              <a:gd name="T22" fmla="*/ 456 w 634"/>
              <a:gd name="T23" fmla="*/ 191 h 634"/>
              <a:gd name="T24" fmla="*/ 426 w 634"/>
              <a:gd name="T25" fmla="*/ 177 h 634"/>
              <a:gd name="T26" fmla="*/ 412 w 634"/>
              <a:gd name="T27" fmla="*/ 191 h 634"/>
              <a:gd name="T28" fmla="*/ 412 w 634"/>
              <a:gd name="T29" fmla="*/ 368 h 634"/>
              <a:gd name="T30" fmla="*/ 426 w 634"/>
              <a:gd name="T31" fmla="*/ 398 h 634"/>
              <a:gd name="T32" fmla="*/ 191 w 634"/>
              <a:gd name="T33" fmla="*/ 398 h 634"/>
              <a:gd name="T34" fmla="*/ 191 w 634"/>
              <a:gd name="T35" fmla="*/ 398 h 634"/>
              <a:gd name="T36" fmla="*/ 221 w 634"/>
              <a:gd name="T37" fmla="*/ 368 h 634"/>
              <a:gd name="T38" fmla="*/ 221 w 634"/>
              <a:gd name="T39" fmla="*/ 294 h 634"/>
              <a:gd name="T40" fmla="*/ 191 w 634"/>
              <a:gd name="T41" fmla="*/ 280 h 634"/>
              <a:gd name="T42" fmla="*/ 176 w 634"/>
              <a:gd name="T43" fmla="*/ 294 h 634"/>
              <a:gd name="T44" fmla="*/ 176 w 634"/>
              <a:gd name="T45" fmla="*/ 368 h 634"/>
              <a:gd name="T46" fmla="*/ 191 w 634"/>
              <a:gd name="T47" fmla="*/ 398 h 634"/>
              <a:gd name="T48" fmla="*/ 0 w 634"/>
              <a:gd name="T49" fmla="*/ 0 h 634"/>
              <a:gd name="T50" fmla="*/ 0 w 634"/>
              <a:gd name="T51" fmla="*/ 0 h 634"/>
              <a:gd name="T52" fmla="*/ 0 w 634"/>
              <a:gd name="T53" fmla="*/ 44 h 634"/>
              <a:gd name="T54" fmla="*/ 44 w 634"/>
              <a:gd name="T55" fmla="*/ 44 h 634"/>
              <a:gd name="T56" fmla="*/ 44 w 634"/>
              <a:gd name="T57" fmla="*/ 412 h 634"/>
              <a:gd name="T58" fmla="*/ 117 w 634"/>
              <a:gd name="T59" fmla="*/ 486 h 634"/>
              <a:gd name="T60" fmla="*/ 235 w 634"/>
              <a:gd name="T61" fmla="*/ 486 h 634"/>
              <a:gd name="T62" fmla="*/ 162 w 634"/>
              <a:gd name="T63" fmla="*/ 633 h 634"/>
              <a:gd name="T64" fmla="*/ 221 w 634"/>
              <a:gd name="T65" fmla="*/ 633 h 634"/>
              <a:gd name="T66" fmla="*/ 294 w 634"/>
              <a:gd name="T67" fmla="*/ 486 h 634"/>
              <a:gd name="T68" fmla="*/ 338 w 634"/>
              <a:gd name="T69" fmla="*/ 486 h 634"/>
              <a:gd name="T70" fmla="*/ 412 w 634"/>
              <a:gd name="T71" fmla="*/ 633 h 634"/>
              <a:gd name="T72" fmla="*/ 471 w 634"/>
              <a:gd name="T73" fmla="*/ 633 h 634"/>
              <a:gd name="T74" fmla="*/ 397 w 634"/>
              <a:gd name="T75" fmla="*/ 486 h 634"/>
              <a:gd name="T76" fmla="*/ 515 w 634"/>
              <a:gd name="T77" fmla="*/ 486 h 634"/>
              <a:gd name="T78" fmla="*/ 588 w 634"/>
              <a:gd name="T79" fmla="*/ 412 h 634"/>
              <a:gd name="T80" fmla="*/ 588 w 634"/>
              <a:gd name="T81" fmla="*/ 44 h 634"/>
              <a:gd name="T82" fmla="*/ 633 w 634"/>
              <a:gd name="T83" fmla="*/ 44 h 634"/>
              <a:gd name="T84" fmla="*/ 633 w 634"/>
              <a:gd name="T85" fmla="*/ 0 h 634"/>
              <a:gd name="T86" fmla="*/ 0 w 634"/>
              <a:gd name="T87" fmla="*/ 0 h 634"/>
              <a:gd name="T88" fmla="*/ 544 w 634"/>
              <a:gd name="T89" fmla="*/ 412 h 634"/>
              <a:gd name="T90" fmla="*/ 544 w 634"/>
              <a:gd name="T91" fmla="*/ 412 h 634"/>
              <a:gd name="T92" fmla="*/ 515 w 634"/>
              <a:gd name="T93" fmla="*/ 456 h 634"/>
              <a:gd name="T94" fmla="*/ 117 w 634"/>
              <a:gd name="T95" fmla="*/ 456 h 634"/>
              <a:gd name="T96" fmla="*/ 73 w 634"/>
              <a:gd name="T97" fmla="*/ 412 h 634"/>
              <a:gd name="T98" fmla="*/ 73 w 634"/>
              <a:gd name="T99" fmla="*/ 44 h 634"/>
              <a:gd name="T100" fmla="*/ 544 w 634"/>
              <a:gd name="T101" fmla="*/ 44 h 634"/>
              <a:gd name="T102" fmla="*/ 544 w 634"/>
              <a:gd name="T103" fmla="*/ 412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634" h="634">
                <a:moveTo>
                  <a:pt x="309" y="398"/>
                </a:moveTo>
                <a:lnTo>
                  <a:pt x="309" y="398"/>
                </a:lnTo>
                <a:cubicBezTo>
                  <a:pt x="324" y="398"/>
                  <a:pt x="338" y="383"/>
                  <a:pt x="338" y="368"/>
                </a:cubicBezTo>
                <a:cubicBezTo>
                  <a:pt x="338" y="132"/>
                  <a:pt x="338" y="132"/>
                  <a:pt x="338" y="132"/>
                </a:cubicBezTo>
                <a:cubicBezTo>
                  <a:pt x="338" y="132"/>
                  <a:pt x="324" y="118"/>
                  <a:pt x="309" y="118"/>
                </a:cubicBezTo>
                <a:lnTo>
                  <a:pt x="294" y="132"/>
                </a:lnTo>
                <a:cubicBezTo>
                  <a:pt x="294" y="368"/>
                  <a:pt x="294" y="368"/>
                  <a:pt x="294" y="368"/>
                </a:cubicBezTo>
                <a:cubicBezTo>
                  <a:pt x="294" y="383"/>
                  <a:pt x="309" y="398"/>
                  <a:pt x="309" y="398"/>
                </a:cubicBezTo>
                <a:close/>
                <a:moveTo>
                  <a:pt x="426" y="398"/>
                </a:moveTo>
                <a:lnTo>
                  <a:pt x="426" y="398"/>
                </a:lnTo>
                <a:cubicBezTo>
                  <a:pt x="442" y="398"/>
                  <a:pt x="456" y="383"/>
                  <a:pt x="456" y="368"/>
                </a:cubicBezTo>
                <a:cubicBezTo>
                  <a:pt x="456" y="191"/>
                  <a:pt x="456" y="191"/>
                  <a:pt x="456" y="191"/>
                </a:cubicBezTo>
                <a:cubicBezTo>
                  <a:pt x="456" y="191"/>
                  <a:pt x="442" y="177"/>
                  <a:pt x="426" y="177"/>
                </a:cubicBezTo>
                <a:lnTo>
                  <a:pt x="412" y="191"/>
                </a:lnTo>
                <a:cubicBezTo>
                  <a:pt x="412" y="368"/>
                  <a:pt x="412" y="368"/>
                  <a:pt x="412" y="368"/>
                </a:cubicBezTo>
                <a:cubicBezTo>
                  <a:pt x="412" y="383"/>
                  <a:pt x="426" y="398"/>
                  <a:pt x="426" y="398"/>
                </a:cubicBezTo>
                <a:close/>
                <a:moveTo>
                  <a:pt x="191" y="398"/>
                </a:moveTo>
                <a:lnTo>
                  <a:pt x="191" y="398"/>
                </a:lnTo>
                <a:cubicBezTo>
                  <a:pt x="206" y="398"/>
                  <a:pt x="221" y="383"/>
                  <a:pt x="221" y="368"/>
                </a:cubicBezTo>
                <a:cubicBezTo>
                  <a:pt x="221" y="294"/>
                  <a:pt x="221" y="294"/>
                  <a:pt x="221" y="294"/>
                </a:cubicBezTo>
                <a:cubicBezTo>
                  <a:pt x="221" y="280"/>
                  <a:pt x="206" y="280"/>
                  <a:pt x="191" y="280"/>
                </a:cubicBezTo>
                <a:cubicBezTo>
                  <a:pt x="191" y="280"/>
                  <a:pt x="176" y="280"/>
                  <a:pt x="176" y="294"/>
                </a:cubicBezTo>
                <a:cubicBezTo>
                  <a:pt x="176" y="368"/>
                  <a:pt x="176" y="368"/>
                  <a:pt x="176" y="368"/>
                </a:cubicBezTo>
                <a:cubicBezTo>
                  <a:pt x="176" y="383"/>
                  <a:pt x="191" y="398"/>
                  <a:pt x="191" y="398"/>
                </a:cubicBezTo>
                <a:close/>
                <a:moveTo>
                  <a:pt x="0" y="0"/>
                </a:moveTo>
                <a:lnTo>
                  <a:pt x="0" y="0"/>
                </a:lnTo>
                <a:cubicBezTo>
                  <a:pt x="0" y="44"/>
                  <a:pt x="0" y="44"/>
                  <a:pt x="0" y="44"/>
                </a:cubicBezTo>
                <a:cubicBezTo>
                  <a:pt x="44" y="44"/>
                  <a:pt x="44" y="44"/>
                  <a:pt x="44" y="44"/>
                </a:cubicBezTo>
                <a:cubicBezTo>
                  <a:pt x="44" y="73"/>
                  <a:pt x="44" y="412"/>
                  <a:pt x="44" y="412"/>
                </a:cubicBezTo>
                <a:cubicBezTo>
                  <a:pt x="44" y="456"/>
                  <a:pt x="73" y="486"/>
                  <a:pt x="117" y="486"/>
                </a:cubicBezTo>
                <a:cubicBezTo>
                  <a:pt x="235" y="486"/>
                  <a:pt x="235" y="486"/>
                  <a:pt x="235" y="486"/>
                </a:cubicBezTo>
                <a:cubicBezTo>
                  <a:pt x="162" y="633"/>
                  <a:pt x="162" y="633"/>
                  <a:pt x="162" y="633"/>
                </a:cubicBezTo>
                <a:cubicBezTo>
                  <a:pt x="221" y="633"/>
                  <a:pt x="221" y="633"/>
                  <a:pt x="221" y="633"/>
                </a:cubicBezTo>
                <a:cubicBezTo>
                  <a:pt x="294" y="486"/>
                  <a:pt x="294" y="486"/>
                  <a:pt x="294" y="486"/>
                </a:cubicBezTo>
                <a:cubicBezTo>
                  <a:pt x="338" y="486"/>
                  <a:pt x="338" y="486"/>
                  <a:pt x="338" y="486"/>
                </a:cubicBezTo>
                <a:cubicBezTo>
                  <a:pt x="412" y="633"/>
                  <a:pt x="412" y="633"/>
                  <a:pt x="412" y="633"/>
                </a:cubicBezTo>
                <a:cubicBezTo>
                  <a:pt x="471" y="633"/>
                  <a:pt x="471" y="633"/>
                  <a:pt x="471" y="633"/>
                </a:cubicBezTo>
                <a:cubicBezTo>
                  <a:pt x="397" y="486"/>
                  <a:pt x="397" y="486"/>
                  <a:pt x="397" y="486"/>
                </a:cubicBezTo>
                <a:cubicBezTo>
                  <a:pt x="515" y="486"/>
                  <a:pt x="515" y="486"/>
                  <a:pt x="515" y="486"/>
                </a:cubicBezTo>
                <a:cubicBezTo>
                  <a:pt x="559" y="486"/>
                  <a:pt x="588" y="456"/>
                  <a:pt x="588" y="412"/>
                </a:cubicBezTo>
                <a:cubicBezTo>
                  <a:pt x="588" y="412"/>
                  <a:pt x="588" y="73"/>
                  <a:pt x="588" y="44"/>
                </a:cubicBezTo>
                <a:cubicBezTo>
                  <a:pt x="633" y="44"/>
                  <a:pt x="633" y="44"/>
                  <a:pt x="633" y="44"/>
                </a:cubicBezTo>
                <a:cubicBezTo>
                  <a:pt x="633" y="0"/>
                  <a:pt x="633" y="0"/>
                  <a:pt x="633" y="0"/>
                </a:cubicBezTo>
                <a:lnTo>
                  <a:pt x="0" y="0"/>
                </a:lnTo>
                <a:close/>
                <a:moveTo>
                  <a:pt x="544" y="412"/>
                </a:moveTo>
                <a:lnTo>
                  <a:pt x="544" y="412"/>
                </a:lnTo>
                <a:cubicBezTo>
                  <a:pt x="544" y="442"/>
                  <a:pt x="530" y="456"/>
                  <a:pt x="515" y="456"/>
                </a:cubicBezTo>
                <a:cubicBezTo>
                  <a:pt x="117" y="456"/>
                  <a:pt x="117" y="456"/>
                  <a:pt x="117" y="456"/>
                </a:cubicBezTo>
                <a:cubicBezTo>
                  <a:pt x="88" y="456"/>
                  <a:pt x="73" y="442"/>
                  <a:pt x="73" y="412"/>
                </a:cubicBezTo>
                <a:cubicBezTo>
                  <a:pt x="73" y="412"/>
                  <a:pt x="73" y="59"/>
                  <a:pt x="73" y="44"/>
                </a:cubicBezTo>
                <a:cubicBezTo>
                  <a:pt x="544" y="44"/>
                  <a:pt x="544" y="44"/>
                  <a:pt x="544" y="44"/>
                </a:cubicBezTo>
                <a:cubicBezTo>
                  <a:pt x="544" y="73"/>
                  <a:pt x="544" y="412"/>
                  <a:pt x="544" y="412"/>
                </a:cubicBezTo>
                <a:close/>
              </a:path>
            </a:pathLst>
          </a:custGeom>
          <a:solidFill>
            <a:srgbClr val="59F8E0"/>
          </a:solidFill>
          <a:ln>
            <a:solidFill>
              <a:srgbClr val="59F8E0"/>
            </a:solidFill>
          </a:ln>
          <a:effectLst/>
        </p:spPr>
        <p:txBody>
          <a:bodyPr wrap="none" lIns="45716" tIns="22858" rIns="45716" bIns="22858" anchor="ctr"/>
          <a:lstStyle/>
          <a:p>
            <a:pPr defTabSz="914217">
              <a:defRPr/>
            </a:pPr>
            <a:endParaRPr lang="en-US" sz="900"/>
          </a:p>
        </p:txBody>
      </p:sp>
      <p:sp>
        <p:nvSpPr>
          <p:cNvPr id="53" name="Freeform 136"/>
          <p:cNvSpPr>
            <a:spLocks noChangeArrowheads="1"/>
          </p:cNvSpPr>
          <p:nvPr/>
        </p:nvSpPr>
        <p:spPr bwMode="auto">
          <a:xfrm>
            <a:off x="9884569" y="2121694"/>
            <a:ext cx="627063" cy="627063"/>
          </a:xfrm>
          <a:custGeom>
            <a:avLst/>
            <a:gdLst>
              <a:gd name="T0" fmla="*/ 501 w 634"/>
              <a:gd name="T1" fmla="*/ 235 h 634"/>
              <a:gd name="T2" fmla="*/ 501 w 634"/>
              <a:gd name="T3" fmla="*/ 353 h 634"/>
              <a:gd name="T4" fmla="*/ 501 w 634"/>
              <a:gd name="T5" fmla="*/ 235 h 634"/>
              <a:gd name="T6" fmla="*/ 516 w 634"/>
              <a:gd name="T7" fmla="*/ 324 h 634"/>
              <a:gd name="T8" fmla="*/ 471 w 634"/>
              <a:gd name="T9" fmla="*/ 280 h 634"/>
              <a:gd name="T10" fmla="*/ 516 w 634"/>
              <a:gd name="T11" fmla="*/ 324 h 634"/>
              <a:gd name="T12" fmla="*/ 530 w 634"/>
              <a:gd name="T13" fmla="*/ 515 h 634"/>
              <a:gd name="T14" fmla="*/ 442 w 634"/>
              <a:gd name="T15" fmla="*/ 530 h 634"/>
              <a:gd name="T16" fmla="*/ 530 w 634"/>
              <a:gd name="T17" fmla="*/ 560 h 634"/>
              <a:gd name="T18" fmla="*/ 530 w 634"/>
              <a:gd name="T19" fmla="*/ 515 h 634"/>
              <a:gd name="T20" fmla="*/ 354 w 634"/>
              <a:gd name="T21" fmla="*/ 235 h 634"/>
              <a:gd name="T22" fmla="*/ 89 w 634"/>
              <a:gd name="T23" fmla="*/ 280 h 634"/>
              <a:gd name="T24" fmla="*/ 118 w 634"/>
              <a:gd name="T25" fmla="*/ 560 h 634"/>
              <a:gd name="T26" fmla="*/ 398 w 634"/>
              <a:gd name="T27" fmla="*/ 515 h 634"/>
              <a:gd name="T28" fmla="*/ 354 w 634"/>
              <a:gd name="T29" fmla="*/ 235 h 634"/>
              <a:gd name="T30" fmla="*/ 354 w 634"/>
              <a:gd name="T31" fmla="*/ 501 h 634"/>
              <a:gd name="T32" fmla="*/ 148 w 634"/>
              <a:gd name="T33" fmla="*/ 515 h 634"/>
              <a:gd name="T34" fmla="*/ 118 w 634"/>
              <a:gd name="T35" fmla="*/ 294 h 634"/>
              <a:gd name="T36" fmla="*/ 339 w 634"/>
              <a:gd name="T37" fmla="*/ 280 h 634"/>
              <a:gd name="T38" fmla="*/ 354 w 634"/>
              <a:gd name="T39" fmla="*/ 501 h 634"/>
              <a:gd name="T40" fmla="*/ 530 w 634"/>
              <a:gd name="T41" fmla="*/ 456 h 634"/>
              <a:gd name="T42" fmla="*/ 442 w 634"/>
              <a:gd name="T43" fmla="*/ 471 h 634"/>
              <a:gd name="T44" fmla="*/ 530 w 634"/>
              <a:gd name="T45" fmla="*/ 501 h 634"/>
              <a:gd name="T46" fmla="*/ 530 w 634"/>
              <a:gd name="T47" fmla="*/ 456 h 634"/>
              <a:gd name="T48" fmla="*/ 560 w 634"/>
              <a:gd name="T49" fmla="*/ 162 h 634"/>
              <a:gd name="T50" fmla="*/ 545 w 634"/>
              <a:gd name="T51" fmla="*/ 44 h 634"/>
              <a:gd name="T52" fmla="*/ 530 w 634"/>
              <a:gd name="T53" fmla="*/ 15 h 634"/>
              <a:gd name="T54" fmla="*/ 118 w 634"/>
              <a:gd name="T55" fmla="*/ 15 h 634"/>
              <a:gd name="T56" fmla="*/ 89 w 634"/>
              <a:gd name="T57" fmla="*/ 44 h 634"/>
              <a:gd name="T58" fmla="*/ 89 w 634"/>
              <a:gd name="T59" fmla="*/ 162 h 634"/>
              <a:gd name="T60" fmla="*/ 0 w 634"/>
              <a:gd name="T61" fmla="*/ 560 h 634"/>
              <a:gd name="T62" fmla="*/ 560 w 634"/>
              <a:gd name="T63" fmla="*/ 633 h 634"/>
              <a:gd name="T64" fmla="*/ 633 w 634"/>
              <a:gd name="T65" fmla="*/ 235 h 634"/>
              <a:gd name="T66" fmla="*/ 589 w 634"/>
              <a:gd name="T67" fmla="*/ 560 h 634"/>
              <a:gd name="T68" fmla="*/ 560 w 634"/>
              <a:gd name="T69" fmla="*/ 589 h 634"/>
              <a:gd name="T70" fmla="*/ 45 w 634"/>
              <a:gd name="T71" fmla="*/ 560 h 634"/>
              <a:gd name="T72" fmla="*/ 89 w 634"/>
              <a:gd name="T73" fmla="*/ 206 h 634"/>
              <a:gd name="T74" fmla="*/ 589 w 634"/>
              <a:gd name="T75" fmla="*/ 235 h 63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34" h="634">
                <a:moveTo>
                  <a:pt x="501" y="235"/>
                </a:moveTo>
                <a:lnTo>
                  <a:pt x="501" y="235"/>
                </a:lnTo>
                <a:cubicBezTo>
                  <a:pt x="457" y="235"/>
                  <a:pt x="442" y="265"/>
                  <a:pt x="442" y="294"/>
                </a:cubicBezTo>
                <a:cubicBezTo>
                  <a:pt x="442" y="339"/>
                  <a:pt x="457" y="353"/>
                  <a:pt x="501" y="353"/>
                </a:cubicBezTo>
                <a:cubicBezTo>
                  <a:pt x="530" y="353"/>
                  <a:pt x="560" y="339"/>
                  <a:pt x="560" y="294"/>
                </a:cubicBezTo>
                <a:cubicBezTo>
                  <a:pt x="560" y="265"/>
                  <a:pt x="530" y="235"/>
                  <a:pt x="501" y="235"/>
                </a:cubicBezTo>
                <a:close/>
                <a:moveTo>
                  <a:pt x="516" y="324"/>
                </a:moveTo>
                <a:lnTo>
                  <a:pt x="516" y="324"/>
                </a:lnTo>
                <a:cubicBezTo>
                  <a:pt x="471" y="324"/>
                  <a:pt x="471" y="324"/>
                  <a:pt x="471" y="324"/>
                </a:cubicBezTo>
                <a:cubicBezTo>
                  <a:pt x="471" y="280"/>
                  <a:pt x="471" y="280"/>
                  <a:pt x="471" y="280"/>
                </a:cubicBezTo>
                <a:cubicBezTo>
                  <a:pt x="516" y="280"/>
                  <a:pt x="516" y="280"/>
                  <a:pt x="516" y="280"/>
                </a:cubicBezTo>
                <a:lnTo>
                  <a:pt x="516" y="324"/>
                </a:lnTo>
                <a:close/>
                <a:moveTo>
                  <a:pt x="530" y="515"/>
                </a:moveTo>
                <a:lnTo>
                  <a:pt x="530" y="515"/>
                </a:lnTo>
                <a:cubicBezTo>
                  <a:pt x="457" y="515"/>
                  <a:pt x="457" y="515"/>
                  <a:pt x="457" y="515"/>
                </a:cubicBezTo>
                <a:cubicBezTo>
                  <a:pt x="442" y="515"/>
                  <a:pt x="442" y="530"/>
                  <a:pt x="442" y="530"/>
                </a:cubicBezTo>
                <a:cubicBezTo>
                  <a:pt x="442" y="545"/>
                  <a:pt x="442" y="560"/>
                  <a:pt x="457" y="560"/>
                </a:cubicBezTo>
                <a:cubicBezTo>
                  <a:pt x="530" y="560"/>
                  <a:pt x="530" y="560"/>
                  <a:pt x="530" y="560"/>
                </a:cubicBezTo>
                <a:cubicBezTo>
                  <a:pt x="545" y="560"/>
                  <a:pt x="560" y="545"/>
                  <a:pt x="560" y="530"/>
                </a:cubicBezTo>
                <a:cubicBezTo>
                  <a:pt x="560" y="530"/>
                  <a:pt x="545" y="515"/>
                  <a:pt x="530" y="515"/>
                </a:cubicBezTo>
                <a:close/>
                <a:moveTo>
                  <a:pt x="354" y="235"/>
                </a:moveTo>
                <a:lnTo>
                  <a:pt x="354" y="235"/>
                </a:lnTo>
                <a:cubicBezTo>
                  <a:pt x="118" y="235"/>
                  <a:pt x="118" y="235"/>
                  <a:pt x="118" y="235"/>
                </a:cubicBezTo>
                <a:cubicBezTo>
                  <a:pt x="103" y="235"/>
                  <a:pt x="89" y="265"/>
                  <a:pt x="89" y="280"/>
                </a:cubicBezTo>
                <a:cubicBezTo>
                  <a:pt x="89" y="515"/>
                  <a:pt x="89" y="515"/>
                  <a:pt x="89" y="515"/>
                </a:cubicBezTo>
                <a:cubicBezTo>
                  <a:pt x="89" y="530"/>
                  <a:pt x="103" y="560"/>
                  <a:pt x="118" y="560"/>
                </a:cubicBezTo>
                <a:cubicBezTo>
                  <a:pt x="354" y="560"/>
                  <a:pt x="354" y="560"/>
                  <a:pt x="354" y="560"/>
                </a:cubicBezTo>
                <a:cubicBezTo>
                  <a:pt x="383" y="560"/>
                  <a:pt x="398" y="530"/>
                  <a:pt x="398" y="515"/>
                </a:cubicBezTo>
                <a:cubicBezTo>
                  <a:pt x="398" y="280"/>
                  <a:pt x="398" y="280"/>
                  <a:pt x="398" y="280"/>
                </a:cubicBezTo>
                <a:cubicBezTo>
                  <a:pt x="398" y="265"/>
                  <a:pt x="383" y="235"/>
                  <a:pt x="354" y="235"/>
                </a:cubicBezTo>
                <a:close/>
                <a:moveTo>
                  <a:pt x="354" y="501"/>
                </a:moveTo>
                <a:lnTo>
                  <a:pt x="354" y="501"/>
                </a:lnTo>
                <a:cubicBezTo>
                  <a:pt x="354" y="501"/>
                  <a:pt x="354" y="515"/>
                  <a:pt x="339" y="515"/>
                </a:cubicBezTo>
                <a:cubicBezTo>
                  <a:pt x="148" y="515"/>
                  <a:pt x="148" y="515"/>
                  <a:pt x="148" y="515"/>
                </a:cubicBezTo>
                <a:cubicBezTo>
                  <a:pt x="133" y="515"/>
                  <a:pt x="118" y="501"/>
                  <a:pt x="118" y="501"/>
                </a:cubicBezTo>
                <a:cubicBezTo>
                  <a:pt x="118" y="294"/>
                  <a:pt x="118" y="294"/>
                  <a:pt x="118" y="294"/>
                </a:cubicBezTo>
                <a:cubicBezTo>
                  <a:pt x="118" y="294"/>
                  <a:pt x="133" y="280"/>
                  <a:pt x="148" y="280"/>
                </a:cubicBezTo>
                <a:cubicBezTo>
                  <a:pt x="339" y="280"/>
                  <a:pt x="339" y="280"/>
                  <a:pt x="339" y="280"/>
                </a:cubicBezTo>
                <a:cubicBezTo>
                  <a:pt x="354" y="280"/>
                  <a:pt x="354" y="294"/>
                  <a:pt x="354" y="294"/>
                </a:cubicBezTo>
                <a:lnTo>
                  <a:pt x="354" y="501"/>
                </a:lnTo>
                <a:close/>
                <a:moveTo>
                  <a:pt x="530" y="456"/>
                </a:moveTo>
                <a:lnTo>
                  <a:pt x="530" y="456"/>
                </a:lnTo>
                <a:cubicBezTo>
                  <a:pt x="457" y="456"/>
                  <a:pt x="457" y="456"/>
                  <a:pt x="457" y="456"/>
                </a:cubicBezTo>
                <a:cubicBezTo>
                  <a:pt x="442" y="456"/>
                  <a:pt x="442" y="471"/>
                  <a:pt x="442" y="471"/>
                </a:cubicBezTo>
                <a:cubicBezTo>
                  <a:pt x="442" y="486"/>
                  <a:pt x="442" y="501"/>
                  <a:pt x="457" y="501"/>
                </a:cubicBezTo>
                <a:cubicBezTo>
                  <a:pt x="530" y="501"/>
                  <a:pt x="530" y="501"/>
                  <a:pt x="530" y="501"/>
                </a:cubicBezTo>
                <a:cubicBezTo>
                  <a:pt x="545" y="501"/>
                  <a:pt x="560" y="486"/>
                  <a:pt x="560" y="471"/>
                </a:cubicBezTo>
                <a:cubicBezTo>
                  <a:pt x="560" y="471"/>
                  <a:pt x="545" y="456"/>
                  <a:pt x="530" y="456"/>
                </a:cubicBezTo>
                <a:close/>
                <a:moveTo>
                  <a:pt x="560" y="162"/>
                </a:moveTo>
                <a:lnTo>
                  <a:pt x="560" y="162"/>
                </a:lnTo>
                <a:cubicBezTo>
                  <a:pt x="369" y="162"/>
                  <a:pt x="369" y="162"/>
                  <a:pt x="369" y="162"/>
                </a:cubicBezTo>
                <a:cubicBezTo>
                  <a:pt x="545" y="44"/>
                  <a:pt x="545" y="44"/>
                  <a:pt x="545" y="44"/>
                </a:cubicBezTo>
                <a:cubicBezTo>
                  <a:pt x="560" y="44"/>
                  <a:pt x="560" y="30"/>
                  <a:pt x="545" y="15"/>
                </a:cubicBezTo>
                <a:cubicBezTo>
                  <a:pt x="545" y="0"/>
                  <a:pt x="530" y="0"/>
                  <a:pt x="530" y="15"/>
                </a:cubicBezTo>
                <a:cubicBezTo>
                  <a:pt x="530" y="15"/>
                  <a:pt x="339" y="133"/>
                  <a:pt x="324" y="147"/>
                </a:cubicBezTo>
                <a:cubicBezTo>
                  <a:pt x="118" y="15"/>
                  <a:pt x="118" y="15"/>
                  <a:pt x="118" y="15"/>
                </a:cubicBezTo>
                <a:cubicBezTo>
                  <a:pt x="103" y="0"/>
                  <a:pt x="89" y="0"/>
                  <a:pt x="89" y="15"/>
                </a:cubicBezTo>
                <a:cubicBezTo>
                  <a:pt x="89" y="30"/>
                  <a:pt x="89" y="44"/>
                  <a:pt x="89" y="44"/>
                </a:cubicBezTo>
                <a:cubicBezTo>
                  <a:pt x="265" y="162"/>
                  <a:pt x="265" y="162"/>
                  <a:pt x="265" y="162"/>
                </a:cubicBezTo>
                <a:cubicBezTo>
                  <a:pt x="89" y="162"/>
                  <a:pt x="89" y="162"/>
                  <a:pt x="89" y="162"/>
                </a:cubicBezTo>
                <a:cubicBezTo>
                  <a:pt x="45" y="162"/>
                  <a:pt x="0" y="192"/>
                  <a:pt x="0" y="235"/>
                </a:cubicBezTo>
                <a:cubicBezTo>
                  <a:pt x="0" y="560"/>
                  <a:pt x="0" y="560"/>
                  <a:pt x="0" y="560"/>
                </a:cubicBezTo>
                <a:cubicBezTo>
                  <a:pt x="0" y="604"/>
                  <a:pt x="45" y="633"/>
                  <a:pt x="89" y="633"/>
                </a:cubicBezTo>
                <a:cubicBezTo>
                  <a:pt x="560" y="633"/>
                  <a:pt x="560" y="633"/>
                  <a:pt x="560" y="633"/>
                </a:cubicBezTo>
                <a:cubicBezTo>
                  <a:pt x="604" y="633"/>
                  <a:pt x="633" y="604"/>
                  <a:pt x="633" y="560"/>
                </a:cubicBezTo>
                <a:cubicBezTo>
                  <a:pt x="633" y="235"/>
                  <a:pt x="633" y="235"/>
                  <a:pt x="633" y="235"/>
                </a:cubicBezTo>
                <a:cubicBezTo>
                  <a:pt x="633" y="192"/>
                  <a:pt x="604" y="162"/>
                  <a:pt x="560" y="162"/>
                </a:cubicBezTo>
                <a:close/>
                <a:moveTo>
                  <a:pt x="589" y="560"/>
                </a:moveTo>
                <a:lnTo>
                  <a:pt x="589" y="560"/>
                </a:lnTo>
                <a:cubicBezTo>
                  <a:pt x="589" y="574"/>
                  <a:pt x="575" y="589"/>
                  <a:pt x="560" y="589"/>
                </a:cubicBezTo>
                <a:cubicBezTo>
                  <a:pt x="89" y="589"/>
                  <a:pt x="89" y="589"/>
                  <a:pt x="89" y="589"/>
                </a:cubicBezTo>
                <a:cubicBezTo>
                  <a:pt x="59" y="589"/>
                  <a:pt x="45" y="574"/>
                  <a:pt x="45" y="560"/>
                </a:cubicBezTo>
                <a:cubicBezTo>
                  <a:pt x="45" y="235"/>
                  <a:pt x="45" y="235"/>
                  <a:pt x="45" y="235"/>
                </a:cubicBezTo>
                <a:cubicBezTo>
                  <a:pt x="45" y="221"/>
                  <a:pt x="59" y="206"/>
                  <a:pt x="89" y="206"/>
                </a:cubicBezTo>
                <a:cubicBezTo>
                  <a:pt x="560" y="206"/>
                  <a:pt x="560" y="206"/>
                  <a:pt x="560" y="206"/>
                </a:cubicBezTo>
                <a:cubicBezTo>
                  <a:pt x="575" y="206"/>
                  <a:pt x="589" y="221"/>
                  <a:pt x="589" y="235"/>
                </a:cubicBezTo>
                <a:lnTo>
                  <a:pt x="589" y="560"/>
                </a:lnTo>
                <a:close/>
              </a:path>
            </a:pathLst>
          </a:custGeom>
          <a:solidFill>
            <a:srgbClr val="59F8E0"/>
          </a:solidFill>
          <a:ln>
            <a:solidFill>
              <a:srgbClr val="59F8E0"/>
            </a:solidFill>
          </a:ln>
          <a:effectLst/>
        </p:spPr>
        <p:txBody>
          <a:bodyPr wrap="none" anchor="ctr"/>
          <a:lstStyle/>
          <a:p>
            <a:pPr defTabSz="914217">
              <a:defRPr/>
            </a:pPr>
            <a:endParaRPr lang="en-US" sz="900"/>
          </a:p>
        </p:txBody>
      </p:sp>
      <p:cxnSp>
        <p:nvCxnSpPr>
          <p:cNvPr id="54" name="Straight Connector 53"/>
          <p:cNvCxnSpPr/>
          <p:nvPr/>
        </p:nvCxnSpPr>
        <p:spPr>
          <a:xfrm rot="5400000">
            <a:off x="2129235" y="2639616"/>
            <a:ext cx="0" cy="656431"/>
          </a:xfrm>
          <a:prstGeom prst="line">
            <a:avLst/>
          </a:prstGeom>
          <a:ln w="57150" cmpd="sng">
            <a:solidFill>
              <a:srgbClr val="59F8E0"/>
            </a:solidFill>
          </a:ln>
        </p:spPr>
        <p:style>
          <a:lnRef idx="2">
            <a:schemeClr val="accent1"/>
          </a:lnRef>
          <a:fillRef idx="0">
            <a:schemeClr val="accent1"/>
          </a:fillRef>
          <a:effectRef idx="1">
            <a:schemeClr val="accent1"/>
          </a:effectRef>
          <a:fontRef idx="minor">
            <a:schemeClr val="tx1"/>
          </a:fontRef>
        </p:style>
      </p:cxnSp>
      <p:cxnSp>
        <p:nvCxnSpPr>
          <p:cNvPr id="55" name="Straight Connector 54"/>
          <p:cNvCxnSpPr/>
          <p:nvPr/>
        </p:nvCxnSpPr>
        <p:spPr>
          <a:xfrm rot="5400000">
            <a:off x="4821238" y="2639219"/>
            <a:ext cx="0" cy="657225"/>
          </a:xfrm>
          <a:prstGeom prst="line">
            <a:avLst/>
          </a:prstGeom>
          <a:ln w="57150" cmpd="sng">
            <a:solidFill>
              <a:srgbClr val="59F8E0"/>
            </a:solidFill>
          </a:ln>
        </p:spPr>
        <p:style>
          <a:lnRef idx="2">
            <a:schemeClr val="accent1"/>
          </a:lnRef>
          <a:fillRef idx="0">
            <a:schemeClr val="accent1"/>
          </a:fillRef>
          <a:effectRef idx="1">
            <a:schemeClr val="accent1"/>
          </a:effectRef>
          <a:fontRef idx="minor">
            <a:schemeClr val="tx1"/>
          </a:fontRef>
        </p:style>
      </p:cxnSp>
      <p:cxnSp>
        <p:nvCxnSpPr>
          <p:cNvPr id="56" name="Straight Connector 55"/>
          <p:cNvCxnSpPr/>
          <p:nvPr/>
        </p:nvCxnSpPr>
        <p:spPr>
          <a:xfrm rot="5400000">
            <a:off x="7537847" y="2639616"/>
            <a:ext cx="0" cy="656431"/>
          </a:xfrm>
          <a:prstGeom prst="line">
            <a:avLst/>
          </a:prstGeom>
          <a:ln w="57150" cmpd="sng">
            <a:solidFill>
              <a:srgbClr val="59F8E0"/>
            </a:solidFill>
          </a:ln>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rot="5400000">
            <a:off x="10229850" y="2639219"/>
            <a:ext cx="0" cy="657225"/>
          </a:xfrm>
          <a:prstGeom prst="line">
            <a:avLst/>
          </a:prstGeom>
          <a:ln w="57150" cmpd="sng">
            <a:solidFill>
              <a:srgbClr val="59F8E0"/>
            </a:solidFill>
          </a:ln>
        </p:spPr>
        <p:style>
          <a:lnRef idx="2">
            <a:schemeClr val="accent1"/>
          </a:lnRef>
          <a:fillRef idx="0">
            <a:schemeClr val="accent1"/>
          </a:fillRef>
          <a:effectRef idx="1">
            <a:schemeClr val="accent1"/>
          </a:effectRef>
          <a:fontRef idx="minor">
            <a:schemeClr val="tx1"/>
          </a:fontRef>
        </p:style>
      </p:cxnSp>
      <p:sp>
        <p:nvSpPr>
          <p:cNvPr id="21523" name="Shape 188"/>
          <p:cNvSpPr>
            <a:spLocks noChangeArrowheads="1"/>
          </p:cNvSpPr>
          <p:nvPr/>
        </p:nvSpPr>
        <p:spPr bwMode="auto">
          <a:xfrm>
            <a:off x="964407" y="4112419"/>
            <a:ext cx="2289175" cy="131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dirty="0">
                <a:sym typeface="Helvetica Neue Light" charset="0"/>
              </a:rPr>
              <a:t>Lorem ipsum dolor sit </a:t>
            </a:r>
            <a:r>
              <a:rPr lang="en-US" altLang="es-MX" sz="1400" dirty="0" err="1">
                <a:sym typeface="Helvetica Neue Light" charset="0"/>
              </a:rPr>
              <a:t>amet</a:t>
            </a:r>
            <a:r>
              <a:rPr lang="en-US" altLang="es-MX" sz="1400" dirty="0">
                <a:sym typeface="Helvetica Neue Light" charset="0"/>
              </a:rPr>
              <a:t>, consectetur </a:t>
            </a:r>
            <a:r>
              <a:rPr lang="en-US" altLang="es-MX" sz="1400" dirty="0" err="1">
                <a:sym typeface="Helvetica Neue Light" charset="0"/>
              </a:rPr>
              <a:t>adipiscing</a:t>
            </a:r>
            <a:r>
              <a:rPr lang="en-US" altLang="es-MX" sz="1400" dirty="0">
                <a:sym typeface="Helvetica Neue Light" charset="0"/>
              </a:rPr>
              <a:t> </a:t>
            </a:r>
            <a:r>
              <a:rPr lang="en-US" altLang="es-MX" sz="1400" dirty="0" err="1">
                <a:sym typeface="Helvetica Neue Light" charset="0"/>
              </a:rPr>
              <a:t>elit</a:t>
            </a:r>
            <a:r>
              <a:rPr lang="en-US" altLang="es-MX" sz="1400" dirty="0">
                <a:sym typeface="Helvetica Neue Light" charset="0"/>
              </a:rPr>
              <a:t>. Vestibulum </a:t>
            </a:r>
            <a:r>
              <a:rPr lang="en-US" altLang="es-MX" sz="1400" dirty="0" err="1">
                <a:sym typeface="Helvetica Neue Light" charset="0"/>
              </a:rPr>
              <a:t>dignissim</a:t>
            </a:r>
            <a:r>
              <a:rPr lang="en-US" altLang="es-MX" sz="1400" dirty="0">
                <a:sym typeface="Helvetica Neue Light" charset="0"/>
              </a:rPr>
              <a:t> </a:t>
            </a:r>
            <a:r>
              <a:rPr lang="en-US" altLang="es-MX" sz="1400" dirty="0" err="1">
                <a:sym typeface="Helvetica Neue Light" charset="0"/>
              </a:rPr>
              <a:t>ornare</a:t>
            </a:r>
            <a:r>
              <a:rPr lang="en-US" altLang="es-MX" sz="1400" dirty="0">
                <a:sym typeface="Helvetica Neue Light" charset="0"/>
              </a:rPr>
              <a:t> nisi non porta. </a:t>
            </a:r>
            <a:r>
              <a:rPr lang="en-US" altLang="es-MX" sz="1400" dirty="0" err="1">
                <a:sym typeface="Helvetica Neue Light" charset="0"/>
              </a:rPr>
              <a:t>Phasellus</a:t>
            </a:r>
            <a:r>
              <a:rPr lang="en-US" altLang="es-MX" sz="1400" dirty="0">
                <a:sym typeface="Helvetica Neue Light" charset="0"/>
              </a:rPr>
              <a:t> consectetur </a:t>
            </a:r>
            <a:r>
              <a:rPr lang="en-US" altLang="es-MX" sz="1400" dirty="0" err="1">
                <a:sym typeface="Helvetica Neue Light" charset="0"/>
              </a:rPr>
              <a:t>enim</a:t>
            </a:r>
            <a:r>
              <a:rPr lang="en-US" altLang="es-MX" sz="1400" dirty="0">
                <a:sym typeface="Helvetica Neue Light" charset="0"/>
              </a:rPr>
              <a:t> </a:t>
            </a:r>
            <a:r>
              <a:rPr lang="en-US" altLang="es-MX" sz="1400" dirty="0" err="1">
                <a:sym typeface="Helvetica Neue Light" charset="0"/>
              </a:rPr>
              <a:t>lacus</a:t>
            </a:r>
            <a:r>
              <a:rPr lang="en-US" altLang="es-MX" sz="1400" dirty="0">
                <a:sym typeface="Helvetica Neue Light" charset="0"/>
              </a:rPr>
              <a:t>, </a:t>
            </a:r>
          </a:p>
        </p:txBody>
      </p:sp>
      <p:sp>
        <p:nvSpPr>
          <p:cNvPr id="21524" name="Shape 188"/>
          <p:cNvSpPr>
            <a:spLocks noChangeArrowheads="1"/>
          </p:cNvSpPr>
          <p:nvPr/>
        </p:nvSpPr>
        <p:spPr bwMode="auto">
          <a:xfrm>
            <a:off x="3673475" y="4112419"/>
            <a:ext cx="2289175" cy="131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dirty="0">
                <a:sym typeface="Helvetica Neue Light" charset="0"/>
              </a:rPr>
              <a:t>Lorem ipsum dolor sit </a:t>
            </a:r>
            <a:r>
              <a:rPr lang="en-US" altLang="es-MX" sz="1400" dirty="0" err="1">
                <a:sym typeface="Helvetica Neue Light" charset="0"/>
              </a:rPr>
              <a:t>amet</a:t>
            </a:r>
            <a:r>
              <a:rPr lang="en-US" altLang="es-MX" sz="1400" dirty="0">
                <a:sym typeface="Helvetica Neue Light" charset="0"/>
              </a:rPr>
              <a:t>, consectetur </a:t>
            </a:r>
            <a:r>
              <a:rPr lang="en-US" altLang="es-MX" sz="1400" dirty="0" err="1">
                <a:sym typeface="Helvetica Neue Light" charset="0"/>
              </a:rPr>
              <a:t>adipiscing</a:t>
            </a:r>
            <a:r>
              <a:rPr lang="en-US" altLang="es-MX" sz="1400" dirty="0">
                <a:sym typeface="Helvetica Neue Light" charset="0"/>
              </a:rPr>
              <a:t> </a:t>
            </a:r>
            <a:r>
              <a:rPr lang="en-US" altLang="es-MX" sz="1400" dirty="0" err="1">
                <a:sym typeface="Helvetica Neue Light" charset="0"/>
              </a:rPr>
              <a:t>elit</a:t>
            </a:r>
            <a:r>
              <a:rPr lang="en-US" altLang="es-MX" sz="1400" dirty="0">
                <a:sym typeface="Helvetica Neue Light" charset="0"/>
              </a:rPr>
              <a:t>. Vestibulum </a:t>
            </a:r>
            <a:r>
              <a:rPr lang="en-US" altLang="es-MX" sz="1400" dirty="0" err="1">
                <a:sym typeface="Helvetica Neue Light" charset="0"/>
              </a:rPr>
              <a:t>dignissim</a:t>
            </a:r>
            <a:r>
              <a:rPr lang="en-US" altLang="es-MX" sz="1400" dirty="0">
                <a:sym typeface="Helvetica Neue Light" charset="0"/>
              </a:rPr>
              <a:t> </a:t>
            </a:r>
            <a:r>
              <a:rPr lang="en-US" altLang="es-MX" sz="1400" dirty="0" err="1">
                <a:sym typeface="Helvetica Neue Light" charset="0"/>
              </a:rPr>
              <a:t>ornare</a:t>
            </a:r>
            <a:r>
              <a:rPr lang="en-US" altLang="es-MX" sz="1400" dirty="0">
                <a:sym typeface="Helvetica Neue Light" charset="0"/>
              </a:rPr>
              <a:t> nisi non porta. </a:t>
            </a:r>
            <a:r>
              <a:rPr lang="en-US" altLang="es-MX" sz="1400" dirty="0" err="1">
                <a:sym typeface="Helvetica Neue Light" charset="0"/>
              </a:rPr>
              <a:t>Phasellus</a:t>
            </a:r>
            <a:r>
              <a:rPr lang="en-US" altLang="es-MX" sz="1400" dirty="0">
                <a:sym typeface="Helvetica Neue Light" charset="0"/>
              </a:rPr>
              <a:t> consectetur </a:t>
            </a:r>
            <a:r>
              <a:rPr lang="en-US" altLang="es-MX" sz="1400" dirty="0" err="1">
                <a:sym typeface="Helvetica Neue Light" charset="0"/>
              </a:rPr>
              <a:t>enim</a:t>
            </a:r>
            <a:r>
              <a:rPr lang="en-US" altLang="es-MX" sz="1400" dirty="0">
                <a:sym typeface="Helvetica Neue Light" charset="0"/>
              </a:rPr>
              <a:t> </a:t>
            </a:r>
            <a:r>
              <a:rPr lang="en-US" altLang="es-MX" sz="1400" dirty="0" err="1">
                <a:sym typeface="Helvetica Neue Light" charset="0"/>
              </a:rPr>
              <a:t>lacus</a:t>
            </a:r>
            <a:r>
              <a:rPr lang="en-US" altLang="es-MX" sz="1400" dirty="0">
                <a:sym typeface="Helvetica Neue Light" charset="0"/>
              </a:rPr>
              <a:t>, </a:t>
            </a:r>
          </a:p>
        </p:txBody>
      </p:sp>
      <p:sp>
        <p:nvSpPr>
          <p:cNvPr id="21525" name="Shape 188"/>
          <p:cNvSpPr>
            <a:spLocks noChangeArrowheads="1"/>
          </p:cNvSpPr>
          <p:nvPr/>
        </p:nvSpPr>
        <p:spPr bwMode="auto">
          <a:xfrm>
            <a:off x="6365082" y="4112419"/>
            <a:ext cx="2289175" cy="131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dirty="0">
                <a:sym typeface="Helvetica Neue Light" charset="0"/>
              </a:rPr>
              <a:t>Lorem ipsum dolor sit </a:t>
            </a:r>
            <a:r>
              <a:rPr lang="en-US" altLang="es-MX" sz="1400" dirty="0" err="1">
                <a:sym typeface="Helvetica Neue Light" charset="0"/>
              </a:rPr>
              <a:t>amet</a:t>
            </a:r>
            <a:r>
              <a:rPr lang="en-US" altLang="es-MX" sz="1400" dirty="0">
                <a:sym typeface="Helvetica Neue Light" charset="0"/>
              </a:rPr>
              <a:t>, consectetur </a:t>
            </a:r>
            <a:r>
              <a:rPr lang="en-US" altLang="es-MX" sz="1400" dirty="0" err="1">
                <a:sym typeface="Helvetica Neue Light" charset="0"/>
              </a:rPr>
              <a:t>adipiscing</a:t>
            </a:r>
            <a:r>
              <a:rPr lang="en-US" altLang="es-MX" sz="1400" dirty="0">
                <a:sym typeface="Helvetica Neue Light" charset="0"/>
              </a:rPr>
              <a:t> </a:t>
            </a:r>
            <a:r>
              <a:rPr lang="en-US" altLang="es-MX" sz="1400" dirty="0" err="1">
                <a:sym typeface="Helvetica Neue Light" charset="0"/>
              </a:rPr>
              <a:t>elit</a:t>
            </a:r>
            <a:r>
              <a:rPr lang="en-US" altLang="es-MX" sz="1400" dirty="0">
                <a:sym typeface="Helvetica Neue Light" charset="0"/>
              </a:rPr>
              <a:t>. Vestibulum </a:t>
            </a:r>
            <a:r>
              <a:rPr lang="en-US" altLang="es-MX" sz="1400" dirty="0" err="1">
                <a:sym typeface="Helvetica Neue Light" charset="0"/>
              </a:rPr>
              <a:t>dignissim</a:t>
            </a:r>
            <a:r>
              <a:rPr lang="en-US" altLang="es-MX" sz="1400" dirty="0">
                <a:sym typeface="Helvetica Neue Light" charset="0"/>
              </a:rPr>
              <a:t> </a:t>
            </a:r>
            <a:r>
              <a:rPr lang="en-US" altLang="es-MX" sz="1400" dirty="0" err="1">
                <a:sym typeface="Helvetica Neue Light" charset="0"/>
              </a:rPr>
              <a:t>ornare</a:t>
            </a:r>
            <a:r>
              <a:rPr lang="en-US" altLang="es-MX" sz="1400" dirty="0">
                <a:sym typeface="Helvetica Neue Light" charset="0"/>
              </a:rPr>
              <a:t> nisi non porta. </a:t>
            </a:r>
            <a:r>
              <a:rPr lang="en-US" altLang="es-MX" sz="1400" dirty="0" err="1">
                <a:sym typeface="Helvetica Neue Light" charset="0"/>
              </a:rPr>
              <a:t>Phasellus</a:t>
            </a:r>
            <a:r>
              <a:rPr lang="en-US" altLang="es-MX" sz="1400" dirty="0">
                <a:sym typeface="Helvetica Neue Light" charset="0"/>
              </a:rPr>
              <a:t> consectetur </a:t>
            </a:r>
            <a:r>
              <a:rPr lang="en-US" altLang="es-MX" sz="1400" dirty="0" err="1">
                <a:sym typeface="Helvetica Neue Light" charset="0"/>
              </a:rPr>
              <a:t>enim</a:t>
            </a:r>
            <a:r>
              <a:rPr lang="en-US" altLang="es-MX" sz="1400" dirty="0">
                <a:sym typeface="Helvetica Neue Light" charset="0"/>
              </a:rPr>
              <a:t> </a:t>
            </a:r>
            <a:r>
              <a:rPr lang="en-US" altLang="es-MX" sz="1400" dirty="0" err="1">
                <a:sym typeface="Helvetica Neue Light" charset="0"/>
              </a:rPr>
              <a:t>lacus</a:t>
            </a:r>
            <a:r>
              <a:rPr lang="en-US" altLang="es-MX" sz="1400" dirty="0">
                <a:sym typeface="Helvetica Neue Light" charset="0"/>
              </a:rPr>
              <a:t>, </a:t>
            </a:r>
          </a:p>
        </p:txBody>
      </p:sp>
      <p:sp>
        <p:nvSpPr>
          <p:cNvPr id="21526" name="Shape 188"/>
          <p:cNvSpPr>
            <a:spLocks noChangeArrowheads="1"/>
          </p:cNvSpPr>
          <p:nvPr/>
        </p:nvSpPr>
        <p:spPr bwMode="auto">
          <a:xfrm>
            <a:off x="9074150" y="4112419"/>
            <a:ext cx="2289175" cy="1316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91440" tIns="0" rIns="0" bIns="0" anchor="ctr"/>
          <a:lstStyle>
            <a:lvl1pPr defTabSz="584200">
              <a:defRPr sz="3600">
                <a:solidFill>
                  <a:schemeClr val="tx1"/>
                </a:solidFill>
                <a:latin typeface="Lato Light" panose="020F0302020204030203" pitchFamily="34" charset="0"/>
                <a:ea typeface="MS PGothic" panose="020B0600070205080204" pitchFamily="34" charset="-128"/>
              </a:defRPr>
            </a:lvl1pPr>
            <a:lvl2pPr marL="742950" indent="-285750" defTabSz="584200">
              <a:defRPr sz="3600">
                <a:solidFill>
                  <a:schemeClr val="tx1"/>
                </a:solidFill>
                <a:latin typeface="Lato Light" panose="020F0302020204030203" pitchFamily="34" charset="0"/>
                <a:ea typeface="MS PGothic" panose="020B0600070205080204" pitchFamily="34" charset="-128"/>
              </a:defRPr>
            </a:lvl2pPr>
            <a:lvl3pPr marL="1143000" indent="-228600" defTabSz="584200">
              <a:defRPr sz="3600">
                <a:solidFill>
                  <a:schemeClr val="tx1"/>
                </a:solidFill>
                <a:latin typeface="Lato Light" panose="020F0302020204030203" pitchFamily="34" charset="0"/>
                <a:ea typeface="MS PGothic" panose="020B0600070205080204" pitchFamily="34" charset="-128"/>
              </a:defRPr>
            </a:lvl3pPr>
            <a:lvl4pPr marL="1600200" indent="-228600" defTabSz="584200">
              <a:defRPr sz="3600">
                <a:solidFill>
                  <a:schemeClr val="tx1"/>
                </a:solidFill>
                <a:latin typeface="Lato Light" panose="020F0302020204030203" pitchFamily="34" charset="0"/>
                <a:ea typeface="MS PGothic" panose="020B0600070205080204" pitchFamily="34" charset="-128"/>
              </a:defRPr>
            </a:lvl4pPr>
            <a:lvl5pPr marL="2057400" indent="-228600" defTabSz="584200">
              <a:defRPr sz="3600">
                <a:solidFill>
                  <a:schemeClr val="tx1"/>
                </a:solidFill>
                <a:latin typeface="Lato Light" panose="020F0302020204030203" pitchFamily="34" charset="0"/>
                <a:ea typeface="MS PGothic" panose="020B0600070205080204" pitchFamily="34" charset="-128"/>
              </a:defRPr>
            </a:lvl5pPr>
            <a:lvl6pPr marL="25146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584200"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lnSpc>
                <a:spcPct val="110000"/>
              </a:lnSpc>
              <a:spcBef>
                <a:spcPts val="1500"/>
              </a:spcBef>
            </a:pPr>
            <a:r>
              <a:rPr lang="en-US" altLang="es-MX" sz="1400" dirty="0">
                <a:sym typeface="Helvetica Neue Light" charset="0"/>
              </a:rPr>
              <a:t>Lorem ipsum dolor sit </a:t>
            </a:r>
            <a:r>
              <a:rPr lang="en-US" altLang="es-MX" sz="1400" dirty="0" err="1">
                <a:sym typeface="Helvetica Neue Light" charset="0"/>
              </a:rPr>
              <a:t>amet</a:t>
            </a:r>
            <a:r>
              <a:rPr lang="en-US" altLang="es-MX" sz="1400" dirty="0">
                <a:sym typeface="Helvetica Neue Light" charset="0"/>
              </a:rPr>
              <a:t>, consectetur </a:t>
            </a:r>
            <a:r>
              <a:rPr lang="en-US" altLang="es-MX" sz="1400" dirty="0" err="1">
                <a:sym typeface="Helvetica Neue Light" charset="0"/>
              </a:rPr>
              <a:t>adipiscing</a:t>
            </a:r>
            <a:r>
              <a:rPr lang="en-US" altLang="es-MX" sz="1400" dirty="0">
                <a:sym typeface="Helvetica Neue Light" charset="0"/>
              </a:rPr>
              <a:t> </a:t>
            </a:r>
            <a:r>
              <a:rPr lang="en-US" altLang="es-MX" sz="1400" dirty="0" err="1">
                <a:sym typeface="Helvetica Neue Light" charset="0"/>
              </a:rPr>
              <a:t>elit</a:t>
            </a:r>
            <a:r>
              <a:rPr lang="en-US" altLang="es-MX" sz="1400" dirty="0">
                <a:sym typeface="Helvetica Neue Light" charset="0"/>
              </a:rPr>
              <a:t>. Vestibulum </a:t>
            </a:r>
            <a:r>
              <a:rPr lang="en-US" altLang="es-MX" sz="1400" dirty="0" err="1">
                <a:sym typeface="Helvetica Neue Light" charset="0"/>
              </a:rPr>
              <a:t>dignissim</a:t>
            </a:r>
            <a:r>
              <a:rPr lang="en-US" altLang="es-MX" sz="1400" dirty="0">
                <a:sym typeface="Helvetica Neue Light" charset="0"/>
              </a:rPr>
              <a:t> </a:t>
            </a:r>
            <a:r>
              <a:rPr lang="en-US" altLang="es-MX" sz="1400" dirty="0" err="1">
                <a:sym typeface="Helvetica Neue Light" charset="0"/>
              </a:rPr>
              <a:t>ornare</a:t>
            </a:r>
            <a:r>
              <a:rPr lang="en-US" altLang="es-MX" sz="1400" dirty="0">
                <a:sym typeface="Helvetica Neue Light" charset="0"/>
              </a:rPr>
              <a:t> nisi non porta. </a:t>
            </a:r>
            <a:r>
              <a:rPr lang="en-US" altLang="es-MX" sz="1400" dirty="0" err="1">
                <a:sym typeface="Helvetica Neue Light" charset="0"/>
              </a:rPr>
              <a:t>Phasellus</a:t>
            </a:r>
            <a:r>
              <a:rPr lang="en-US" altLang="es-MX" sz="1400" dirty="0">
                <a:sym typeface="Helvetica Neue Light" charset="0"/>
              </a:rPr>
              <a:t> consectetur </a:t>
            </a:r>
            <a:r>
              <a:rPr lang="en-US" altLang="es-MX" sz="1400" dirty="0" err="1">
                <a:sym typeface="Helvetica Neue Light" charset="0"/>
              </a:rPr>
              <a:t>enim</a:t>
            </a:r>
            <a:r>
              <a:rPr lang="en-US" altLang="es-MX" sz="1400" dirty="0">
                <a:sym typeface="Helvetica Neue Light" charset="0"/>
              </a:rPr>
              <a:t> </a:t>
            </a:r>
            <a:r>
              <a:rPr lang="en-US" altLang="es-MX" sz="1400" dirty="0" err="1">
                <a:sym typeface="Helvetica Neue Light" charset="0"/>
              </a:rPr>
              <a:t>lacus</a:t>
            </a:r>
            <a:r>
              <a:rPr lang="en-US" altLang="es-MX" sz="1400" dirty="0">
                <a:sym typeface="Helvetica Neue Light" charset="0"/>
              </a:rPr>
              <a:t>, </a:t>
            </a:r>
          </a:p>
        </p:txBody>
      </p:sp>
      <p:sp>
        <p:nvSpPr>
          <p:cNvPr id="24" name="TextBox 23">
            <a:extLst>
              <a:ext uri="{FF2B5EF4-FFF2-40B4-BE49-F238E27FC236}">
                <a16:creationId xmlns:a16="http://schemas.microsoft.com/office/drawing/2014/main" id="{A0276E1E-9B85-4246-A373-E0F3DD5E090C}"/>
              </a:ext>
            </a:extLst>
          </p:cNvPr>
          <p:cNvSpPr txBox="1"/>
          <p:nvPr/>
        </p:nvSpPr>
        <p:spPr>
          <a:xfrm>
            <a:off x="3253582" y="639556"/>
            <a:ext cx="5411467" cy="523220"/>
          </a:xfrm>
          <a:prstGeom prst="rect">
            <a:avLst/>
          </a:prstGeom>
          <a:noFill/>
        </p:spPr>
        <p:txBody>
          <a:bodyPr wrap="square" rtlCol="0">
            <a:spAutoFit/>
          </a:bodyPr>
          <a:lstStyle/>
          <a:p>
            <a:pPr algn="ctr"/>
            <a:r>
              <a:rPr lang="en-US" sz="2800" b="1" dirty="0">
                <a:solidFill>
                  <a:srgbClr val="92D050"/>
                </a:solidFill>
                <a:latin typeface="Lato Black" panose="020F0A02020204030203" pitchFamily="34" charset="0"/>
              </a:rPr>
              <a:t>Your Title Goes Here</a:t>
            </a:r>
          </a:p>
        </p:txBody>
      </p:sp>
      <p:grpSp>
        <p:nvGrpSpPr>
          <p:cNvPr id="25" name="Group 24">
            <a:extLst>
              <a:ext uri="{FF2B5EF4-FFF2-40B4-BE49-F238E27FC236}">
                <a16:creationId xmlns:a16="http://schemas.microsoft.com/office/drawing/2014/main" id="{3C42715D-8A51-4201-974F-F5A4EA15EF2F}"/>
              </a:ext>
            </a:extLst>
          </p:cNvPr>
          <p:cNvGrpSpPr/>
          <p:nvPr/>
        </p:nvGrpSpPr>
        <p:grpSpPr>
          <a:xfrm>
            <a:off x="466724" y="5199205"/>
            <a:ext cx="1343510" cy="1337237"/>
            <a:chOff x="466724" y="5199205"/>
            <a:chExt cx="1343510" cy="1337237"/>
          </a:xfrm>
        </p:grpSpPr>
        <p:cxnSp>
          <p:nvCxnSpPr>
            <p:cNvPr id="26" name="Straight Connector 25">
              <a:extLst>
                <a:ext uri="{FF2B5EF4-FFF2-40B4-BE49-F238E27FC236}">
                  <a16:creationId xmlns:a16="http://schemas.microsoft.com/office/drawing/2014/main" id="{903E827E-61BB-4EDB-9FB6-1B11C393A2DF}"/>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69E3103B-946B-440A-8842-3A982EEF5648}"/>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28" name="Group 27">
            <a:extLst>
              <a:ext uri="{FF2B5EF4-FFF2-40B4-BE49-F238E27FC236}">
                <a16:creationId xmlns:a16="http://schemas.microsoft.com/office/drawing/2014/main" id="{9A224EEA-A2E2-42C9-8C13-67F6894A0624}"/>
              </a:ext>
            </a:extLst>
          </p:cNvPr>
          <p:cNvGrpSpPr/>
          <p:nvPr/>
        </p:nvGrpSpPr>
        <p:grpSpPr>
          <a:xfrm rot="10800000">
            <a:off x="10283313" y="415400"/>
            <a:ext cx="1343510" cy="1337237"/>
            <a:chOff x="466724" y="5199205"/>
            <a:chExt cx="1343510" cy="1337237"/>
          </a:xfrm>
        </p:grpSpPr>
        <p:cxnSp>
          <p:nvCxnSpPr>
            <p:cNvPr id="29" name="Straight Connector 28">
              <a:extLst>
                <a:ext uri="{FF2B5EF4-FFF2-40B4-BE49-F238E27FC236}">
                  <a16:creationId xmlns:a16="http://schemas.microsoft.com/office/drawing/2014/main" id="{32A3DF24-4D34-4FAE-9DC2-1C554E73C26E}"/>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964A20A-5CF3-49D2-9836-0C6FBAD62983}"/>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Rectangle 53">
            <a:extLst>
              <a:ext uri="{FF2B5EF4-FFF2-40B4-BE49-F238E27FC236}">
                <a16:creationId xmlns:a16="http://schemas.microsoft.com/office/drawing/2014/main" id="{DF886820-18F3-4F7A-BAC8-3E4697BB017C}"/>
              </a:ext>
            </a:extLst>
          </p:cNvPr>
          <p:cNvSpPr/>
          <p:nvPr/>
        </p:nvSpPr>
        <p:spPr>
          <a:xfrm>
            <a:off x="6848478" y="2862529"/>
            <a:ext cx="4295772" cy="2308324"/>
          </a:xfrm>
          <a:prstGeom prst="rect">
            <a:avLst/>
          </a:prstGeom>
        </p:spPr>
        <p:txBody>
          <a:bodyPr wrap="square">
            <a:spAutoFit/>
          </a:bodyPr>
          <a:lstStyle/>
          <a:p>
            <a:r>
              <a:rPr lang="es-CO" sz="1600" b="1" dirty="0">
                <a:latin typeface="Lato Light" panose="020F0302020204030203" pitchFamily="34" charset="0"/>
              </a:rPr>
              <a:t>Lorem ipsum dolor </a:t>
            </a:r>
            <a:r>
              <a:rPr lang="es-CO" sz="1600" dirty="0">
                <a:latin typeface="Lato Light" panose="020F0302020204030203" pitchFamily="34" charset="0"/>
              </a:rPr>
              <a:t>sit amet, consectetur adipiscing elit. Vestibulum dignissim ornare nisi non porta. Phasellus consectetur enim </a:t>
            </a:r>
            <a:r>
              <a:rPr lang="es-CO" sz="1600" dirty="0" err="1">
                <a:latin typeface="Lato Light" panose="020F0302020204030203" pitchFamily="34" charset="0"/>
              </a:rPr>
              <a:t>lacus</a:t>
            </a:r>
            <a:r>
              <a:rPr lang="es-CO" sz="1600" dirty="0">
                <a:latin typeface="Lato Light" panose="020F0302020204030203" pitchFamily="34" charset="0"/>
              </a:rPr>
              <a:t>,</a:t>
            </a:r>
          </a:p>
          <a:p>
            <a:endParaRPr lang="es-CO" sz="1600" dirty="0">
              <a:latin typeface="Lato Light" panose="020F0302020204030203" pitchFamily="34" charset="0"/>
            </a:endParaRPr>
          </a:p>
          <a:p>
            <a:endParaRPr lang="es-CO" sz="1600" dirty="0">
              <a:latin typeface="Lato Light" panose="020F0302020204030203" pitchFamily="34" charset="0"/>
            </a:endParaRPr>
          </a:p>
          <a:p>
            <a:r>
              <a:rPr lang="es-CO" sz="1600" b="1" dirty="0" err="1">
                <a:latin typeface="Lato Light" panose="020F0302020204030203" pitchFamily="34" charset="0"/>
              </a:rPr>
              <a:t>Lorem</a:t>
            </a:r>
            <a:r>
              <a:rPr lang="es-CO" sz="1600" b="1" dirty="0">
                <a:latin typeface="Lato Light" panose="020F0302020204030203" pitchFamily="34" charset="0"/>
              </a:rPr>
              <a:t> </a:t>
            </a:r>
            <a:r>
              <a:rPr lang="es-CO" sz="1600" b="1" dirty="0" err="1">
                <a:latin typeface="Lato Light" panose="020F0302020204030203" pitchFamily="34" charset="0"/>
              </a:rPr>
              <a:t>ipsum</a:t>
            </a:r>
            <a:r>
              <a:rPr lang="es-CO" sz="1600" b="1" dirty="0">
                <a:latin typeface="Lato Light" panose="020F0302020204030203" pitchFamily="34" charset="0"/>
              </a:rPr>
              <a:t> dolor </a:t>
            </a:r>
            <a:r>
              <a:rPr lang="es-CO" sz="1600" dirty="0" err="1">
                <a:latin typeface="Lato Light" panose="020F0302020204030203" pitchFamily="34" charset="0"/>
              </a:rPr>
              <a:t>sit</a:t>
            </a:r>
            <a:r>
              <a:rPr lang="es-CO" sz="1600" dirty="0">
                <a:latin typeface="Lato Light" panose="020F0302020204030203" pitchFamily="34" charset="0"/>
              </a:rPr>
              <a:t> </a:t>
            </a:r>
            <a:r>
              <a:rPr lang="es-CO" sz="1600" dirty="0" err="1">
                <a:latin typeface="Lato Light" panose="020F0302020204030203" pitchFamily="34" charset="0"/>
              </a:rPr>
              <a:t>amet</a:t>
            </a:r>
            <a:r>
              <a:rPr lang="es-CO" sz="1600" dirty="0">
                <a:latin typeface="Lato Light" panose="020F0302020204030203" pitchFamily="34" charset="0"/>
              </a:rPr>
              <a:t>, consectetur </a:t>
            </a:r>
            <a:r>
              <a:rPr lang="es-CO" sz="1600" dirty="0" err="1">
                <a:latin typeface="Lato Light" panose="020F0302020204030203" pitchFamily="34" charset="0"/>
              </a:rPr>
              <a:t>adipiscing</a:t>
            </a:r>
            <a:r>
              <a:rPr lang="es-CO" sz="1600" dirty="0">
                <a:latin typeface="Lato Light" panose="020F0302020204030203" pitchFamily="34" charset="0"/>
              </a:rPr>
              <a:t> </a:t>
            </a:r>
            <a:r>
              <a:rPr lang="es-CO" sz="1600" dirty="0" err="1">
                <a:latin typeface="Lato Light" panose="020F0302020204030203" pitchFamily="34" charset="0"/>
              </a:rPr>
              <a:t>elit</a:t>
            </a:r>
            <a:r>
              <a:rPr lang="es-CO" sz="1600" dirty="0">
                <a:latin typeface="Lato Light" panose="020F0302020204030203" pitchFamily="34" charset="0"/>
              </a:rPr>
              <a:t>. </a:t>
            </a:r>
            <a:r>
              <a:rPr lang="es-CO" sz="1600" dirty="0" err="1">
                <a:latin typeface="Lato Light" panose="020F0302020204030203" pitchFamily="34" charset="0"/>
              </a:rPr>
              <a:t>Vestibulum</a:t>
            </a:r>
            <a:r>
              <a:rPr lang="es-CO" sz="1600" dirty="0">
                <a:latin typeface="Lato Light" panose="020F0302020204030203" pitchFamily="34" charset="0"/>
              </a:rPr>
              <a:t> </a:t>
            </a:r>
            <a:r>
              <a:rPr lang="es-CO" sz="1600" dirty="0" err="1">
                <a:latin typeface="Lato Light" panose="020F0302020204030203" pitchFamily="34" charset="0"/>
              </a:rPr>
              <a:t>dignissim</a:t>
            </a:r>
            <a:r>
              <a:rPr lang="es-CO" sz="1600" dirty="0">
                <a:latin typeface="Lato Light" panose="020F0302020204030203" pitchFamily="34" charset="0"/>
              </a:rPr>
              <a:t> ornare </a:t>
            </a:r>
            <a:r>
              <a:rPr lang="es-CO" sz="1600" dirty="0" err="1">
                <a:latin typeface="Lato Light" panose="020F0302020204030203" pitchFamily="34" charset="0"/>
              </a:rPr>
              <a:t>nisi</a:t>
            </a:r>
            <a:r>
              <a:rPr lang="es-CO" sz="1600" dirty="0">
                <a:latin typeface="Lato Light" panose="020F0302020204030203" pitchFamily="34" charset="0"/>
              </a:rPr>
              <a:t> non porta. </a:t>
            </a:r>
            <a:r>
              <a:rPr lang="es-CO" sz="1600" dirty="0" err="1">
                <a:latin typeface="Lato Light" panose="020F0302020204030203" pitchFamily="34" charset="0"/>
              </a:rPr>
              <a:t>Phasellus</a:t>
            </a:r>
            <a:r>
              <a:rPr lang="es-CO" sz="1600" dirty="0">
                <a:latin typeface="Lato Light" panose="020F0302020204030203" pitchFamily="34" charset="0"/>
              </a:rPr>
              <a:t> consectetur </a:t>
            </a:r>
            <a:r>
              <a:rPr lang="es-CO" sz="1600" dirty="0" err="1">
                <a:latin typeface="Lato Light" panose="020F0302020204030203" pitchFamily="34" charset="0"/>
              </a:rPr>
              <a:t>enim</a:t>
            </a:r>
            <a:r>
              <a:rPr lang="es-CO" sz="1600" dirty="0">
                <a:latin typeface="Lato Light" panose="020F0302020204030203" pitchFamily="34" charset="0"/>
              </a:rPr>
              <a:t> </a:t>
            </a:r>
            <a:r>
              <a:rPr lang="es-CO" sz="1600" dirty="0" err="1">
                <a:latin typeface="Lato Light" panose="020F0302020204030203" pitchFamily="34" charset="0"/>
              </a:rPr>
              <a:t>lacus</a:t>
            </a:r>
            <a:r>
              <a:rPr lang="es-CO" sz="1600" dirty="0">
                <a:latin typeface="Lato Light" panose="020F0302020204030203" pitchFamily="34" charset="0"/>
              </a:rPr>
              <a:t>, </a:t>
            </a:r>
            <a:endParaRPr lang="en-US" sz="1600" dirty="0">
              <a:latin typeface="Lato Light" panose="020F0302020204030203" pitchFamily="34" charset="0"/>
            </a:endParaRPr>
          </a:p>
          <a:p>
            <a:r>
              <a:rPr lang="es-CO" sz="1600" dirty="0">
                <a:latin typeface="Lato Light" panose="020F0302020204030203" pitchFamily="34" charset="0"/>
              </a:rPr>
              <a:t> </a:t>
            </a:r>
            <a:endParaRPr lang="en-US" sz="1600" dirty="0">
              <a:latin typeface="Lato Light" panose="020F0302020204030203" pitchFamily="34" charset="0"/>
            </a:endParaRPr>
          </a:p>
        </p:txBody>
      </p:sp>
      <p:sp>
        <p:nvSpPr>
          <p:cNvPr id="55" name="TextBox 54">
            <a:extLst>
              <a:ext uri="{FF2B5EF4-FFF2-40B4-BE49-F238E27FC236}">
                <a16:creationId xmlns:a16="http://schemas.microsoft.com/office/drawing/2014/main" id="{779E1874-F376-4984-B95A-B7AD7DB53FD4}"/>
              </a:ext>
            </a:extLst>
          </p:cNvPr>
          <p:cNvSpPr txBox="1"/>
          <p:nvPr/>
        </p:nvSpPr>
        <p:spPr>
          <a:xfrm>
            <a:off x="6848478" y="1714500"/>
            <a:ext cx="2757483" cy="954107"/>
          </a:xfrm>
          <a:prstGeom prst="rect">
            <a:avLst/>
          </a:prstGeom>
          <a:noFill/>
        </p:spPr>
        <p:txBody>
          <a:bodyPr wrap="square" rtlCol="0">
            <a:spAutoFit/>
          </a:bodyPr>
          <a:lstStyle/>
          <a:p>
            <a:r>
              <a:rPr lang="en-US" sz="2800" b="1" dirty="0">
                <a:solidFill>
                  <a:srgbClr val="92D050"/>
                </a:solidFill>
                <a:latin typeface="Lato Black" panose="020F0A02020204030203" pitchFamily="34" charset="0"/>
              </a:rPr>
              <a:t>Your Title </a:t>
            </a:r>
          </a:p>
          <a:p>
            <a:r>
              <a:rPr lang="en-US" sz="2800" b="1" dirty="0">
                <a:solidFill>
                  <a:srgbClr val="92D050"/>
                </a:solidFill>
                <a:latin typeface="Lato Black" panose="020F0A02020204030203" pitchFamily="34" charset="0"/>
              </a:rPr>
              <a:t>Goes Here</a:t>
            </a:r>
          </a:p>
        </p:txBody>
      </p:sp>
      <p:grpSp>
        <p:nvGrpSpPr>
          <p:cNvPr id="56" name="Group 55">
            <a:extLst>
              <a:ext uri="{FF2B5EF4-FFF2-40B4-BE49-F238E27FC236}">
                <a16:creationId xmlns:a16="http://schemas.microsoft.com/office/drawing/2014/main" id="{8F28451B-D980-4CFA-B9C7-AD6E6E2CD10E}"/>
              </a:ext>
            </a:extLst>
          </p:cNvPr>
          <p:cNvGrpSpPr/>
          <p:nvPr/>
        </p:nvGrpSpPr>
        <p:grpSpPr>
          <a:xfrm>
            <a:off x="466724" y="5199205"/>
            <a:ext cx="1343510" cy="1337237"/>
            <a:chOff x="466724" y="5199205"/>
            <a:chExt cx="1343510" cy="1337237"/>
          </a:xfrm>
        </p:grpSpPr>
        <p:cxnSp>
          <p:nvCxnSpPr>
            <p:cNvPr id="57" name="Straight Connector 56">
              <a:extLst>
                <a:ext uri="{FF2B5EF4-FFF2-40B4-BE49-F238E27FC236}">
                  <a16:creationId xmlns:a16="http://schemas.microsoft.com/office/drawing/2014/main" id="{F272CD2A-5DC5-4815-AC91-10DE2DB1C214}"/>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EFC220DA-3ABB-49C4-8DF7-7F68A14CEC26}"/>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59" name="Group 58">
            <a:extLst>
              <a:ext uri="{FF2B5EF4-FFF2-40B4-BE49-F238E27FC236}">
                <a16:creationId xmlns:a16="http://schemas.microsoft.com/office/drawing/2014/main" id="{BA9FAE9F-AFAD-45AE-8580-20C8CF1538AE}"/>
              </a:ext>
            </a:extLst>
          </p:cNvPr>
          <p:cNvGrpSpPr/>
          <p:nvPr/>
        </p:nvGrpSpPr>
        <p:grpSpPr>
          <a:xfrm rot="10800000">
            <a:off x="10283313" y="415400"/>
            <a:ext cx="1343510" cy="1337237"/>
            <a:chOff x="466724" y="5199205"/>
            <a:chExt cx="1343510" cy="1337237"/>
          </a:xfrm>
        </p:grpSpPr>
        <p:cxnSp>
          <p:nvCxnSpPr>
            <p:cNvPr id="60" name="Straight Connector 59">
              <a:extLst>
                <a:ext uri="{FF2B5EF4-FFF2-40B4-BE49-F238E27FC236}">
                  <a16:creationId xmlns:a16="http://schemas.microsoft.com/office/drawing/2014/main" id="{3A654D54-ED44-4D6F-9E0D-F57B6062326D}"/>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9A67DC1A-1604-49B5-848F-D9A870C4D194}"/>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
        <p:nvSpPr>
          <p:cNvPr id="11" name="Picture Placeholder 10">
            <a:extLst>
              <a:ext uri="{FF2B5EF4-FFF2-40B4-BE49-F238E27FC236}">
                <a16:creationId xmlns:a16="http://schemas.microsoft.com/office/drawing/2014/main" id="{B036302A-96DC-45FC-827E-830D37696830}"/>
              </a:ext>
            </a:extLst>
          </p:cNvPr>
          <p:cNvSpPr>
            <a:spLocks noGrp="1"/>
          </p:cNvSpPr>
          <p:nvPr>
            <p:ph type="pic" sz="quarter" idx="10"/>
          </p:nvPr>
        </p:nvSpPr>
        <p:spPr/>
        <p:txBody>
          <a:bodyPr/>
          <a:lstStyle/>
          <a:p>
            <a:endParaRPr lang="es-CO"/>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6557469" y="2887284"/>
            <a:ext cx="2398668" cy="1142458"/>
            <a:chOff x="15713852" y="5566493"/>
            <a:chExt cx="4797336" cy="2284915"/>
          </a:xfrm>
          <a:solidFill>
            <a:srgbClr val="59F8E0"/>
          </a:solidFill>
        </p:grpSpPr>
        <p:sp>
          <p:nvSpPr>
            <p:cNvPr id="99" name="Freeform 152"/>
            <p:cNvSpPr>
              <a:spLocks noChangeArrowheads="1"/>
            </p:cNvSpPr>
            <p:nvPr/>
          </p:nvSpPr>
          <p:spPr bwMode="auto">
            <a:xfrm>
              <a:off x="17445852" y="6246608"/>
              <a:ext cx="2365168" cy="931387"/>
            </a:xfrm>
            <a:custGeom>
              <a:avLst/>
              <a:gdLst>
                <a:gd name="T0" fmla="*/ 3111 w 3112"/>
                <a:gd name="T1" fmla="*/ 0 h 1225"/>
                <a:gd name="T2" fmla="*/ 0 w 3112"/>
                <a:gd name="T3" fmla="*/ 0 h 1225"/>
                <a:gd name="T4" fmla="*/ 0 w 3112"/>
                <a:gd name="T5" fmla="*/ 1224 h 1225"/>
                <a:gd name="T6" fmla="*/ 3111 w 3112"/>
                <a:gd name="T7" fmla="*/ 1224 h 1225"/>
                <a:gd name="T8" fmla="*/ 3111 w 3112"/>
                <a:gd name="T9" fmla="*/ 0 h 1225"/>
              </a:gdLst>
              <a:ahLst/>
              <a:cxnLst>
                <a:cxn ang="0">
                  <a:pos x="T0" y="T1"/>
                </a:cxn>
                <a:cxn ang="0">
                  <a:pos x="T2" y="T3"/>
                </a:cxn>
                <a:cxn ang="0">
                  <a:pos x="T4" y="T5"/>
                </a:cxn>
                <a:cxn ang="0">
                  <a:pos x="T6" y="T7"/>
                </a:cxn>
                <a:cxn ang="0">
                  <a:pos x="T8" y="T9"/>
                </a:cxn>
              </a:cxnLst>
              <a:rect l="0" t="0" r="r" b="b"/>
              <a:pathLst>
                <a:path w="3112" h="1225">
                  <a:moveTo>
                    <a:pt x="3111" y="0"/>
                  </a:moveTo>
                  <a:lnTo>
                    <a:pt x="0" y="0"/>
                  </a:lnTo>
                  <a:lnTo>
                    <a:pt x="0" y="1224"/>
                  </a:lnTo>
                  <a:lnTo>
                    <a:pt x="3111" y="1224"/>
                  </a:lnTo>
                  <a:lnTo>
                    <a:pt x="3111"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00" name="Freeform 153"/>
            <p:cNvSpPr>
              <a:spLocks noChangeArrowheads="1"/>
            </p:cNvSpPr>
            <p:nvPr/>
          </p:nvSpPr>
          <p:spPr bwMode="auto">
            <a:xfrm>
              <a:off x="17445852" y="6246608"/>
              <a:ext cx="2365168" cy="931387"/>
            </a:xfrm>
            <a:custGeom>
              <a:avLst/>
              <a:gdLst>
                <a:gd name="T0" fmla="*/ 3111 w 3112"/>
                <a:gd name="T1" fmla="*/ 0 h 1225"/>
                <a:gd name="T2" fmla="*/ 0 w 3112"/>
                <a:gd name="T3" fmla="*/ 0 h 1225"/>
                <a:gd name="T4" fmla="*/ 0 w 3112"/>
                <a:gd name="T5" fmla="*/ 1224 h 1225"/>
                <a:gd name="T6" fmla="*/ 3111 w 3112"/>
                <a:gd name="T7" fmla="*/ 1224 h 1225"/>
                <a:gd name="T8" fmla="*/ 3111 w 3112"/>
                <a:gd name="T9" fmla="*/ 0 h 1225"/>
              </a:gdLst>
              <a:ahLst/>
              <a:cxnLst>
                <a:cxn ang="0">
                  <a:pos x="T0" y="T1"/>
                </a:cxn>
                <a:cxn ang="0">
                  <a:pos x="T2" y="T3"/>
                </a:cxn>
                <a:cxn ang="0">
                  <a:pos x="T4" y="T5"/>
                </a:cxn>
                <a:cxn ang="0">
                  <a:pos x="T6" y="T7"/>
                </a:cxn>
                <a:cxn ang="0">
                  <a:pos x="T8" y="T9"/>
                </a:cxn>
              </a:cxnLst>
              <a:rect l="0" t="0" r="r" b="b"/>
              <a:pathLst>
                <a:path w="3112" h="1225">
                  <a:moveTo>
                    <a:pt x="3111" y="0"/>
                  </a:moveTo>
                  <a:lnTo>
                    <a:pt x="0" y="0"/>
                  </a:lnTo>
                  <a:lnTo>
                    <a:pt x="0" y="1224"/>
                  </a:lnTo>
                  <a:lnTo>
                    <a:pt x="3111" y="1224"/>
                  </a:lnTo>
                  <a:lnTo>
                    <a:pt x="3111"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01" name="Freeform 154"/>
            <p:cNvSpPr>
              <a:spLocks noChangeArrowheads="1"/>
            </p:cNvSpPr>
            <p:nvPr/>
          </p:nvSpPr>
          <p:spPr bwMode="auto">
            <a:xfrm>
              <a:off x="19723916" y="5797666"/>
              <a:ext cx="787272" cy="1829272"/>
            </a:xfrm>
            <a:custGeom>
              <a:avLst/>
              <a:gdLst>
                <a:gd name="T0" fmla="*/ 1037 w 1038"/>
                <a:gd name="T1" fmla="*/ 1201 h 2407"/>
                <a:gd name="T2" fmla="*/ 0 w 1038"/>
                <a:gd name="T3" fmla="*/ 2406 h 2407"/>
                <a:gd name="T4" fmla="*/ 0 w 1038"/>
                <a:gd name="T5" fmla="*/ 1201 h 2407"/>
                <a:gd name="T6" fmla="*/ 0 w 1038"/>
                <a:gd name="T7" fmla="*/ 0 h 2407"/>
                <a:gd name="T8" fmla="*/ 1037 w 1038"/>
                <a:gd name="T9" fmla="*/ 1201 h 2407"/>
              </a:gdLst>
              <a:ahLst/>
              <a:cxnLst>
                <a:cxn ang="0">
                  <a:pos x="T0" y="T1"/>
                </a:cxn>
                <a:cxn ang="0">
                  <a:pos x="T2" y="T3"/>
                </a:cxn>
                <a:cxn ang="0">
                  <a:pos x="T4" y="T5"/>
                </a:cxn>
                <a:cxn ang="0">
                  <a:pos x="T6" y="T7"/>
                </a:cxn>
                <a:cxn ang="0">
                  <a:pos x="T8" y="T9"/>
                </a:cxn>
              </a:cxnLst>
              <a:rect l="0" t="0" r="r" b="b"/>
              <a:pathLst>
                <a:path w="1038" h="2407">
                  <a:moveTo>
                    <a:pt x="1037" y="1201"/>
                  </a:moveTo>
                  <a:lnTo>
                    <a:pt x="0" y="2406"/>
                  </a:lnTo>
                  <a:lnTo>
                    <a:pt x="0" y="1201"/>
                  </a:lnTo>
                  <a:lnTo>
                    <a:pt x="0" y="0"/>
                  </a:lnTo>
                  <a:lnTo>
                    <a:pt x="1037" y="1201"/>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02" name="Freeform 155"/>
            <p:cNvSpPr>
              <a:spLocks noChangeArrowheads="1"/>
            </p:cNvSpPr>
            <p:nvPr/>
          </p:nvSpPr>
          <p:spPr bwMode="auto">
            <a:xfrm>
              <a:off x="19723916" y="5797666"/>
              <a:ext cx="787272" cy="1829272"/>
            </a:xfrm>
            <a:custGeom>
              <a:avLst/>
              <a:gdLst>
                <a:gd name="T0" fmla="*/ 1037 w 1038"/>
                <a:gd name="T1" fmla="*/ 1201 h 2407"/>
                <a:gd name="T2" fmla="*/ 0 w 1038"/>
                <a:gd name="T3" fmla="*/ 2406 h 2407"/>
                <a:gd name="T4" fmla="*/ 0 w 1038"/>
                <a:gd name="T5" fmla="*/ 1201 h 2407"/>
                <a:gd name="T6" fmla="*/ 0 w 1038"/>
                <a:gd name="T7" fmla="*/ 0 h 2407"/>
                <a:gd name="T8" fmla="*/ 1037 w 1038"/>
                <a:gd name="T9" fmla="*/ 1201 h 2407"/>
              </a:gdLst>
              <a:ahLst/>
              <a:cxnLst>
                <a:cxn ang="0">
                  <a:pos x="T0" y="T1"/>
                </a:cxn>
                <a:cxn ang="0">
                  <a:pos x="T2" y="T3"/>
                </a:cxn>
                <a:cxn ang="0">
                  <a:pos x="T4" y="T5"/>
                </a:cxn>
                <a:cxn ang="0">
                  <a:pos x="T6" y="T7"/>
                </a:cxn>
                <a:cxn ang="0">
                  <a:pos x="T8" y="T9"/>
                </a:cxn>
              </a:cxnLst>
              <a:rect l="0" t="0" r="r" b="b"/>
              <a:pathLst>
                <a:path w="1038" h="2407">
                  <a:moveTo>
                    <a:pt x="1037" y="1201"/>
                  </a:moveTo>
                  <a:lnTo>
                    <a:pt x="0" y="2406"/>
                  </a:lnTo>
                  <a:lnTo>
                    <a:pt x="0" y="1201"/>
                  </a:lnTo>
                  <a:lnTo>
                    <a:pt x="0" y="0"/>
                  </a:lnTo>
                  <a:lnTo>
                    <a:pt x="1037" y="1201"/>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03" name="Freeform 156"/>
            <p:cNvSpPr>
              <a:spLocks noChangeArrowheads="1"/>
            </p:cNvSpPr>
            <p:nvPr/>
          </p:nvSpPr>
          <p:spPr bwMode="auto">
            <a:xfrm>
              <a:off x="15713852" y="5566493"/>
              <a:ext cx="2288116" cy="2284915"/>
            </a:xfrm>
            <a:custGeom>
              <a:avLst/>
              <a:gdLst>
                <a:gd name="T0" fmla="*/ 0 w 3010"/>
                <a:gd name="T1" fmla="*/ 1504 h 3009"/>
                <a:gd name="T2" fmla="*/ 0 w 3010"/>
                <a:gd name="T3" fmla="*/ 1504 h 3009"/>
                <a:gd name="T4" fmla="*/ 1505 w 3010"/>
                <a:gd name="T5" fmla="*/ 3008 h 3009"/>
                <a:gd name="T6" fmla="*/ 3009 w 3010"/>
                <a:gd name="T7" fmla="*/ 1504 h 3009"/>
                <a:gd name="T8" fmla="*/ 1505 w 3010"/>
                <a:gd name="T9" fmla="*/ 0 h 3009"/>
                <a:gd name="T10" fmla="*/ 0 w 3010"/>
                <a:gd name="T11" fmla="*/ 1504 h 3009"/>
              </a:gdLst>
              <a:ahLst/>
              <a:cxnLst>
                <a:cxn ang="0">
                  <a:pos x="T0" y="T1"/>
                </a:cxn>
                <a:cxn ang="0">
                  <a:pos x="T2" y="T3"/>
                </a:cxn>
                <a:cxn ang="0">
                  <a:pos x="T4" y="T5"/>
                </a:cxn>
                <a:cxn ang="0">
                  <a:pos x="T6" y="T7"/>
                </a:cxn>
                <a:cxn ang="0">
                  <a:pos x="T8" y="T9"/>
                </a:cxn>
                <a:cxn ang="0">
                  <a:pos x="T10" y="T11"/>
                </a:cxn>
              </a:cxnLst>
              <a:rect l="0" t="0" r="r" b="b"/>
              <a:pathLst>
                <a:path w="3010" h="3009">
                  <a:moveTo>
                    <a:pt x="0" y="1504"/>
                  </a:moveTo>
                  <a:lnTo>
                    <a:pt x="0" y="1504"/>
                  </a:lnTo>
                  <a:cubicBezTo>
                    <a:pt x="0" y="2335"/>
                    <a:pt x="673" y="3008"/>
                    <a:pt x="1505" y="3008"/>
                  </a:cubicBezTo>
                  <a:cubicBezTo>
                    <a:pt x="2336" y="3008"/>
                    <a:pt x="3009" y="2335"/>
                    <a:pt x="3009" y="1504"/>
                  </a:cubicBezTo>
                  <a:cubicBezTo>
                    <a:pt x="3009" y="672"/>
                    <a:pt x="2336" y="0"/>
                    <a:pt x="1505" y="0"/>
                  </a:cubicBezTo>
                  <a:cubicBezTo>
                    <a:pt x="673" y="0"/>
                    <a:pt x="0" y="672"/>
                    <a:pt x="0" y="150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87" name="Group 86"/>
          <p:cNvGrpSpPr/>
          <p:nvPr/>
        </p:nvGrpSpPr>
        <p:grpSpPr>
          <a:xfrm>
            <a:off x="4105199" y="3988438"/>
            <a:ext cx="2802356" cy="1144132"/>
            <a:chOff x="15713852" y="9730933"/>
            <a:chExt cx="5604712" cy="2288264"/>
          </a:xfrm>
          <a:solidFill>
            <a:srgbClr val="59F8E0"/>
          </a:solidFill>
        </p:grpSpPr>
        <p:sp>
          <p:nvSpPr>
            <p:cNvPr id="104" name="Freeform 157"/>
            <p:cNvSpPr>
              <a:spLocks noChangeArrowheads="1"/>
            </p:cNvSpPr>
            <p:nvPr/>
          </p:nvSpPr>
          <p:spPr bwMode="auto">
            <a:xfrm>
              <a:off x="17445852" y="10407699"/>
              <a:ext cx="3172540" cy="931387"/>
            </a:xfrm>
            <a:custGeom>
              <a:avLst/>
              <a:gdLst>
                <a:gd name="T0" fmla="*/ 4177 w 4178"/>
                <a:gd name="T1" fmla="*/ 0 h 1224"/>
                <a:gd name="T2" fmla="*/ 0 w 4178"/>
                <a:gd name="T3" fmla="*/ 0 h 1224"/>
                <a:gd name="T4" fmla="*/ 0 w 4178"/>
                <a:gd name="T5" fmla="*/ 1223 h 1224"/>
                <a:gd name="T6" fmla="*/ 4177 w 4178"/>
                <a:gd name="T7" fmla="*/ 1223 h 1224"/>
                <a:gd name="T8" fmla="*/ 4177 w 4178"/>
                <a:gd name="T9" fmla="*/ 0 h 1224"/>
              </a:gdLst>
              <a:ahLst/>
              <a:cxnLst>
                <a:cxn ang="0">
                  <a:pos x="T0" y="T1"/>
                </a:cxn>
                <a:cxn ang="0">
                  <a:pos x="T2" y="T3"/>
                </a:cxn>
                <a:cxn ang="0">
                  <a:pos x="T4" y="T5"/>
                </a:cxn>
                <a:cxn ang="0">
                  <a:pos x="T6" y="T7"/>
                </a:cxn>
                <a:cxn ang="0">
                  <a:pos x="T8" y="T9"/>
                </a:cxn>
              </a:cxnLst>
              <a:rect l="0" t="0" r="r" b="b"/>
              <a:pathLst>
                <a:path w="4178" h="1224">
                  <a:moveTo>
                    <a:pt x="4177" y="0"/>
                  </a:moveTo>
                  <a:lnTo>
                    <a:pt x="0" y="0"/>
                  </a:lnTo>
                  <a:lnTo>
                    <a:pt x="0" y="1223"/>
                  </a:lnTo>
                  <a:lnTo>
                    <a:pt x="4177" y="1223"/>
                  </a:lnTo>
                  <a:lnTo>
                    <a:pt x="4177"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05" name="Freeform 158"/>
            <p:cNvSpPr>
              <a:spLocks noChangeArrowheads="1"/>
            </p:cNvSpPr>
            <p:nvPr/>
          </p:nvSpPr>
          <p:spPr bwMode="auto">
            <a:xfrm>
              <a:off x="20534641" y="9962104"/>
              <a:ext cx="783923" cy="1825922"/>
            </a:xfrm>
            <a:custGeom>
              <a:avLst/>
              <a:gdLst>
                <a:gd name="T0" fmla="*/ 1033 w 1034"/>
                <a:gd name="T1" fmla="*/ 1201 h 2402"/>
                <a:gd name="T2" fmla="*/ 0 w 1034"/>
                <a:gd name="T3" fmla="*/ 2401 h 2402"/>
                <a:gd name="T4" fmla="*/ 0 w 1034"/>
                <a:gd name="T5" fmla="*/ 1201 h 2402"/>
                <a:gd name="T6" fmla="*/ 0 w 1034"/>
                <a:gd name="T7" fmla="*/ 0 h 2402"/>
                <a:gd name="T8" fmla="*/ 1033 w 1034"/>
                <a:gd name="T9" fmla="*/ 1201 h 2402"/>
              </a:gdLst>
              <a:ahLst/>
              <a:cxnLst>
                <a:cxn ang="0">
                  <a:pos x="T0" y="T1"/>
                </a:cxn>
                <a:cxn ang="0">
                  <a:pos x="T2" y="T3"/>
                </a:cxn>
                <a:cxn ang="0">
                  <a:pos x="T4" y="T5"/>
                </a:cxn>
                <a:cxn ang="0">
                  <a:pos x="T6" y="T7"/>
                </a:cxn>
                <a:cxn ang="0">
                  <a:pos x="T8" y="T9"/>
                </a:cxn>
              </a:cxnLst>
              <a:rect l="0" t="0" r="r" b="b"/>
              <a:pathLst>
                <a:path w="1034" h="2402">
                  <a:moveTo>
                    <a:pt x="1033" y="1201"/>
                  </a:moveTo>
                  <a:lnTo>
                    <a:pt x="0" y="2401"/>
                  </a:lnTo>
                  <a:lnTo>
                    <a:pt x="0" y="1201"/>
                  </a:lnTo>
                  <a:lnTo>
                    <a:pt x="0" y="0"/>
                  </a:lnTo>
                  <a:lnTo>
                    <a:pt x="1033" y="1201"/>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06" name="Freeform 159"/>
            <p:cNvSpPr>
              <a:spLocks noChangeArrowheads="1"/>
            </p:cNvSpPr>
            <p:nvPr/>
          </p:nvSpPr>
          <p:spPr bwMode="auto">
            <a:xfrm>
              <a:off x="15713852" y="9730933"/>
              <a:ext cx="2288116" cy="2288264"/>
            </a:xfrm>
            <a:custGeom>
              <a:avLst/>
              <a:gdLst>
                <a:gd name="T0" fmla="*/ 0 w 3010"/>
                <a:gd name="T1" fmla="*/ 1505 h 3010"/>
                <a:gd name="T2" fmla="*/ 0 w 3010"/>
                <a:gd name="T3" fmla="*/ 1505 h 3010"/>
                <a:gd name="T4" fmla="*/ 1505 w 3010"/>
                <a:gd name="T5" fmla="*/ 3009 h 3010"/>
                <a:gd name="T6" fmla="*/ 3009 w 3010"/>
                <a:gd name="T7" fmla="*/ 1505 h 3010"/>
                <a:gd name="T8" fmla="*/ 1505 w 3010"/>
                <a:gd name="T9" fmla="*/ 0 h 3010"/>
                <a:gd name="T10" fmla="*/ 0 w 3010"/>
                <a:gd name="T11" fmla="*/ 1505 h 3010"/>
              </a:gdLst>
              <a:ahLst/>
              <a:cxnLst>
                <a:cxn ang="0">
                  <a:pos x="T0" y="T1"/>
                </a:cxn>
                <a:cxn ang="0">
                  <a:pos x="T2" y="T3"/>
                </a:cxn>
                <a:cxn ang="0">
                  <a:pos x="T4" y="T5"/>
                </a:cxn>
                <a:cxn ang="0">
                  <a:pos x="T6" y="T7"/>
                </a:cxn>
                <a:cxn ang="0">
                  <a:pos x="T8" y="T9"/>
                </a:cxn>
                <a:cxn ang="0">
                  <a:pos x="T10" y="T11"/>
                </a:cxn>
              </a:cxnLst>
              <a:rect l="0" t="0" r="r" b="b"/>
              <a:pathLst>
                <a:path w="3010" h="3010">
                  <a:moveTo>
                    <a:pt x="0" y="1505"/>
                  </a:moveTo>
                  <a:lnTo>
                    <a:pt x="0" y="1505"/>
                  </a:lnTo>
                  <a:cubicBezTo>
                    <a:pt x="0" y="2336"/>
                    <a:pt x="673" y="3009"/>
                    <a:pt x="1505" y="3009"/>
                  </a:cubicBezTo>
                  <a:cubicBezTo>
                    <a:pt x="2336" y="3009"/>
                    <a:pt x="3009" y="2336"/>
                    <a:pt x="3009" y="1505"/>
                  </a:cubicBezTo>
                  <a:cubicBezTo>
                    <a:pt x="3009" y="673"/>
                    <a:pt x="2336" y="0"/>
                    <a:pt x="1505" y="0"/>
                  </a:cubicBezTo>
                  <a:cubicBezTo>
                    <a:pt x="673" y="0"/>
                    <a:pt x="0" y="673"/>
                    <a:pt x="0" y="1505"/>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5" name="Group 4"/>
          <p:cNvGrpSpPr/>
          <p:nvPr/>
        </p:nvGrpSpPr>
        <p:grpSpPr>
          <a:xfrm>
            <a:off x="8146018" y="1710980"/>
            <a:ext cx="2616426" cy="1140783"/>
            <a:chOff x="14095754" y="7650387"/>
            <a:chExt cx="5232852" cy="2281565"/>
          </a:xfrm>
          <a:solidFill>
            <a:srgbClr val="59F8E0"/>
          </a:solidFill>
        </p:grpSpPr>
        <p:sp>
          <p:nvSpPr>
            <p:cNvPr id="107" name="Freeform 160"/>
            <p:cNvSpPr>
              <a:spLocks noChangeArrowheads="1"/>
            </p:cNvSpPr>
            <p:nvPr/>
          </p:nvSpPr>
          <p:spPr bwMode="auto">
            <a:xfrm>
              <a:off x="14802625" y="8327150"/>
              <a:ext cx="2793981" cy="928038"/>
            </a:xfrm>
            <a:custGeom>
              <a:avLst/>
              <a:gdLst>
                <a:gd name="T0" fmla="*/ 0 w 3678"/>
                <a:gd name="T1" fmla="*/ 0 h 1220"/>
                <a:gd name="T2" fmla="*/ 3677 w 3678"/>
                <a:gd name="T3" fmla="*/ 0 h 1220"/>
                <a:gd name="T4" fmla="*/ 3677 w 3678"/>
                <a:gd name="T5" fmla="*/ 1219 h 1220"/>
                <a:gd name="T6" fmla="*/ 0 w 3678"/>
                <a:gd name="T7" fmla="*/ 1219 h 1220"/>
                <a:gd name="T8" fmla="*/ 0 w 3678"/>
                <a:gd name="T9" fmla="*/ 0 h 1220"/>
              </a:gdLst>
              <a:ahLst/>
              <a:cxnLst>
                <a:cxn ang="0">
                  <a:pos x="T0" y="T1"/>
                </a:cxn>
                <a:cxn ang="0">
                  <a:pos x="T2" y="T3"/>
                </a:cxn>
                <a:cxn ang="0">
                  <a:pos x="T4" y="T5"/>
                </a:cxn>
                <a:cxn ang="0">
                  <a:pos x="T6" y="T7"/>
                </a:cxn>
                <a:cxn ang="0">
                  <a:pos x="T8" y="T9"/>
                </a:cxn>
              </a:cxnLst>
              <a:rect l="0" t="0" r="r" b="b"/>
              <a:pathLst>
                <a:path w="3678" h="1220">
                  <a:moveTo>
                    <a:pt x="0" y="0"/>
                  </a:moveTo>
                  <a:lnTo>
                    <a:pt x="3677" y="0"/>
                  </a:lnTo>
                  <a:lnTo>
                    <a:pt x="3677" y="1219"/>
                  </a:lnTo>
                  <a:lnTo>
                    <a:pt x="0" y="1219"/>
                  </a:lnTo>
                  <a:lnTo>
                    <a:pt x="0"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08" name="Freeform 161"/>
            <p:cNvSpPr>
              <a:spLocks noChangeArrowheads="1"/>
            </p:cNvSpPr>
            <p:nvPr/>
          </p:nvSpPr>
          <p:spPr bwMode="auto">
            <a:xfrm>
              <a:off x="14802625" y="8327150"/>
              <a:ext cx="2793981" cy="928038"/>
            </a:xfrm>
            <a:custGeom>
              <a:avLst/>
              <a:gdLst>
                <a:gd name="T0" fmla="*/ 0 w 3678"/>
                <a:gd name="T1" fmla="*/ 0 h 1220"/>
                <a:gd name="T2" fmla="*/ 3677 w 3678"/>
                <a:gd name="T3" fmla="*/ 0 h 1220"/>
                <a:gd name="T4" fmla="*/ 3677 w 3678"/>
                <a:gd name="T5" fmla="*/ 1219 h 1220"/>
                <a:gd name="T6" fmla="*/ 0 w 3678"/>
                <a:gd name="T7" fmla="*/ 1219 h 1220"/>
                <a:gd name="T8" fmla="*/ 0 w 3678"/>
                <a:gd name="T9" fmla="*/ 0 h 1220"/>
              </a:gdLst>
              <a:ahLst/>
              <a:cxnLst>
                <a:cxn ang="0">
                  <a:pos x="T0" y="T1"/>
                </a:cxn>
                <a:cxn ang="0">
                  <a:pos x="T2" y="T3"/>
                </a:cxn>
                <a:cxn ang="0">
                  <a:pos x="T4" y="T5"/>
                </a:cxn>
                <a:cxn ang="0">
                  <a:pos x="T6" y="T7"/>
                </a:cxn>
                <a:cxn ang="0">
                  <a:pos x="T8" y="T9"/>
                </a:cxn>
              </a:cxnLst>
              <a:rect l="0" t="0" r="r" b="b"/>
              <a:pathLst>
                <a:path w="3678" h="1220">
                  <a:moveTo>
                    <a:pt x="0" y="0"/>
                  </a:moveTo>
                  <a:lnTo>
                    <a:pt x="3677" y="0"/>
                  </a:lnTo>
                  <a:lnTo>
                    <a:pt x="3677" y="1219"/>
                  </a:lnTo>
                  <a:lnTo>
                    <a:pt x="0" y="1219"/>
                  </a:lnTo>
                  <a:lnTo>
                    <a:pt x="0"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09" name="Freeform 162"/>
            <p:cNvSpPr>
              <a:spLocks noChangeArrowheads="1"/>
            </p:cNvSpPr>
            <p:nvPr/>
          </p:nvSpPr>
          <p:spPr bwMode="auto">
            <a:xfrm>
              <a:off x="14095754" y="7878210"/>
              <a:ext cx="790624" cy="1829272"/>
            </a:xfrm>
            <a:custGeom>
              <a:avLst/>
              <a:gdLst>
                <a:gd name="T0" fmla="*/ 0 w 1039"/>
                <a:gd name="T1" fmla="*/ 1205 h 2407"/>
                <a:gd name="T2" fmla="*/ 1038 w 1039"/>
                <a:gd name="T3" fmla="*/ 2406 h 2407"/>
                <a:gd name="T4" fmla="*/ 1038 w 1039"/>
                <a:gd name="T5" fmla="*/ 1205 h 2407"/>
                <a:gd name="T6" fmla="*/ 1038 w 1039"/>
                <a:gd name="T7" fmla="*/ 0 h 2407"/>
                <a:gd name="T8" fmla="*/ 0 w 1039"/>
                <a:gd name="T9" fmla="*/ 1205 h 2407"/>
              </a:gdLst>
              <a:ahLst/>
              <a:cxnLst>
                <a:cxn ang="0">
                  <a:pos x="T0" y="T1"/>
                </a:cxn>
                <a:cxn ang="0">
                  <a:pos x="T2" y="T3"/>
                </a:cxn>
                <a:cxn ang="0">
                  <a:pos x="T4" y="T5"/>
                </a:cxn>
                <a:cxn ang="0">
                  <a:pos x="T6" y="T7"/>
                </a:cxn>
                <a:cxn ang="0">
                  <a:pos x="T8" y="T9"/>
                </a:cxn>
              </a:cxnLst>
              <a:rect l="0" t="0" r="r" b="b"/>
              <a:pathLst>
                <a:path w="1039" h="2407">
                  <a:moveTo>
                    <a:pt x="0" y="1205"/>
                  </a:moveTo>
                  <a:lnTo>
                    <a:pt x="1038" y="2406"/>
                  </a:lnTo>
                  <a:lnTo>
                    <a:pt x="1038" y="1205"/>
                  </a:lnTo>
                  <a:lnTo>
                    <a:pt x="1038" y="0"/>
                  </a:lnTo>
                  <a:lnTo>
                    <a:pt x="0" y="1205"/>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110" name="Freeform 163"/>
            <p:cNvSpPr>
              <a:spLocks noChangeArrowheads="1"/>
            </p:cNvSpPr>
            <p:nvPr/>
          </p:nvSpPr>
          <p:spPr bwMode="auto">
            <a:xfrm>
              <a:off x="17047188" y="7650387"/>
              <a:ext cx="2281418" cy="2281565"/>
            </a:xfrm>
            <a:custGeom>
              <a:avLst/>
              <a:gdLst>
                <a:gd name="T0" fmla="*/ 3004 w 3005"/>
                <a:gd name="T1" fmla="*/ 1504 h 3005"/>
                <a:gd name="T2" fmla="*/ 3004 w 3005"/>
                <a:gd name="T3" fmla="*/ 1504 h 3005"/>
                <a:gd name="T4" fmla="*/ 1499 w 3005"/>
                <a:gd name="T5" fmla="*/ 3004 h 3005"/>
                <a:gd name="T6" fmla="*/ 0 w 3005"/>
                <a:gd name="T7" fmla="*/ 1504 h 3005"/>
                <a:gd name="T8" fmla="*/ 1499 w 3005"/>
                <a:gd name="T9" fmla="*/ 0 h 3005"/>
                <a:gd name="T10" fmla="*/ 3004 w 3005"/>
                <a:gd name="T11" fmla="*/ 1504 h 3005"/>
              </a:gdLst>
              <a:ahLst/>
              <a:cxnLst>
                <a:cxn ang="0">
                  <a:pos x="T0" y="T1"/>
                </a:cxn>
                <a:cxn ang="0">
                  <a:pos x="T2" y="T3"/>
                </a:cxn>
                <a:cxn ang="0">
                  <a:pos x="T4" y="T5"/>
                </a:cxn>
                <a:cxn ang="0">
                  <a:pos x="T6" y="T7"/>
                </a:cxn>
                <a:cxn ang="0">
                  <a:pos x="T8" y="T9"/>
                </a:cxn>
                <a:cxn ang="0">
                  <a:pos x="T10" y="T11"/>
                </a:cxn>
              </a:cxnLst>
              <a:rect l="0" t="0" r="r" b="b"/>
              <a:pathLst>
                <a:path w="3005" h="3005">
                  <a:moveTo>
                    <a:pt x="3004" y="1504"/>
                  </a:moveTo>
                  <a:lnTo>
                    <a:pt x="3004" y="1504"/>
                  </a:lnTo>
                  <a:cubicBezTo>
                    <a:pt x="3004" y="2331"/>
                    <a:pt x="2331" y="3004"/>
                    <a:pt x="1499" y="3004"/>
                  </a:cubicBezTo>
                  <a:cubicBezTo>
                    <a:pt x="672" y="3004"/>
                    <a:pt x="0" y="2331"/>
                    <a:pt x="0" y="1504"/>
                  </a:cubicBezTo>
                  <a:cubicBezTo>
                    <a:pt x="0" y="673"/>
                    <a:pt x="672" y="0"/>
                    <a:pt x="1499" y="0"/>
                  </a:cubicBezTo>
                  <a:cubicBezTo>
                    <a:pt x="2331" y="0"/>
                    <a:pt x="3004" y="673"/>
                    <a:pt x="3004" y="150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grpSp>
      <p:grpSp>
        <p:nvGrpSpPr>
          <p:cNvPr id="3" name="Group 2"/>
          <p:cNvGrpSpPr/>
          <p:nvPr/>
        </p:nvGrpSpPr>
        <p:grpSpPr>
          <a:xfrm>
            <a:off x="1574636" y="5165990"/>
            <a:ext cx="2812406" cy="1140782"/>
            <a:chOff x="13703794" y="3485949"/>
            <a:chExt cx="5624812" cy="2281563"/>
          </a:xfrm>
          <a:solidFill>
            <a:srgbClr val="59F8E0"/>
          </a:solidFill>
        </p:grpSpPr>
        <p:sp>
          <p:nvSpPr>
            <p:cNvPr id="95" name="Freeform 148"/>
            <p:cNvSpPr>
              <a:spLocks noChangeArrowheads="1"/>
            </p:cNvSpPr>
            <p:nvPr/>
          </p:nvSpPr>
          <p:spPr bwMode="auto">
            <a:xfrm>
              <a:off x="14410663" y="4166060"/>
              <a:ext cx="3189293" cy="928038"/>
            </a:xfrm>
            <a:custGeom>
              <a:avLst/>
              <a:gdLst>
                <a:gd name="T0" fmla="*/ 0 w 4197"/>
                <a:gd name="T1" fmla="*/ 0 h 1221"/>
                <a:gd name="T2" fmla="*/ 4196 w 4197"/>
                <a:gd name="T3" fmla="*/ 0 h 1221"/>
                <a:gd name="T4" fmla="*/ 4196 w 4197"/>
                <a:gd name="T5" fmla="*/ 1220 h 1221"/>
                <a:gd name="T6" fmla="*/ 0 w 4197"/>
                <a:gd name="T7" fmla="*/ 1220 h 1221"/>
                <a:gd name="T8" fmla="*/ 0 w 4197"/>
                <a:gd name="T9" fmla="*/ 0 h 1221"/>
              </a:gdLst>
              <a:ahLst/>
              <a:cxnLst>
                <a:cxn ang="0">
                  <a:pos x="T0" y="T1"/>
                </a:cxn>
                <a:cxn ang="0">
                  <a:pos x="T2" y="T3"/>
                </a:cxn>
                <a:cxn ang="0">
                  <a:pos x="T4" y="T5"/>
                </a:cxn>
                <a:cxn ang="0">
                  <a:pos x="T6" y="T7"/>
                </a:cxn>
                <a:cxn ang="0">
                  <a:pos x="T8" y="T9"/>
                </a:cxn>
              </a:cxnLst>
              <a:rect l="0" t="0" r="r" b="b"/>
              <a:pathLst>
                <a:path w="4197" h="1221">
                  <a:moveTo>
                    <a:pt x="0" y="0"/>
                  </a:moveTo>
                  <a:lnTo>
                    <a:pt x="4196" y="0"/>
                  </a:lnTo>
                  <a:lnTo>
                    <a:pt x="4196" y="1220"/>
                  </a:lnTo>
                  <a:lnTo>
                    <a:pt x="0" y="1220"/>
                  </a:lnTo>
                  <a:lnTo>
                    <a:pt x="0"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96" name="Freeform 149"/>
            <p:cNvSpPr>
              <a:spLocks noChangeArrowheads="1"/>
            </p:cNvSpPr>
            <p:nvPr/>
          </p:nvSpPr>
          <p:spPr bwMode="auto">
            <a:xfrm>
              <a:off x="14410663" y="4166060"/>
              <a:ext cx="3189293" cy="928038"/>
            </a:xfrm>
            <a:custGeom>
              <a:avLst/>
              <a:gdLst>
                <a:gd name="T0" fmla="*/ 0 w 4197"/>
                <a:gd name="T1" fmla="*/ 0 h 1221"/>
                <a:gd name="T2" fmla="*/ 4196 w 4197"/>
                <a:gd name="T3" fmla="*/ 0 h 1221"/>
                <a:gd name="T4" fmla="*/ 4196 w 4197"/>
                <a:gd name="T5" fmla="*/ 1220 h 1221"/>
                <a:gd name="T6" fmla="*/ 0 w 4197"/>
                <a:gd name="T7" fmla="*/ 1220 h 1221"/>
                <a:gd name="T8" fmla="*/ 0 w 4197"/>
                <a:gd name="T9" fmla="*/ 0 h 1221"/>
              </a:gdLst>
              <a:ahLst/>
              <a:cxnLst>
                <a:cxn ang="0">
                  <a:pos x="T0" y="T1"/>
                </a:cxn>
                <a:cxn ang="0">
                  <a:pos x="T2" y="T3"/>
                </a:cxn>
                <a:cxn ang="0">
                  <a:pos x="T4" y="T5"/>
                </a:cxn>
                <a:cxn ang="0">
                  <a:pos x="T6" y="T7"/>
                </a:cxn>
                <a:cxn ang="0">
                  <a:pos x="T8" y="T9"/>
                </a:cxn>
              </a:cxnLst>
              <a:rect l="0" t="0" r="r" b="b"/>
              <a:pathLst>
                <a:path w="4197" h="1221">
                  <a:moveTo>
                    <a:pt x="0" y="0"/>
                  </a:moveTo>
                  <a:lnTo>
                    <a:pt x="4196" y="0"/>
                  </a:lnTo>
                  <a:lnTo>
                    <a:pt x="4196" y="1220"/>
                  </a:lnTo>
                  <a:lnTo>
                    <a:pt x="0" y="1220"/>
                  </a:lnTo>
                  <a:lnTo>
                    <a:pt x="0" y="0"/>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97" name="Freeform 150"/>
            <p:cNvSpPr>
              <a:spLocks noChangeArrowheads="1"/>
            </p:cNvSpPr>
            <p:nvPr/>
          </p:nvSpPr>
          <p:spPr bwMode="auto">
            <a:xfrm>
              <a:off x="13703794" y="3713770"/>
              <a:ext cx="787274" cy="1829272"/>
            </a:xfrm>
            <a:custGeom>
              <a:avLst/>
              <a:gdLst>
                <a:gd name="T0" fmla="*/ 0 w 1038"/>
                <a:gd name="T1" fmla="*/ 1205 h 2407"/>
                <a:gd name="T2" fmla="*/ 1037 w 1038"/>
                <a:gd name="T3" fmla="*/ 2406 h 2407"/>
                <a:gd name="T4" fmla="*/ 1037 w 1038"/>
                <a:gd name="T5" fmla="*/ 1205 h 2407"/>
                <a:gd name="T6" fmla="*/ 1037 w 1038"/>
                <a:gd name="T7" fmla="*/ 0 h 2407"/>
                <a:gd name="T8" fmla="*/ 0 w 1038"/>
                <a:gd name="T9" fmla="*/ 1205 h 2407"/>
              </a:gdLst>
              <a:ahLst/>
              <a:cxnLst>
                <a:cxn ang="0">
                  <a:pos x="T0" y="T1"/>
                </a:cxn>
                <a:cxn ang="0">
                  <a:pos x="T2" y="T3"/>
                </a:cxn>
                <a:cxn ang="0">
                  <a:pos x="T4" y="T5"/>
                </a:cxn>
                <a:cxn ang="0">
                  <a:pos x="T6" y="T7"/>
                </a:cxn>
                <a:cxn ang="0">
                  <a:pos x="T8" y="T9"/>
                </a:cxn>
              </a:cxnLst>
              <a:rect l="0" t="0" r="r" b="b"/>
              <a:pathLst>
                <a:path w="1038" h="2407">
                  <a:moveTo>
                    <a:pt x="0" y="1205"/>
                  </a:moveTo>
                  <a:lnTo>
                    <a:pt x="1037" y="2406"/>
                  </a:lnTo>
                  <a:lnTo>
                    <a:pt x="1037" y="1205"/>
                  </a:lnTo>
                  <a:lnTo>
                    <a:pt x="1037" y="0"/>
                  </a:lnTo>
                  <a:lnTo>
                    <a:pt x="0" y="1205"/>
                  </a:ln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sp>
          <p:nvSpPr>
            <p:cNvPr id="98" name="Freeform 151"/>
            <p:cNvSpPr>
              <a:spLocks noChangeArrowheads="1"/>
            </p:cNvSpPr>
            <p:nvPr/>
          </p:nvSpPr>
          <p:spPr bwMode="auto">
            <a:xfrm>
              <a:off x="17047188" y="3485949"/>
              <a:ext cx="2281418" cy="2281563"/>
            </a:xfrm>
            <a:custGeom>
              <a:avLst/>
              <a:gdLst>
                <a:gd name="T0" fmla="*/ 3004 w 3005"/>
                <a:gd name="T1" fmla="*/ 1504 h 3005"/>
                <a:gd name="T2" fmla="*/ 3004 w 3005"/>
                <a:gd name="T3" fmla="*/ 1504 h 3005"/>
                <a:gd name="T4" fmla="*/ 1499 w 3005"/>
                <a:gd name="T5" fmla="*/ 3004 h 3005"/>
                <a:gd name="T6" fmla="*/ 0 w 3005"/>
                <a:gd name="T7" fmla="*/ 1504 h 3005"/>
                <a:gd name="T8" fmla="*/ 1499 w 3005"/>
                <a:gd name="T9" fmla="*/ 0 h 3005"/>
                <a:gd name="T10" fmla="*/ 3004 w 3005"/>
                <a:gd name="T11" fmla="*/ 1504 h 3005"/>
              </a:gdLst>
              <a:ahLst/>
              <a:cxnLst>
                <a:cxn ang="0">
                  <a:pos x="T0" y="T1"/>
                </a:cxn>
                <a:cxn ang="0">
                  <a:pos x="T2" y="T3"/>
                </a:cxn>
                <a:cxn ang="0">
                  <a:pos x="T4" y="T5"/>
                </a:cxn>
                <a:cxn ang="0">
                  <a:pos x="T6" y="T7"/>
                </a:cxn>
                <a:cxn ang="0">
                  <a:pos x="T8" y="T9"/>
                </a:cxn>
                <a:cxn ang="0">
                  <a:pos x="T10" y="T11"/>
                </a:cxn>
              </a:cxnLst>
              <a:rect l="0" t="0" r="r" b="b"/>
              <a:pathLst>
                <a:path w="3005" h="3005">
                  <a:moveTo>
                    <a:pt x="3004" y="1504"/>
                  </a:moveTo>
                  <a:lnTo>
                    <a:pt x="3004" y="1504"/>
                  </a:lnTo>
                  <a:cubicBezTo>
                    <a:pt x="3004" y="2331"/>
                    <a:pt x="2331" y="3004"/>
                    <a:pt x="1499" y="3004"/>
                  </a:cubicBezTo>
                  <a:cubicBezTo>
                    <a:pt x="672" y="3004"/>
                    <a:pt x="0" y="2331"/>
                    <a:pt x="0" y="1504"/>
                  </a:cubicBezTo>
                  <a:cubicBezTo>
                    <a:pt x="0" y="672"/>
                    <a:pt x="672" y="0"/>
                    <a:pt x="1499" y="0"/>
                  </a:cubicBezTo>
                  <a:cubicBezTo>
                    <a:pt x="2331" y="0"/>
                    <a:pt x="3004" y="672"/>
                    <a:pt x="3004" y="1504"/>
                  </a:cubicBezTo>
                </a:path>
              </a:pathLst>
            </a:cu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txBody>
            <a:bodyPr wrap="none" anchor="ctr"/>
            <a:lstStyle/>
            <a:p>
              <a:pPr defTabSz="914217">
                <a:defRPr/>
              </a:pPr>
              <a:endParaRPr lang="en-US" sz="900">
                <a:latin typeface="Calibri Light"/>
              </a:endParaRPr>
            </a:p>
          </p:txBody>
        </p:sp>
        <p:pic>
          <p:nvPicPr>
            <p:cNvPr id="111" name="Picture 164"/>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501116" y="5087397"/>
              <a:ext cx="1149085" cy="10050"/>
            </a:xfrm>
            <a:prstGeom prst="rect">
              <a:avLst/>
            </a:prstGeom>
            <a:grpFill/>
            <a:ln>
              <a:noFill/>
            </a:ln>
            <a:effectLst/>
            <a:extLst>
              <a:ext uri="{91240B29-F687-4f45-9708-019B960494DF}">
                <a14:hiddenLine xmlns:a14="http://schemas.microsoft.com/office/drawing/2010/main" xmlns="" w="9525" cap="flat">
                  <a:solidFill>
                    <a:srgbClr val="808080"/>
                  </a:solidFill>
                  <a:round/>
                  <a:headEnd/>
                  <a:tailEnd/>
                </a14:hiddenLine>
              </a:ext>
              <a:ext uri="{AF507438-7753-43e0-B8FC-AC1667EBCBE1}">
                <a14:hiddenEffects xmlns:a14="http://schemas.microsoft.com/office/drawing/2010/main" xmlns="">
                  <a:effectLst>
                    <a:outerShdw blurRad="63500" dist="38099" dir="2700000" algn="ctr" rotWithShape="0">
                      <a:srgbClr val="000000">
                        <a:alpha val="74998"/>
                      </a:srgbClr>
                    </a:outerShdw>
                  </a:effectLst>
                </a14:hiddenEffects>
              </a:ext>
            </a:extLst>
          </p:spPr>
        </p:pic>
      </p:grpSp>
      <p:sp>
        <p:nvSpPr>
          <p:cNvPr id="20485" name="Freeform 32"/>
          <p:cNvSpPr>
            <a:spLocks noChangeArrowheads="1"/>
          </p:cNvSpPr>
          <p:nvPr/>
        </p:nvSpPr>
        <p:spPr bwMode="auto">
          <a:xfrm>
            <a:off x="9933782" y="1954213"/>
            <a:ext cx="539750" cy="547688"/>
          </a:xfrm>
          <a:custGeom>
            <a:avLst/>
            <a:gdLst>
              <a:gd name="T0" fmla="*/ 992965 w 462"/>
              <a:gd name="T1" fmla="*/ 825822 h 470"/>
              <a:gd name="T2" fmla="*/ 992965 w 462"/>
              <a:gd name="T3" fmla="*/ 825822 h 470"/>
              <a:gd name="T4" fmla="*/ 992965 w 462"/>
              <a:gd name="T5" fmla="*/ 681187 h 470"/>
              <a:gd name="T6" fmla="*/ 808390 w 462"/>
              <a:gd name="T7" fmla="*/ 494560 h 470"/>
              <a:gd name="T8" fmla="*/ 684562 w 462"/>
              <a:gd name="T9" fmla="*/ 494560 h 470"/>
              <a:gd name="T10" fmla="*/ 600452 w 462"/>
              <a:gd name="T11" fmla="*/ 431574 h 470"/>
              <a:gd name="T12" fmla="*/ 600452 w 462"/>
              <a:gd name="T13" fmla="*/ 265943 h 470"/>
              <a:gd name="T14" fmla="*/ 684562 w 462"/>
              <a:gd name="T15" fmla="*/ 142303 h 470"/>
              <a:gd name="T16" fmla="*/ 539706 w 462"/>
              <a:gd name="T17" fmla="*/ 0 h 470"/>
              <a:gd name="T18" fmla="*/ 394849 w 462"/>
              <a:gd name="T19" fmla="*/ 142303 h 470"/>
              <a:gd name="T20" fmla="*/ 476623 w 462"/>
              <a:gd name="T21" fmla="*/ 265943 h 470"/>
              <a:gd name="T22" fmla="*/ 476623 w 462"/>
              <a:gd name="T23" fmla="*/ 431574 h 470"/>
              <a:gd name="T24" fmla="*/ 394849 w 462"/>
              <a:gd name="T25" fmla="*/ 494560 h 470"/>
              <a:gd name="T26" fmla="*/ 268685 w 462"/>
              <a:gd name="T27" fmla="*/ 494560 h 470"/>
              <a:gd name="T28" fmla="*/ 84110 w 462"/>
              <a:gd name="T29" fmla="*/ 681187 h 470"/>
              <a:gd name="T30" fmla="*/ 84110 w 462"/>
              <a:gd name="T31" fmla="*/ 825822 h 470"/>
              <a:gd name="T32" fmla="*/ 0 w 462"/>
              <a:gd name="T33" fmla="*/ 949463 h 470"/>
              <a:gd name="T34" fmla="*/ 123829 w 462"/>
              <a:gd name="T35" fmla="*/ 1094098 h 470"/>
              <a:gd name="T36" fmla="*/ 268685 w 462"/>
              <a:gd name="T37" fmla="*/ 949463 h 470"/>
              <a:gd name="T38" fmla="*/ 186911 w 462"/>
              <a:gd name="T39" fmla="*/ 825822 h 470"/>
              <a:gd name="T40" fmla="*/ 186911 w 462"/>
              <a:gd name="T41" fmla="*/ 681187 h 470"/>
              <a:gd name="T42" fmla="*/ 268685 w 462"/>
              <a:gd name="T43" fmla="*/ 599538 h 470"/>
              <a:gd name="T44" fmla="*/ 394849 w 462"/>
              <a:gd name="T45" fmla="*/ 599538 h 470"/>
              <a:gd name="T46" fmla="*/ 476623 w 462"/>
              <a:gd name="T47" fmla="*/ 578542 h 470"/>
              <a:gd name="T48" fmla="*/ 476623 w 462"/>
              <a:gd name="T49" fmla="*/ 825822 h 470"/>
              <a:gd name="T50" fmla="*/ 394849 w 462"/>
              <a:gd name="T51" fmla="*/ 949463 h 470"/>
              <a:gd name="T52" fmla="*/ 539706 w 462"/>
              <a:gd name="T53" fmla="*/ 1094098 h 470"/>
              <a:gd name="T54" fmla="*/ 684562 w 462"/>
              <a:gd name="T55" fmla="*/ 949463 h 470"/>
              <a:gd name="T56" fmla="*/ 600452 w 462"/>
              <a:gd name="T57" fmla="*/ 825822 h 470"/>
              <a:gd name="T58" fmla="*/ 600452 w 462"/>
              <a:gd name="T59" fmla="*/ 578542 h 470"/>
              <a:gd name="T60" fmla="*/ 684562 w 462"/>
              <a:gd name="T61" fmla="*/ 599538 h 470"/>
              <a:gd name="T62" fmla="*/ 808390 w 462"/>
              <a:gd name="T63" fmla="*/ 599538 h 470"/>
              <a:gd name="T64" fmla="*/ 890164 w 462"/>
              <a:gd name="T65" fmla="*/ 681187 h 470"/>
              <a:gd name="T66" fmla="*/ 890164 w 462"/>
              <a:gd name="T67" fmla="*/ 825822 h 470"/>
              <a:gd name="T68" fmla="*/ 808390 w 462"/>
              <a:gd name="T69" fmla="*/ 949463 h 470"/>
              <a:gd name="T70" fmla="*/ 953246 w 462"/>
              <a:gd name="T71" fmla="*/ 1094098 h 470"/>
              <a:gd name="T72" fmla="*/ 1077075 w 462"/>
              <a:gd name="T73" fmla="*/ 949463 h 470"/>
              <a:gd name="T74" fmla="*/ 992965 w 462"/>
              <a:gd name="T75" fmla="*/ 825822 h 470"/>
              <a:gd name="T76" fmla="*/ 207938 w 462"/>
              <a:gd name="T77" fmla="*/ 949463 h 470"/>
              <a:gd name="T78" fmla="*/ 207938 w 462"/>
              <a:gd name="T79" fmla="*/ 949463 h 470"/>
              <a:gd name="T80" fmla="*/ 123829 w 462"/>
              <a:gd name="T81" fmla="*/ 1031112 h 470"/>
              <a:gd name="T82" fmla="*/ 42055 w 462"/>
              <a:gd name="T83" fmla="*/ 949463 h 470"/>
              <a:gd name="T84" fmla="*/ 123829 w 462"/>
              <a:gd name="T85" fmla="*/ 867813 h 470"/>
              <a:gd name="T86" fmla="*/ 207938 w 462"/>
              <a:gd name="T87" fmla="*/ 949463 h 470"/>
              <a:gd name="T88" fmla="*/ 457932 w 462"/>
              <a:gd name="T89" fmla="*/ 142303 h 470"/>
              <a:gd name="T90" fmla="*/ 457932 w 462"/>
              <a:gd name="T91" fmla="*/ 142303 h 470"/>
              <a:gd name="T92" fmla="*/ 539706 w 462"/>
              <a:gd name="T93" fmla="*/ 60654 h 470"/>
              <a:gd name="T94" fmla="*/ 621479 w 462"/>
              <a:gd name="T95" fmla="*/ 142303 h 470"/>
              <a:gd name="T96" fmla="*/ 539706 w 462"/>
              <a:gd name="T97" fmla="*/ 226285 h 470"/>
              <a:gd name="T98" fmla="*/ 457932 w 462"/>
              <a:gd name="T99" fmla="*/ 142303 h 470"/>
              <a:gd name="T100" fmla="*/ 621479 w 462"/>
              <a:gd name="T101" fmla="*/ 949463 h 470"/>
              <a:gd name="T102" fmla="*/ 621479 w 462"/>
              <a:gd name="T103" fmla="*/ 949463 h 470"/>
              <a:gd name="T104" fmla="*/ 539706 w 462"/>
              <a:gd name="T105" fmla="*/ 1031112 h 470"/>
              <a:gd name="T106" fmla="*/ 457932 w 462"/>
              <a:gd name="T107" fmla="*/ 949463 h 470"/>
              <a:gd name="T108" fmla="*/ 539706 w 462"/>
              <a:gd name="T109" fmla="*/ 867813 h 470"/>
              <a:gd name="T110" fmla="*/ 621479 w 462"/>
              <a:gd name="T111" fmla="*/ 949463 h 470"/>
              <a:gd name="T112" fmla="*/ 953246 w 462"/>
              <a:gd name="T113" fmla="*/ 1031112 h 470"/>
              <a:gd name="T114" fmla="*/ 953246 w 462"/>
              <a:gd name="T115" fmla="*/ 1031112 h 470"/>
              <a:gd name="T116" fmla="*/ 869136 w 462"/>
              <a:gd name="T117" fmla="*/ 949463 h 470"/>
              <a:gd name="T118" fmla="*/ 953246 w 462"/>
              <a:gd name="T119" fmla="*/ 867813 h 470"/>
              <a:gd name="T120" fmla="*/ 1013992 w 462"/>
              <a:gd name="T121" fmla="*/ 949463 h 470"/>
              <a:gd name="T122" fmla="*/ 953246 w 462"/>
              <a:gd name="T123" fmla="*/ 1031112 h 470"/>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 name="T174" fmla="*/ 0 60000 65536"/>
              <a:gd name="T175" fmla="*/ 0 60000 65536"/>
              <a:gd name="T176" fmla="*/ 0 60000 65536"/>
              <a:gd name="T177" fmla="*/ 0 60000 65536"/>
              <a:gd name="T178" fmla="*/ 0 60000 65536"/>
              <a:gd name="T179" fmla="*/ 0 60000 65536"/>
              <a:gd name="T180" fmla="*/ 0 60000 65536"/>
              <a:gd name="T181" fmla="*/ 0 60000 65536"/>
              <a:gd name="T182" fmla="*/ 0 60000 65536"/>
              <a:gd name="T183" fmla="*/ 0 60000 65536"/>
              <a:gd name="T184" fmla="*/ 0 60000 65536"/>
              <a:gd name="T185" fmla="*/ 0 60000 65536"/>
            </a:gdLst>
            <a:ahLst/>
            <a:cxnLst>
              <a:cxn ang="T124">
                <a:pos x="T0" y="T1"/>
              </a:cxn>
              <a:cxn ang="T125">
                <a:pos x="T2" y="T3"/>
              </a:cxn>
              <a:cxn ang="T126">
                <a:pos x="T4" y="T5"/>
              </a:cxn>
              <a:cxn ang="T127">
                <a:pos x="T6" y="T7"/>
              </a:cxn>
              <a:cxn ang="T128">
                <a:pos x="T8" y="T9"/>
              </a:cxn>
              <a:cxn ang="T129">
                <a:pos x="T10" y="T11"/>
              </a:cxn>
              <a:cxn ang="T130">
                <a:pos x="T12" y="T13"/>
              </a:cxn>
              <a:cxn ang="T131">
                <a:pos x="T14" y="T15"/>
              </a:cxn>
              <a:cxn ang="T132">
                <a:pos x="T16" y="T17"/>
              </a:cxn>
              <a:cxn ang="T133">
                <a:pos x="T18" y="T19"/>
              </a:cxn>
              <a:cxn ang="T134">
                <a:pos x="T20" y="T21"/>
              </a:cxn>
              <a:cxn ang="T135">
                <a:pos x="T22" y="T23"/>
              </a:cxn>
              <a:cxn ang="T136">
                <a:pos x="T24" y="T25"/>
              </a:cxn>
              <a:cxn ang="T137">
                <a:pos x="T26" y="T27"/>
              </a:cxn>
              <a:cxn ang="T138">
                <a:pos x="T28" y="T29"/>
              </a:cxn>
              <a:cxn ang="T139">
                <a:pos x="T30" y="T31"/>
              </a:cxn>
              <a:cxn ang="T140">
                <a:pos x="T32" y="T33"/>
              </a:cxn>
              <a:cxn ang="T141">
                <a:pos x="T34" y="T35"/>
              </a:cxn>
              <a:cxn ang="T142">
                <a:pos x="T36" y="T37"/>
              </a:cxn>
              <a:cxn ang="T143">
                <a:pos x="T38" y="T39"/>
              </a:cxn>
              <a:cxn ang="T144">
                <a:pos x="T40" y="T41"/>
              </a:cxn>
              <a:cxn ang="T145">
                <a:pos x="T42" y="T43"/>
              </a:cxn>
              <a:cxn ang="T146">
                <a:pos x="T44" y="T45"/>
              </a:cxn>
              <a:cxn ang="T147">
                <a:pos x="T46" y="T47"/>
              </a:cxn>
              <a:cxn ang="T148">
                <a:pos x="T48" y="T49"/>
              </a:cxn>
              <a:cxn ang="T149">
                <a:pos x="T50" y="T51"/>
              </a:cxn>
              <a:cxn ang="T150">
                <a:pos x="T52" y="T53"/>
              </a:cxn>
              <a:cxn ang="T151">
                <a:pos x="T54" y="T55"/>
              </a:cxn>
              <a:cxn ang="T152">
                <a:pos x="T56" y="T57"/>
              </a:cxn>
              <a:cxn ang="T153">
                <a:pos x="T58" y="T59"/>
              </a:cxn>
              <a:cxn ang="T154">
                <a:pos x="T60" y="T61"/>
              </a:cxn>
              <a:cxn ang="T155">
                <a:pos x="T62" y="T63"/>
              </a:cxn>
              <a:cxn ang="T156">
                <a:pos x="T64" y="T65"/>
              </a:cxn>
              <a:cxn ang="T157">
                <a:pos x="T66" y="T67"/>
              </a:cxn>
              <a:cxn ang="T158">
                <a:pos x="T68" y="T69"/>
              </a:cxn>
              <a:cxn ang="T159">
                <a:pos x="T70" y="T71"/>
              </a:cxn>
              <a:cxn ang="T160">
                <a:pos x="T72" y="T73"/>
              </a:cxn>
              <a:cxn ang="T161">
                <a:pos x="T74" y="T75"/>
              </a:cxn>
              <a:cxn ang="T162">
                <a:pos x="T76" y="T77"/>
              </a:cxn>
              <a:cxn ang="T163">
                <a:pos x="T78" y="T79"/>
              </a:cxn>
              <a:cxn ang="T164">
                <a:pos x="T80" y="T81"/>
              </a:cxn>
              <a:cxn ang="T165">
                <a:pos x="T82" y="T83"/>
              </a:cxn>
              <a:cxn ang="T166">
                <a:pos x="T84" y="T85"/>
              </a:cxn>
              <a:cxn ang="T167">
                <a:pos x="T86" y="T87"/>
              </a:cxn>
              <a:cxn ang="T168">
                <a:pos x="T88" y="T89"/>
              </a:cxn>
              <a:cxn ang="T169">
                <a:pos x="T90" y="T91"/>
              </a:cxn>
              <a:cxn ang="T170">
                <a:pos x="T92" y="T93"/>
              </a:cxn>
              <a:cxn ang="T171">
                <a:pos x="T94" y="T95"/>
              </a:cxn>
              <a:cxn ang="T172">
                <a:pos x="T96" y="T97"/>
              </a:cxn>
              <a:cxn ang="T173">
                <a:pos x="T98" y="T99"/>
              </a:cxn>
              <a:cxn ang="T174">
                <a:pos x="T100" y="T101"/>
              </a:cxn>
              <a:cxn ang="T175">
                <a:pos x="T102" y="T103"/>
              </a:cxn>
              <a:cxn ang="T176">
                <a:pos x="T104" y="T105"/>
              </a:cxn>
              <a:cxn ang="T177">
                <a:pos x="T106" y="T107"/>
              </a:cxn>
              <a:cxn ang="T178">
                <a:pos x="T108" y="T109"/>
              </a:cxn>
              <a:cxn ang="T179">
                <a:pos x="T110" y="T111"/>
              </a:cxn>
              <a:cxn ang="T180">
                <a:pos x="T112" y="T113"/>
              </a:cxn>
              <a:cxn ang="T181">
                <a:pos x="T114" y="T115"/>
              </a:cxn>
              <a:cxn ang="T182">
                <a:pos x="T116" y="T117"/>
              </a:cxn>
              <a:cxn ang="T183">
                <a:pos x="T118" y="T119"/>
              </a:cxn>
              <a:cxn ang="T184">
                <a:pos x="T120" y="T121"/>
              </a:cxn>
              <a:cxn ang="T185">
                <a:pos x="T122" y="T123"/>
              </a:cxn>
            </a:cxnLst>
            <a:rect l="0" t="0" r="r" b="b"/>
            <a:pathLst>
              <a:path w="462" h="470">
                <a:moveTo>
                  <a:pt x="425" y="354"/>
                </a:moveTo>
                <a:lnTo>
                  <a:pt x="425" y="354"/>
                </a:lnTo>
                <a:cubicBezTo>
                  <a:pt x="425" y="292"/>
                  <a:pt x="425" y="292"/>
                  <a:pt x="425" y="292"/>
                </a:cubicBezTo>
                <a:cubicBezTo>
                  <a:pt x="425" y="257"/>
                  <a:pt x="408" y="212"/>
                  <a:pt x="346" y="212"/>
                </a:cubicBezTo>
                <a:cubicBezTo>
                  <a:pt x="293" y="212"/>
                  <a:pt x="293" y="212"/>
                  <a:pt x="293" y="212"/>
                </a:cubicBezTo>
                <a:cubicBezTo>
                  <a:pt x="257" y="212"/>
                  <a:pt x="257" y="195"/>
                  <a:pt x="257" y="185"/>
                </a:cubicBezTo>
                <a:cubicBezTo>
                  <a:pt x="257" y="114"/>
                  <a:pt x="257" y="114"/>
                  <a:pt x="257" y="114"/>
                </a:cubicBezTo>
                <a:cubicBezTo>
                  <a:pt x="275" y="106"/>
                  <a:pt x="293" y="88"/>
                  <a:pt x="293" y="61"/>
                </a:cubicBezTo>
                <a:cubicBezTo>
                  <a:pt x="293" y="26"/>
                  <a:pt x="266" y="0"/>
                  <a:pt x="231" y="0"/>
                </a:cubicBezTo>
                <a:cubicBezTo>
                  <a:pt x="196" y="0"/>
                  <a:pt x="169" y="26"/>
                  <a:pt x="169" y="61"/>
                </a:cubicBezTo>
                <a:cubicBezTo>
                  <a:pt x="169" y="88"/>
                  <a:pt x="186" y="106"/>
                  <a:pt x="204" y="114"/>
                </a:cubicBezTo>
                <a:cubicBezTo>
                  <a:pt x="204" y="185"/>
                  <a:pt x="204" y="185"/>
                  <a:pt x="204" y="185"/>
                </a:cubicBezTo>
                <a:cubicBezTo>
                  <a:pt x="204" y="185"/>
                  <a:pt x="204" y="212"/>
                  <a:pt x="169" y="212"/>
                </a:cubicBezTo>
                <a:cubicBezTo>
                  <a:pt x="115" y="212"/>
                  <a:pt x="115" y="212"/>
                  <a:pt x="115" y="212"/>
                </a:cubicBezTo>
                <a:cubicBezTo>
                  <a:pt x="53" y="212"/>
                  <a:pt x="36" y="257"/>
                  <a:pt x="36" y="292"/>
                </a:cubicBezTo>
                <a:cubicBezTo>
                  <a:pt x="36" y="354"/>
                  <a:pt x="36" y="354"/>
                  <a:pt x="36" y="354"/>
                </a:cubicBezTo>
                <a:cubicBezTo>
                  <a:pt x="9" y="363"/>
                  <a:pt x="0" y="380"/>
                  <a:pt x="0" y="407"/>
                </a:cubicBezTo>
                <a:cubicBezTo>
                  <a:pt x="0" y="442"/>
                  <a:pt x="27" y="469"/>
                  <a:pt x="53" y="469"/>
                </a:cubicBezTo>
                <a:cubicBezTo>
                  <a:pt x="89" y="469"/>
                  <a:pt x="115" y="442"/>
                  <a:pt x="115" y="407"/>
                </a:cubicBezTo>
                <a:cubicBezTo>
                  <a:pt x="115" y="380"/>
                  <a:pt x="98" y="363"/>
                  <a:pt x="80" y="354"/>
                </a:cubicBezTo>
                <a:cubicBezTo>
                  <a:pt x="80" y="292"/>
                  <a:pt x="80" y="292"/>
                  <a:pt x="80" y="292"/>
                </a:cubicBezTo>
                <a:cubicBezTo>
                  <a:pt x="80" y="292"/>
                  <a:pt x="80" y="257"/>
                  <a:pt x="115" y="257"/>
                </a:cubicBezTo>
                <a:cubicBezTo>
                  <a:pt x="169" y="257"/>
                  <a:pt x="169" y="257"/>
                  <a:pt x="169" y="257"/>
                </a:cubicBezTo>
                <a:cubicBezTo>
                  <a:pt x="186" y="257"/>
                  <a:pt x="196" y="257"/>
                  <a:pt x="204" y="248"/>
                </a:cubicBezTo>
                <a:cubicBezTo>
                  <a:pt x="204" y="354"/>
                  <a:pt x="204" y="354"/>
                  <a:pt x="204" y="354"/>
                </a:cubicBezTo>
                <a:cubicBezTo>
                  <a:pt x="186" y="363"/>
                  <a:pt x="169" y="380"/>
                  <a:pt x="169" y="407"/>
                </a:cubicBezTo>
                <a:cubicBezTo>
                  <a:pt x="169" y="442"/>
                  <a:pt x="196" y="469"/>
                  <a:pt x="231" y="469"/>
                </a:cubicBezTo>
                <a:cubicBezTo>
                  <a:pt x="266" y="469"/>
                  <a:pt x="293" y="442"/>
                  <a:pt x="293" y="407"/>
                </a:cubicBezTo>
                <a:cubicBezTo>
                  <a:pt x="293" y="380"/>
                  <a:pt x="275" y="363"/>
                  <a:pt x="257" y="354"/>
                </a:cubicBezTo>
                <a:cubicBezTo>
                  <a:pt x="257" y="248"/>
                  <a:pt x="257" y="248"/>
                  <a:pt x="257" y="248"/>
                </a:cubicBezTo>
                <a:cubicBezTo>
                  <a:pt x="266" y="257"/>
                  <a:pt x="275" y="257"/>
                  <a:pt x="293" y="257"/>
                </a:cubicBezTo>
                <a:cubicBezTo>
                  <a:pt x="346" y="257"/>
                  <a:pt x="346" y="257"/>
                  <a:pt x="346" y="257"/>
                </a:cubicBezTo>
                <a:cubicBezTo>
                  <a:pt x="381" y="257"/>
                  <a:pt x="381" y="283"/>
                  <a:pt x="381" y="292"/>
                </a:cubicBezTo>
                <a:cubicBezTo>
                  <a:pt x="381" y="354"/>
                  <a:pt x="381" y="354"/>
                  <a:pt x="381" y="354"/>
                </a:cubicBezTo>
                <a:cubicBezTo>
                  <a:pt x="363" y="363"/>
                  <a:pt x="346" y="380"/>
                  <a:pt x="346" y="407"/>
                </a:cubicBezTo>
                <a:cubicBezTo>
                  <a:pt x="346" y="442"/>
                  <a:pt x="372" y="469"/>
                  <a:pt x="408" y="469"/>
                </a:cubicBezTo>
                <a:cubicBezTo>
                  <a:pt x="434" y="469"/>
                  <a:pt x="461" y="442"/>
                  <a:pt x="461" y="407"/>
                </a:cubicBezTo>
                <a:cubicBezTo>
                  <a:pt x="461" y="380"/>
                  <a:pt x="453" y="363"/>
                  <a:pt x="425" y="354"/>
                </a:cubicBezTo>
                <a:close/>
                <a:moveTo>
                  <a:pt x="89" y="407"/>
                </a:moveTo>
                <a:lnTo>
                  <a:pt x="89" y="407"/>
                </a:lnTo>
                <a:cubicBezTo>
                  <a:pt x="89" y="425"/>
                  <a:pt x="71" y="442"/>
                  <a:pt x="53" y="442"/>
                </a:cubicBezTo>
                <a:cubicBezTo>
                  <a:pt x="36" y="442"/>
                  <a:pt x="18" y="425"/>
                  <a:pt x="18" y="407"/>
                </a:cubicBezTo>
                <a:cubicBezTo>
                  <a:pt x="18" y="389"/>
                  <a:pt x="36" y="372"/>
                  <a:pt x="53" y="372"/>
                </a:cubicBezTo>
                <a:cubicBezTo>
                  <a:pt x="71" y="372"/>
                  <a:pt x="89" y="389"/>
                  <a:pt x="89" y="407"/>
                </a:cubicBezTo>
                <a:close/>
                <a:moveTo>
                  <a:pt x="196" y="61"/>
                </a:moveTo>
                <a:lnTo>
                  <a:pt x="196" y="61"/>
                </a:lnTo>
                <a:cubicBezTo>
                  <a:pt x="196" y="44"/>
                  <a:pt x="213" y="26"/>
                  <a:pt x="231" y="26"/>
                </a:cubicBezTo>
                <a:cubicBezTo>
                  <a:pt x="249" y="26"/>
                  <a:pt x="266" y="44"/>
                  <a:pt x="266" y="61"/>
                </a:cubicBezTo>
                <a:cubicBezTo>
                  <a:pt x="266" y="79"/>
                  <a:pt x="249" y="97"/>
                  <a:pt x="231" y="97"/>
                </a:cubicBezTo>
                <a:cubicBezTo>
                  <a:pt x="213" y="97"/>
                  <a:pt x="196" y="79"/>
                  <a:pt x="196" y="61"/>
                </a:cubicBezTo>
                <a:close/>
                <a:moveTo>
                  <a:pt x="266" y="407"/>
                </a:moveTo>
                <a:lnTo>
                  <a:pt x="266" y="407"/>
                </a:lnTo>
                <a:cubicBezTo>
                  <a:pt x="266" y="425"/>
                  <a:pt x="249" y="442"/>
                  <a:pt x="231" y="442"/>
                </a:cubicBezTo>
                <a:cubicBezTo>
                  <a:pt x="213" y="442"/>
                  <a:pt x="196" y="425"/>
                  <a:pt x="196" y="407"/>
                </a:cubicBezTo>
                <a:cubicBezTo>
                  <a:pt x="196" y="389"/>
                  <a:pt x="213" y="372"/>
                  <a:pt x="231" y="372"/>
                </a:cubicBezTo>
                <a:cubicBezTo>
                  <a:pt x="249" y="372"/>
                  <a:pt x="266" y="389"/>
                  <a:pt x="266" y="407"/>
                </a:cubicBezTo>
                <a:close/>
                <a:moveTo>
                  <a:pt x="408" y="442"/>
                </a:moveTo>
                <a:lnTo>
                  <a:pt x="408" y="442"/>
                </a:lnTo>
                <a:cubicBezTo>
                  <a:pt x="381" y="442"/>
                  <a:pt x="372" y="425"/>
                  <a:pt x="372" y="407"/>
                </a:cubicBezTo>
                <a:cubicBezTo>
                  <a:pt x="372" y="389"/>
                  <a:pt x="381" y="372"/>
                  <a:pt x="408" y="372"/>
                </a:cubicBezTo>
                <a:cubicBezTo>
                  <a:pt x="425" y="372"/>
                  <a:pt x="434" y="389"/>
                  <a:pt x="434" y="407"/>
                </a:cubicBezTo>
                <a:cubicBezTo>
                  <a:pt x="434" y="425"/>
                  <a:pt x="425" y="442"/>
                  <a:pt x="408" y="44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2" tIns="22856" rIns="45712" bIns="22856" anchor="ctr"/>
          <a:lstStyle/>
          <a:p>
            <a:endParaRPr lang="es-MX" sz="900"/>
          </a:p>
        </p:txBody>
      </p:sp>
      <p:sp>
        <p:nvSpPr>
          <p:cNvPr id="20486" name="Freeform 92"/>
          <p:cNvSpPr>
            <a:spLocks noChangeArrowheads="1"/>
          </p:cNvSpPr>
          <p:nvPr/>
        </p:nvSpPr>
        <p:spPr bwMode="auto">
          <a:xfrm>
            <a:off x="6860382" y="3205163"/>
            <a:ext cx="518319" cy="527050"/>
          </a:xfrm>
          <a:custGeom>
            <a:avLst/>
            <a:gdLst>
              <a:gd name="T0" fmla="*/ 392594 w 444"/>
              <a:gd name="T1" fmla="*/ 659693 h 454"/>
              <a:gd name="T2" fmla="*/ 392594 w 444"/>
              <a:gd name="T3" fmla="*/ 659693 h 454"/>
              <a:gd name="T4" fmla="*/ 163581 w 444"/>
              <a:gd name="T5" fmla="*/ 557487 h 454"/>
              <a:gd name="T6" fmla="*/ 163581 w 444"/>
              <a:gd name="T7" fmla="*/ 638787 h 454"/>
              <a:gd name="T8" fmla="*/ 392594 w 444"/>
              <a:gd name="T9" fmla="*/ 722411 h 454"/>
              <a:gd name="T10" fmla="*/ 392594 w 444"/>
              <a:gd name="T11" fmla="*/ 659693 h 454"/>
              <a:gd name="T12" fmla="*/ 392594 w 444"/>
              <a:gd name="T13" fmla="*/ 413470 h 454"/>
              <a:gd name="T14" fmla="*/ 392594 w 444"/>
              <a:gd name="T15" fmla="*/ 413470 h 454"/>
              <a:gd name="T16" fmla="*/ 163581 w 444"/>
              <a:gd name="T17" fmla="*/ 332169 h 454"/>
              <a:gd name="T18" fmla="*/ 163581 w 444"/>
              <a:gd name="T19" fmla="*/ 392564 h 454"/>
              <a:gd name="T20" fmla="*/ 392594 w 444"/>
              <a:gd name="T21" fmla="*/ 494770 h 454"/>
              <a:gd name="T22" fmla="*/ 392594 w 444"/>
              <a:gd name="T23" fmla="*/ 413470 h 454"/>
              <a:gd name="T24" fmla="*/ 1014202 w 444"/>
              <a:gd name="T25" fmla="*/ 23229 h 454"/>
              <a:gd name="T26" fmla="*/ 1014202 w 444"/>
              <a:gd name="T27" fmla="*/ 23229 h 454"/>
              <a:gd name="T28" fmla="*/ 953444 w 444"/>
              <a:gd name="T29" fmla="*/ 0 h 454"/>
              <a:gd name="T30" fmla="*/ 516449 w 444"/>
              <a:gd name="T31" fmla="*/ 188152 h 454"/>
              <a:gd name="T32" fmla="*/ 81791 w 444"/>
              <a:gd name="T33" fmla="*/ 0 h 454"/>
              <a:gd name="T34" fmla="*/ 21032 w 444"/>
              <a:gd name="T35" fmla="*/ 23229 h 454"/>
              <a:gd name="T36" fmla="*/ 0 w 444"/>
              <a:gd name="T37" fmla="*/ 65040 h 454"/>
              <a:gd name="T38" fmla="*/ 0 w 444"/>
              <a:gd name="T39" fmla="*/ 806034 h 454"/>
              <a:gd name="T40" fmla="*/ 21032 w 444"/>
              <a:gd name="T41" fmla="*/ 845522 h 454"/>
              <a:gd name="T42" fmla="*/ 495417 w 444"/>
              <a:gd name="T43" fmla="*/ 1031351 h 454"/>
              <a:gd name="T44" fmla="*/ 495417 w 444"/>
              <a:gd name="T45" fmla="*/ 1031351 h 454"/>
              <a:gd name="T46" fmla="*/ 516449 w 444"/>
              <a:gd name="T47" fmla="*/ 1052257 h 454"/>
              <a:gd name="T48" fmla="*/ 516449 w 444"/>
              <a:gd name="T49" fmla="*/ 1031351 h 454"/>
              <a:gd name="T50" fmla="*/ 537480 w 444"/>
              <a:gd name="T51" fmla="*/ 1031351 h 454"/>
              <a:gd name="T52" fmla="*/ 993170 w 444"/>
              <a:gd name="T53" fmla="*/ 845522 h 454"/>
              <a:gd name="T54" fmla="*/ 1035234 w 444"/>
              <a:gd name="T55" fmla="*/ 806034 h 454"/>
              <a:gd name="T56" fmla="*/ 1035234 w 444"/>
              <a:gd name="T57" fmla="*/ 65040 h 454"/>
              <a:gd name="T58" fmla="*/ 1014202 w 444"/>
              <a:gd name="T59" fmla="*/ 23229 h 454"/>
              <a:gd name="T60" fmla="*/ 455690 w 444"/>
              <a:gd name="T61" fmla="*/ 929145 h 454"/>
              <a:gd name="T62" fmla="*/ 455690 w 444"/>
              <a:gd name="T63" fmla="*/ 929145 h 454"/>
              <a:gd name="T64" fmla="*/ 81791 w 444"/>
              <a:gd name="T65" fmla="*/ 785128 h 454"/>
              <a:gd name="T66" fmla="*/ 81791 w 444"/>
              <a:gd name="T67" fmla="*/ 125435 h 454"/>
              <a:gd name="T68" fmla="*/ 455690 w 444"/>
              <a:gd name="T69" fmla="*/ 269452 h 454"/>
              <a:gd name="T70" fmla="*/ 455690 w 444"/>
              <a:gd name="T71" fmla="*/ 929145 h 454"/>
              <a:gd name="T72" fmla="*/ 953444 w 444"/>
              <a:gd name="T73" fmla="*/ 785128 h 454"/>
              <a:gd name="T74" fmla="*/ 953444 w 444"/>
              <a:gd name="T75" fmla="*/ 785128 h 454"/>
              <a:gd name="T76" fmla="*/ 579544 w 444"/>
              <a:gd name="T77" fmla="*/ 929145 h 454"/>
              <a:gd name="T78" fmla="*/ 579544 w 444"/>
              <a:gd name="T79" fmla="*/ 269452 h 454"/>
              <a:gd name="T80" fmla="*/ 953444 w 444"/>
              <a:gd name="T81" fmla="*/ 125435 h 454"/>
              <a:gd name="T82" fmla="*/ 953444 w 444"/>
              <a:gd name="T83" fmla="*/ 785128 h 454"/>
              <a:gd name="T84" fmla="*/ 869316 w 444"/>
              <a:gd name="T85" fmla="*/ 557487 h 454"/>
              <a:gd name="T86" fmla="*/ 869316 w 444"/>
              <a:gd name="T87" fmla="*/ 557487 h 454"/>
              <a:gd name="T88" fmla="*/ 640303 w 444"/>
              <a:gd name="T89" fmla="*/ 659693 h 454"/>
              <a:gd name="T90" fmla="*/ 640303 w 444"/>
              <a:gd name="T91" fmla="*/ 722411 h 454"/>
              <a:gd name="T92" fmla="*/ 869316 w 444"/>
              <a:gd name="T93" fmla="*/ 638787 h 454"/>
              <a:gd name="T94" fmla="*/ 869316 w 444"/>
              <a:gd name="T95" fmla="*/ 557487 h 454"/>
              <a:gd name="T96" fmla="*/ 869316 w 444"/>
              <a:gd name="T97" fmla="*/ 332169 h 454"/>
              <a:gd name="T98" fmla="*/ 869316 w 444"/>
              <a:gd name="T99" fmla="*/ 332169 h 454"/>
              <a:gd name="T100" fmla="*/ 640303 w 444"/>
              <a:gd name="T101" fmla="*/ 413470 h 454"/>
              <a:gd name="T102" fmla="*/ 640303 w 444"/>
              <a:gd name="T103" fmla="*/ 494770 h 454"/>
              <a:gd name="T104" fmla="*/ 869316 w 444"/>
              <a:gd name="T105" fmla="*/ 392564 h 454"/>
              <a:gd name="T106" fmla="*/ 869316 w 444"/>
              <a:gd name="T107" fmla="*/ 332169 h 454"/>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Lst>
            <a:ahLst/>
            <a:cxnLst>
              <a:cxn ang="T108">
                <a:pos x="T0" y="T1"/>
              </a:cxn>
              <a:cxn ang="T109">
                <a:pos x="T2" y="T3"/>
              </a:cxn>
              <a:cxn ang="T110">
                <a:pos x="T4" y="T5"/>
              </a:cxn>
              <a:cxn ang="T111">
                <a:pos x="T6" y="T7"/>
              </a:cxn>
              <a:cxn ang="T112">
                <a:pos x="T8" y="T9"/>
              </a:cxn>
              <a:cxn ang="T113">
                <a:pos x="T10" y="T11"/>
              </a:cxn>
              <a:cxn ang="T114">
                <a:pos x="T12" y="T13"/>
              </a:cxn>
              <a:cxn ang="T115">
                <a:pos x="T14" y="T15"/>
              </a:cxn>
              <a:cxn ang="T116">
                <a:pos x="T16" y="T17"/>
              </a:cxn>
              <a:cxn ang="T117">
                <a:pos x="T18" y="T19"/>
              </a:cxn>
              <a:cxn ang="T118">
                <a:pos x="T20" y="T21"/>
              </a:cxn>
              <a:cxn ang="T119">
                <a:pos x="T22" y="T23"/>
              </a:cxn>
              <a:cxn ang="T120">
                <a:pos x="T24" y="T25"/>
              </a:cxn>
              <a:cxn ang="T121">
                <a:pos x="T26" y="T27"/>
              </a:cxn>
              <a:cxn ang="T122">
                <a:pos x="T28" y="T29"/>
              </a:cxn>
              <a:cxn ang="T123">
                <a:pos x="T30" y="T31"/>
              </a:cxn>
              <a:cxn ang="T124">
                <a:pos x="T32" y="T33"/>
              </a:cxn>
              <a:cxn ang="T125">
                <a:pos x="T34" y="T35"/>
              </a:cxn>
              <a:cxn ang="T126">
                <a:pos x="T36" y="T37"/>
              </a:cxn>
              <a:cxn ang="T127">
                <a:pos x="T38" y="T39"/>
              </a:cxn>
              <a:cxn ang="T128">
                <a:pos x="T40" y="T41"/>
              </a:cxn>
              <a:cxn ang="T129">
                <a:pos x="T42" y="T43"/>
              </a:cxn>
              <a:cxn ang="T130">
                <a:pos x="T44" y="T45"/>
              </a:cxn>
              <a:cxn ang="T131">
                <a:pos x="T46" y="T47"/>
              </a:cxn>
              <a:cxn ang="T132">
                <a:pos x="T48" y="T49"/>
              </a:cxn>
              <a:cxn ang="T133">
                <a:pos x="T50" y="T51"/>
              </a:cxn>
              <a:cxn ang="T134">
                <a:pos x="T52" y="T53"/>
              </a:cxn>
              <a:cxn ang="T135">
                <a:pos x="T54" y="T55"/>
              </a:cxn>
              <a:cxn ang="T136">
                <a:pos x="T56" y="T57"/>
              </a:cxn>
              <a:cxn ang="T137">
                <a:pos x="T58" y="T59"/>
              </a:cxn>
              <a:cxn ang="T138">
                <a:pos x="T60" y="T61"/>
              </a:cxn>
              <a:cxn ang="T139">
                <a:pos x="T62" y="T63"/>
              </a:cxn>
              <a:cxn ang="T140">
                <a:pos x="T64" y="T65"/>
              </a:cxn>
              <a:cxn ang="T141">
                <a:pos x="T66" y="T67"/>
              </a:cxn>
              <a:cxn ang="T142">
                <a:pos x="T68" y="T69"/>
              </a:cxn>
              <a:cxn ang="T143">
                <a:pos x="T70" y="T71"/>
              </a:cxn>
              <a:cxn ang="T144">
                <a:pos x="T72" y="T73"/>
              </a:cxn>
              <a:cxn ang="T145">
                <a:pos x="T74" y="T75"/>
              </a:cxn>
              <a:cxn ang="T146">
                <a:pos x="T76" y="T77"/>
              </a:cxn>
              <a:cxn ang="T147">
                <a:pos x="T78" y="T79"/>
              </a:cxn>
              <a:cxn ang="T148">
                <a:pos x="T80" y="T81"/>
              </a:cxn>
              <a:cxn ang="T149">
                <a:pos x="T82" y="T83"/>
              </a:cxn>
              <a:cxn ang="T150">
                <a:pos x="T84" y="T85"/>
              </a:cxn>
              <a:cxn ang="T151">
                <a:pos x="T86" y="T87"/>
              </a:cxn>
              <a:cxn ang="T152">
                <a:pos x="T88" y="T89"/>
              </a:cxn>
              <a:cxn ang="T153">
                <a:pos x="T90" y="T91"/>
              </a:cxn>
              <a:cxn ang="T154">
                <a:pos x="T92" y="T93"/>
              </a:cxn>
              <a:cxn ang="T155">
                <a:pos x="T94" y="T95"/>
              </a:cxn>
              <a:cxn ang="T156">
                <a:pos x="T96" y="T97"/>
              </a:cxn>
              <a:cxn ang="T157">
                <a:pos x="T98" y="T99"/>
              </a:cxn>
              <a:cxn ang="T158">
                <a:pos x="T100" y="T101"/>
              </a:cxn>
              <a:cxn ang="T159">
                <a:pos x="T102" y="T103"/>
              </a:cxn>
              <a:cxn ang="T160">
                <a:pos x="T104" y="T105"/>
              </a:cxn>
              <a:cxn ang="T161">
                <a:pos x="T106" y="T107"/>
              </a:cxn>
            </a:cxnLst>
            <a:rect l="0" t="0" r="r" b="b"/>
            <a:pathLst>
              <a:path w="444" h="454">
                <a:moveTo>
                  <a:pt x="168" y="284"/>
                </a:moveTo>
                <a:lnTo>
                  <a:pt x="168" y="284"/>
                </a:lnTo>
                <a:cubicBezTo>
                  <a:pt x="70" y="240"/>
                  <a:pt x="70" y="240"/>
                  <a:pt x="70" y="240"/>
                </a:cubicBezTo>
                <a:cubicBezTo>
                  <a:pt x="70" y="275"/>
                  <a:pt x="70" y="275"/>
                  <a:pt x="70" y="275"/>
                </a:cubicBezTo>
                <a:cubicBezTo>
                  <a:pt x="168" y="311"/>
                  <a:pt x="168" y="311"/>
                  <a:pt x="168" y="311"/>
                </a:cubicBezTo>
                <a:lnTo>
                  <a:pt x="168" y="284"/>
                </a:lnTo>
                <a:close/>
                <a:moveTo>
                  <a:pt x="168" y="178"/>
                </a:moveTo>
                <a:lnTo>
                  <a:pt x="168" y="178"/>
                </a:lnTo>
                <a:cubicBezTo>
                  <a:pt x="70" y="143"/>
                  <a:pt x="70" y="143"/>
                  <a:pt x="70" y="143"/>
                </a:cubicBezTo>
                <a:cubicBezTo>
                  <a:pt x="70" y="169"/>
                  <a:pt x="70" y="169"/>
                  <a:pt x="70" y="169"/>
                </a:cubicBezTo>
                <a:cubicBezTo>
                  <a:pt x="168" y="213"/>
                  <a:pt x="168" y="213"/>
                  <a:pt x="168" y="213"/>
                </a:cubicBezTo>
                <a:lnTo>
                  <a:pt x="168" y="178"/>
                </a:lnTo>
                <a:close/>
                <a:moveTo>
                  <a:pt x="434" y="10"/>
                </a:moveTo>
                <a:lnTo>
                  <a:pt x="434" y="10"/>
                </a:lnTo>
                <a:cubicBezTo>
                  <a:pt x="425" y="0"/>
                  <a:pt x="417" y="0"/>
                  <a:pt x="408" y="0"/>
                </a:cubicBezTo>
                <a:cubicBezTo>
                  <a:pt x="221" y="81"/>
                  <a:pt x="221" y="81"/>
                  <a:pt x="221" y="81"/>
                </a:cubicBezTo>
                <a:cubicBezTo>
                  <a:pt x="35" y="0"/>
                  <a:pt x="35" y="0"/>
                  <a:pt x="35" y="0"/>
                </a:cubicBezTo>
                <a:cubicBezTo>
                  <a:pt x="26" y="0"/>
                  <a:pt x="17" y="0"/>
                  <a:pt x="9" y="10"/>
                </a:cubicBezTo>
                <a:cubicBezTo>
                  <a:pt x="0" y="10"/>
                  <a:pt x="0" y="19"/>
                  <a:pt x="0" y="28"/>
                </a:cubicBezTo>
                <a:cubicBezTo>
                  <a:pt x="0" y="347"/>
                  <a:pt x="0" y="347"/>
                  <a:pt x="0" y="347"/>
                </a:cubicBezTo>
                <a:cubicBezTo>
                  <a:pt x="0" y="355"/>
                  <a:pt x="0" y="364"/>
                  <a:pt x="9" y="364"/>
                </a:cubicBezTo>
                <a:cubicBezTo>
                  <a:pt x="212" y="444"/>
                  <a:pt x="212" y="444"/>
                  <a:pt x="212" y="444"/>
                </a:cubicBezTo>
                <a:cubicBezTo>
                  <a:pt x="221" y="453"/>
                  <a:pt x="221" y="453"/>
                  <a:pt x="221" y="453"/>
                </a:cubicBezTo>
                <a:cubicBezTo>
                  <a:pt x="221" y="453"/>
                  <a:pt x="221" y="453"/>
                  <a:pt x="221" y="444"/>
                </a:cubicBezTo>
                <a:cubicBezTo>
                  <a:pt x="230" y="444"/>
                  <a:pt x="230" y="444"/>
                  <a:pt x="230" y="444"/>
                </a:cubicBezTo>
                <a:cubicBezTo>
                  <a:pt x="425" y="364"/>
                  <a:pt x="425" y="364"/>
                  <a:pt x="425" y="364"/>
                </a:cubicBezTo>
                <a:cubicBezTo>
                  <a:pt x="434" y="364"/>
                  <a:pt x="443" y="355"/>
                  <a:pt x="443" y="347"/>
                </a:cubicBezTo>
                <a:cubicBezTo>
                  <a:pt x="443" y="28"/>
                  <a:pt x="443" y="28"/>
                  <a:pt x="443" y="28"/>
                </a:cubicBezTo>
                <a:cubicBezTo>
                  <a:pt x="443" y="19"/>
                  <a:pt x="443" y="10"/>
                  <a:pt x="434" y="10"/>
                </a:cubicBezTo>
                <a:close/>
                <a:moveTo>
                  <a:pt x="195" y="400"/>
                </a:moveTo>
                <a:lnTo>
                  <a:pt x="195" y="400"/>
                </a:lnTo>
                <a:cubicBezTo>
                  <a:pt x="35" y="338"/>
                  <a:pt x="35" y="338"/>
                  <a:pt x="35" y="338"/>
                </a:cubicBezTo>
                <a:cubicBezTo>
                  <a:pt x="35" y="54"/>
                  <a:pt x="35" y="54"/>
                  <a:pt x="35" y="54"/>
                </a:cubicBezTo>
                <a:cubicBezTo>
                  <a:pt x="195" y="116"/>
                  <a:pt x="195" y="116"/>
                  <a:pt x="195" y="116"/>
                </a:cubicBezTo>
                <a:lnTo>
                  <a:pt x="195" y="400"/>
                </a:lnTo>
                <a:close/>
                <a:moveTo>
                  <a:pt x="408" y="338"/>
                </a:moveTo>
                <a:lnTo>
                  <a:pt x="408" y="338"/>
                </a:lnTo>
                <a:cubicBezTo>
                  <a:pt x="248" y="400"/>
                  <a:pt x="248" y="400"/>
                  <a:pt x="248" y="400"/>
                </a:cubicBezTo>
                <a:cubicBezTo>
                  <a:pt x="248" y="116"/>
                  <a:pt x="248" y="116"/>
                  <a:pt x="248" y="116"/>
                </a:cubicBezTo>
                <a:cubicBezTo>
                  <a:pt x="408" y="54"/>
                  <a:pt x="408" y="54"/>
                  <a:pt x="408" y="54"/>
                </a:cubicBezTo>
                <a:lnTo>
                  <a:pt x="408" y="338"/>
                </a:lnTo>
                <a:close/>
                <a:moveTo>
                  <a:pt x="372" y="240"/>
                </a:moveTo>
                <a:lnTo>
                  <a:pt x="372" y="240"/>
                </a:lnTo>
                <a:cubicBezTo>
                  <a:pt x="274" y="284"/>
                  <a:pt x="274" y="284"/>
                  <a:pt x="274" y="284"/>
                </a:cubicBezTo>
                <a:cubicBezTo>
                  <a:pt x="274" y="311"/>
                  <a:pt x="274" y="311"/>
                  <a:pt x="274" y="311"/>
                </a:cubicBezTo>
                <a:cubicBezTo>
                  <a:pt x="372" y="275"/>
                  <a:pt x="372" y="275"/>
                  <a:pt x="372" y="275"/>
                </a:cubicBezTo>
                <a:lnTo>
                  <a:pt x="372" y="240"/>
                </a:lnTo>
                <a:close/>
                <a:moveTo>
                  <a:pt x="372" y="143"/>
                </a:moveTo>
                <a:lnTo>
                  <a:pt x="372" y="143"/>
                </a:lnTo>
                <a:cubicBezTo>
                  <a:pt x="274" y="178"/>
                  <a:pt x="274" y="178"/>
                  <a:pt x="274" y="178"/>
                </a:cubicBezTo>
                <a:cubicBezTo>
                  <a:pt x="274" y="213"/>
                  <a:pt x="274" y="213"/>
                  <a:pt x="274" y="213"/>
                </a:cubicBezTo>
                <a:cubicBezTo>
                  <a:pt x="372" y="169"/>
                  <a:pt x="372" y="169"/>
                  <a:pt x="372" y="169"/>
                </a:cubicBezTo>
                <a:lnTo>
                  <a:pt x="372" y="143"/>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2" tIns="22856" rIns="45712" bIns="22856" anchor="ctr"/>
          <a:lstStyle/>
          <a:p>
            <a:endParaRPr lang="es-MX" sz="900"/>
          </a:p>
        </p:txBody>
      </p:sp>
      <p:sp>
        <p:nvSpPr>
          <p:cNvPr id="20487" name="Freeform 132"/>
          <p:cNvSpPr>
            <a:spLocks noChangeArrowheads="1"/>
          </p:cNvSpPr>
          <p:nvPr/>
        </p:nvSpPr>
        <p:spPr bwMode="auto">
          <a:xfrm>
            <a:off x="4393407" y="4348957"/>
            <a:ext cx="564356" cy="372269"/>
          </a:xfrm>
          <a:custGeom>
            <a:avLst/>
            <a:gdLst>
              <a:gd name="T0" fmla="*/ 864220 w 498"/>
              <a:gd name="T1" fmla="*/ 199245 h 329"/>
              <a:gd name="T2" fmla="*/ 864220 w 498"/>
              <a:gd name="T3" fmla="*/ 199245 h 329"/>
              <a:gd name="T4" fmla="*/ 805245 w 498"/>
              <a:gd name="T5" fmla="*/ 219622 h 329"/>
              <a:gd name="T6" fmla="*/ 523976 w 498"/>
              <a:gd name="T7" fmla="*/ 0 h 329"/>
              <a:gd name="T8" fmla="*/ 222293 w 498"/>
              <a:gd name="T9" fmla="*/ 298868 h 329"/>
              <a:gd name="T10" fmla="*/ 222293 w 498"/>
              <a:gd name="T11" fmla="*/ 339622 h 329"/>
              <a:gd name="T12" fmla="*/ 201878 w 498"/>
              <a:gd name="T13" fmla="*/ 339622 h 329"/>
              <a:gd name="T14" fmla="*/ 0 w 498"/>
              <a:gd name="T15" fmla="*/ 538867 h 329"/>
              <a:gd name="T16" fmla="*/ 201878 w 498"/>
              <a:gd name="T17" fmla="*/ 742641 h 329"/>
              <a:gd name="T18" fmla="*/ 483147 w 498"/>
              <a:gd name="T19" fmla="*/ 742641 h 329"/>
              <a:gd name="T20" fmla="*/ 483147 w 498"/>
              <a:gd name="T21" fmla="*/ 520754 h 329"/>
              <a:gd name="T22" fmla="*/ 362927 w 498"/>
              <a:gd name="T23" fmla="*/ 520754 h 329"/>
              <a:gd name="T24" fmla="*/ 564806 w 498"/>
              <a:gd name="T25" fmla="*/ 260377 h 329"/>
              <a:gd name="T26" fmla="*/ 764415 w 498"/>
              <a:gd name="T27" fmla="*/ 520754 h 329"/>
              <a:gd name="T28" fmla="*/ 644196 w 498"/>
              <a:gd name="T29" fmla="*/ 520754 h 329"/>
              <a:gd name="T30" fmla="*/ 644196 w 498"/>
              <a:gd name="T31" fmla="*/ 742641 h 329"/>
              <a:gd name="T32" fmla="*/ 864220 w 498"/>
              <a:gd name="T33" fmla="*/ 742641 h 329"/>
              <a:gd name="T34" fmla="*/ 1127343 w 498"/>
              <a:gd name="T35" fmla="*/ 459622 h 329"/>
              <a:gd name="T36" fmla="*/ 864220 w 498"/>
              <a:gd name="T37" fmla="*/ 199245 h 329"/>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498" h="329">
                <a:moveTo>
                  <a:pt x="381" y="88"/>
                </a:moveTo>
                <a:lnTo>
                  <a:pt x="381" y="88"/>
                </a:lnTo>
                <a:cubicBezTo>
                  <a:pt x="372" y="88"/>
                  <a:pt x="364" y="88"/>
                  <a:pt x="355" y="97"/>
                </a:cubicBezTo>
                <a:cubicBezTo>
                  <a:pt x="346" y="44"/>
                  <a:pt x="293" y="0"/>
                  <a:pt x="231" y="0"/>
                </a:cubicBezTo>
                <a:cubicBezTo>
                  <a:pt x="160" y="0"/>
                  <a:pt x="98" y="62"/>
                  <a:pt x="98" y="132"/>
                </a:cubicBezTo>
                <a:cubicBezTo>
                  <a:pt x="98" y="132"/>
                  <a:pt x="98" y="141"/>
                  <a:pt x="98" y="150"/>
                </a:cubicBezTo>
                <a:cubicBezTo>
                  <a:pt x="98" y="150"/>
                  <a:pt x="98" y="150"/>
                  <a:pt x="89" y="150"/>
                </a:cubicBezTo>
                <a:cubicBezTo>
                  <a:pt x="45" y="150"/>
                  <a:pt x="0" y="185"/>
                  <a:pt x="0" y="238"/>
                </a:cubicBezTo>
                <a:cubicBezTo>
                  <a:pt x="0" y="283"/>
                  <a:pt x="45" y="328"/>
                  <a:pt x="89" y="328"/>
                </a:cubicBezTo>
                <a:cubicBezTo>
                  <a:pt x="213" y="328"/>
                  <a:pt x="213" y="328"/>
                  <a:pt x="213" y="328"/>
                </a:cubicBezTo>
                <a:cubicBezTo>
                  <a:pt x="213" y="230"/>
                  <a:pt x="213" y="230"/>
                  <a:pt x="213" y="230"/>
                </a:cubicBezTo>
                <a:cubicBezTo>
                  <a:pt x="160" y="230"/>
                  <a:pt x="160" y="230"/>
                  <a:pt x="160" y="230"/>
                </a:cubicBezTo>
                <a:cubicBezTo>
                  <a:pt x="249" y="115"/>
                  <a:pt x="249" y="115"/>
                  <a:pt x="249" y="115"/>
                </a:cubicBezTo>
                <a:cubicBezTo>
                  <a:pt x="337" y="230"/>
                  <a:pt x="337" y="230"/>
                  <a:pt x="337" y="230"/>
                </a:cubicBezTo>
                <a:cubicBezTo>
                  <a:pt x="284" y="230"/>
                  <a:pt x="284" y="230"/>
                  <a:pt x="284" y="230"/>
                </a:cubicBezTo>
                <a:cubicBezTo>
                  <a:pt x="284" y="328"/>
                  <a:pt x="284" y="328"/>
                  <a:pt x="284" y="328"/>
                </a:cubicBezTo>
                <a:cubicBezTo>
                  <a:pt x="381" y="328"/>
                  <a:pt x="381" y="328"/>
                  <a:pt x="381" y="328"/>
                </a:cubicBezTo>
                <a:cubicBezTo>
                  <a:pt x="443" y="328"/>
                  <a:pt x="497" y="275"/>
                  <a:pt x="497" y="203"/>
                </a:cubicBezTo>
                <a:cubicBezTo>
                  <a:pt x="497" y="141"/>
                  <a:pt x="443" y="88"/>
                  <a:pt x="381" y="88"/>
                </a:cubicBezTo>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2" tIns="22856" rIns="45712" bIns="22856" anchor="ctr"/>
          <a:lstStyle/>
          <a:p>
            <a:endParaRPr lang="es-MX" sz="900"/>
          </a:p>
        </p:txBody>
      </p:sp>
      <p:sp>
        <p:nvSpPr>
          <p:cNvPr id="20488" name="Freeform 138"/>
          <p:cNvSpPr>
            <a:spLocks noChangeArrowheads="1"/>
          </p:cNvSpPr>
          <p:nvPr/>
        </p:nvSpPr>
        <p:spPr bwMode="auto">
          <a:xfrm>
            <a:off x="3541713" y="5549900"/>
            <a:ext cx="560388" cy="401638"/>
          </a:xfrm>
          <a:custGeom>
            <a:avLst/>
            <a:gdLst>
              <a:gd name="T0" fmla="*/ 1118905 w 479"/>
              <a:gd name="T1" fmla="*/ 102178 h 346"/>
              <a:gd name="T2" fmla="*/ 1118905 w 479"/>
              <a:gd name="T3" fmla="*/ 102178 h 346"/>
              <a:gd name="T4" fmla="*/ 1118905 w 479"/>
              <a:gd name="T5" fmla="*/ 39478 h 346"/>
              <a:gd name="T6" fmla="*/ 1079111 w 479"/>
              <a:gd name="T7" fmla="*/ 0 h 346"/>
              <a:gd name="T8" fmla="*/ 42135 w 479"/>
              <a:gd name="T9" fmla="*/ 0 h 346"/>
              <a:gd name="T10" fmla="*/ 0 w 479"/>
              <a:gd name="T11" fmla="*/ 39478 h 346"/>
              <a:gd name="T12" fmla="*/ 0 w 479"/>
              <a:gd name="T13" fmla="*/ 102178 h 346"/>
              <a:gd name="T14" fmla="*/ 102995 w 479"/>
              <a:gd name="T15" fmla="*/ 102178 h 346"/>
              <a:gd name="T16" fmla="*/ 102995 w 479"/>
              <a:gd name="T17" fmla="*/ 225256 h 346"/>
              <a:gd name="T18" fmla="*/ 0 w 479"/>
              <a:gd name="T19" fmla="*/ 225256 h 346"/>
              <a:gd name="T20" fmla="*/ 0 w 479"/>
              <a:gd name="T21" fmla="*/ 348334 h 346"/>
              <a:gd name="T22" fmla="*/ 102995 w 479"/>
              <a:gd name="T23" fmla="*/ 348334 h 346"/>
              <a:gd name="T24" fmla="*/ 102995 w 479"/>
              <a:gd name="T25" fmla="*/ 450512 h 346"/>
              <a:gd name="T26" fmla="*/ 0 w 479"/>
              <a:gd name="T27" fmla="*/ 450512 h 346"/>
              <a:gd name="T28" fmla="*/ 0 w 479"/>
              <a:gd name="T29" fmla="*/ 573590 h 346"/>
              <a:gd name="T30" fmla="*/ 102995 w 479"/>
              <a:gd name="T31" fmla="*/ 573590 h 346"/>
              <a:gd name="T32" fmla="*/ 102995 w 479"/>
              <a:gd name="T33" fmla="*/ 678090 h 346"/>
              <a:gd name="T34" fmla="*/ 0 w 479"/>
              <a:gd name="T35" fmla="*/ 678090 h 346"/>
              <a:gd name="T36" fmla="*/ 0 w 479"/>
              <a:gd name="T37" fmla="*/ 761690 h 346"/>
              <a:gd name="T38" fmla="*/ 42135 w 479"/>
              <a:gd name="T39" fmla="*/ 801168 h 346"/>
              <a:gd name="T40" fmla="*/ 1079111 w 479"/>
              <a:gd name="T41" fmla="*/ 801168 h 346"/>
              <a:gd name="T42" fmla="*/ 1118905 w 479"/>
              <a:gd name="T43" fmla="*/ 761690 h 346"/>
              <a:gd name="T44" fmla="*/ 1118905 w 479"/>
              <a:gd name="T45" fmla="*/ 678090 h 346"/>
              <a:gd name="T46" fmla="*/ 1015910 w 479"/>
              <a:gd name="T47" fmla="*/ 678090 h 346"/>
              <a:gd name="T48" fmla="*/ 1015910 w 479"/>
              <a:gd name="T49" fmla="*/ 573590 h 346"/>
              <a:gd name="T50" fmla="*/ 1118905 w 479"/>
              <a:gd name="T51" fmla="*/ 573590 h 346"/>
              <a:gd name="T52" fmla="*/ 1118905 w 479"/>
              <a:gd name="T53" fmla="*/ 450512 h 346"/>
              <a:gd name="T54" fmla="*/ 1015910 w 479"/>
              <a:gd name="T55" fmla="*/ 450512 h 346"/>
              <a:gd name="T56" fmla="*/ 1015910 w 479"/>
              <a:gd name="T57" fmla="*/ 348334 h 346"/>
              <a:gd name="T58" fmla="*/ 1118905 w 479"/>
              <a:gd name="T59" fmla="*/ 348334 h 346"/>
              <a:gd name="T60" fmla="*/ 1118905 w 479"/>
              <a:gd name="T61" fmla="*/ 225256 h 346"/>
              <a:gd name="T62" fmla="*/ 1015910 w 479"/>
              <a:gd name="T63" fmla="*/ 225256 h 346"/>
              <a:gd name="T64" fmla="*/ 1015910 w 479"/>
              <a:gd name="T65" fmla="*/ 102178 h 346"/>
              <a:gd name="T66" fmla="*/ 1118905 w 479"/>
              <a:gd name="T67" fmla="*/ 102178 h 346"/>
              <a:gd name="T68" fmla="*/ 435390 w 479"/>
              <a:gd name="T69" fmla="*/ 573590 h 346"/>
              <a:gd name="T70" fmla="*/ 435390 w 479"/>
              <a:gd name="T71" fmla="*/ 573590 h 346"/>
              <a:gd name="T72" fmla="*/ 435390 w 479"/>
              <a:gd name="T73" fmla="*/ 225256 h 346"/>
              <a:gd name="T74" fmla="*/ 725650 w 479"/>
              <a:gd name="T75" fmla="*/ 390134 h 346"/>
              <a:gd name="T76" fmla="*/ 435390 w 479"/>
              <a:gd name="T77" fmla="*/ 573590 h 34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Lst>
            <a:ahLst/>
            <a:cxnLst>
              <a:cxn ang="T78">
                <a:pos x="T0" y="T1"/>
              </a:cxn>
              <a:cxn ang="T79">
                <a:pos x="T2" y="T3"/>
              </a:cxn>
              <a:cxn ang="T80">
                <a:pos x="T4" y="T5"/>
              </a:cxn>
              <a:cxn ang="T81">
                <a:pos x="T6" y="T7"/>
              </a:cxn>
              <a:cxn ang="T82">
                <a:pos x="T8" y="T9"/>
              </a:cxn>
              <a:cxn ang="T83">
                <a:pos x="T10" y="T11"/>
              </a:cxn>
              <a:cxn ang="T84">
                <a:pos x="T12" y="T13"/>
              </a:cxn>
              <a:cxn ang="T85">
                <a:pos x="T14" y="T15"/>
              </a:cxn>
              <a:cxn ang="T86">
                <a:pos x="T16" y="T17"/>
              </a:cxn>
              <a:cxn ang="T87">
                <a:pos x="T18" y="T19"/>
              </a:cxn>
              <a:cxn ang="T88">
                <a:pos x="T20" y="T21"/>
              </a:cxn>
              <a:cxn ang="T89">
                <a:pos x="T22" y="T23"/>
              </a:cxn>
              <a:cxn ang="T90">
                <a:pos x="T24" y="T25"/>
              </a:cxn>
              <a:cxn ang="T91">
                <a:pos x="T26" y="T27"/>
              </a:cxn>
              <a:cxn ang="T92">
                <a:pos x="T28" y="T29"/>
              </a:cxn>
              <a:cxn ang="T93">
                <a:pos x="T30" y="T31"/>
              </a:cxn>
              <a:cxn ang="T94">
                <a:pos x="T32" y="T33"/>
              </a:cxn>
              <a:cxn ang="T95">
                <a:pos x="T34" y="T35"/>
              </a:cxn>
              <a:cxn ang="T96">
                <a:pos x="T36" y="T37"/>
              </a:cxn>
              <a:cxn ang="T97">
                <a:pos x="T38" y="T39"/>
              </a:cxn>
              <a:cxn ang="T98">
                <a:pos x="T40" y="T41"/>
              </a:cxn>
              <a:cxn ang="T99">
                <a:pos x="T42" y="T43"/>
              </a:cxn>
              <a:cxn ang="T100">
                <a:pos x="T44" y="T45"/>
              </a:cxn>
              <a:cxn ang="T101">
                <a:pos x="T46" y="T47"/>
              </a:cxn>
              <a:cxn ang="T102">
                <a:pos x="T48" y="T49"/>
              </a:cxn>
              <a:cxn ang="T103">
                <a:pos x="T50" y="T51"/>
              </a:cxn>
              <a:cxn ang="T104">
                <a:pos x="T52" y="T53"/>
              </a:cxn>
              <a:cxn ang="T105">
                <a:pos x="T54" y="T55"/>
              </a:cxn>
              <a:cxn ang="T106">
                <a:pos x="T56" y="T57"/>
              </a:cxn>
              <a:cxn ang="T107">
                <a:pos x="T58" y="T59"/>
              </a:cxn>
              <a:cxn ang="T108">
                <a:pos x="T60" y="T61"/>
              </a:cxn>
              <a:cxn ang="T109">
                <a:pos x="T62" y="T63"/>
              </a:cxn>
              <a:cxn ang="T110">
                <a:pos x="T64" y="T65"/>
              </a:cxn>
              <a:cxn ang="T111">
                <a:pos x="T66" y="T67"/>
              </a:cxn>
              <a:cxn ang="T112">
                <a:pos x="T68" y="T69"/>
              </a:cxn>
              <a:cxn ang="T113">
                <a:pos x="T70" y="T71"/>
              </a:cxn>
              <a:cxn ang="T114">
                <a:pos x="T72" y="T73"/>
              </a:cxn>
              <a:cxn ang="T115">
                <a:pos x="T74" y="T75"/>
              </a:cxn>
              <a:cxn ang="T116">
                <a:pos x="T76" y="T77"/>
              </a:cxn>
            </a:cxnLst>
            <a:rect l="0" t="0" r="r" b="b"/>
            <a:pathLst>
              <a:path w="479" h="346">
                <a:moveTo>
                  <a:pt x="478" y="44"/>
                </a:moveTo>
                <a:lnTo>
                  <a:pt x="478" y="44"/>
                </a:lnTo>
                <a:cubicBezTo>
                  <a:pt x="478" y="17"/>
                  <a:pt x="478" y="17"/>
                  <a:pt x="478" y="17"/>
                </a:cubicBezTo>
                <a:cubicBezTo>
                  <a:pt x="478" y="9"/>
                  <a:pt x="469" y="0"/>
                  <a:pt x="461" y="0"/>
                </a:cubicBezTo>
                <a:cubicBezTo>
                  <a:pt x="18" y="0"/>
                  <a:pt x="18" y="0"/>
                  <a:pt x="18" y="0"/>
                </a:cubicBezTo>
                <a:cubicBezTo>
                  <a:pt x="9" y="0"/>
                  <a:pt x="0" y="9"/>
                  <a:pt x="0" y="17"/>
                </a:cubicBezTo>
                <a:cubicBezTo>
                  <a:pt x="0" y="44"/>
                  <a:pt x="0" y="44"/>
                  <a:pt x="0" y="44"/>
                </a:cubicBezTo>
                <a:cubicBezTo>
                  <a:pt x="44" y="44"/>
                  <a:pt x="44" y="44"/>
                  <a:pt x="44" y="44"/>
                </a:cubicBezTo>
                <a:cubicBezTo>
                  <a:pt x="44" y="97"/>
                  <a:pt x="44" y="97"/>
                  <a:pt x="44" y="97"/>
                </a:cubicBezTo>
                <a:cubicBezTo>
                  <a:pt x="0" y="97"/>
                  <a:pt x="0" y="97"/>
                  <a:pt x="0" y="97"/>
                </a:cubicBezTo>
                <a:cubicBezTo>
                  <a:pt x="0" y="150"/>
                  <a:pt x="0" y="150"/>
                  <a:pt x="0" y="150"/>
                </a:cubicBezTo>
                <a:cubicBezTo>
                  <a:pt x="44" y="150"/>
                  <a:pt x="44" y="150"/>
                  <a:pt x="44" y="150"/>
                </a:cubicBezTo>
                <a:cubicBezTo>
                  <a:pt x="44" y="194"/>
                  <a:pt x="44" y="194"/>
                  <a:pt x="44" y="194"/>
                </a:cubicBezTo>
                <a:cubicBezTo>
                  <a:pt x="0" y="194"/>
                  <a:pt x="0" y="194"/>
                  <a:pt x="0" y="194"/>
                </a:cubicBezTo>
                <a:cubicBezTo>
                  <a:pt x="0" y="247"/>
                  <a:pt x="0" y="247"/>
                  <a:pt x="0" y="247"/>
                </a:cubicBezTo>
                <a:cubicBezTo>
                  <a:pt x="44" y="247"/>
                  <a:pt x="44" y="247"/>
                  <a:pt x="44" y="247"/>
                </a:cubicBezTo>
                <a:cubicBezTo>
                  <a:pt x="44" y="292"/>
                  <a:pt x="44" y="292"/>
                  <a:pt x="44" y="292"/>
                </a:cubicBezTo>
                <a:cubicBezTo>
                  <a:pt x="0" y="292"/>
                  <a:pt x="0" y="292"/>
                  <a:pt x="0" y="292"/>
                </a:cubicBezTo>
                <a:cubicBezTo>
                  <a:pt x="0" y="328"/>
                  <a:pt x="0" y="328"/>
                  <a:pt x="0" y="328"/>
                </a:cubicBezTo>
                <a:cubicBezTo>
                  <a:pt x="0" y="337"/>
                  <a:pt x="9" y="345"/>
                  <a:pt x="18" y="345"/>
                </a:cubicBezTo>
                <a:cubicBezTo>
                  <a:pt x="461" y="345"/>
                  <a:pt x="461" y="345"/>
                  <a:pt x="461" y="345"/>
                </a:cubicBezTo>
                <a:cubicBezTo>
                  <a:pt x="469" y="345"/>
                  <a:pt x="478" y="337"/>
                  <a:pt x="478" y="328"/>
                </a:cubicBezTo>
                <a:cubicBezTo>
                  <a:pt x="478" y="292"/>
                  <a:pt x="478" y="292"/>
                  <a:pt x="478" y="292"/>
                </a:cubicBezTo>
                <a:cubicBezTo>
                  <a:pt x="434" y="292"/>
                  <a:pt x="434" y="292"/>
                  <a:pt x="434" y="292"/>
                </a:cubicBezTo>
                <a:cubicBezTo>
                  <a:pt x="434" y="247"/>
                  <a:pt x="434" y="247"/>
                  <a:pt x="434" y="247"/>
                </a:cubicBezTo>
                <a:cubicBezTo>
                  <a:pt x="478" y="247"/>
                  <a:pt x="478" y="247"/>
                  <a:pt x="478" y="247"/>
                </a:cubicBezTo>
                <a:cubicBezTo>
                  <a:pt x="478" y="194"/>
                  <a:pt x="478" y="194"/>
                  <a:pt x="478" y="194"/>
                </a:cubicBezTo>
                <a:cubicBezTo>
                  <a:pt x="434" y="194"/>
                  <a:pt x="434" y="194"/>
                  <a:pt x="434" y="194"/>
                </a:cubicBezTo>
                <a:cubicBezTo>
                  <a:pt x="434" y="150"/>
                  <a:pt x="434" y="150"/>
                  <a:pt x="434" y="150"/>
                </a:cubicBezTo>
                <a:cubicBezTo>
                  <a:pt x="478" y="150"/>
                  <a:pt x="478" y="150"/>
                  <a:pt x="478" y="150"/>
                </a:cubicBezTo>
                <a:cubicBezTo>
                  <a:pt x="478" y="97"/>
                  <a:pt x="478" y="97"/>
                  <a:pt x="478" y="97"/>
                </a:cubicBezTo>
                <a:cubicBezTo>
                  <a:pt x="434" y="97"/>
                  <a:pt x="434" y="97"/>
                  <a:pt x="434" y="97"/>
                </a:cubicBezTo>
                <a:cubicBezTo>
                  <a:pt x="434" y="44"/>
                  <a:pt x="434" y="44"/>
                  <a:pt x="434" y="44"/>
                </a:cubicBezTo>
                <a:lnTo>
                  <a:pt x="478" y="44"/>
                </a:lnTo>
                <a:close/>
                <a:moveTo>
                  <a:pt x="186" y="247"/>
                </a:moveTo>
                <a:lnTo>
                  <a:pt x="186" y="247"/>
                </a:lnTo>
                <a:cubicBezTo>
                  <a:pt x="186" y="97"/>
                  <a:pt x="186" y="97"/>
                  <a:pt x="186" y="97"/>
                </a:cubicBezTo>
                <a:cubicBezTo>
                  <a:pt x="310" y="168"/>
                  <a:pt x="310" y="168"/>
                  <a:pt x="310" y="168"/>
                </a:cubicBezTo>
                <a:lnTo>
                  <a:pt x="186" y="247"/>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lIns="45712" tIns="22856" rIns="45712" bIns="22856" anchor="ctr"/>
          <a:lstStyle/>
          <a:p>
            <a:endParaRPr lang="es-MX" sz="900"/>
          </a:p>
        </p:txBody>
      </p:sp>
      <p:sp>
        <p:nvSpPr>
          <p:cNvPr id="20489" name="TextBox 116"/>
          <p:cNvSpPr txBox="1">
            <a:spLocks noChangeArrowheads="1"/>
          </p:cNvSpPr>
          <p:nvPr/>
        </p:nvSpPr>
        <p:spPr bwMode="auto">
          <a:xfrm>
            <a:off x="2000186" y="5568157"/>
            <a:ext cx="1215361"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solidFill>
                  <a:schemeClr val="bg1"/>
                </a:solidFill>
                <a:latin typeface="Source Sans Pro" panose="020B0503030403020204" pitchFamily="34" charset="0"/>
              </a:rPr>
              <a:t>Multimedia</a:t>
            </a:r>
            <a:endParaRPr lang="id-ID" altLang="es-MX" sz="1600" b="1">
              <a:solidFill>
                <a:schemeClr val="bg1"/>
              </a:solidFill>
              <a:latin typeface="Source Sans Pro" panose="020B0503030403020204" pitchFamily="34" charset="0"/>
            </a:endParaRPr>
          </a:p>
        </p:txBody>
      </p:sp>
      <p:sp>
        <p:nvSpPr>
          <p:cNvPr id="20490" name="TextBox 117"/>
          <p:cNvSpPr txBox="1">
            <a:spLocks noChangeArrowheads="1"/>
          </p:cNvSpPr>
          <p:nvPr/>
        </p:nvSpPr>
        <p:spPr bwMode="auto">
          <a:xfrm>
            <a:off x="5335724" y="4383088"/>
            <a:ext cx="1091929"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solidFill>
                  <a:schemeClr val="bg1"/>
                </a:solidFill>
                <a:latin typeface="Source Sans Pro" panose="020B0503030403020204" pitchFamily="34" charset="0"/>
              </a:rPr>
              <a:t>Our Cloud</a:t>
            </a:r>
            <a:endParaRPr lang="id-ID" altLang="es-MX" sz="1600" b="1">
              <a:solidFill>
                <a:schemeClr val="bg1"/>
              </a:solidFill>
              <a:latin typeface="Source Sans Pro" panose="020B0503030403020204" pitchFamily="34" charset="0"/>
            </a:endParaRPr>
          </a:p>
        </p:txBody>
      </p:sp>
      <p:sp>
        <p:nvSpPr>
          <p:cNvPr id="20491" name="TextBox 118"/>
          <p:cNvSpPr txBox="1">
            <a:spLocks noChangeArrowheads="1"/>
          </p:cNvSpPr>
          <p:nvPr/>
        </p:nvSpPr>
        <p:spPr bwMode="auto">
          <a:xfrm>
            <a:off x="7776225" y="3275013"/>
            <a:ext cx="739270"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solidFill>
                  <a:schemeClr val="bg1"/>
                </a:solidFill>
                <a:latin typeface="Source Sans Pro" panose="020B0503030403020204" pitchFamily="34" charset="0"/>
              </a:rPr>
              <a:t>Books</a:t>
            </a:r>
            <a:endParaRPr lang="id-ID" altLang="es-MX" sz="1600" b="1">
              <a:solidFill>
                <a:schemeClr val="bg1"/>
              </a:solidFill>
              <a:latin typeface="Source Sans Pro" panose="020B0503030403020204" pitchFamily="34" charset="0"/>
            </a:endParaRPr>
          </a:p>
        </p:txBody>
      </p:sp>
      <p:sp>
        <p:nvSpPr>
          <p:cNvPr id="20492" name="TextBox 119"/>
          <p:cNvSpPr txBox="1">
            <a:spLocks noChangeArrowheads="1"/>
          </p:cNvSpPr>
          <p:nvPr/>
        </p:nvSpPr>
        <p:spPr bwMode="auto">
          <a:xfrm>
            <a:off x="8419365" y="2093913"/>
            <a:ext cx="1357195" cy="3385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2" tIns="45711" rIns="91422" bIns="45711">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ctr"/>
            <a:r>
              <a:rPr lang="en-US" altLang="es-MX" sz="1600" b="1">
                <a:solidFill>
                  <a:schemeClr val="bg1"/>
                </a:solidFill>
                <a:latin typeface="Source Sans Pro" panose="020B0503030403020204" pitchFamily="34" charset="0"/>
              </a:rPr>
              <a:t>Organization</a:t>
            </a:r>
            <a:endParaRPr lang="id-ID" altLang="es-MX" sz="1600" b="1">
              <a:solidFill>
                <a:schemeClr val="bg1"/>
              </a:solidFill>
              <a:latin typeface="Source Sans Pro" panose="020B0503030403020204" pitchFamily="34" charset="0"/>
            </a:endParaRPr>
          </a:p>
        </p:txBody>
      </p:sp>
      <p:sp>
        <p:nvSpPr>
          <p:cNvPr id="20493" name="TextBox 120"/>
          <p:cNvSpPr txBox="1">
            <a:spLocks noChangeArrowheads="1"/>
          </p:cNvSpPr>
          <p:nvPr/>
        </p:nvSpPr>
        <p:spPr bwMode="auto">
          <a:xfrm>
            <a:off x="1011238" y="1490663"/>
            <a:ext cx="3610769"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200">
                <a:latin typeface="Calibri Light" panose="020F0302020204030204" pitchFamily="34" charset="0"/>
                <a:ea typeface="Source Sans Pro" panose="020B0503030403020204" pitchFamily="34" charset="0"/>
              </a:rPr>
              <a:t>Lorem Ipsum has two main statistical methodologies are used in data analysis which summarizes data.</a:t>
            </a:r>
          </a:p>
        </p:txBody>
      </p:sp>
      <p:sp>
        <p:nvSpPr>
          <p:cNvPr id="20494" name="TextBox 121"/>
          <p:cNvSpPr txBox="1">
            <a:spLocks noChangeArrowheads="1"/>
          </p:cNvSpPr>
          <p:nvPr/>
        </p:nvSpPr>
        <p:spPr bwMode="auto">
          <a:xfrm>
            <a:off x="1011238" y="2109788"/>
            <a:ext cx="3610769"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200">
                <a:latin typeface="Calibri Light" panose="020F0302020204030204" pitchFamily="34" charset="0"/>
                <a:ea typeface="Source Sans Pro" panose="020B0503030403020204" pitchFamily="34" charset="0"/>
              </a:rPr>
              <a:t>Lorem Ipsum has two main statistical methodologies are used in data analysis which summarizes data.</a:t>
            </a:r>
          </a:p>
        </p:txBody>
      </p:sp>
      <p:sp>
        <p:nvSpPr>
          <p:cNvPr id="20495" name="TextBox 122"/>
          <p:cNvSpPr txBox="1">
            <a:spLocks noChangeArrowheads="1"/>
          </p:cNvSpPr>
          <p:nvPr/>
        </p:nvSpPr>
        <p:spPr bwMode="auto">
          <a:xfrm>
            <a:off x="1011238" y="2728913"/>
            <a:ext cx="3610769"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200" dirty="0">
                <a:latin typeface="Calibri Light" panose="020F0302020204030204" pitchFamily="34" charset="0"/>
                <a:ea typeface="Source Sans Pro" panose="020B0503030403020204" pitchFamily="34" charset="0"/>
              </a:rPr>
              <a:t>Lorem Ipsum has two main statistical methodologies are used in data analysis which summarizes data.</a:t>
            </a:r>
          </a:p>
        </p:txBody>
      </p:sp>
      <p:sp>
        <p:nvSpPr>
          <p:cNvPr id="20496" name="TextBox 123"/>
          <p:cNvSpPr txBox="1">
            <a:spLocks noChangeArrowheads="1"/>
          </p:cNvSpPr>
          <p:nvPr/>
        </p:nvSpPr>
        <p:spPr bwMode="auto">
          <a:xfrm>
            <a:off x="1011238" y="3348832"/>
            <a:ext cx="3610769" cy="480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109710" tIns="54855" rIns="109710" bIns="54855">
            <a:spAutoFit/>
          </a:bodyPr>
          <a:lstStyle>
            <a:lvl1pPr>
              <a:defRPr sz="3600">
                <a:solidFill>
                  <a:schemeClr val="tx1"/>
                </a:solidFill>
                <a:latin typeface="Lato Light" panose="020F0302020204030203" pitchFamily="34" charset="0"/>
                <a:ea typeface="MS PGothic" panose="020B0600070205080204" pitchFamily="34" charset="-128"/>
              </a:defRPr>
            </a:lvl1pPr>
            <a:lvl2pPr marL="742950" indent="-285750">
              <a:defRPr sz="3600">
                <a:solidFill>
                  <a:schemeClr val="tx1"/>
                </a:solidFill>
                <a:latin typeface="Lato Light" panose="020F0302020204030203" pitchFamily="34" charset="0"/>
                <a:ea typeface="MS PGothic" panose="020B0600070205080204" pitchFamily="34" charset="-128"/>
              </a:defRPr>
            </a:lvl2pPr>
            <a:lvl3pPr marL="1143000" indent="-228600">
              <a:defRPr sz="3600">
                <a:solidFill>
                  <a:schemeClr val="tx1"/>
                </a:solidFill>
                <a:latin typeface="Lato Light" panose="020F0302020204030203" pitchFamily="34" charset="0"/>
                <a:ea typeface="MS PGothic" panose="020B0600070205080204" pitchFamily="34" charset="-128"/>
              </a:defRPr>
            </a:lvl3pPr>
            <a:lvl4pPr marL="1600200" indent="-228600">
              <a:defRPr sz="3600">
                <a:solidFill>
                  <a:schemeClr val="tx1"/>
                </a:solidFill>
                <a:latin typeface="Lato Light" panose="020F0302020204030203" pitchFamily="34" charset="0"/>
                <a:ea typeface="MS PGothic" panose="020B0600070205080204" pitchFamily="34" charset="-128"/>
              </a:defRPr>
            </a:lvl4pPr>
            <a:lvl5pPr marL="2057400" indent="-228600">
              <a:defRPr sz="3600">
                <a:solidFill>
                  <a:schemeClr val="tx1"/>
                </a:solidFill>
                <a:latin typeface="Lato Light" panose="020F0302020204030203" pitchFamily="34" charset="0"/>
                <a:ea typeface="MS PGothic" panose="020B0600070205080204" pitchFamily="34" charset="-128"/>
              </a:defRPr>
            </a:lvl5pPr>
            <a:lvl6pPr marL="25146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6pPr>
            <a:lvl7pPr marL="29718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7pPr>
            <a:lvl8pPr marL="34290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8pPr>
            <a:lvl9pPr marL="3886200" indent="-228600" defTabSz="1827213" fontAlgn="base">
              <a:spcBef>
                <a:spcPct val="0"/>
              </a:spcBef>
              <a:spcAft>
                <a:spcPct val="0"/>
              </a:spcAft>
              <a:defRPr sz="3600">
                <a:solidFill>
                  <a:schemeClr val="tx1"/>
                </a:solidFill>
                <a:latin typeface="Lato Light" panose="020F0302020204030203" pitchFamily="34" charset="0"/>
                <a:ea typeface="MS PGothic" panose="020B0600070205080204" pitchFamily="34" charset="-128"/>
              </a:defRPr>
            </a:lvl9pPr>
          </a:lstStyle>
          <a:p>
            <a:pPr algn="just"/>
            <a:r>
              <a:rPr lang="en-US" altLang="es-MX" sz="1200">
                <a:latin typeface="Calibri Light" panose="020F0302020204030204" pitchFamily="34" charset="0"/>
                <a:ea typeface="Source Sans Pro" panose="020B0503030403020204" pitchFamily="34" charset="0"/>
              </a:rPr>
              <a:t>Lorem Ipsum has two main statistical methodologies are used in data analysis which summarizes data.</a:t>
            </a:r>
          </a:p>
        </p:txBody>
      </p:sp>
      <p:sp>
        <p:nvSpPr>
          <p:cNvPr id="125" name="Round Same Side Corner Rectangle 124"/>
          <p:cNvSpPr/>
          <p:nvPr/>
        </p:nvSpPr>
        <p:spPr>
          <a:xfrm rot="10800000" flipH="1">
            <a:off x="1019969" y="2155825"/>
            <a:ext cx="54769" cy="456407"/>
          </a:xfrm>
          <a:prstGeom prst="round2SameRect">
            <a:avLst>
              <a:gd name="adj1" fmla="val 50000"/>
              <a:gd name="adj2" fmla="val 50000"/>
            </a:avLst>
          </a:prstGeom>
          <a:solidFill>
            <a:srgbClr val="59F8E0"/>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latin typeface="Calibri Light"/>
            </a:endParaRPr>
          </a:p>
        </p:txBody>
      </p:sp>
      <p:sp>
        <p:nvSpPr>
          <p:cNvPr id="126" name="Round Same Side Corner Rectangle 125"/>
          <p:cNvSpPr/>
          <p:nvPr/>
        </p:nvSpPr>
        <p:spPr>
          <a:xfrm rot="10800000" flipH="1">
            <a:off x="1019969" y="2770982"/>
            <a:ext cx="54769" cy="456406"/>
          </a:xfrm>
          <a:prstGeom prst="round2SameRect">
            <a:avLst>
              <a:gd name="adj1" fmla="val 50000"/>
              <a:gd name="adj2" fmla="val 50000"/>
            </a:avLst>
          </a:prstGeom>
          <a:solidFill>
            <a:srgbClr val="59F8E0"/>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latin typeface="Calibri Light"/>
            </a:endParaRPr>
          </a:p>
        </p:txBody>
      </p:sp>
      <p:sp>
        <p:nvSpPr>
          <p:cNvPr id="127" name="Round Same Side Corner Rectangle 126"/>
          <p:cNvSpPr/>
          <p:nvPr/>
        </p:nvSpPr>
        <p:spPr>
          <a:xfrm rot="10800000" flipH="1">
            <a:off x="1019969" y="3385344"/>
            <a:ext cx="54769" cy="457200"/>
          </a:xfrm>
          <a:prstGeom prst="round2SameRect">
            <a:avLst>
              <a:gd name="adj1" fmla="val 50000"/>
              <a:gd name="adj2" fmla="val 50000"/>
            </a:avLst>
          </a:prstGeom>
          <a:solidFill>
            <a:srgbClr val="59F8E0"/>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latin typeface="Calibri Light"/>
            </a:endParaRPr>
          </a:p>
        </p:txBody>
      </p:sp>
      <p:sp>
        <p:nvSpPr>
          <p:cNvPr id="128" name="Round Same Side Corner Rectangle 127"/>
          <p:cNvSpPr/>
          <p:nvPr/>
        </p:nvSpPr>
        <p:spPr>
          <a:xfrm rot="10800000" flipH="1">
            <a:off x="1019969" y="1545432"/>
            <a:ext cx="54769" cy="456406"/>
          </a:xfrm>
          <a:prstGeom prst="round2SameRect">
            <a:avLst>
              <a:gd name="adj1" fmla="val 50000"/>
              <a:gd name="adj2" fmla="val 50000"/>
            </a:avLst>
          </a:prstGeom>
          <a:solidFill>
            <a:srgbClr val="59F8E0"/>
          </a:solidFill>
          <a:ln>
            <a:noFill/>
          </a:ln>
        </p:spPr>
        <p:style>
          <a:lnRef idx="2">
            <a:schemeClr val="accent1">
              <a:shade val="50000"/>
            </a:schemeClr>
          </a:lnRef>
          <a:fillRef idx="1">
            <a:schemeClr val="accent1"/>
          </a:fillRef>
          <a:effectRef idx="0">
            <a:schemeClr val="accent1"/>
          </a:effectRef>
          <a:fontRef idx="minor">
            <a:schemeClr val="lt1"/>
          </a:fontRef>
        </p:style>
        <p:txBody>
          <a:bodyPr lIns="109710" tIns="54855" rIns="109710" bIns="54855" anchor="ctr"/>
          <a:lstStyle/>
          <a:p>
            <a:pPr algn="ctr" defTabSz="914217">
              <a:defRPr/>
            </a:pPr>
            <a:endParaRPr lang="bg-BG" sz="900" dirty="0">
              <a:solidFill>
                <a:schemeClr val="tx1"/>
              </a:solidFill>
              <a:latin typeface="Calibri Light"/>
            </a:endParaRPr>
          </a:p>
        </p:txBody>
      </p:sp>
      <p:grpSp>
        <p:nvGrpSpPr>
          <p:cNvPr id="50" name="Group 49">
            <a:extLst>
              <a:ext uri="{FF2B5EF4-FFF2-40B4-BE49-F238E27FC236}">
                <a16:creationId xmlns:a16="http://schemas.microsoft.com/office/drawing/2014/main" id="{D8BD4E23-C6CE-4952-83A2-840D1FE99B4E}"/>
              </a:ext>
            </a:extLst>
          </p:cNvPr>
          <p:cNvGrpSpPr/>
          <p:nvPr/>
        </p:nvGrpSpPr>
        <p:grpSpPr>
          <a:xfrm>
            <a:off x="466724" y="5199205"/>
            <a:ext cx="1343510" cy="1337237"/>
            <a:chOff x="466724" y="5199205"/>
            <a:chExt cx="1343510" cy="1337237"/>
          </a:xfrm>
        </p:grpSpPr>
        <p:cxnSp>
          <p:nvCxnSpPr>
            <p:cNvPr id="51" name="Straight Connector 50">
              <a:extLst>
                <a:ext uri="{FF2B5EF4-FFF2-40B4-BE49-F238E27FC236}">
                  <a16:creationId xmlns:a16="http://schemas.microsoft.com/office/drawing/2014/main" id="{C8997DDB-2AD6-4DA4-BEA8-1E8EFCACFD8E}"/>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52" name="Straight Connector 51">
              <a:extLst>
                <a:ext uri="{FF2B5EF4-FFF2-40B4-BE49-F238E27FC236}">
                  <a16:creationId xmlns:a16="http://schemas.microsoft.com/office/drawing/2014/main" id="{8AF85E5D-D5E9-4213-90A5-18BF80DD45B6}"/>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grpSp>
        <p:nvGrpSpPr>
          <p:cNvPr id="53" name="Group 52">
            <a:extLst>
              <a:ext uri="{FF2B5EF4-FFF2-40B4-BE49-F238E27FC236}">
                <a16:creationId xmlns:a16="http://schemas.microsoft.com/office/drawing/2014/main" id="{BC66E461-B6FE-4149-A52C-D6E76B78D581}"/>
              </a:ext>
            </a:extLst>
          </p:cNvPr>
          <p:cNvGrpSpPr/>
          <p:nvPr/>
        </p:nvGrpSpPr>
        <p:grpSpPr>
          <a:xfrm rot="10800000">
            <a:off x="10283313" y="415400"/>
            <a:ext cx="1343510" cy="1337237"/>
            <a:chOff x="466724" y="5199205"/>
            <a:chExt cx="1343510" cy="1337237"/>
          </a:xfrm>
        </p:grpSpPr>
        <p:cxnSp>
          <p:nvCxnSpPr>
            <p:cNvPr id="54" name="Straight Connector 53">
              <a:extLst>
                <a:ext uri="{FF2B5EF4-FFF2-40B4-BE49-F238E27FC236}">
                  <a16:creationId xmlns:a16="http://schemas.microsoft.com/office/drawing/2014/main" id="{FA78BC15-634D-4B7A-9409-90A3BDF3C8B4}"/>
                </a:ext>
              </a:extLst>
            </p:cNvPr>
            <p:cNvCxnSpPr>
              <a:cxnSpLocks/>
            </p:cNvCxnSpPr>
            <p:nvPr/>
          </p:nvCxnSpPr>
          <p:spPr>
            <a:xfrm>
              <a:off x="485775" y="5199205"/>
              <a:ext cx="0" cy="1337237"/>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cxnSp>
          <p:nvCxnSpPr>
            <p:cNvPr id="55" name="Straight Connector 54">
              <a:extLst>
                <a:ext uri="{FF2B5EF4-FFF2-40B4-BE49-F238E27FC236}">
                  <a16:creationId xmlns:a16="http://schemas.microsoft.com/office/drawing/2014/main" id="{E5549D80-E55C-4FED-9A3E-23EEB73A437C}"/>
                </a:ext>
              </a:extLst>
            </p:cNvPr>
            <p:cNvCxnSpPr>
              <a:cxnSpLocks/>
            </p:cNvCxnSpPr>
            <p:nvPr/>
          </p:nvCxnSpPr>
          <p:spPr>
            <a:xfrm flipH="1">
              <a:off x="466724" y="6519684"/>
              <a:ext cx="1343510" cy="0"/>
            </a:xfrm>
            <a:prstGeom prst="line">
              <a:avLst/>
            </a:prstGeom>
            <a:ln w="38100">
              <a:solidFill>
                <a:srgbClr val="59F8E0"/>
              </a:solidFill>
            </a:ln>
          </p:spPr>
          <p:style>
            <a:lnRef idx="1">
              <a:schemeClr val="accent1"/>
            </a:lnRef>
            <a:fillRef idx="0">
              <a:schemeClr val="accent1"/>
            </a:fillRef>
            <a:effectRef idx="0">
              <a:schemeClr val="accent1"/>
            </a:effectRef>
            <a:fontRef idx="minor">
              <a:schemeClr val="tx1"/>
            </a:fontRef>
          </p:style>
        </p:cxnSp>
      </p:grpSp>
      <p:sp>
        <p:nvSpPr>
          <p:cNvPr id="56" name="TextBox 55">
            <a:extLst>
              <a:ext uri="{FF2B5EF4-FFF2-40B4-BE49-F238E27FC236}">
                <a16:creationId xmlns:a16="http://schemas.microsoft.com/office/drawing/2014/main" id="{D3C3CA6C-8532-4010-A2CE-631C7E131EC5}"/>
              </a:ext>
            </a:extLst>
          </p:cNvPr>
          <p:cNvSpPr txBox="1"/>
          <p:nvPr/>
        </p:nvSpPr>
        <p:spPr>
          <a:xfrm>
            <a:off x="1074738" y="360991"/>
            <a:ext cx="2757483" cy="954107"/>
          </a:xfrm>
          <a:prstGeom prst="rect">
            <a:avLst/>
          </a:prstGeom>
          <a:noFill/>
        </p:spPr>
        <p:txBody>
          <a:bodyPr wrap="square" rtlCol="0">
            <a:spAutoFit/>
          </a:bodyPr>
          <a:lstStyle/>
          <a:p>
            <a:r>
              <a:rPr lang="en-US" sz="2800" b="1" dirty="0">
                <a:solidFill>
                  <a:srgbClr val="92D050"/>
                </a:solidFill>
                <a:latin typeface="Lato Black" panose="020F0A02020204030203" pitchFamily="34" charset="0"/>
              </a:rPr>
              <a:t>Your Title </a:t>
            </a:r>
          </a:p>
          <a:p>
            <a:r>
              <a:rPr lang="en-US" sz="2800" b="1" dirty="0">
                <a:solidFill>
                  <a:srgbClr val="92D050"/>
                </a:solidFill>
                <a:latin typeface="Lato Black" panose="020F0A02020204030203" pitchFamily="34" charset="0"/>
              </a:rPr>
              <a:t>Goes Here</a:t>
            </a:r>
          </a:p>
        </p:txBody>
      </p:sp>
    </p:spTree>
  </p:cSld>
  <p:clrMapOvr>
    <a:masterClrMapping/>
  </p:clrMapOvr>
  <p:transition advClick="0"/>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4083</TotalTime>
  <Words>878</Words>
  <Application>Microsoft Office PowerPoint</Application>
  <PresentationFormat>Widescreen</PresentationFormat>
  <Paragraphs>115</Paragraphs>
  <Slides>14</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14</vt:i4>
      </vt:variant>
    </vt:vector>
  </HeadingPairs>
  <TitlesOfParts>
    <vt:vector size="23" baseType="lpstr">
      <vt:lpstr>Arial</vt:lpstr>
      <vt:lpstr>Calibri</vt:lpstr>
      <vt:lpstr>Calibri Light</vt:lpstr>
      <vt:lpstr>Gill Sans</vt:lpstr>
      <vt:lpstr>Helvetica Neue Light</vt:lpstr>
      <vt:lpstr>Lato Black</vt:lpstr>
      <vt:lpstr>Lato Light</vt:lpstr>
      <vt:lpstr>Source Sans Pro</vt:lpstr>
      <vt:lpstr>Tema de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Jolie Nayibe Serrano</dc:creator>
  <cp:lastModifiedBy>Jolie Serrano Delgado</cp:lastModifiedBy>
  <cp:revision>271</cp:revision>
  <dcterms:created xsi:type="dcterms:W3CDTF">2020-03-21T22:03:23Z</dcterms:created>
  <dcterms:modified xsi:type="dcterms:W3CDTF">2025-06-15T17:19:20Z</dcterms:modified>
</cp:coreProperties>
</file>