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
  </p:handoutMasterIdLst>
  <p:sldIdLst>
    <p:sldId id="1795" r:id="rId2"/>
    <p:sldId id="456" r:id="rId3"/>
    <p:sldId id="457" r:id="rId4"/>
    <p:sldId id="1780" r:id="rId5"/>
  </p:sldIdLst>
  <p:sldSz cx="12192000" cy="6858000"/>
  <p:notesSz cx="6858000" cy="9144000"/>
  <p:custDataLst>
    <p:tags r:id="rId7"/>
  </p:custDataLst>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5FC2"/>
    <a:srgbClr val="A21FAB"/>
    <a:srgbClr val="01CCD2"/>
    <a:srgbClr val="F9AC06"/>
    <a:srgbClr val="E3285D"/>
    <a:srgbClr val="1B3B3A"/>
    <a:srgbClr val="FFBE77"/>
    <a:srgbClr val="FF76A6"/>
    <a:srgbClr val="F2DF7F"/>
    <a:srgbClr val="B0E9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C4111E-A2D3-44AD-AF8A-B332380A3E8B}" v="1" dt="2025-04-27T20:55:20.8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66" d="100"/>
          <a:sy n="66" d="100"/>
        </p:scale>
        <p:origin x="2022" y="1086"/>
      </p:cViewPr>
      <p:guideLst/>
    </p:cSldViewPr>
  </p:slideViewPr>
  <p:notesTextViewPr>
    <p:cViewPr>
      <p:scale>
        <a:sx n="3" d="2"/>
        <a:sy n="3" d="2"/>
      </p:scale>
      <p:origin x="0" y="0"/>
    </p:cViewPr>
  </p:notesText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gs" Target="tags/tag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46C4111E-A2D3-44AD-AF8A-B332380A3E8B}"/>
    <pc:docChg chg="addSld modSld sldOrd">
      <pc:chgData name="Jolie Serrano Delgado" userId="d52b4219-5c60-4a0c-87ad-b1ec335c0c37" providerId="ADAL" clId="{46C4111E-A2D3-44AD-AF8A-B332380A3E8B}" dt="2025-04-27T20:55:23.354" v="2"/>
      <pc:docMkLst>
        <pc:docMk/>
      </pc:docMkLst>
      <pc:sldChg chg="add ord">
        <pc:chgData name="Jolie Serrano Delgado" userId="d52b4219-5c60-4a0c-87ad-b1ec335c0c37" providerId="ADAL" clId="{46C4111E-A2D3-44AD-AF8A-B332380A3E8B}" dt="2025-04-27T20:55:23.354" v="2"/>
        <pc:sldMkLst>
          <pc:docMk/>
          <pc:sldMk cId="3104945146" sldId="1780"/>
        </pc:sldMkLst>
      </pc:sldChg>
      <pc:sldChg chg="add">
        <pc:chgData name="Jolie Serrano Delgado" userId="d52b4219-5c60-4a0c-87ad-b1ec335c0c37" providerId="ADAL" clId="{46C4111E-A2D3-44AD-AF8A-B332380A3E8B}" dt="2025-04-27T20:55:20.848" v="0"/>
        <pc:sldMkLst>
          <pc:docMk/>
          <pc:sldMk cId="0" sldId="179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FB946F-DFC9-45DE-A4F7-740A0664231B}" type="datetimeFigureOut">
              <a:rPr lang="es-CO" smtClean="0"/>
              <a:t>27/04/2025</a:t>
            </a:fld>
            <a:endParaRPr lang="es-CO"/>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D1EBF69-C6F0-4680-811B-5FD963E7431E}" type="slidenum">
              <a:rPr lang="es-CO" smtClean="0"/>
              <a:t>‹#›</a:t>
            </a:fld>
            <a:endParaRPr lang="es-CO"/>
          </a:p>
        </p:txBody>
      </p:sp>
    </p:spTree>
    <p:extLst>
      <p:ext uri="{BB962C8B-B14F-4D97-AF65-F5344CB8AC3E}">
        <p14:creationId xmlns:p14="http://schemas.microsoft.com/office/powerpoint/2010/main" val="41229464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gradFill>
          <a:gsLst>
            <a:gs pos="1000">
              <a:schemeClr val="accent5"/>
            </a:gs>
            <a:gs pos="47000">
              <a:schemeClr val="accent3"/>
            </a:gs>
            <a:gs pos="22000">
              <a:srgbClr val="FCC776"/>
            </a:gs>
            <a:gs pos="73000">
              <a:schemeClr val="accent2"/>
            </a:gs>
            <a:gs pos="100000">
              <a:schemeClr val="accent1"/>
            </a:gs>
          </a:gsLst>
          <a:lin ang="540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2409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shapes">
    <p:spTree>
      <p:nvGrpSpPr>
        <p:cNvPr id="1" name=""/>
        <p:cNvGrpSpPr/>
        <p:nvPr/>
      </p:nvGrpSpPr>
      <p:grpSpPr>
        <a:xfrm>
          <a:off x="0" y="0"/>
          <a:ext cx="0" cy="0"/>
          <a:chOff x="0" y="0"/>
          <a:chExt cx="0" cy="0"/>
        </a:xfrm>
      </p:grpSpPr>
      <p:sp>
        <p:nvSpPr>
          <p:cNvPr id="2" name="Rectángulo 1"/>
          <p:cNvSpPr/>
          <p:nvPr userDrawn="1"/>
        </p:nvSpPr>
        <p:spPr>
          <a:xfrm>
            <a:off x="0" y="0"/>
            <a:ext cx="12192000" cy="6677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9519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Rectángulo 2"/>
          <p:cNvSpPr/>
          <p:nvPr userDrawn="1"/>
        </p:nvSpPr>
        <p:spPr>
          <a:xfrm>
            <a:off x="0" y="0"/>
            <a:ext cx="12192000" cy="6677025"/>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2094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1670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0" y="6680200"/>
            <a:ext cx="6146800" cy="177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Montserrat Light" panose="00000400000000000000" pitchFamily="50" charset="0"/>
            </a:endParaRPr>
          </a:p>
        </p:txBody>
      </p:sp>
      <p:sp>
        <p:nvSpPr>
          <p:cNvPr id="8" name="Rectángulo 7"/>
          <p:cNvSpPr/>
          <p:nvPr userDrawn="1"/>
        </p:nvSpPr>
        <p:spPr>
          <a:xfrm>
            <a:off x="6045200" y="6680200"/>
            <a:ext cx="6146800" cy="1778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Montserrat Light" panose="00000400000000000000" pitchFamily="50" charset="0"/>
            </a:endParaRPr>
          </a:p>
        </p:txBody>
      </p:sp>
    </p:spTree>
    <p:extLst>
      <p:ext uri="{BB962C8B-B14F-4D97-AF65-F5344CB8AC3E}">
        <p14:creationId xmlns:p14="http://schemas.microsoft.com/office/powerpoint/2010/main" val="2284916533"/>
      </p:ext>
    </p:extLst>
  </p:cSld>
  <p:clrMap bg1="lt1" tx1="dk1" bg2="lt2" tx2="dk2" accent1="accent1" accent2="accent2" accent3="accent3" accent4="accent4" accent5="accent5" accent6="accent6" hlink="hlink" folHlink="folHlink"/>
  <p:sldLayoutIdLst>
    <p:sldLayoutId id="2147483649" r:id="rId1"/>
    <p:sldLayoutId id="2147483653" r:id="rId2"/>
    <p:sldLayoutId id="2147483654" r:id="rId3"/>
    <p:sldLayoutId id="2147483655"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Light" panose="000004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Light" panose="00000400000000000000"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Light" panose="00000400000000000000"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Light" panose="000004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563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altLang="ja-JP" sz="1400" dirty="0">
                <a:solidFill>
                  <a:schemeClr val="accent6"/>
                </a:solidFill>
                <a:latin typeface="+mj-lt"/>
                <a:cs typeface="Arial" panose="020B0604020202020204" pitchFamily="34" charset="0"/>
                <a:hlinkClick r:id="rId2">
                  <a:extLst>
                    <a:ext uri="{A12FA001-AC4F-418D-AE19-62706E023703}">
                      <ahyp:hlinkClr xmlns:ahyp="http://schemas.microsoft.com/office/drawing/2018/hyperlinkcolor" val="tx"/>
                    </a:ext>
                  </a:extLst>
                </a:hlinkClick>
              </a:rPr>
              <a:t>Lato Family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ángulo redondeado 46"/>
          <p:cNvSpPr/>
          <p:nvPr/>
        </p:nvSpPr>
        <p:spPr>
          <a:xfrm>
            <a:off x="1866900" y="4286250"/>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ángulo redondeado 47"/>
          <p:cNvSpPr/>
          <p:nvPr/>
        </p:nvSpPr>
        <p:spPr>
          <a:xfrm>
            <a:off x="5372100" y="4286250"/>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ángulo redondeado 48"/>
          <p:cNvSpPr/>
          <p:nvPr/>
        </p:nvSpPr>
        <p:spPr>
          <a:xfrm>
            <a:off x="8858250" y="4286250"/>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ángulo redondeado 49"/>
          <p:cNvSpPr/>
          <p:nvPr/>
        </p:nvSpPr>
        <p:spPr>
          <a:xfrm>
            <a:off x="3705225" y="1076325"/>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ángulo redondeado 50"/>
          <p:cNvSpPr/>
          <p:nvPr/>
        </p:nvSpPr>
        <p:spPr>
          <a:xfrm>
            <a:off x="7191375" y="1076325"/>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orma libre 38"/>
          <p:cNvSpPr/>
          <p:nvPr/>
        </p:nvSpPr>
        <p:spPr>
          <a:xfrm rot="10800000">
            <a:off x="2086900" y="2971534"/>
            <a:ext cx="1338249" cy="1338249"/>
          </a:xfrm>
          <a:custGeom>
            <a:avLst/>
            <a:gdLst>
              <a:gd name="connsiteX0" fmla="*/ 669124 w 1338249"/>
              <a:gd name="connsiteY0" fmla="*/ 1338249 h 1338249"/>
              <a:gd name="connsiteX1" fmla="*/ 334562 w 1338249"/>
              <a:gd name="connsiteY1" fmla="*/ 1248603 h 1338249"/>
              <a:gd name="connsiteX2" fmla="*/ 5884 w 1338249"/>
              <a:gd name="connsiteY2" fmla="*/ 757756 h 1338249"/>
              <a:gd name="connsiteX3" fmla="*/ 0 w 1338249"/>
              <a:gd name="connsiteY3" fmla="*/ 669124 h 1338249"/>
              <a:gd name="connsiteX4" fmla="*/ 1 w 1338249"/>
              <a:gd name="connsiteY4" fmla="*/ 669124 h 1338249"/>
              <a:gd name="connsiteX5" fmla="*/ 334563 w 1338249"/>
              <a:gd name="connsiteY5" fmla="*/ 89646 h 1338249"/>
              <a:gd name="connsiteX6" fmla="*/ 1003687 w 1338249"/>
              <a:gd name="connsiteY6" fmla="*/ 89646 h 1338249"/>
              <a:gd name="connsiteX7" fmla="*/ 1332365 w 1338249"/>
              <a:gd name="connsiteY7" fmla="*/ 580493 h 1338249"/>
              <a:gd name="connsiteX8" fmla="*/ 1338249 w 1338249"/>
              <a:gd name="connsiteY8" fmla="*/ 669125 h 1338249"/>
              <a:gd name="connsiteX9" fmla="*/ 1338248 w 1338249"/>
              <a:gd name="connsiteY9" fmla="*/ 669125 h 1338249"/>
              <a:gd name="connsiteX10" fmla="*/ 1003686 w 1338249"/>
              <a:gd name="connsiteY10" fmla="*/ 1248603 h 1338249"/>
              <a:gd name="connsiteX11" fmla="*/ 669124 w 1338249"/>
              <a:gd name="connsiteY11"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8249" h="1338249">
                <a:moveTo>
                  <a:pt x="669124" y="1338249"/>
                </a:moveTo>
                <a:cubicBezTo>
                  <a:pt x="553600" y="1338249"/>
                  <a:pt x="438076" y="1308367"/>
                  <a:pt x="334562" y="1248603"/>
                </a:cubicBezTo>
                <a:cubicBezTo>
                  <a:pt x="153413" y="1144016"/>
                  <a:pt x="33126" y="961819"/>
                  <a:pt x="5884" y="757756"/>
                </a:cubicBezTo>
                <a:lnTo>
                  <a:pt x="0" y="669124"/>
                </a:lnTo>
                <a:lnTo>
                  <a:pt x="1" y="669124"/>
                </a:lnTo>
                <a:cubicBezTo>
                  <a:pt x="1" y="430069"/>
                  <a:pt x="127535" y="209173"/>
                  <a:pt x="334563" y="89646"/>
                </a:cubicBezTo>
                <a:cubicBezTo>
                  <a:pt x="541591" y="-29882"/>
                  <a:pt x="796659" y="-29882"/>
                  <a:pt x="1003687" y="89646"/>
                </a:cubicBezTo>
                <a:cubicBezTo>
                  <a:pt x="1184837" y="194233"/>
                  <a:pt x="1305124" y="376430"/>
                  <a:pt x="1332365" y="580493"/>
                </a:cubicBezTo>
                <a:lnTo>
                  <a:pt x="1338249" y="669125"/>
                </a:lnTo>
                <a:lnTo>
                  <a:pt x="1338248" y="669125"/>
                </a:ln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Forma libre 37"/>
          <p:cNvSpPr/>
          <p:nvPr/>
        </p:nvSpPr>
        <p:spPr>
          <a:xfrm rot="10800000">
            <a:off x="3808542" y="2971534"/>
            <a:ext cx="1338250" cy="1338249"/>
          </a:xfrm>
          <a:custGeom>
            <a:avLst/>
            <a:gdLst>
              <a:gd name="connsiteX0" fmla="*/ 669124 w 1338250"/>
              <a:gd name="connsiteY0" fmla="*/ 1338249 h 1338249"/>
              <a:gd name="connsiteX1" fmla="*/ 334562 w 1338250"/>
              <a:gd name="connsiteY1" fmla="*/ 1248603 h 1338249"/>
              <a:gd name="connsiteX2" fmla="*/ 5884 w 1338250"/>
              <a:gd name="connsiteY2" fmla="*/ 757756 h 1338249"/>
              <a:gd name="connsiteX3" fmla="*/ 0 w 1338250"/>
              <a:gd name="connsiteY3" fmla="*/ 669124 h 1338249"/>
              <a:gd name="connsiteX4" fmla="*/ 2 w 1338250"/>
              <a:gd name="connsiteY4" fmla="*/ 669124 h 1338249"/>
              <a:gd name="connsiteX5" fmla="*/ 334564 w 1338250"/>
              <a:gd name="connsiteY5" fmla="*/ 89646 h 1338249"/>
              <a:gd name="connsiteX6" fmla="*/ 1003688 w 1338250"/>
              <a:gd name="connsiteY6" fmla="*/ 89646 h 1338249"/>
              <a:gd name="connsiteX7" fmla="*/ 1332366 w 1338250"/>
              <a:gd name="connsiteY7" fmla="*/ 580493 h 1338249"/>
              <a:gd name="connsiteX8" fmla="*/ 1338250 w 1338250"/>
              <a:gd name="connsiteY8" fmla="*/ 669125 h 1338249"/>
              <a:gd name="connsiteX9" fmla="*/ 1338248 w 1338250"/>
              <a:gd name="connsiteY9" fmla="*/ 669125 h 1338249"/>
              <a:gd name="connsiteX10" fmla="*/ 1003686 w 1338250"/>
              <a:gd name="connsiteY10" fmla="*/ 1248603 h 1338249"/>
              <a:gd name="connsiteX11" fmla="*/ 669124 w 1338250"/>
              <a:gd name="connsiteY11"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8250" h="1338249">
                <a:moveTo>
                  <a:pt x="669124" y="1338249"/>
                </a:moveTo>
                <a:cubicBezTo>
                  <a:pt x="553600" y="1338249"/>
                  <a:pt x="438076" y="1308367"/>
                  <a:pt x="334562" y="1248603"/>
                </a:cubicBezTo>
                <a:cubicBezTo>
                  <a:pt x="153412" y="1144016"/>
                  <a:pt x="33125" y="961819"/>
                  <a:pt x="5884" y="757756"/>
                </a:cubicBezTo>
                <a:lnTo>
                  <a:pt x="0" y="669124"/>
                </a:lnTo>
                <a:lnTo>
                  <a:pt x="2" y="669124"/>
                </a:lnTo>
                <a:cubicBezTo>
                  <a:pt x="2" y="430069"/>
                  <a:pt x="127536" y="209173"/>
                  <a:pt x="334564" y="89646"/>
                </a:cubicBezTo>
                <a:cubicBezTo>
                  <a:pt x="541592" y="-29882"/>
                  <a:pt x="796660" y="-29882"/>
                  <a:pt x="1003688" y="89646"/>
                </a:cubicBezTo>
                <a:cubicBezTo>
                  <a:pt x="1184837" y="194233"/>
                  <a:pt x="1305124" y="376430"/>
                  <a:pt x="1332366" y="580493"/>
                </a:cubicBezTo>
                <a:lnTo>
                  <a:pt x="1338250" y="669125"/>
                </a:lnTo>
                <a:lnTo>
                  <a:pt x="1338248" y="669125"/>
                </a:ln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Forma libre 36"/>
          <p:cNvSpPr/>
          <p:nvPr/>
        </p:nvSpPr>
        <p:spPr>
          <a:xfrm rot="10800000">
            <a:off x="5530187" y="2971534"/>
            <a:ext cx="1338248" cy="1338249"/>
          </a:xfrm>
          <a:custGeom>
            <a:avLst/>
            <a:gdLst>
              <a:gd name="connsiteX0" fmla="*/ 669124 w 1338248"/>
              <a:gd name="connsiteY0" fmla="*/ 1338249 h 1338249"/>
              <a:gd name="connsiteX1" fmla="*/ 334562 w 1338248"/>
              <a:gd name="connsiteY1" fmla="*/ 1248603 h 1338249"/>
              <a:gd name="connsiteX2" fmla="*/ 0 w 1338248"/>
              <a:gd name="connsiteY2" fmla="*/ 669124 h 1338249"/>
              <a:gd name="connsiteX3" fmla="*/ 334562 w 1338248"/>
              <a:gd name="connsiteY3" fmla="*/ 89646 h 1338249"/>
              <a:gd name="connsiteX4" fmla="*/ 1003686 w 1338248"/>
              <a:gd name="connsiteY4" fmla="*/ 89646 h 1338249"/>
              <a:gd name="connsiteX5" fmla="*/ 1338248 w 1338248"/>
              <a:gd name="connsiteY5" fmla="*/ 669125 h 1338249"/>
              <a:gd name="connsiteX6" fmla="*/ 1003686 w 1338248"/>
              <a:gd name="connsiteY6" fmla="*/ 1248603 h 1338249"/>
              <a:gd name="connsiteX7" fmla="*/ 669124 w 1338248"/>
              <a:gd name="connsiteY7"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38248" h="1338249">
                <a:moveTo>
                  <a:pt x="669124" y="1338249"/>
                </a:moveTo>
                <a:cubicBezTo>
                  <a:pt x="553600" y="1338249"/>
                  <a:pt x="438076" y="1308367"/>
                  <a:pt x="334562" y="1248603"/>
                </a:cubicBezTo>
                <a:cubicBezTo>
                  <a:pt x="127534" y="1129075"/>
                  <a:pt x="0" y="908179"/>
                  <a:pt x="0" y="669124"/>
                </a:cubicBezTo>
                <a:cubicBezTo>
                  <a:pt x="0" y="430069"/>
                  <a:pt x="127534" y="209173"/>
                  <a:pt x="334562" y="89646"/>
                </a:cubicBezTo>
                <a:cubicBezTo>
                  <a:pt x="541590" y="-29882"/>
                  <a:pt x="796658" y="-29882"/>
                  <a:pt x="1003686" y="89646"/>
                </a:cubicBezTo>
                <a:cubicBezTo>
                  <a:pt x="1210714" y="209174"/>
                  <a:pt x="1338248" y="430070"/>
                  <a:pt x="1338248" y="669125"/>
                </a:cubicBez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Forma libre 35"/>
          <p:cNvSpPr/>
          <p:nvPr/>
        </p:nvSpPr>
        <p:spPr>
          <a:xfrm rot="10800000">
            <a:off x="7251830" y="2971534"/>
            <a:ext cx="1338250" cy="1338249"/>
          </a:xfrm>
          <a:custGeom>
            <a:avLst/>
            <a:gdLst>
              <a:gd name="connsiteX0" fmla="*/ 669124 w 1338250"/>
              <a:gd name="connsiteY0" fmla="*/ 1338249 h 1338249"/>
              <a:gd name="connsiteX1" fmla="*/ 334562 w 1338250"/>
              <a:gd name="connsiteY1" fmla="*/ 1248603 h 1338249"/>
              <a:gd name="connsiteX2" fmla="*/ 5884 w 1338250"/>
              <a:gd name="connsiteY2" fmla="*/ 757756 h 1338249"/>
              <a:gd name="connsiteX3" fmla="*/ 0 w 1338250"/>
              <a:gd name="connsiteY3" fmla="*/ 669124 h 1338249"/>
              <a:gd name="connsiteX4" fmla="*/ 2 w 1338250"/>
              <a:gd name="connsiteY4" fmla="*/ 669124 h 1338249"/>
              <a:gd name="connsiteX5" fmla="*/ 334564 w 1338250"/>
              <a:gd name="connsiteY5" fmla="*/ 89646 h 1338249"/>
              <a:gd name="connsiteX6" fmla="*/ 1003688 w 1338250"/>
              <a:gd name="connsiteY6" fmla="*/ 89646 h 1338249"/>
              <a:gd name="connsiteX7" fmla="*/ 1332366 w 1338250"/>
              <a:gd name="connsiteY7" fmla="*/ 580493 h 1338249"/>
              <a:gd name="connsiteX8" fmla="*/ 1338250 w 1338250"/>
              <a:gd name="connsiteY8" fmla="*/ 669125 h 1338249"/>
              <a:gd name="connsiteX9" fmla="*/ 1338248 w 1338250"/>
              <a:gd name="connsiteY9" fmla="*/ 669125 h 1338249"/>
              <a:gd name="connsiteX10" fmla="*/ 1003686 w 1338250"/>
              <a:gd name="connsiteY10" fmla="*/ 1248603 h 1338249"/>
              <a:gd name="connsiteX11" fmla="*/ 669124 w 1338250"/>
              <a:gd name="connsiteY11"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8250" h="1338249">
                <a:moveTo>
                  <a:pt x="669124" y="1338249"/>
                </a:moveTo>
                <a:cubicBezTo>
                  <a:pt x="553600" y="1338249"/>
                  <a:pt x="438076" y="1308367"/>
                  <a:pt x="334562" y="1248603"/>
                </a:cubicBezTo>
                <a:cubicBezTo>
                  <a:pt x="153413" y="1144016"/>
                  <a:pt x="33126" y="961819"/>
                  <a:pt x="5884" y="757756"/>
                </a:cubicBezTo>
                <a:lnTo>
                  <a:pt x="0" y="669124"/>
                </a:lnTo>
                <a:lnTo>
                  <a:pt x="2" y="669124"/>
                </a:lnTo>
                <a:cubicBezTo>
                  <a:pt x="2" y="430069"/>
                  <a:pt x="127536" y="209173"/>
                  <a:pt x="334564" y="89646"/>
                </a:cubicBezTo>
                <a:cubicBezTo>
                  <a:pt x="541592" y="-29882"/>
                  <a:pt x="796660" y="-29882"/>
                  <a:pt x="1003688" y="89646"/>
                </a:cubicBezTo>
                <a:cubicBezTo>
                  <a:pt x="1184837" y="194233"/>
                  <a:pt x="1305124" y="376430"/>
                  <a:pt x="1332366" y="580493"/>
                </a:cubicBezTo>
                <a:lnTo>
                  <a:pt x="1338250" y="669125"/>
                </a:lnTo>
                <a:lnTo>
                  <a:pt x="1338248" y="669125"/>
                </a:ln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Forma libre 34"/>
          <p:cNvSpPr/>
          <p:nvPr/>
        </p:nvSpPr>
        <p:spPr>
          <a:xfrm rot="10800000">
            <a:off x="8973475" y="2971534"/>
            <a:ext cx="1338249" cy="1338249"/>
          </a:xfrm>
          <a:custGeom>
            <a:avLst/>
            <a:gdLst>
              <a:gd name="connsiteX0" fmla="*/ 669124 w 1338249"/>
              <a:gd name="connsiteY0" fmla="*/ 1338249 h 1338249"/>
              <a:gd name="connsiteX1" fmla="*/ 334562 w 1338249"/>
              <a:gd name="connsiteY1" fmla="*/ 1248603 h 1338249"/>
              <a:gd name="connsiteX2" fmla="*/ 5884 w 1338249"/>
              <a:gd name="connsiteY2" fmla="*/ 757756 h 1338249"/>
              <a:gd name="connsiteX3" fmla="*/ 0 w 1338249"/>
              <a:gd name="connsiteY3" fmla="*/ 669124 h 1338249"/>
              <a:gd name="connsiteX4" fmla="*/ 1 w 1338249"/>
              <a:gd name="connsiteY4" fmla="*/ 669124 h 1338249"/>
              <a:gd name="connsiteX5" fmla="*/ 334563 w 1338249"/>
              <a:gd name="connsiteY5" fmla="*/ 89646 h 1338249"/>
              <a:gd name="connsiteX6" fmla="*/ 1003687 w 1338249"/>
              <a:gd name="connsiteY6" fmla="*/ 89646 h 1338249"/>
              <a:gd name="connsiteX7" fmla="*/ 1332365 w 1338249"/>
              <a:gd name="connsiteY7" fmla="*/ 580493 h 1338249"/>
              <a:gd name="connsiteX8" fmla="*/ 1338249 w 1338249"/>
              <a:gd name="connsiteY8" fmla="*/ 669125 h 1338249"/>
              <a:gd name="connsiteX9" fmla="*/ 1338248 w 1338249"/>
              <a:gd name="connsiteY9" fmla="*/ 669125 h 1338249"/>
              <a:gd name="connsiteX10" fmla="*/ 1003686 w 1338249"/>
              <a:gd name="connsiteY10" fmla="*/ 1248603 h 1338249"/>
              <a:gd name="connsiteX11" fmla="*/ 669124 w 1338249"/>
              <a:gd name="connsiteY11"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8249" h="1338249">
                <a:moveTo>
                  <a:pt x="669124" y="1338249"/>
                </a:moveTo>
                <a:cubicBezTo>
                  <a:pt x="553600" y="1338249"/>
                  <a:pt x="438076" y="1308367"/>
                  <a:pt x="334562" y="1248603"/>
                </a:cubicBezTo>
                <a:cubicBezTo>
                  <a:pt x="153412" y="1144016"/>
                  <a:pt x="33126" y="961819"/>
                  <a:pt x="5884" y="757756"/>
                </a:cubicBezTo>
                <a:lnTo>
                  <a:pt x="0" y="669124"/>
                </a:lnTo>
                <a:lnTo>
                  <a:pt x="1" y="669124"/>
                </a:lnTo>
                <a:cubicBezTo>
                  <a:pt x="1" y="430069"/>
                  <a:pt x="127535" y="209173"/>
                  <a:pt x="334563" y="89646"/>
                </a:cubicBezTo>
                <a:cubicBezTo>
                  <a:pt x="541591" y="-29882"/>
                  <a:pt x="796659" y="-29882"/>
                  <a:pt x="1003687" y="89646"/>
                </a:cubicBezTo>
                <a:cubicBezTo>
                  <a:pt x="1184836" y="194233"/>
                  <a:pt x="1305123" y="376430"/>
                  <a:pt x="1332365" y="580493"/>
                </a:cubicBezTo>
                <a:lnTo>
                  <a:pt x="1338249" y="669125"/>
                </a:lnTo>
                <a:lnTo>
                  <a:pt x="1338248" y="669125"/>
                </a:ln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Forma libre 25"/>
          <p:cNvSpPr/>
          <p:nvPr/>
        </p:nvSpPr>
        <p:spPr>
          <a:xfrm rot="10800000">
            <a:off x="1703512" y="2588146"/>
            <a:ext cx="1913335" cy="1052513"/>
          </a:xfrm>
          <a:custGeom>
            <a:avLst/>
            <a:gdLst>
              <a:gd name="connsiteX0" fmla="*/ 860821 w 1913335"/>
              <a:gd name="connsiteY0" fmla="*/ 1052513 h 1052513"/>
              <a:gd name="connsiteX1" fmla="*/ 334565 w 1913335"/>
              <a:gd name="connsiteY1" fmla="*/ 911503 h 1052513"/>
              <a:gd name="connsiteX2" fmla="*/ 24947 w 1913335"/>
              <a:gd name="connsiteY2" fmla="*/ 639622 h 1052513"/>
              <a:gd name="connsiteX3" fmla="*/ 0 w 1913335"/>
              <a:gd name="connsiteY3" fmla="*/ 602227 h 1052513"/>
              <a:gd name="connsiteX4" fmla="*/ 50681 w 1913335"/>
              <a:gd name="connsiteY4" fmla="*/ 526257 h 1052513"/>
              <a:gd name="connsiteX5" fmla="*/ 182435 w 1913335"/>
              <a:gd name="connsiteY5" fmla="*/ 139416 h 1052513"/>
              <a:gd name="connsiteX6" fmla="*/ 191691 w 1913335"/>
              <a:gd name="connsiteY6" fmla="*/ 2 h 1052513"/>
              <a:gd name="connsiteX7" fmla="*/ 191693 w 1913335"/>
              <a:gd name="connsiteY7" fmla="*/ 2 h 1052513"/>
              <a:gd name="connsiteX8" fmla="*/ 191693 w 1913335"/>
              <a:gd name="connsiteY8" fmla="*/ 0 h 1052513"/>
              <a:gd name="connsiteX9" fmla="*/ 191698 w 1913335"/>
              <a:gd name="connsiteY9" fmla="*/ 0 h 1052513"/>
              <a:gd name="connsiteX10" fmla="*/ 197582 w 1913335"/>
              <a:gd name="connsiteY10" fmla="*/ 88632 h 1052513"/>
              <a:gd name="connsiteX11" fmla="*/ 526260 w 1913335"/>
              <a:gd name="connsiteY11" fmla="*/ 579479 h 1052513"/>
              <a:gd name="connsiteX12" fmla="*/ 1195384 w 1913335"/>
              <a:gd name="connsiteY12" fmla="*/ 579479 h 1052513"/>
              <a:gd name="connsiteX13" fmla="*/ 1529946 w 1913335"/>
              <a:gd name="connsiteY13" fmla="*/ 1 h 1052513"/>
              <a:gd name="connsiteX14" fmla="*/ 1529947 w 1913335"/>
              <a:gd name="connsiteY14" fmla="*/ 1 h 1052513"/>
              <a:gd name="connsiteX15" fmla="*/ 1529947 w 1913335"/>
              <a:gd name="connsiteY15" fmla="*/ 1 h 1052513"/>
              <a:gd name="connsiteX16" fmla="*/ 1913335 w 1913335"/>
              <a:gd name="connsiteY16" fmla="*/ 2 h 1052513"/>
              <a:gd name="connsiteX17" fmla="*/ 1904079 w 1913335"/>
              <a:gd name="connsiteY17" fmla="*/ 139416 h 1052513"/>
              <a:gd name="connsiteX18" fmla="*/ 1387078 w 1913335"/>
              <a:gd name="connsiteY18" fmla="*/ 911503 h 1052513"/>
              <a:gd name="connsiteX19" fmla="*/ 860821 w 1913335"/>
              <a:gd name="connsiteY19" fmla="*/ 1052513 h 105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913335" h="1052513">
                <a:moveTo>
                  <a:pt x="860821" y="1052513"/>
                </a:moveTo>
                <a:cubicBezTo>
                  <a:pt x="679105" y="1052513"/>
                  <a:pt x="497389" y="1005510"/>
                  <a:pt x="334565" y="911503"/>
                </a:cubicBezTo>
                <a:cubicBezTo>
                  <a:pt x="212447" y="840998"/>
                  <a:pt x="107912" y="748070"/>
                  <a:pt x="24947" y="639622"/>
                </a:cubicBezTo>
                <a:lnTo>
                  <a:pt x="0" y="602227"/>
                </a:lnTo>
                <a:lnTo>
                  <a:pt x="50681" y="526257"/>
                </a:lnTo>
                <a:cubicBezTo>
                  <a:pt x="118825" y="408229"/>
                  <a:pt x="164071" y="276981"/>
                  <a:pt x="182435" y="139416"/>
                </a:cubicBezTo>
                <a:lnTo>
                  <a:pt x="191691" y="2"/>
                </a:lnTo>
                <a:lnTo>
                  <a:pt x="191693" y="2"/>
                </a:lnTo>
                <a:lnTo>
                  <a:pt x="191693" y="0"/>
                </a:lnTo>
                <a:lnTo>
                  <a:pt x="191698" y="0"/>
                </a:lnTo>
                <a:lnTo>
                  <a:pt x="197582" y="88632"/>
                </a:lnTo>
                <a:cubicBezTo>
                  <a:pt x="224824" y="292695"/>
                  <a:pt x="345111" y="474892"/>
                  <a:pt x="526260" y="579479"/>
                </a:cubicBezTo>
                <a:cubicBezTo>
                  <a:pt x="733288" y="699007"/>
                  <a:pt x="988356" y="699007"/>
                  <a:pt x="1195384" y="579479"/>
                </a:cubicBezTo>
                <a:cubicBezTo>
                  <a:pt x="1402412" y="459952"/>
                  <a:pt x="1529946" y="239056"/>
                  <a:pt x="1529946" y="1"/>
                </a:cubicBezTo>
                <a:lnTo>
                  <a:pt x="1529947" y="1"/>
                </a:lnTo>
                <a:lnTo>
                  <a:pt x="1529947" y="1"/>
                </a:lnTo>
                <a:lnTo>
                  <a:pt x="1913335" y="2"/>
                </a:lnTo>
                <a:lnTo>
                  <a:pt x="1904079" y="139416"/>
                </a:lnTo>
                <a:cubicBezTo>
                  <a:pt x="1861229" y="460401"/>
                  <a:pt x="1672021" y="746992"/>
                  <a:pt x="1387078" y="911503"/>
                </a:cubicBezTo>
                <a:cubicBezTo>
                  <a:pt x="1224254" y="1005510"/>
                  <a:pt x="1042537" y="1052513"/>
                  <a:pt x="860821" y="1052513"/>
                </a:cubicBezTo>
                <a:close/>
              </a:path>
            </a:pathLst>
          </a:custGeom>
          <a:gradFill flip="none" rotWithShape="1">
            <a:gsLst>
              <a:gs pos="0">
                <a:srgbClr val="E3285D">
                  <a:shade val="30000"/>
                  <a:satMod val="115000"/>
                </a:srgbClr>
              </a:gs>
              <a:gs pos="50000">
                <a:srgbClr val="E3285D">
                  <a:shade val="67500"/>
                  <a:satMod val="115000"/>
                </a:srgbClr>
              </a:gs>
              <a:gs pos="100000">
                <a:srgbClr val="E3285D">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Forma libre 23"/>
          <p:cNvSpPr/>
          <p:nvPr/>
        </p:nvSpPr>
        <p:spPr>
          <a:xfrm rot="10800000">
            <a:off x="5338490" y="2588146"/>
            <a:ext cx="1721644" cy="1052513"/>
          </a:xfrm>
          <a:custGeom>
            <a:avLst/>
            <a:gdLst>
              <a:gd name="connsiteX0" fmla="*/ 860822 w 1721644"/>
              <a:gd name="connsiteY0" fmla="*/ 1052513 h 1052513"/>
              <a:gd name="connsiteX1" fmla="*/ 334566 w 1721644"/>
              <a:gd name="connsiteY1" fmla="*/ 911503 h 1052513"/>
              <a:gd name="connsiteX2" fmla="*/ 24948 w 1721644"/>
              <a:gd name="connsiteY2" fmla="*/ 639622 h 1052513"/>
              <a:gd name="connsiteX3" fmla="*/ 0 w 1721644"/>
              <a:gd name="connsiteY3" fmla="*/ 602226 h 1052513"/>
              <a:gd name="connsiteX4" fmla="*/ 50681 w 1721644"/>
              <a:gd name="connsiteY4" fmla="*/ 526257 h 1052513"/>
              <a:gd name="connsiteX5" fmla="*/ 182435 w 1721644"/>
              <a:gd name="connsiteY5" fmla="*/ 139416 h 1052513"/>
              <a:gd name="connsiteX6" fmla="*/ 191691 w 1721644"/>
              <a:gd name="connsiteY6" fmla="*/ 2 h 1052513"/>
              <a:gd name="connsiteX7" fmla="*/ 191693 w 1721644"/>
              <a:gd name="connsiteY7" fmla="*/ 2 h 1052513"/>
              <a:gd name="connsiteX8" fmla="*/ 191693 w 1721644"/>
              <a:gd name="connsiteY8" fmla="*/ 0 h 1052513"/>
              <a:gd name="connsiteX9" fmla="*/ 191699 w 1721644"/>
              <a:gd name="connsiteY9" fmla="*/ 0 h 1052513"/>
              <a:gd name="connsiteX10" fmla="*/ 526261 w 1721644"/>
              <a:gd name="connsiteY10" fmla="*/ 579479 h 1052513"/>
              <a:gd name="connsiteX11" fmla="*/ 1195385 w 1721644"/>
              <a:gd name="connsiteY11" fmla="*/ 579479 h 1052513"/>
              <a:gd name="connsiteX12" fmla="*/ 1529947 w 1721644"/>
              <a:gd name="connsiteY12" fmla="*/ 1 h 1052513"/>
              <a:gd name="connsiteX13" fmla="*/ 1529953 w 1721644"/>
              <a:gd name="connsiteY13" fmla="*/ 1 h 1052513"/>
              <a:gd name="connsiteX14" fmla="*/ 1539209 w 1721644"/>
              <a:gd name="connsiteY14" fmla="*/ 139415 h 1052513"/>
              <a:gd name="connsiteX15" fmla="*/ 1670963 w 1721644"/>
              <a:gd name="connsiteY15" fmla="*/ 526256 h 1052513"/>
              <a:gd name="connsiteX16" fmla="*/ 1721644 w 1721644"/>
              <a:gd name="connsiteY16" fmla="*/ 602227 h 1052513"/>
              <a:gd name="connsiteX17" fmla="*/ 1696697 w 1721644"/>
              <a:gd name="connsiteY17" fmla="*/ 639623 h 1052513"/>
              <a:gd name="connsiteX18" fmla="*/ 1387079 w 1721644"/>
              <a:gd name="connsiteY18" fmla="*/ 911503 h 1052513"/>
              <a:gd name="connsiteX19" fmla="*/ 860822 w 1721644"/>
              <a:gd name="connsiteY19" fmla="*/ 1052513 h 105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21644" h="1052513">
                <a:moveTo>
                  <a:pt x="860822" y="1052513"/>
                </a:moveTo>
                <a:cubicBezTo>
                  <a:pt x="679106" y="1052513"/>
                  <a:pt x="497390" y="1005510"/>
                  <a:pt x="334566" y="911503"/>
                </a:cubicBezTo>
                <a:cubicBezTo>
                  <a:pt x="212447" y="840998"/>
                  <a:pt x="107913" y="748070"/>
                  <a:pt x="24948" y="639622"/>
                </a:cubicBezTo>
                <a:lnTo>
                  <a:pt x="0" y="602226"/>
                </a:lnTo>
                <a:lnTo>
                  <a:pt x="50681" y="526257"/>
                </a:lnTo>
                <a:cubicBezTo>
                  <a:pt x="118824" y="408229"/>
                  <a:pt x="164071" y="276981"/>
                  <a:pt x="182435" y="139416"/>
                </a:cubicBezTo>
                <a:lnTo>
                  <a:pt x="191691" y="2"/>
                </a:lnTo>
                <a:lnTo>
                  <a:pt x="191693" y="2"/>
                </a:lnTo>
                <a:lnTo>
                  <a:pt x="191693" y="0"/>
                </a:lnTo>
                <a:lnTo>
                  <a:pt x="191699" y="0"/>
                </a:lnTo>
                <a:cubicBezTo>
                  <a:pt x="191699" y="239055"/>
                  <a:pt x="319233" y="459951"/>
                  <a:pt x="526261" y="579479"/>
                </a:cubicBezTo>
                <a:cubicBezTo>
                  <a:pt x="733289" y="699007"/>
                  <a:pt x="988357" y="699007"/>
                  <a:pt x="1195385" y="579479"/>
                </a:cubicBezTo>
                <a:cubicBezTo>
                  <a:pt x="1402413" y="459952"/>
                  <a:pt x="1529947" y="239056"/>
                  <a:pt x="1529947" y="1"/>
                </a:cubicBezTo>
                <a:lnTo>
                  <a:pt x="1529953" y="1"/>
                </a:lnTo>
                <a:lnTo>
                  <a:pt x="1539209" y="139415"/>
                </a:lnTo>
                <a:cubicBezTo>
                  <a:pt x="1557573" y="276980"/>
                  <a:pt x="1602819" y="408228"/>
                  <a:pt x="1670963" y="526256"/>
                </a:cubicBezTo>
                <a:lnTo>
                  <a:pt x="1721644" y="602227"/>
                </a:lnTo>
                <a:lnTo>
                  <a:pt x="1696697" y="639623"/>
                </a:lnTo>
                <a:cubicBezTo>
                  <a:pt x="1613732" y="748071"/>
                  <a:pt x="1509197" y="840998"/>
                  <a:pt x="1387079" y="911503"/>
                </a:cubicBezTo>
                <a:cubicBezTo>
                  <a:pt x="1224254" y="1005510"/>
                  <a:pt x="1042538" y="1052513"/>
                  <a:pt x="860822" y="1052513"/>
                </a:cubicBezTo>
                <a:close/>
              </a:path>
            </a:pathLst>
          </a:custGeom>
          <a:gradFill flip="none" rotWithShape="1">
            <a:gsLst>
              <a:gs pos="0">
                <a:srgbClr val="01CCD2">
                  <a:shade val="30000"/>
                  <a:satMod val="115000"/>
                </a:srgbClr>
              </a:gs>
              <a:gs pos="50000">
                <a:srgbClr val="01CCD2">
                  <a:shade val="67500"/>
                  <a:satMod val="115000"/>
                </a:srgbClr>
              </a:gs>
              <a:gs pos="100000">
                <a:srgbClr val="01CCD2">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orma libre 21"/>
          <p:cNvSpPr/>
          <p:nvPr/>
        </p:nvSpPr>
        <p:spPr>
          <a:xfrm rot="10800000">
            <a:off x="8781778" y="2588145"/>
            <a:ext cx="1913334" cy="1052514"/>
          </a:xfrm>
          <a:custGeom>
            <a:avLst/>
            <a:gdLst>
              <a:gd name="connsiteX0" fmla="*/ 1052512 w 1913334"/>
              <a:gd name="connsiteY0" fmla="*/ 1052514 h 1052514"/>
              <a:gd name="connsiteX1" fmla="*/ 526256 w 1913334"/>
              <a:gd name="connsiteY1" fmla="*/ 911504 h 1052514"/>
              <a:gd name="connsiteX2" fmla="*/ 0 w 1913334"/>
              <a:gd name="connsiteY2" fmla="*/ 0 h 1052514"/>
              <a:gd name="connsiteX3" fmla="*/ 1 w 1913334"/>
              <a:gd name="connsiteY3" fmla="*/ 0 h 1052514"/>
              <a:gd name="connsiteX4" fmla="*/ 1 w 1913334"/>
              <a:gd name="connsiteY4" fmla="*/ 2 h 1052514"/>
              <a:gd name="connsiteX5" fmla="*/ 383389 w 1913334"/>
              <a:gd name="connsiteY5" fmla="*/ 1 h 1052514"/>
              <a:gd name="connsiteX6" fmla="*/ 389273 w 1913334"/>
              <a:gd name="connsiteY6" fmla="*/ 88633 h 1052514"/>
              <a:gd name="connsiteX7" fmla="*/ 717951 w 1913334"/>
              <a:gd name="connsiteY7" fmla="*/ 579480 h 1052514"/>
              <a:gd name="connsiteX8" fmla="*/ 1387075 w 1913334"/>
              <a:gd name="connsiteY8" fmla="*/ 579480 h 1052514"/>
              <a:gd name="connsiteX9" fmla="*/ 1721637 w 1913334"/>
              <a:gd name="connsiteY9" fmla="*/ 2 h 1052514"/>
              <a:gd name="connsiteX10" fmla="*/ 1721638 w 1913334"/>
              <a:gd name="connsiteY10" fmla="*/ 2 h 1052514"/>
              <a:gd name="connsiteX11" fmla="*/ 1721638 w 1913334"/>
              <a:gd name="connsiteY11" fmla="*/ 2 h 1052514"/>
              <a:gd name="connsiteX12" fmla="*/ 1721643 w 1913334"/>
              <a:gd name="connsiteY12" fmla="*/ 2 h 1052514"/>
              <a:gd name="connsiteX13" fmla="*/ 1730899 w 1913334"/>
              <a:gd name="connsiteY13" fmla="*/ 139416 h 1052514"/>
              <a:gd name="connsiteX14" fmla="*/ 1862653 w 1913334"/>
              <a:gd name="connsiteY14" fmla="*/ 526257 h 1052514"/>
              <a:gd name="connsiteX15" fmla="*/ 1913334 w 1913334"/>
              <a:gd name="connsiteY15" fmla="*/ 602228 h 1052514"/>
              <a:gd name="connsiteX16" fmla="*/ 1888387 w 1913334"/>
              <a:gd name="connsiteY16" fmla="*/ 639624 h 1052514"/>
              <a:gd name="connsiteX17" fmla="*/ 1578769 w 1913334"/>
              <a:gd name="connsiteY17" fmla="*/ 911504 h 1052514"/>
              <a:gd name="connsiteX18" fmla="*/ 1052512 w 1913334"/>
              <a:gd name="connsiteY18" fmla="*/ 1052514 h 1052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13334" h="1052514">
                <a:moveTo>
                  <a:pt x="1052512" y="1052514"/>
                </a:moveTo>
                <a:cubicBezTo>
                  <a:pt x="870796" y="1052514"/>
                  <a:pt x="689080" y="1005511"/>
                  <a:pt x="526256" y="911504"/>
                </a:cubicBezTo>
                <a:cubicBezTo>
                  <a:pt x="200607" y="723490"/>
                  <a:pt x="0" y="376027"/>
                  <a:pt x="0" y="0"/>
                </a:cubicBezTo>
                <a:lnTo>
                  <a:pt x="1" y="0"/>
                </a:lnTo>
                <a:lnTo>
                  <a:pt x="1" y="2"/>
                </a:lnTo>
                <a:lnTo>
                  <a:pt x="383389" y="1"/>
                </a:lnTo>
                <a:lnTo>
                  <a:pt x="389273" y="88633"/>
                </a:lnTo>
                <a:cubicBezTo>
                  <a:pt x="416515" y="292696"/>
                  <a:pt x="536801" y="474893"/>
                  <a:pt x="717951" y="579480"/>
                </a:cubicBezTo>
                <a:cubicBezTo>
                  <a:pt x="924979" y="699008"/>
                  <a:pt x="1180047" y="699008"/>
                  <a:pt x="1387075" y="579480"/>
                </a:cubicBezTo>
                <a:cubicBezTo>
                  <a:pt x="1594103" y="459953"/>
                  <a:pt x="1721637" y="239057"/>
                  <a:pt x="1721637" y="2"/>
                </a:cubicBezTo>
                <a:lnTo>
                  <a:pt x="1721638" y="2"/>
                </a:lnTo>
                <a:lnTo>
                  <a:pt x="1721638" y="2"/>
                </a:lnTo>
                <a:lnTo>
                  <a:pt x="1721643" y="2"/>
                </a:lnTo>
                <a:lnTo>
                  <a:pt x="1730899" y="139416"/>
                </a:lnTo>
                <a:cubicBezTo>
                  <a:pt x="1749263" y="276981"/>
                  <a:pt x="1794509" y="408229"/>
                  <a:pt x="1862653" y="526257"/>
                </a:cubicBezTo>
                <a:lnTo>
                  <a:pt x="1913334" y="602228"/>
                </a:lnTo>
                <a:lnTo>
                  <a:pt x="1888387" y="639624"/>
                </a:lnTo>
                <a:cubicBezTo>
                  <a:pt x="1805422" y="748072"/>
                  <a:pt x="1700887" y="840999"/>
                  <a:pt x="1578769" y="911504"/>
                </a:cubicBezTo>
                <a:cubicBezTo>
                  <a:pt x="1415945" y="1005511"/>
                  <a:pt x="1234228" y="1052514"/>
                  <a:pt x="1052512" y="1052514"/>
                </a:cubicBezTo>
                <a:close/>
              </a:path>
            </a:pathLst>
          </a:custGeom>
          <a:gradFill flip="none" rotWithShape="1">
            <a:gsLst>
              <a:gs pos="0">
                <a:srgbClr val="0B5FC2">
                  <a:shade val="30000"/>
                  <a:satMod val="115000"/>
                </a:srgbClr>
              </a:gs>
              <a:gs pos="50000">
                <a:srgbClr val="0B5FC2">
                  <a:shade val="67500"/>
                  <a:satMod val="115000"/>
                </a:srgbClr>
              </a:gs>
              <a:gs pos="100000">
                <a:srgbClr val="0B5FC2">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0" name="Forma libre 39"/>
          <p:cNvSpPr/>
          <p:nvPr/>
        </p:nvSpPr>
        <p:spPr>
          <a:xfrm rot="10800000">
            <a:off x="1703512" y="2588146"/>
            <a:ext cx="8991601" cy="2105024"/>
          </a:xfrm>
          <a:custGeom>
            <a:avLst/>
            <a:gdLst>
              <a:gd name="connsiteX0" fmla="*/ 2105027 w 8991601"/>
              <a:gd name="connsiteY0" fmla="*/ 1052511 h 2105024"/>
              <a:gd name="connsiteX1" fmla="*/ 1721645 w 8991601"/>
              <a:gd name="connsiteY1" fmla="*/ 1052510 h 2105024"/>
              <a:gd name="connsiteX2" fmla="*/ 1730901 w 8991601"/>
              <a:gd name="connsiteY2" fmla="*/ 913096 h 2105024"/>
              <a:gd name="connsiteX3" fmla="*/ 1862655 w 8991601"/>
              <a:gd name="connsiteY3" fmla="*/ 526255 h 2105024"/>
              <a:gd name="connsiteX4" fmla="*/ 1913336 w 8991601"/>
              <a:gd name="connsiteY4" fmla="*/ 450286 h 2105024"/>
              <a:gd name="connsiteX5" fmla="*/ 1964017 w 8991601"/>
              <a:gd name="connsiteY5" fmla="*/ 526256 h 2105024"/>
              <a:gd name="connsiteX6" fmla="*/ 2095771 w 8991601"/>
              <a:gd name="connsiteY6" fmla="*/ 913097 h 2105024"/>
              <a:gd name="connsiteX7" fmla="*/ 1721642 w 8991601"/>
              <a:gd name="connsiteY7" fmla="*/ 1052512 h 2105024"/>
              <a:gd name="connsiteX8" fmla="*/ 1721637 w 8991601"/>
              <a:gd name="connsiteY8" fmla="*/ 1052512 h 2105024"/>
              <a:gd name="connsiteX9" fmla="*/ 1715753 w 8991601"/>
              <a:gd name="connsiteY9" fmla="*/ 963880 h 2105024"/>
              <a:gd name="connsiteX10" fmla="*/ 1387075 w 8991601"/>
              <a:gd name="connsiteY10" fmla="*/ 473033 h 2105024"/>
              <a:gd name="connsiteX11" fmla="*/ 717951 w 8991601"/>
              <a:gd name="connsiteY11" fmla="*/ 473033 h 2105024"/>
              <a:gd name="connsiteX12" fmla="*/ 383389 w 8991601"/>
              <a:gd name="connsiteY12" fmla="*/ 1052511 h 2105024"/>
              <a:gd name="connsiteX13" fmla="*/ 383388 w 8991601"/>
              <a:gd name="connsiteY13" fmla="*/ 1052511 h 2105024"/>
              <a:gd name="connsiteX14" fmla="*/ 0 w 8991601"/>
              <a:gd name="connsiteY14" fmla="*/ 1052510 h 2105024"/>
              <a:gd name="connsiteX15" fmla="*/ 9256 w 8991601"/>
              <a:gd name="connsiteY15" fmla="*/ 913096 h 2105024"/>
              <a:gd name="connsiteX16" fmla="*/ 526257 w 8991601"/>
              <a:gd name="connsiteY16" fmla="*/ 141009 h 2105024"/>
              <a:gd name="connsiteX17" fmla="*/ 1578770 w 8991601"/>
              <a:gd name="connsiteY17" fmla="*/ 141009 h 2105024"/>
              <a:gd name="connsiteX18" fmla="*/ 1888388 w 8991601"/>
              <a:gd name="connsiteY18" fmla="*/ 412890 h 2105024"/>
              <a:gd name="connsiteX19" fmla="*/ 1913335 w 8991601"/>
              <a:gd name="connsiteY19" fmla="*/ 450286 h 2105024"/>
              <a:gd name="connsiteX20" fmla="*/ 1862654 w 8991601"/>
              <a:gd name="connsiteY20" fmla="*/ 526255 h 2105024"/>
              <a:gd name="connsiteX21" fmla="*/ 1730900 w 8991601"/>
              <a:gd name="connsiteY21" fmla="*/ 913096 h 2105024"/>
              <a:gd name="connsiteX22" fmla="*/ 1721644 w 8991601"/>
              <a:gd name="connsiteY22" fmla="*/ 1052510 h 2105024"/>
              <a:gd name="connsiteX23" fmla="*/ 1721642 w 8991601"/>
              <a:gd name="connsiteY23" fmla="*/ 1052510 h 2105024"/>
              <a:gd name="connsiteX24" fmla="*/ 3826670 w 8991601"/>
              <a:gd name="connsiteY24" fmla="*/ 1052512 h 2105024"/>
              <a:gd name="connsiteX25" fmla="*/ 3443287 w 8991601"/>
              <a:gd name="connsiteY25" fmla="*/ 1052511 h 2105024"/>
              <a:gd name="connsiteX26" fmla="*/ 3452543 w 8991601"/>
              <a:gd name="connsiteY26" fmla="*/ 913097 h 2105024"/>
              <a:gd name="connsiteX27" fmla="*/ 3584297 w 8991601"/>
              <a:gd name="connsiteY27" fmla="*/ 526256 h 2105024"/>
              <a:gd name="connsiteX28" fmla="*/ 3634978 w 8991601"/>
              <a:gd name="connsiteY28" fmla="*/ 450286 h 2105024"/>
              <a:gd name="connsiteX29" fmla="*/ 3685660 w 8991601"/>
              <a:gd name="connsiteY29" fmla="*/ 526257 h 2105024"/>
              <a:gd name="connsiteX30" fmla="*/ 3817414 w 8991601"/>
              <a:gd name="connsiteY30" fmla="*/ 913098 h 2105024"/>
              <a:gd name="connsiteX31" fmla="*/ 5164931 w 8991601"/>
              <a:gd name="connsiteY31" fmla="*/ 1052512 h 2105024"/>
              <a:gd name="connsiteX32" fmla="*/ 5164925 w 8991601"/>
              <a:gd name="connsiteY32" fmla="*/ 1052512 h 2105024"/>
              <a:gd name="connsiteX33" fmla="*/ 4830363 w 8991601"/>
              <a:gd name="connsiteY33" fmla="*/ 473033 h 2105024"/>
              <a:gd name="connsiteX34" fmla="*/ 4161239 w 8991601"/>
              <a:gd name="connsiteY34" fmla="*/ 473033 h 2105024"/>
              <a:gd name="connsiteX35" fmla="*/ 3826677 w 8991601"/>
              <a:gd name="connsiteY35" fmla="*/ 1052511 h 2105024"/>
              <a:gd name="connsiteX36" fmla="*/ 3826671 w 8991601"/>
              <a:gd name="connsiteY36" fmla="*/ 1052511 h 2105024"/>
              <a:gd name="connsiteX37" fmla="*/ 3817415 w 8991601"/>
              <a:gd name="connsiteY37" fmla="*/ 913097 h 2105024"/>
              <a:gd name="connsiteX38" fmla="*/ 3685661 w 8991601"/>
              <a:gd name="connsiteY38" fmla="*/ 526256 h 2105024"/>
              <a:gd name="connsiteX39" fmla="*/ 3634979 w 8991601"/>
              <a:gd name="connsiteY39" fmla="*/ 450285 h 2105024"/>
              <a:gd name="connsiteX40" fmla="*/ 3659927 w 8991601"/>
              <a:gd name="connsiteY40" fmla="*/ 412889 h 2105024"/>
              <a:gd name="connsiteX41" fmla="*/ 3969545 w 8991601"/>
              <a:gd name="connsiteY41" fmla="*/ 141009 h 2105024"/>
              <a:gd name="connsiteX42" fmla="*/ 5022058 w 8991601"/>
              <a:gd name="connsiteY42" fmla="*/ 141009 h 2105024"/>
              <a:gd name="connsiteX43" fmla="*/ 5331676 w 8991601"/>
              <a:gd name="connsiteY43" fmla="*/ 412890 h 2105024"/>
              <a:gd name="connsiteX44" fmla="*/ 5356623 w 8991601"/>
              <a:gd name="connsiteY44" fmla="*/ 450286 h 2105024"/>
              <a:gd name="connsiteX45" fmla="*/ 5356622 w 8991601"/>
              <a:gd name="connsiteY45" fmla="*/ 450287 h 2105024"/>
              <a:gd name="connsiteX46" fmla="*/ 5407303 w 8991601"/>
              <a:gd name="connsiteY46" fmla="*/ 526256 h 2105024"/>
              <a:gd name="connsiteX47" fmla="*/ 5539057 w 8991601"/>
              <a:gd name="connsiteY47" fmla="*/ 913097 h 2105024"/>
              <a:gd name="connsiteX48" fmla="*/ 5548313 w 8991601"/>
              <a:gd name="connsiteY48" fmla="*/ 1052511 h 2105024"/>
              <a:gd name="connsiteX49" fmla="*/ 5164932 w 8991601"/>
              <a:gd name="connsiteY49" fmla="*/ 1052510 h 2105024"/>
              <a:gd name="connsiteX50" fmla="*/ 5164931 w 8991601"/>
              <a:gd name="connsiteY50" fmla="*/ 1052510 h 2105024"/>
              <a:gd name="connsiteX51" fmla="*/ 7269958 w 8991601"/>
              <a:gd name="connsiteY51" fmla="*/ 1052512 h 2105024"/>
              <a:gd name="connsiteX52" fmla="*/ 6886575 w 8991601"/>
              <a:gd name="connsiteY52" fmla="*/ 1052511 h 2105024"/>
              <a:gd name="connsiteX53" fmla="*/ 6895831 w 8991601"/>
              <a:gd name="connsiteY53" fmla="*/ 913097 h 2105024"/>
              <a:gd name="connsiteX54" fmla="*/ 7027585 w 8991601"/>
              <a:gd name="connsiteY54" fmla="*/ 526256 h 2105024"/>
              <a:gd name="connsiteX55" fmla="*/ 7078266 w 8991601"/>
              <a:gd name="connsiteY55" fmla="*/ 450286 h 2105024"/>
              <a:gd name="connsiteX56" fmla="*/ 7128948 w 8991601"/>
              <a:gd name="connsiteY56" fmla="*/ 526257 h 2105024"/>
              <a:gd name="connsiteX57" fmla="*/ 7260702 w 8991601"/>
              <a:gd name="connsiteY57" fmla="*/ 913098 h 2105024"/>
              <a:gd name="connsiteX58" fmla="*/ 8991601 w 8991601"/>
              <a:gd name="connsiteY58" fmla="*/ 1052514 h 2105024"/>
              <a:gd name="connsiteX59" fmla="*/ 8991600 w 8991601"/>
              <a:gd name="connsiteY59" fmla="*/ 1052514 h 2105024"/>
              <a:gd name="connsiteX60" fmla="*/ 8991600 w 8991601"/>
              <a:gd name="connsiteY60" fmla="*/ 1052512 h 2105024"/>
              <a:gd name="connsiteX61" fmla="*/ 8608212 w 8991601"/>
              <a:gd name="connsiteY61" fmla="*/ 1052513 h 2105024"/>
              <a:gd name="connsiteX62" fmla="*/ 8602328 w 8991601"/>
              <a:gd name="connsiteY62" fmla="*/ 963881 h 2105024"/>
              <a:gd name="connsiteX63" fmla="*/ 8273651 w 8991601"/>
              <a:gd name="connsiteY63" fmla="*/ 473034 h 2105024"/>
              <a:gd name="connsiteX64" fmla="*/ 7604527 w 8991601"/>
              <a:gd name="connsiteY64" fmla="*/ 473034 h 2105024"/>
              <a:gd name="connsiteX65" fmla="*/ 7269965 w 8991601"/>
              <a:gd name="connsiteY65" fmla="*/ 1052512 h 2105024"/>
              <a:gd name="connsiteX66" fmla="*/ 7269964 w 8991601"/>
              <a:gd name="connsiteY66" fmla="*/ 1052512 h 2105024"/>
              <a:gd name="connsiteX67" fmla="*/ 7269959 w 8991601"/>
              <a:gd name="connsiteY67" fmla="*/ 1052512 h 2105024"/>
              <a:gd name="connsiteX68" fmla="*/ 7260703 w 8991601"/>
              <a:gd name="connsiteY68" fmla="*/ 913098 h 2105024"/>
              <a:gd name="connsiteX69" fmla="*/ 7128949 w 8991601"/>
              <a:gd name="connsiteY69" fmla="*/ 526257 h 2105024"/>
              <a:gd name="connsiteX70" fmla="*/ 7078268 w 8991601"/>
              <a:gd name="connsiteY70" fmla="*/ 450286 h 2105024"/>
              <a:gd name="connsiteX71" fmla="*/ 7103215 w 8991601"/>
              <a:gd name="connsiteY71" fmla="*/ 412890 h 2105024"/>
              <a:gd name="connsiteX72" fmla="*/ 7412833 w 8991601"/>
              <a:gd name="connsiteY72" fmla="*/ 141010 h 2105024"/>
              <a:gd name="connsiteX73" fmla="*/ 8465346 w 8991601"/>
              <a:gd name="connsiteY73" fmla="*/ 141010 h 2105024"/>
              <a:gd name="connsiteX74" fmla="*/ 8991601 w 8991601"/>
              <a:gd name="connsiteY74" fmla="*/ 1052514 h 2105024"/>
              <a:gd name="connsiteX75" fmla="*/ 1913333 w 8991601"/>
              <a:gd name="connsiteY75" fmla="*/ 1654739 h 2105024"/>
              <a:gd name="connsiteX76" fmla="*/ 1862652 w 8991601"/>
              <a:gd name="connsiteY76" fmla="*/ 1578768 h 2105024"/>
              <a:gd name="connsiteX77" fmla="*/ 1730898 w 8991601"/>
              <a:gd name="connsiteY77" fmla="*/ 1191927 h 2105024"/>
              <a:gd name="connsiteX78" fmla="*/ 1721642 w 8991601"/>
              <a:gd name="connsiteY78" fmla="*/ 1052513 h 2105024"/>
              <a:gd name="connsiteX79" fmla="*/ 2105025 w 8991601"/>
              <a:gd name="connsiteY79" fmla="*/ 1052514 h 2105024"/>
              <a:gd name="connsiteX80" fmla="*/ 2095769 w 8991601"/>
              <a:gd name="connsiteY80" fmla="*/ 1191928 h 2105024"/>
              <a:gd name="connsiteX81" fmla="*/ 1964015 w 8991601"/>
              <a:gd name="connsiteY81" fmla="*/ 1578769 h 2105024"/>
              <a:gd name="connsiteX82" fmla="*/ 5356621 w 8991601"/>
              <a:gd name="connsiteY82" fmla="*/ 1654739 h 2105024"/>
              <a:gd name="connsiteX83" fmla="*/ 5305940 w 8991601"/>
              <a:gd name="connsiteY83" fmla="*/ 1578768 h 2105024"/>
              <a:gd name="connsiteX84" fmla="*/ 5174186 w 8991601"/>
              <a:gd name="connsiteY84" fmla="*/ 1191927 h 2105024"/>
              <a:gd name="connsiteX85" fmla="*/ 5164930 w 8991601"/>
              <a:gd name="connsiteY85" fmla="*/ 1052513 h 2105024"/>
              <a:gd name="connsiteX86" fmla="*/ 5548313 w 8991601"/>
              <a:gd name="connsiteY86" fmla="*/ 1052514 h 2105024"/>
              <a:gd name="connsiteX87" fmla="*/ 5539057 w 8991601"/>
              <a:gd name="connsiteY87" fmla="*/ 1191928 h 2105024"/>
              <a:gd name="connsiteX88" fmla="*/ 5407303 w 8991601"/>
              <a:gd name="connsiteY88" fmla="*/ 1578769 h 2105024"/>
              <a:gd name="connsiteX89" fmla="*/ 2774155 w 8991601"/>
              <a:gd name="connsiteY89" fmla="*/ 2105024 h 2105024"/>
              <a:gd name="connsiteX90" fmla="*/ 2247899 w 8991601"/>
              <a:gd name="connsiteY90" fmla="*/ 1964014 h 2105024"/>
              <a:gd name="connsiteX91" fmla="*/ 1938281 w 8991601"/>
              <a:gd name="connsiteY91" fmla="*/ 1692133 h 2105024"/>
              <a:gd name="connsiteX92" fmla="*/ 1913334 w 8991601"/>
              <a:gd name="connsiteY92" fmla="*/ 1654738 h 2105024"/>
              <a:gd name="connsiteX93" fmla="*/ 1964016 w 8991601"/>
              <a:gd name="connsiteY93" fmla="*/ 1578768 h 2105024"/>
              <a:gd name="connsiteX94" fmla="*/ 2095770 w 8991601"/>
              <a:gd name="connsiteY94" fmla="*/ 1191927 h 2105024"/>
              <a:gd name="connsiteX95" fmla="*/ 2105026 w 8991601"/>
              <a:gd name="connsiteY95" fmla="*/ 1052513 h 2105024"/>
              <a:gd name="connsiteX96" fmla="*/ 2105027 w 8991601"/>
              <a:gd name="connsiteY96" fmla="*/ 1052513 h 2105024"/>
              <a:gd name="connsiteX97" fmla="*/ 2105027 w 8991601"/>
              <a:gd name="connsiteY97" fmla="*/ 1052511 h 2105024"/>
              <a:gd name="connsiteX98" fmla="*/ 2105032 w 8991601"/>
              <a:gd name="connsiteY98" fmla="*/ 1052511 h 2105024"/>
              <a:gd name="connsiteX99" fmla="*/ 2110916 w 8991601"/>
              <a:gd name="connsiteY99" fmla="*/ 1141143 h 2105024"/>
              <a:gd name="connsiteX100" fmla="*/ 2439594 w 8991601"/>
              <a:gd name="connsiteY100" fmla="*/ 1631990 h 2105024"/>
              <a:gd name="connsiteX101" fmla="*/ 3108718 w 8991601"/>
              <a:gd name="connsiteY101" fmla="*/ 1631990 h 2105024"/>
              <a:gd name="connsiteX102" fmla="*/ 3443280 w 8991601"/>
              <a:gd name="connsiteY102" fmla="*/ 1052512 h 2105024"/>
              <a:gd name="connsiteX103" fmla="*/ 3443282 w 8991601"/>
              <a:gd name="connsiteY103" fmla="*/ 1052512 h 2105024"/>
              <a:gd name="connsiteX104" fmla="*/ 3443287 w 8991601"/>
              <a:gd name="connsiteY104" fmla="*/ 1052512 h 2105024"/>
              <a:gd name="connsiteX105" fmla="*/ 3443288 w 8991601"/>
              <a:gd name="connsiteY105" fmla="*/ 1052512 h 2105024"/>
              <a:gd name="connsiteX106" fmla="*/ 3826668 w 8991601"/>
              <a:gd name="connsiteY106" fmla="*/ 1052513 h 2105024"/>
              <a:gd name="connsiteX107" fmla="*/ 3817412 w 8991601"/>
              <a:gd name="connsiteY107" fmla="*/ 1191927 h 2105024"/>
              <a:gd name="connsiteX108" fmla="*/ 3685658 w 8991601"/>
              <a:gd name="connsiteY108" fmla="*/ 1578768 h 2105024"/>
              <a:gd name="connsiteX109" fmla="*/ 3634977 w 8991601"/>
              <a:gd name="connsiteY109" fmla="*/ 1654736 h 2105024"/>
              <a:gd name="connsiteX110" fmla="*/ 3634978 w 8991601"/>
              <a:gd name="connsiteY110" fmla="*/ 1654737 h 2105024"/>
              <a:gd name="connsiteX111" fmla="*/ 3610030 w 8991601"/>
              <a:gd name="connsiteY111" fmla="*/ 1692134 h 2105024"/>
              <a:gd name="connsiteX112" fmla="*/ 3300412 w 8991601"/>
              <a:gd name="connsiteY112" fmla="*/ 1964014 h 2105024"/>
              <a:gd name="connsiteX113" fmla="*/ 2774155 w 8991601"/>
              <a:gd name="connsiteY113" fmla="*/ 2105024 h 2105024"/>
              <a:gd name="connsiteX114" fmla="*/ 6217443 w 8991601"/>
              <a:gd name="connsiteY114" fmla="*/ 2105024 h 2105024"/>
              <a:gd name="connsiteX115" fmla="*/ 5691187 w 8991601"/>
              <a:gd name="connsiteY115" fmla="*/ 1964014 h 2105024"/>
              <a:gd name="connsiteX116" fmla="*/ 5381569 w 8991601"/>
              <a:gd name="connsiteY116" fmla="*/ 1692133 h 2105024"/>
              <a:gd name="connsiteX117" fmla="*/ 5356622 w 8991601"/>
              <a:gd name="connsiteY117" fmla="*/ 1654738 h 2105024"/>
              <a:gd name="connsiteX118" fmla="*/ 5407304 w 8991601"/>
              <a:gd name="connsiteY118" fmla="*/ 1578768 h 2105024"/>
              <a:gd name="connsiteX119" fmla="*/ 5539058 w 8991601"/>
              <a:gd name="connsiteY119" fmla="*/ 1191927 h 2105024"/>
              <a:gd name="connsiteX120" fmla="*/ 5548314 w 8991601"/>
              <a:gd name="connsiteY120" fmla="*/ 1052513 h 2105024"/>
              <a:gd name="connsiteX121" fmla="*/ 5548314 w 8991601"/>
              <a:gd name="connsiteY121" fmla="*/ 1052512 h 2105024"/>
              <a:gd name="connsiteX122" fmla="*/ 5548314 w 8991601"/>
              <a:gd name="connsiteY122" fmla="*/ 1052511 h 2105024"/>
              <a:gd name="connsiteX123" fmla="*/ 5548320 w 8991601"/>
              <a:gd name="connsiteY123" fmla="*/ 1052511 h 2105024"/>
              <a:gd name="connsiteX124" fmla="*/ 5554204 w 8991601"/>
              <a:gd name="connsiteY124" fmla="*/ 1141143 h 2105024"/>
              <a:gd name="connsiteX125" fmla="*/ 5882882 w 8991601"/>
              <a:gd name="connsiteY125" fmla="*/ 1631990 h 2105024"/>
              <a:gd name="connsiteX126" fmla="*/ 6552006 w 8991601"/>
              <a:gd name="connsiteY126" fmla="*/ 1631990 h 2105024"/>
              <a:gd name="connsiteX127" fmla="*/ 6886567 w 8991601"/>
              <a:gd name="connsiteY127" fmla="*/ 1052512 h 2105024"/>
              <a:gd name="connsiteX128" fmla="*/ 6886569 w 8991601"/>
              <a:gd name="connsiteY128" fmla="*/ 1052512 h 2105024"/>
              <a:gd name="connsiteX129" fmla="*/ 6886575 w 8991601"/>
              <a:gd name="connsiteY129" fmla="*/ 1052512 h 2105024"/>
              <a:gd name="connsiteX130" fmla="*/ 6886575 w 8991601"/>
              <a:gd name="connsiteY130" fmla="*/ 1052513 h 2105024"/>
              <a:gd name="connsiteX131" fmla="*/ 7269957 w 8991601"/>
              <a:gd name="connsiteY131" fmla="*/ 1052514 h 2105024"/>
              <a:gd name="connsiteX132" fmla="*/ 7260700 w 8991601"/>
              <a:gd name="connsiteY132" fmla="*/ 1191928 h 2105024"/>
              <a:gd name="connsiteX133" fmla="*/ 7128947 w 8991601"/>
              <a:gd name="connsiteY133" fmla="*/ 1578769 h 2105024"/>
              <a:gd name="connsiteX134" fmla="*/ 7078265 w 8991601"/>
              <a:gd name="connsiteY134" fmla="*/ 1654739 h 2105024"/>
              <a:gd name="connsiteX135" fmla="*/ 7078265 w 8991601"/>
              <a:gd name="connsiteY135" fmla="*/ 1654739 h 2105024"/>
              <a:gd name="connsiteX136" fmla="*/ 7053318 w 8991601"/>
              <a:gd name="connsiteY136" fmla="*/ 1692134 h 2105024"/>
              <a:gd name="connsiteX137" fmla="*/ 6743700 w 8991601"/>
              <a:gd name="connsiteY137" fmla="*/ 1964014 h 2105024"/>
              <a:gd name="connsiteX138" fmla="*/ 6217443 w 8991601"/>
              <a:gd name="connsiteY138" fmla="*/ 2105024 h 2105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8991601" h="2105024">
                <a:moveTo>
                  <a:pt x="2105027" y="1052511"/>
                </a:moveTo>
                <a:lnTo>
                  <a:pt x="1721645" y="1052510"/>
                </a:lnTo>
                <a:lnTo>
                  <a:pt x="1730901" y="913096"/>
                </a:lnTo>
                <a:cubicBezTo>
                  <a:pt x="1749265" y="775531"/>
                  <a:pt x="1794512" y="644283"/>
                  <a:pt x="1862655" y="526255"/>
                </a:cubicBezTo>
                <a:lnTo>
                  <a:pt x="1913336" y="450286"/>
                </a:lnTo>
                <a:lnTo>
                  <a:pt x="1964017" y="526256"/>
                </a:lnTo>
                <a:cubicBezTo>
                  <a:pt x="2032161" y="644284"/>
                  <a:pt x="2077407" y="775532"/>
                  <a:pt x="2095771" y="913097"/>
                </a:cubicBezTo>
                <a:close/>
                <a:moveTo>
                  <a:pt x="1721642" y="1052512"/>
                </a:moveTo>
                <a:lnTo>
                  <a:pt x="1721637" y="1052512"/>
                </a:lnTo>
                <a:lnTo>
                  <a:pt x="1715753" y="963880"/>
                </a:lnTo>
                <a:cubicBezTo>
                  <a:pt x="1688511" y="759817"/>
                  <a:pt x="1568224" y="577620"/>
                  <a:pt x="1387075" y="473033"/>
                </a:cubicBezTo>
                <a:cubicBezTo>
                  <a:pt x="1180047" y="353505"/>
                  <a:pt x="924979" y="353505"/>
                  <a:pt x="717951" y="473033"/>
                </a:cubicBezTo>
                <a:cubicBezTo>
                  <a:pt x="510923" y="592560"/>
                  <a:pt x="383389" y="813456"/>
                  <a:pt x="383389" y="1052511"/>
                </a:cubicBezTo>
                <a:lnTo>
                  <a:pt x="383388" y="1052511"/>
                </a:lnTo>
                <a:lnTo>
                  <a:pt x="0" y="1052510"/>
                </a:lnTo>
                <a:lnTo>
                  <a:pt x="9256" y="913096"/>
                </a:lnTo>
                <a:cubicBezTo>
                  <a:pt x="52106" y="592111"/>
                  <a:pt x="241314" y="305521"/>
                  <a:pt x="526257" y="141009"/>
                </a:cubicBezTo>
                <a:cubicBezTo>
                  <a:pt x="851906" y="-47004"/>
                  <a:pt x="1253122" y="-47004"/>
                  <a:pt x="1578770" y="141009"/>
                </a:cubicBezTo>
                <a:cubicBezTo>
                  <a:pt x="1700888" y="211514"/>
                  <a:pt x="1805423" y="304442"/>
                  <a:pt x="1888388" y="412890"/>
                </a:cubicBezTo>
                <a:lnTo>
                  <a:pt x="1913335" y="450286"/>
                </a:lnTo>
                <a:lnTo>
                  <a:pt x="1862654" y="526255"/>
                </a:lnTo>
                <a:cubicBezTo>
                  <a:pt x="1794511" y="644283"/>
                  <a:pt x="1749264" y="775531"/>
                  <a:pt x="1730900" y="913096"/>
                </a:cubicBezTo>
                <a:lnTo>
                  <a:pt x="1721644" y="1052510"/>
                </a:lnTo>
                <a:lnTo>
                  <a:pt x="1721642" y="1052510"/>
                </a:lnTo>
                <a:close/>
                <a:moveTo>
                  <a:pt x="3826670" y="1052512"/>
                </a:moveTo>
                <a:lnTo>
                  <a:pt x="3443287" y="1052511"/>
                </a:lnTo>
                <a:lnTo>
                  <a:pt x="3452543" y="913097"/>
                </a:lnTo>
                <a:cubicBezTo>
                  <a:pt x="3470907" y="775532"/>
                  <a:pt x="3516153" y="644284"/>
                  <a:pt x="3584297" y="526256"/>
                </a:cubicBezTo>
                <a:lnTo>
                  <a:pt x="3634978" y="450286"/>
                </a:lnTo>
                <a:lnTo>
                  <a:pt x="3685660" y="526257"/>
                </a:lnTo>
                <a:cubicBezTo>
                  <a:pt x="3753804" y="644285"/>
                  <a:pt x="3799050" y="775533"/>
                  <a:pt x="3817414" y="913098"/>
                </a:cubicBezTo>
                <a:close/>
                <a:moveTo>
                  <a:pt x="5164931" y="1052512"/>
                </a:moveTo>
                <a:lnTo>
                  <a:pt x="5164925" y="1052512"/>
                </a:lnTo>
                <a:cubicBezTo>
                  <a:pt x="5164925" y="813457"/>
                  <a:pt x="5037391" y="592561"/>
                  <a:pt x="4830363" y="473033"/>
                </a:cubicBezTo>
                <a:cubicBezTo>
                  <a:pt x="4623335" y="353505"/>
                  <a:pt x="4368267" y="353505"/>
                  <a:pt x="4161239" y="473033"/>
                </a:cubicBezTo>
                <a:cubicBezTo>
                  <a:pt x="3954211" y="592560"/>
                  <a:pt x="3826677" y="813456"/>
                  <a:pt x="3826677" y="1052511"/>
                </a:cubicBezTo>
                <a:lnTo>
                  <a:pt x="3826671" y="1052511"/>
                </a:lnTo>
                <a:lnTo>
                  <a:pt x="3817415" y="913097"/>
                </a:lnTo>
                <a:cubicBezTo>
                  <a:pt x="3799051" y="775532"/>
                  <a:pt x="3753805" y="644284"/>
                  <a:pt x="3685661" y="526256"/>
                </a:cubicBezTo>
                <a:lnTo>
                  <a:pt x="3634979" y="450285"/>
                </a:lnTo>
                <a:lnTo>
                  <a:pt x="3659927" y="412889"/>
                </a:lnTo>
                <a:cubicBezTo>
                  <a:pt x="3742892" y="304442"/>
                  <a:pt x="3847426" y="211514"/>
                  <a:pt x="3969545" y="141009"/>
                </a:cubicBezTo>
                <a:cubicBezTo>
                  <a:pt x="4295194" y="-47004"/>
                  <a:pt x="4696410" y="-47004"/>
                  <a:pt x="5022058" y="141009"/>
                </a:cubicBezTo>
                <a:cubicBezTo>
                  <a:pt x="5144176" y="211514"/>
                  <a:pt x="5248710" y="304442"/>
                  <a:pt x="5331676" y="412890"/>
                </a:cubicBezTo>
                <a:lnTo>
                  <a:pt x="5356623" y="450286"/>
                </a:lnTo>
                <a:lnTo>
                  <a:pt x="5356622" y="450287"/>
                </a:lnTo>
                <a:lnTo>
                  <a:pt x="5407303" y="526256"/>
                </a:lnTo>
                <a:cubicBezTo>
                  <a:pt x="5475447" y="644284"/>
                  <a:pt x="5520693" y="775532"/>
                  <a:pt x="5539057" y="913097"/>
                </a:cubicBezTo>
                <a:lnTo>
                  <a:pt x="5548313" y="1052511"/>
                </a:lnTo>
                <a:lnTo>
                  <a:pt x="5164932" y="1052510"/>
                </a:lnTo>
                <a:lnTo>
                  <a:pt x="5164931" y="1052510"/>
                </a:lnTo>
                <a:close/>
                <a:moveTo>
                  <a:pt x="7269958" y="1052512"/>
                </a:moveTo>
                <a:lnTo>
                  <a:pt x="6886575" y="1052511"/>
                </a:lnTo>
                <a:lnTo>
                  <a:pt x="6895831" y="913097"/>
                </a:lnTo>
                <a:cubicBezTo>
                  <a:pt x="6914195" y="775532"/>
                  <a:pt x="6959442" y="644284"/>
                  <a:pt x="7027585" y="526256"/>
                </a:cubicBezTo>
                <a:lnTo>
                  <a:pt x="7078266" y="450286"/>
                </a:lnTo>
                <a:lnTo>
                  <a:pt x="7128948" y="526257"/>
                </a:lnTo>
                <a:cubicBezTo>
                  <a:pt x="7197092" y="644285"/>
                  <a:pt x="7242338" y="775533"/>
                  <a:pt x="7260702" y="913098"/>
                </a:cubicBezTo>
                <a:close/>
                <a:moveTo>
                  <a:pt x="8991601" y="1052514"/>
                </a:moveTo>
                <a:lnTo>
                  <a:pt x="8991600" y="1052514"/>
                </a:lnTo>
                <a:lnTo>
                  <a:pt x="8991600" y="1052512"/>
                </a:lnTo>
                <a:lnTo>
                  <a:pt x="8608212" y="1052513"/>
                </a:lnTo>
                <a:lnTo>
                  <a:pt x="8602328" y="963881"/>
                </a:lnTo>
                <a:cubicBezTo>
                  <a:pt x="8575088" y="759818"/>
                  <a:pt x="8454801" y="577621"/>
                  <a:pt x="8273651" y="473034"/>
                </a:cubicBezTo>
                <a:cubicBezTo>
                  <a:pt x="8066623" y="353506"/>
                  <a:pt x="7811555" y="353506"/>
                  <a:pt x="7604527" y="473034"/>
                </a:cubicBezTo>
                <a:cubicBezTo>
                  <a:pt x="7397499" y="592561"/>
                  <a:pt x="7269965" y="813457"/>
                  <a:pt x="7269965" y="1052512"/>
                </a:cubicBezTo>
                <a:lnTo>
                  <a:pt x="7269964" y="1052512"/>
                </a:lnTo>
                <a:lnTo>
                  <a:pt x="7269959" y="1052512"/>
                </a:lnTo>
                <a:lnTo>
                  <a:pt x="7260703" y="913098"/>
                </a:lnTo>
                <a:cubicBezTo>
                  <a:pt x="7242339" y="775533"/>
                  <a:pt x="7197093" y="644285"/>
                  <a:pt x="7128949" y="526257"/>
                </a:cubicBezTo>
                <a:lnTo>
                  <a:pt x="7078268" y="450286"/>
                </a:lnTo>
                <a:lnTo>
                  <a:pt x="7103215" y="412890"/>
                </a:lnTo>
                <a:cubicBezTo>
                  <a:pt x="7186179" y="304443"/>
                  <a:pt x="7290715" y="211515"/>
                  <a:pt x="7412833" y="141010"/>
                </a:cubicBezTo>
                <a:cubicBezTo>
                  <a:pt x="7738482" y="-47003"/>
                  <a:pt x="8139698" y="-47003"/>
                  <a:pt x="8465346" y="141010"/>
                </a:cubicBezTo>
                <a:cubicBezTo>
                  <a:pt x="8790994" y="329024"/>
                  <a:pt x="8991601" y="676487"/>
                  <a:pt x="8991601" y="1052514"/>
                </a:cubicBezTo>
                <a:close/>
                <a:moveTo>
                  <a:pt x="1913333" y="1654739"/>
                </a:moveTo>
                <a:lnTo>
                  <a:pt x="1862652" y="1578768"/>
                </a:lnTo>
                <a:cubicBezTo>
                  <a:pt x="1794508" y="1460740"/>
                  <a:pt x="1749262" y="1329492"/>
                  <a:pt x="1730898" y="1191927"/>
                </a:cubicBezTo>
                <a:lnTo>
                  <a:pt x="1721642" y="1052513"/>
                </a:lnTo>
                <a:lnTo>
                  <a:pt x="2105025" y="1052514"/>
                </a:lnTo>
                <a:lnTo>
                  <a:pt x="2095769" y="1191928"/>
                </a:lnTo>
                <a:cubicBezTo>
                  <a:pt x="2077405" y="1329493"/>
                  <a:pt x="2032158" y="1460741"/>
                  <a:pt x="1964015" y="1578769"/>
                </a:cubicBezTo>
                <a:close/>
                <a:moveTo>
                  <a:pt x="5356621" y="1654739"/>
                </a:moveTo>
                <a:lnTo>
                  <a:pt x="5305940" y="1578768"/>
                </a:lnTo>
                <a:cubicBezTo>
                  <a:pt x="5237796" y="1460740"/>
                  <a:pt x="5192550" y="1329492"/>
                  <a:pt x="5174186" y="1191927"/>
                </a:cubicBezTo>
                <a:lnTo>
                  <a:pt x="5164930" y="1052513"/>
                </a:lnTo>
                <a:lnTo>
                  <a:pt x="5548313" y="1052514"/>
                </a:lnTo>
                <a:lnTo>
                  <a:pt x="5539057" y="1191928"/>
                </a:lnTo>
                <a:cubicBezTo>
                  <a:pt x="5520693" y="1329493"/>
                  <a:pt x="5475446" y="1460741"/>
                  <a:pt x="5407303" y="1578769"/>
                </a:cubicBezTo>
                <a:close/>
                <a:moveTo>
                  <a:pt x="2774155" y="2105024"/>
                </a:moveTo>
                <a:cubicBezTo>
                  <a:pt x="2592439" y="2105024"/>
                  <a:pt x="2410723" y="2058021"/>
                  <a:pt x="2247899" y="1964014"/>
                </a:cubicBezTo>
                <a:cubicBezTo>
                  <a:pt x="2125781" y="1893509"/>
                  <a:pt x="2021246" y="1800581"/>
                  <a:pt x="1938281" y="1692133"/>
                </a:cubicBezTo>
                <a:lnTo>
                  <a:pt x="1913334" y="1654738"/>
                </a:lnTo>
                <a:lnTo>
                  <a:pt x="1964016" y="1578768"/>
                </a:lnTo>
                <a:cubicBezTo>
                  <a:pt x="2032159" y="1460740"/>
                  <a:pt x="2077406" y="1329492"/>
                  <a:pt x="2095770" y="1191927"/>
                </a:cubicBezTo>
                <a:lnTo>
                  <a:pt x="2105026" y="1052513"/>
                </a:lnTo>
                <a:lnTo>
                  <a:pt x="2105027" y="1052513"/>
                </a:lnTo>
                <a:lnTo>
                  <a:pt x="2105027" y="1052511"/>
                </a:lnTo>
                <a:lnTo>
                  <a:pt x="2105032" y="1052511"/>
                </a:lnTo>
                <a:lnTo>
                  <a:pt x="2110916" y="1141143"/>
                </a:lnTo>
                <a:cubicBezTo>
                  <a:pt x="2138158" y="1345206"/>
                  <a:pt x="2258445" y="1527403"/>
                  <a:pt x="2439594" y="1631990"/>
                </a:cubicBezTo>
                <a:cubicBezTo>
                  <a:pt x="2646622" y="1751518"/>
                  <a:pt x="2901690" y="1751518"/>
                  <a:pt x="3108718" y="1631990"/>
                </a:cubicBezTo>
                <a:cubicBezTo>
                  <a:pt x="3315746" y="1512463"/>
                  <a:pt x="3443280" y="1291567"/>
                  <a:pt x="3443280" y="1052512"/>
                </a:cubicBezTo>
                <a:lnTo>
                  <a:pt x="3443282" y="1052512"/>
                </a:lnTo>
                <a:lnTo>
                  <a:pt x="3443287" y="1052512"/>
                </a:lnTo>
                <a:lnTo>
                  <a:pt x="3443288" y="1052512"/>
                </a:lnTo>
                <a:lnTo>
                  <a:pt x="3826668" y="1052513"/>
                </a:lnTo>
                <a:lnTo>
                  <a:pt x="3817412" y="1191927"/>
                </a:lnTo>
                <a:cubicBezTo>
                  <a:pt x="3799048" y="1329492"/>
                  <a:pt x="3753801" y="1460740"/>
                  <a:pt x="3685658" y="1578768"/>
                </a:cubicBezTo>
                <a:lnTo>
                  <a:pt x="3634977" y="1654736"/>
                </a:lnTo>
                <a:lnTo>
                  <a:pt x="3634978" y="1654737"/>
                </a:lnTo>
                <a:lnTo>
                  <a:pt x="3610030" y="1692134"/>
                </a:lnTo>
                <a:cubicBezTo>
                  <a:pt x="3527065" y="1800582"/>
                  <a:pt x="3422530" y="1893509"/>
                  <a:pt x="3300412" y="1964014"/>
                </a:cubicBezTo>
                <a:cubicBezTo>
                  <a:pt x="3137587" y="2058021"/>
                  <a:pt x="2955871" y="2105024"/>
                  <a:pt x="2774155" y="2105024"/>
                </a:cubicBezTo>
                <a:close/>
                <a:moveTo>
                  <a:pt x="6217443" y="2105024"/>
                </a:moveTo>
                <a:cubicBezTo>
                  <a:pt x="6035727" y="2105024"/>
                  <a:pt x="5854011" y="2058021"/>
                  <a:pt x="5691187" y="1964014"/>
                </a:cubicBezTo>
                <a:cubicBezTo>
                  <a:pt x="5569068" y="1893509"/>
                  <a:pt x="5464534" y="1800581"/>
                  <a:pt x="5381569" y="1692133"/>
                </a:cubicBezTo>
                <a:lnTo>
                  <a:pt x="5356622" y="1654738"/>
                </a:lnTo>
                <a:lnTo>
                  <a:pt x="5407304" y="1578768"/>
                </a:lnTo>
                <a:cubicBezTo>
                  <a:pt x="5475447" y="1460740"/>
                  <a:pt x="5520694" y="1329492"/>
                  <a:pt x="5539058" y="1191927"/>
                </a:cubicBezTo>
                <a:lnTo>
                  <a:pt x="5548314" y="1052513"/>
                </a:lnTo>
                <a:lnTo>
                  <a:pt x="5548314" y="1052512"/>
                </a:lnTo>
                <a:lnTo>
                  <a:pt x="5548314" y="1052511"/>
                </a:lnTo>
                <a:lnTo>
                  <a:pt x="5548320" y="1052511"/>
                </a:lnTo>
                <a:lnTo>
                  <a:pt x="5554204" y="1141143"/>
                </a:lnTo>
                <a:cubicBezTo>
                  <a:pt x="5581445" y="1345206"/>
                  <a:pt x="5701732" y="1527403"/>
                  <a:pt x="5882882" y="1631990"/>
                </a:cubicBezTo>
                <a:cubicBezTo>
                  <a:pt x="6089910" y="1751518"/>
                  <a:pt x="6344978" y="1751518"/>
                  <a:pt x="6552006" y="1631990"/>
                </a:cubicBezTo>
                <a:cubicBezTo>
                  <a:pt x="6759034" y="1512463"/>
                  <a:pt x="6886567" y="1291567"/>
                  <a:pt x="6886567" y="1052512"/>
                </a:cubicBezTo>
                <a:lnTo>
                  <a:pt x="6886569" y="1052512"/>
                </a:lnTo>
                <a:lnTo>
                  <a:pt x="6886575" y="1052512"/>
                </a:lnTo>
                <a:lnTo>
                  <a:pt x="6886575" y="1052513"/>
                </a:lnTo>
                <a:lnTo>
                  <a:pt x="7269957" y="1052514"/>
                </a:lnTo>
                <a:lnTo>
                  <a:pt x="7260700" y="1191928"/>
                </a:lnTo>
                <a:cubicBezTo>
                  <a:pt x="7242337" y="1329493"/>
                  <a:pt x="7197091" y="1460741"/>
                  <a:pt x="7128947" y="1578769"/>
                </a:cubicBezTo>
                <a:lnTo>
                  <a:pt x="7078265" y="1654739"/>
                </a:lnTo>
                <a:lnTo>
                  <a:pt x="7078265" y="1654739"/>
                </a:lnTo>
                <a:lnTo>
                  <a:pt x="7053318" y="1692134"/>
                </a:lnTo>
                <a:cubicBezTo>
                  <a:pt x="6970352" y="1800582"/>
                  <a:pt x="6865818" y="1893509"/>
                  <a:pt x="6743700" y="1964014"/>
                </a:cubicBezTo>
                <a:cubicBezTo>
                  <a:pt x="6580874" y="2058021"/>
                  <a:pt x="6399159" y="2105024"/>
                  <a:pt x="6217443" y="2105024"/>
                </a:cubicBezTo>
                <a:close/>
              </a:path>
            </a:pathLst>
          </a:cu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Forma libre 17"/>
          <p:cNvSpPr/>
          <p:nvPr/>
        </p:nvSpPr>
        <p:spPr>
          <a:xfrm rot="10800000">
            <a:off x="3616845" y="3640658"/>
            <a:ext cx="1721645" cy="1052513"/>
          </a:xfrm>
          <a:custGeom>
            <a:avLst/>
            <a:gdLst>
              <a:gd name="connsiteX0" fmla="*/ 1529947 w 1721645"/>
              <a:gd name="connsiteY0" fmla="*/ 1052513 h 1052513"/>
              <a:gd name="connsiteX1" fmla="*/ 1524063 w 1721645"/>
              <a:gd name="connsiteY1" fmla="*/ 963881 h 1052513"/>
              <a:gd name="connsiteX2" fmla="*/ 1195385 w 1721645"/>
              <a:gd name="connsiteY2" fmla="*/ 473034 h 1052513"/>
              <a:gd name="connsiteX3" fmla="*/ 526261 w 1721645"/>
              <a:gd name="connsiteY3" fmla="*/ 473034 h 1052513"/>
              <a:gd name="connsiteX4" fmla="*/ 191699 w 1721645"/>
              <a:gd name="connsiteY4" fmla="*/ 1052512 h 1052513"/>
              <a:gd name="connsiteX5" fmla="*/ 191697 w 1721645"/>
              <a:gd name="connsiteY5" fmla="*/ 1052512 h 1052513"/>
              <a:gd name="connsiteX6" fmla="*/ 191697 w 1721645"/>
              <a:gd name="connsiteY6" fmla="*/ 1052512 h 1052513"/>
              <a:gd name="connsiteX7" fmla="*/ 191691 w 1721645"/>
              <a:gd name="connsiteY7" fmla="*/ 1052512 h 1052513"/>
              <a:gd name="connsiteX8" fmla="*/ 182435 w 1721645"/>
              <a:gd name="connsiteY8" fmla="*/ 913098 h 1052513"/>
              <a:gd name="connsiteX9" fmla="*/ 50681 w 1721645"/>
              <a:gd name="connsiteY9" fmla="*/ 526257 h 1052513"/>
              <a:gd name="connsiteX10" fmla="*/ 0 w 1721645"/>
              <a:gd name="connsiteY10" fmla="*/ 450287 h 1052513"/>
              <a:gd name="connsiteX11" fmla="*/ 24949 w 1721645"/>
              <a:gd name="connsiteY11" fmla="*/ 412890 h 1052513"/>
              <a:gd name="connsiteX12" fmla="*/ 334567 w 1721645"/>
              <a:gd name="connsiteY12" fmla="*/ 141010 h 1052513"/>
              <a:gd name="connsiteX13" fmla="*/ 1387080 w 1721645"/>
              <a:gd name="connsiteY13" fmla="*/ 141010 h 1052513"/>
              <a:gd name="connsiteX14" fmla="*/ 1696698 w 1721645"/>
              <a:gd name="connsiteY14" fmla="*/ 412891 h 1052513"/>
              <a:gd name="connsiteX15" fmla="*/ 1721645 w 1721645"/>
              <a:gd name="connsiteY15" fmla="*/ 450286 h 1052513"/>
              <a:gd name="connsiteX16" fmla="*/ 1670963 w 1721645"/>
              <a:gd name="connsiteY16" fmla="*/ 526256 h 1052513"/>
              <a:gd name="connsiteX17" fmla="*/ 1539209 w 1721645"/>
              <a:gd name="connsiteY17" fmla="*/ 913097 h 1052513"/>
              <a:gd name="connsiteX18" fmla="*/ 1529953 w 1721645"/>
              <a:gd name="connsiteY18" fmla="*/ 1052511 h 1052513"/>
              <a:gd name="connsiteX19" fmla="*/ 1529952 w 1721645"/>
              <a:gd name="connsiteY19" fmla="*/ 1052511 h 1052513"/>
              <a:gd name="connsiteX20" fmla="*/ 1529952 w 1721645"/>
              <a:gd name="connsiteY20" fmla="*/ 1052513 h 1052513"/>
              <a:gd name="connsiteX21" fmla="*/ 1529947 w 1721645"/>
              <a:gd name="connsiteY21" fmla="*/ 1052513 h 105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21645" h="1052513">
                <a:moveTo>
                  <a:pt x="1529947" y="1052513"/>
                </a:moveTo>
                <a:lnTo>
                  <a:pt x="1524063" y="963881"/>
                </a:lnTo>
                <a:cubicBezTo>
                  <a:pt x="1496821" y="759818"/>
                  <a:pt x="1376534" y="577621"/>
                  <a:pt x="1195385" y="473034"/>
                </a:cubicBezTo>
                <a:cubicBezTo>
                  <a:pt x="988357" y="353506"/>
                  <a:pt x="733289" y="353506"/>
                  <a:pt x="526261" y="473034"/>
                </a:cubicBezTo>
                <a:cubicBezTo>
                  <a:pt x="319233" y="592561"/>
                  <a:pt x="191699" y="813457"/>
                  <a:pt x="191699" y="1052512"/>
                </a:cubicBezTo>
                <a:lnTo>
                  <a:pt x="191697" y="1052512"/>
                </a:lnTo>
                <a:lnTo>
                  <a:pt x="191697" y="1052512"/>
                </a:lnTo>
                <a:lnTo>
                  <a:pt x="191691" y="1052512"/>
                </a:lnTo>
                <a:lnTo>
                  <a:pt x="182435" y="913098"/>
                </a:lnTo>
                <a:cubicBezTo>
                  <a:pt x="164071" y="775533"/>
                  <a:pt x="118825" y="644285"/>
                  <a:pt x="50681" y="526257"/>
                </a:cubicBezTo>
                <a:lnTo>
                  <a:pt x="0" y="450287"/>
                </a:lnTo>
                <a:lnTo>
                  <a:pt x="24949" y="412890"/>
                </a:lnTo>
                <a:cubicBezTo>
                  <a:pt x="107914" y="304443"/>
                  <a:pt x="212448" y="211515"/>
                  <a:pt x="334567" y="141010"/>
                </a:cubicBezTo>
                <a:cubicBezTo>
                  <a:pt x="660216" y="-47003"/>
                  <a:pt x="1061432" y="-47003"/>
                  <a:pt x="1387080" y="141010"/>
                </a:cubicBezTo>
                <a:cubicBezTo>
                  <a:pt x="1509198" y="211515"/>
                  <a:pt x="1613733" y="304443"/>
                  <a:pt x="1696698" y="412891"/>
                </a:cubicBezTo>
                <a:lnTo>
                  <a:pt x="1721645" y="450286"/>
                </a:lnTo>
                <a:lnTo>
                  <a:pt x="1670963" y="526256"/>
                </a:lnTo>
                <a:cubicBezTo>
                  <a:pt x="1602820" y="644284"/>
                  <a:pt x="1557573" y="775532"/>
                  <a:pt x="1539209" y="913097"/>
                </a:cubicBezTo>
                <a:lnTo>
                  <a:pt x="1529953" y="1052511"/>
                </a:lnTo>
                <a:lnTo>
                  <a:pt x="1529952" y="1052511"/>
                </a:lnTo>
                <a:lnTo>
                  <a:pt x="1529952" y="1052513"/>
                </a:lnTo>
                <a:lnTo>
                  <a:pt x="1529947" y="1052513"/>
                </a:lnTo>
                <a:close/>
              </a:path>
            </a:pathLst>
          </a:custGeom>
          <a:gradFill flip="none" rotWithShape="1">
            <a:gsLst>
              <a:gs pos="0">
                <a:srgbClr val="F9AC06">
                  <a:shade val="30000"/>
                  <a:satMod val="115000"/>
                </a:srgbClr>
              </a:gs>
              <a:gs pos="50000">
                <a:srgbClr val="F9AC06">
                  <a:shade val="67500"/>
                  <a:satMod val="115000"/>
                </a:srgbClr>
              </a:gs>
              <a:gs pos="100000">
                <a:srgbClr val="F9AC06">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Forma libre 16"/>
          <p:cNvSpPr/>
          <p:nvPr/>
        </p:nvSpPr>
        <p:spPr>
          <a:xfrm rot="10800000">
            <a:off x="7060134" y="3640658"/>
            <a:ext cx="1721643" cy="1052513"/>
          </a:xfrm>
          <a:custGeom>
            <a:avLst/>
            <a:gdLst>
              <a:gd name="connsiteX0" fmla="*/ 1529946 w 1721643"/>
              <a:gd name="connsiteY0" fmla="*/ 1052513 h 1052513"/>
              <a:gd name="connsiteX1" fmla="*/ 1524062 w 1721643"/>
              <a:gd name="connsiteY1" fmla="*/ 963881 h 1052513"/>
              <a:gd name="connsiteX2" fmla="*/ 1195384 w 1721643"/>
              <a:gd name="connsiteY2" fmla="*/ 473034 h 1052513"/>
              <a:gd name="connsiteX3" fmla="*/ 526260 w 1721643"/>
              <a:gd name="connsiteY3" fmla="*/ 473034 h 1052513"/>
              <a:gd name="connsiteX4" fmla="*/ 191698 w 1721643"/>
              <a:gd name="connsiteY4" fmla="*/ 1052512 h 1052513"/>
              <a:gd name="connsiteX5" fmla="*/ 191696 w 1721643"/>
              <a:gd name="connsiteY5" fmla="*/ 1052512 h 1052513"/>
              <a:gd name="connsiteX6" fmla="*/ 191696 w 1721643"/>
              <a:gd name="connsiteY6" fmla="*/ 1052512 h 1052513"/>
              <a:gd name="connsiteX7" fmla="*/ 191691 w 1721643"/>
              <a:gd name="connsiteY7" fmla="*/ 1052512 h 1052513"/>
              <a:gd name="connsiteX8" fmla="*/ 182435 w 1721643"/>
              <a:gd name="connsiteY8" fmla="*/ 913098 h 1052513"/>
              <a:gd name="connsiteX9" fmla="*/ 50681 w 1721643"/>
              <a:gd name="connsiteY9" fmla="*/ 526257 h 1052513"/>
              <a:gd name="connsiteX10" fmla="*/ 0 w 1721643"/>
              <a:gd name="connsiteY10" fmla="*/ 450287 h 1052513"/>
              <a:gd name="connsiteX11" fmla="*/ 24948 w 1721643"/>
              <a:gd name="connsiteY11" fmla="*/ 412890 h 1052513"/>
              <a:gd name="connsiteX12" fmla="*/ 334566 w 1721643"/>
              <a:gd name="connsiteY12" fmla="*/ 141010 h 1052513"/>
              <a:gd name="connsiteX13" fmla="*/ 1387079 w 1721643"/>
              <a:gd name="connsiteY13" fmla="*/ 141010 h 1052513"/>
              <a:gd name="connsiteX14" fmla="*/ 1696697 w 1721643"/>
              <a:gd name="connsiteY14" fmla="*/ 412891 h 1052513"/>
              <a:gd name="connsiteX15" fmla="*/ 1721643 w 1721643"/>
              <a:gd name="connsiteY15" fmla="*/ 450286 h 1052513"/>
              <a:gd name="connsiteX16" fmla="*/ 1670962 w 1721643"/>
              <a:gd name="connsiteY16" fmla="*/ 526256 h 1052513"/>
              <a:gd name="connsiteX17" fmla="*/ 1539208 w 1721643"/>
              <a:gd name="connsiteY17" fmla="*/ 913097 h 1052513"/>
              <a:gd name="connsiteX18" fmla="*/ 1529952 w 1721643"/>
              <a:gd name="connsiteY18" fmla="*/ 1052511 h 1052513"/>
              <a:gd name="connsiteX19" fmla="*/ 1529952 w 1721643"/>
              <a:gd name="connsiteY19" fmla="*/ 1052511 h 1052513"/>
              <a:gd name="connsiteX20" fmla="*/ 1529952 w 1721643"/>
              <a:gd name="connsiteY20" fmla="*/ 1052512 h 1052513"/>
              <a:gd name="connsiteX21" fmla="*/ 1529952 w 1721643"/>
              <a:gd name="connsiteY21" fmla="*/ 1052513 h 1052513"/>
              <a:gd name="connsiteX22" fmla="*/ 1529946 w 1721643"/>
              <a:gd name="connsiteY22" fmla="*/ 1052513 h 105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721643" h="1052513">
                <a:moveTo>
                  <a:pt x="1529946" y="1052513"/>
                </a:moveTo>
                <a:lnTo>
                  <a:pt x="1524062" y="963881"/>
                </a:lnTo>
                <a:cubicBezTo>
                  <a:pt x="1496820" y="759818"/>
                  <a:pt x="1376533" y="577621"/>
                  <a:pt x="1195384" y="473034"/>
                </a:cubicBezTo>
                <a:cubicBezTo>
                  <a:pt x="988356" y="353506"/>
                  <a:pt x="733288" y="353506"/>
                  <a:pt x="526260" y="473034"/>
                </a:cubicBezTo>
                <a:cubicBezTo>
                  <a:pt x="319232" y="592561"/>
                  <a:pt x="191698" y="813457"/>
                  <a:pt x="191698" y="1052512"/>
                </a:cubicBezTo>
                <a:lnTo>
                  <a:pt x="191696" y="1052512"/>
                </a:lnTo>
                <a:lnTo>
                  <a:pt x="191696" y="1052512"/>
                </a:lnTo>
                <a:lnTo>
                  <a:pt x="191691" y="1052512"/>
                </a:lnTo>
                <a:lnTo>
                  <a:pt x="182435" y="913098"/>
                </a:lnTo>
                <a:cubicBezTo>
                  <a:pt x="164071" y="775533"/>
                  <a:pt x="118825" y="644285"/>
                  <a:pt x="50681" y="526257"/>
                </a:cubicBezTo>
                <a:lnTo>
                  <a:pt x="0" y="450287"/>
                </a:lnTo>
                <a:lnTo>
                  <a:pt x="24948" y="412890"/>
                </a:lnTo>
                <a:cubicBezTo>
                  <a:pt x="107913" y="304443"/>
                  <a:pt x="212448" y="211515"/>
                  <a:pt x="334566" y="141010"/>
                </a:cubicBezTo>
                <a:cubicBezTo>
                  <a:pt x="660215" y="-47003"/>
                  <a:pt x="1061431" y="-47003"/>
                  <a:pt x="1387079" y="141010"/>
                </a:cubicBezTo>
                <a:cubicBezTo>
                  <a:pt x="1509197" y="211515"/>
                  <a:pt x="1613731" y="304443"/>
                  <a:pt x="1696697" y="412891"/>
                </a:cubicBezTo>
                <a:lnTo>
                  <a:pt x="1721643" y="450286"/>
                </a:lnTo>
                <a:lnTo>
                  <a:pt x="1670962" y="526256"/>
                </a:lnTo>
                <a:cubicBezTo>
                  <a:pt x="1602818" y="644284"/>
                  <a:pt x="1557572" y="775532"/>
                  <a:pt x="1539208" y="913097"/>
                </a:cubicBezTo>
                <a:lnTo>
                  <a:pt x="1529952" y="1052511"/>
                </a:lnTo>
                <a:lnTo>
                  <a:pt x="1529952" y="1052511"/>
                </a:lnTo>
                <a:lnTo>
                  <a:pt x="1529952" y="1052512"/>
                </a:lnTo>
                <a:lnTo>
                  <a:pt x="1529952" y="1052513"/>
                </a:lnTo>
                <a:lnTo>
                  <a:pt x="1529946" y="1052513"/>
                </a:lnTo>
                <a:close/>
              </a:path>
            </a:pathLst>
          </a:custGeom>
          <a:gradFill flip="none" rotWithShape="1">
            <a:gsLst>
              <a:gs pos="0">
                <a:srgbClr val="A21FAB">
                  <a:shade val="30000"/>
                  <a:satMod val="115000"/>
                </a:srgbClr>
              </a:gs>
              <a:gs pos="50000">
                <a:srgbClr val="A21FAB">
                  <a:shade val="67500"/>
                  <a:satMod val="115000"/>
                </a:srgbClr>
              </a:gs>
              <a:gs pos="100000">
                <a:srgbClr val="A21FAB">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1" name="Rectángulo redondeado 40"/>
          <p:cNvSpPr/>
          <p:nvPr/>
        </p:nvSpPr>
        <p:spPr>
          <a:xfrm>
            <a:off x="1933575" y="4133850"/>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ángulo redondeado 41"/>
          <p:cNvSpPr/>
          <p:nvPr/>
        </p:nvSpPr>
        <p:spPr>
          <a:xfrm>
            <a:off x="5438775" y="4133850"/>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ángulo redondeado 42"/>
          <p:cNvSpPr/>
          <p:nvPr/>
        </p:nvSpPr>
        <p:spPr>
          <a:xfrm>
            <a:off x="8924925" y="4133850"/>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redondeado 43"/>
          <p:cNvSpPr/>
          <p:nvPr/>
        </p:nvSpPr>
        <p:spPr>
          <a:xfrm>
            <a:off x="3771900" y="1209675"/>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ángulo redondeado 44"/>
          <p:cNvSpPr/>
          <p:nvPr/>
        </p:nvSpPr>
        <p:spPr>
          <a:xfrm>
            <a:off x="7258050" y="1209675"/>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Elipse 51"/>
          <p:cNvSpPr/>
          <p:nvPr/>
        </p:nvSpPr>
        <p:spPr>
          <a:xfrm>
            <a:off x="2295525" y="3162300"/>
            <a:ext cx="971550" cy="971550"/>
          </a:xfrm>
          <a:prstGeom prst="ellipse">
            <a:avLst/>
          </a:prstGeom>
          <a:solidFill>
            <a:srgbClr val="E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1</a:t>
            </a:r>
          </a:p>
        </p:txBody>
      </p:sp>
      <p:sp>
        <p:nvSpPr>
          <p:cNvPr id="53" name="Elipse 52"/>
          <p:cNvSpPr/>
          <p:nvPr/>
        </p:nvSpPr>
        <p:spPr>
          <a:xfrm>
            <a:off x="4010025" y="3162300"/>
            <a:ext cx="971550" cy="971550"/>
          </a:xfrm>
          <a:prstGeom prst="ellipse">
            <a:avLst/>
          </a:prstGeom>
          <a:solidFill>
            <a:srgbClr val="F9AC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2</a:t>
            </a:r>
          </a:p>
        </p:txBody>
      </p:sp>
      <p:sp>
        <p:nvSpPr>
          <p:cNvPr id="54" name="Elipse 53"/>
          <p:cNvSpPr/>
          <p:nvPr/>
        </p:nvSpPr>
        <p:spPr>
          <a:xfrm>
            <a:off x="5705475" y="3162300"/>
            <a:ext cx="971550" cy="971550"/>
          </a:xfrm>
          <a:prstGeom prst="ellipse">
            <a:avLst/>
          </a:prstGeom>
          <a:solidFill>
            <a:srgbClr val="01C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3</a:t>
            </a:r>
          </a:p>
        </p:txBody>
      </p:sp>
      <p:sp>
        <p:nvSpPr>
          <p:cNvPr id="55" name="Elipse 54"/>
          <p:cNvSpPr/>
          <p:nvPr/>
        </p:nvSpPr>
        <p:spPr>
          <a:xfrm>
            <a:off x="7419975" y="3162300"/>
            <a:ext cx="971550" cy="971550"/>
          </a:xfrm>
          <a:prstGeom prst="ellipse">
            <a:avLst/>
          </a:prstGeom>
          <a:solidFill>
            <a:srgbClr val="A21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4</a:t>
            </a:r>
          </a:p>
        </p:txBody>
      </p:sp>
      <p:sp>
        <p:nvSpPr>
          <p:cNvPr id="56" name="Elipse 55"/>
          <p:cNvSpPr/>
          <p:nvPr/>
        </p:nvSpPr>
        <p:spPr>
          <a:xfrm>
            <a:off x="9172575" y="3162300"/>
            <a:ext cx="971550" cy="971550"/>
          </a:xfrm>
          <a:prstGeom prst="ellipse">
            <a:avLst/>
          </a:prstGeom>
          <a:solidFill>
            <a:srgbClr val="0B5F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5</a:t>
            </a:r>
          </a:p>
        </p:txBody>
      </p:sp>
      <p:sp>
        <p:nvSpPr>
          <p:cNvPr id="57" name="Rectángulo 56"/>
          <p:cNvSpPr/>
          <p:nvPr/>
        </p:nvSpPr>
        <p:spPr>
          <a:xfrm>
            <a:off x="2076450" y="6276975"/>
            <a:ext cx="1190625" cy="114300"/>
          </a:xfrm>
          <a:prstGeom prst="rect">
            <a:avLst/>
          </a:prstGeom>
          <a:solidFill>
            <a:srgbClr val="E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ángulo 57"/>
          <p:cNvSpPr/>
          <p:nvPr/>
        </p:nvSpPr>
        <p:spPr>
          <a:xfrm>
            <a:off x="5610225" y="6276975"/>
            <a:ext cx="1190625" cy="114300"/>
          </a:xfrm>
          <a:prstGeom prst="rect">
            <a:avLst/>
          </a:prstGeom>
          <a:solidFill>
            <a:srgbClr val="01C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ángulo 58"/>
          <p:cNvSpPr/>
          <p:nvPr/>
        </p:nvSpPr>
        <p:spPr>
          <a:xfrm>
            <a:off x="9105900" y="6276975"/>
            <a:ext cx="1190625" cy="114300"/>
          </a:xfrm>
          <a:prstGeom prst="rect">
            <a:avLst/>
          </a:prstGeom>
          <a:solidFill>
            <a:srgbClr val="0B5F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ángulo 59"/>
          <p:cNvSpPr/>
          <p:nvPr/>
        </p:nvSpPr>
        <p:spPr>
          <a:xfrm>
            <a:off x="3943350" y="1076325"/>
            <a:ext cx="1190625" cy="114300"/>
          </a:xfrm>
          <a:prstGeom prst="rect">
            <a:avLst/>
          </a:prstGeom>
          <a:solidFill>
            <a:srgbClr val="F9AC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ángulo 60"/>
          <p:cNvSpPr/>
          <p:nvPr/>
        </p:nvSpPr>
        <p:spPr>
          <a:xfrm>
            <a:off x="7439025" y="1076325"/>
            <a:ext cx="1190625" cy="114300"/>
          </a:xfrm>
          <a:prstGeom prst="rect">
            <a:avLst/>
          </a:prstGeom>
          <a:solidFill>
            <a:srgbClr val="A21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Icon_04">
            <a:extLst>
              <a:ext uri="{FF2B5EF4-FFF2-40B4-BE49-F238E27FC236}">
                <a16:creationId xmlns:a16="http://schemas.microsoft.com/office/drawing/2014/main" id="{6498DCAF-DA48-46DC-B116-4B2E620509B0}"/>
              </a:ext>
            </a:extLst>
          </p:cNvPr>
          <p:cNvSpPr>
            <a:spLocks noEditPoints="1"/>
          </p:cNvSpPr>
          <p:nvPr/>
        </p:nvSpPr>
        <p:spPr bwMode="auto">
          <a:xfrm>
            <a:off x="2315529" y="1589057"/>
            <a:ext cx="494744" cy="715993"/>
          </a:xfrm>
          <a:custGeom>
            <a:avLst/>
            <a:gdLst>
              <a:gd name="T0" fmla="*/ 61 w 134"/>
              <a:gd name="T1" fmla="*/ 95 h 194"/>
              <a:gd name="T2" fmla="*/ 73 w 134"/>
              <a:gd name="T3" fmla="*/ 95 h 194"/>
              <a:gd name="T4" fmla="*/ 73 w 134"/>
              <a:gd name="T5" fmla="*/ 153 h 194"/>
              <a:gd name="T6" fmla="*/ 61 w 134"/>
              <a:gd name="T7" fmla="*/ 153 h 194"/>
              <a:gd name="T8" fmla="*/ 61 w 134"/>
              <a:gd name="T9" fmla="*/ 95 h 194"/>
              <a:gd name="T10" fmla="*/ 67 w 134"/>
              <a:gd name="T11" fmla="*/ 0 h 194"/>
              <a:gd name="T12" fmla="*/ 0 w 134"/>
              <a:gd name="T13" fmla="*/ 68 h 194"/>
              <a:gd name="T14" fmla="*/ 14 w 134"/>
              <a:gd name="T15" fmla="*/ 108 h 194"/>
              <a:gd name="T16" fmla="*/ 29 w 134"/>
              <a:gd name="T17" fmla="*/ 140 h 194"/>
              <a:gd name="T18" fmla="*/ 43 w 134"/>
              <a:gd name="T19" fmla="*/ 153 h 194"/>
              <a:gd name="T20" fmla="*/ 50 w 134"/>
              <a:gd name="T21" fmla="*/ 153 h 194"/>
              <a:gd name="T22" fmla="*/ 50 w 134"/>
              <a:gd name="T23" fmla="*/ 95 h 194"/>
              <a:gd name="T24" fmla="*/ 41 w 134"/>
              <a:gd name="T25" fmla="*/ 95 h 194"/>
              <a:gd name="T26" fmla="*/ 21 w 134"/>
              <a:gd name="T27" fmla="*/ 76 h 194"/>
              <a:gd name="T28" fmla="*/ 41 w 134"/>
              <a:gd name="T29" fmla="*/ 56 h 194"/>
              <a:gd name="T30" fmla="*/ 60 w 134"/>
              <a:gd name="T31" fmla="*/ 76 h 194"/>
              <a:gd name="T32" fmla="*/ 58 w 134"/>
              <a:gd name="T33" fmla="*/ 85 h 194"/>
              <a:gd name="T34" fmla="*/ 76 w 134"/>
              <a:gd name="T35" fmla="*/ 85 h 194"/>
              <a:gd name="T36" fmla="*/ 73 w 134"/>
              <a:gd name="T37" fmla="*/ 76 h 194"/>
              <a:gd name="T38" fmla="*/ 93 w 134"/>
              <a:gd name="T39" fmla="*/ 56 h 194"/>
              <a:gd name="T40" fmla="*/ 113 w 134"/>
              <a:gd name="T41" fmla="*/ 76 h 194"/>
              <a:gd name="T42" fmla="*/ 93 w 134"/>
              <a:gd name="T43" fmla="*/ 95 h 194"/>
              <a:gd name="T44" fmla="*/ 83 w 134"/>
              <a:gd name="T45" fmla="*/ 95 h 194"/>
              <a:gd name="T46" fmla="*/ 83 w 134"/>
              <a:gd name="T47" fmla="*/ 153 h 194"/>
              <a:gd name="T48" fmla="*/ 91 w 134"/>
              <a:gd name="T49" fmla="*/ 153 h 194"/>
              <a:gd name="T50" fmla="*/ 104 w 134"/>
              <a:gd name="T51" fmla="*/ 140 h 194"/>
              <a:gd name="T52" fmla="*/ 120 w 134"/>
              <a:gd name="T53" fmla="*/ 108 h 194"/>
              <a:gd name="T54" fmla="*/ 134 w 134"/>
              <a:gd name="T55" fmla="*/ 68 h 194"/>
              <a:gd name="T56" fmla="*/ 67 w 134"/>
              <a:gd name="T57" fmla="*/ 0 h 194"/>
              <a:gd name="T58" fmla="*/ 31 w 134"/>
              <a:gd name="T59" fmla="*/ 76 h 194"/>
              <a:gd name="T60" fmla="*/ 41 w 134"/>
              <a:gd name="T61" fmla="*/ 85 h 194"/>
              <a:gd name="T62" fmla="*/ 50 w 134"/>
              <a:gd name="T63" fmla="*/ 76 h 194"/>
              <a:gd name="T64" fmla="*/ 41 w 134"/>
              <a:gd name="T65" fmla="*/ 67 h 194"/>
              <a:gd name="T66" fmla="*/ 31 w 134"/>
              <a:gd name="T67" fmla="*/ 76 h 194"/>
              <a:gd name="T68" fmla="*/ 102 w 134"/>
              <a:gd name="T69" fmla="*/ 76 h 194"/>
              <a:gd name="T70" fmla="*/ 93 w 134"/>
              <a:gd name="T71" fmla="*/ 67 h 194"/>
              <a:gd name="T72" fmla="*/ 84 w 134"/>
              <a:gd name="T73" fmla="*/ 76 h 194"/>
              <a:gd name="T74" fmla="*/ 93 w 134"/>
              <a:gd name="T75" fmla="*/ 85 h 194"/>
              <a:gd name="T76" fmla="*/ 102 w 134"/>
              <a:gd name="T77" fmla="*/ 76 h 194"/>
              <a:gd name="T78" fmla="*/ 98 w 134"/>
              <a:gd name="T79" fmla="*/ 169 h 194"/>
              <a:gd name="T80" fmla="*/ 93 w 134"/>
              <a:gd name="T81" fmla="*/ 164 h 194"/>
              <a:gd name="T82" fmla="*/ 41 w 134"/>
              <a:gd name="T83" fmla="*/ 164 h 194"/>
              <a:gd name="T84" fmla="*/ 35 w 134"/>
              <a:gd name="T85" fmla="*/ 169 h 194"/>
              <a:gd name="T86" fmla="*/ 41 w 134"/>
              <a:gd name="T87" fmla="*/ 175 h 194"/>
              <a:gd name="T88" fmla="*/ 93 w 134"/>
              <a:gd name="T89" fmla="*/ 175 h 194"/>
              <a:gd name="T90" fmla="*/ 98 w 134"/>
              <a:gd name="T91" fmla="*/ 169 h 194"/>
              <a:gd name="T92" fmla="*/ 92 w 134"/>
              <a:gd name="T93" fmla="*/ 188 h 194"/>
              <a:gd name="T94" fmla="*/ 86 w 134"/>
              <a:gd name="T95" fmla="*/ 183 h 194"/>
              <a:gd name="T96" fmla="*/ 47 w 134"/>
              <a:gd name="T97" fmla="*/ 183 h 194"/>
              <a:gd name="T98" fmla="*/ 42 w 134"/>
              <a:gd name="T99" fmla="*/ 188 h 194"/>
              <a:gd name="T100" fmla="*/ 47 w 134"/>
              <a:gd name="T101" fmla="*/ 194 h 194"/>
              <a:gd name="T102" fmla="*/ 86 w 134"/>
              <a:gd name="T103" fmla="*/ 194 h 194"/>
              <a:gd name="T104" fmla="*/ 92 w 134"/>
              <a:gd name="T105" fmla="*/ 188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4" h="194">
                <a:moveTo>
                  <a:pt x="61" y="95"/>
                </a:moveTo>
                <a:cubicBezTo>
                  <a:pt x="73" y="95"/>
                  <a:pt x="73" y="95"/>
                  <a:pt x="73" y="95"/>
                </a:cubicBezTo>
                <a:cubicBezTo>
                  <a:pt x="73" y="153"/>
                  <a:pt x="73" y="153"/>
                  <a:pt x="73" y="153"/>
                </a:cubicBezTo>
                <a:cubicBezTo>
                  <a:pt x="61" y="153"/>
                  <a:pt x="61" y="153"/>
                  <a:pt x="61" y="153"/>
                </a:cubicBezTo>
                <a:lnTo>
                  <a:pt x="61" y="95"/>
                </a:lnTo>
                <a:close/>
                <a:moveTo>
                  <a:pt x="67" y="0"/>
                </a:moveTo>
                <a:cubicBezTo>
                  <a:pt x="30" y="1"/>
                  <a:pt x="0" y="31"/>
                  <a:pt x="0" y="68"/>
                </a:cubicBezTo>
                <a:cubicBezTo>
                  <a:pt x="0" y="83"/>
                  <a:pt x="5" y="97"/>
                  <a:pt x="14" y="108"/>
                </a:cubicBezTo>
                <a:cubicBezTo>
                  <a:pt x="26" y="125"/>
                  <a:pt x="29" y="132"/>
                  <a:pt x="29" y="140"/>
                </a:cubicBezTo>
                <a:cubicBezTo>
                  <a:pt x="29" y="147"/>
                  <a:pt x="35" y="153"/>
                  <a:pt x="43" y="153"/>
                </a:cubicBezTo>
                <a:cubicBezTo>
                  <a:pt x="50" y="153"/>
                  <a:pt x="50" y="153"/>
                  <a:pt x="50" y="153"/>
                </a:cubicBezTo>
                <a:cubicBezTo>
                  <a:pt x="50" y="95"/>
                  <a:pt x="50" y="95"/>
                  <a:pt x="50" y="95"/>
                </a:cubicBezTo>
                <a:cubicBezTo>
                  <a:pt x="41" y="95"/>
                  <a:pt x="41" y="95"/>
                  <a:pt x="41" y="95"/>
                </a:cubicBezTo>
                <a:cubicBezTo>
                  <a:pt x="30" y="95"/>
                  <a:pt x="21" y="86"/>
                  <a:pt x="21" y="76"/>
                </a:cubicBezTo>
                <a:cubicBezTo>
                  <a:pt x="21" y="65"/>
                  <a:pt x="30" y="56"/>
                  <a:pt x="41" y="56"/>
                </a:cubicBezTo>
                <a:cubicBezTo>
                  <a:pt x="51" y="56"/>
                  <a:pt x="60" y="65"/>
                  <a:pt x="60" y="76"/>
                </a:cubicBezTo>
                <a:cubicBezTo>
                  <a:pt x="60" y="79"/>
                  <a:pt x="59" y="82"/>
                  <a:pt x="58" y="85"/>
                </a:cubicBezTo>
                <a:cubicBezTo>
                  <a:pt x="76" y="85"/>
                  <a:pt x="76" y="85"/>
                  <a:pt x="76" y="85"/>
                </a:cubicBezTo>
                <a:cubicBezTo>
                  <a:pt x="74" y="82"/>
                  <a:pt x="73" y="79"/>
                  <a:pt x="73" y="76"/>
                </a:cubicBezTo>
                <a:cubicBezTo>
                  <a:pt x="73" y="65"/>
                  <a:pt x="82" y="56"/>
                  <a:pt x="93" y="56"/>
                </a:cubicBezTo>
                <a:cubicBezTo>
                  <a:pt x="104" y="56"/>
                  <a:pt x="113" y="65"/>
                  <a:pt x="113" y="76"/>
                </a:cubicBezTo>
                <a:cubicBezTo>
                  <a:pt x="113" y="86"/>
                  <a:pt x="104" y="95"/>
                  <a:pt x="93" y="95"/>
                </a:cubicBezTo>
                <a:cubicBezTo>
                  <a:pt x="83" y="95"/>
                  <a:pt x="83" y="95"/>
                  <a:pt x="83" y="95"/>
                </a:cubicBezTo>
                <a:cubicBezTo>
                  <a:pt x="83" y="153"/>
                  <a:pt x="83" y="153"/>
                  <a:pt x="83" y="153"/>
                </a:cubicBezTo>
                <a:cubicBezTo>
                  <a:pt x="91" y="153"/>
                  <a:pt x="91" y="153"/>
                  <a:pt x="91" y="153"/>
                </a:cubicBezTo>
                <a:cubicBezTo>
                  <a:pt x="98" y="153"/>
                  <a:pt x="104" y="147"/>
                  <a:pt x="104" y="140"/>
                </a:cubicBezTo>
                <a:cubicBezTo>
                  <a:pt x="104" y="132"/>
                  <a:pt x="108" y="125"/>
                  <a:pt x="120" y="108"/>
                </a:cubicBezTo>
                <a:cubicBezTo>
                  <a:pt x="128" y="97"/>
                  <a:pt x="134" y="83"/>
                  <a:pt x="134" y="68"/>
                </a:cubicBezTo>
                <a:cubicBezTo>
                  <a:pt x="134" y="31"/>
                  <a:pt x="104" y="1"/>
                  <a:pt x="67" y="0"/>
                </a:cubicBezTo>
                <a:close/>
                <a:moveTo>
                  <a:pt x="31" y="76"/>
                </a:moveTo>
                <a:cubicBezTo>
                  <a:pt x="31" y="81"/>
                  <a:pt x="36" y="85"/>
                  <a:pt x="41" y="85"/>
                </a:cubicBezTo>
                <a:cubicBezTo>
                  <a:pt x="46" y="85"/>
                  <a:pt x="50" y="81"/>
                  <a:pt x="50" y="76"/>
                </a:cubicBezTo>
                <a:cubicBezTo>
                  <a:pt x="50" y="71"/>
                  <a:pt x="46" y="67"/>
                  <a:pt x="41" y="67"/>
                </a:cubicBezTo>
                <a:cubicBezTo>
                  <a:pt x="36" y="67"/>
                  <a:pt x="31" y="71"/>
                  <a:pt x="31" y="76"/>
                </a:cubicBezTo>
                <a:close/>
                <a:moveTo>
                  <a:pt x="102" y="76"/>
                </a:moveTo>
                <a:cubicBezTo>
                  <a:pt x="102" y="71"/>
                  <a:pt x="98" y="67"/>
                  <a:pt x="93" y="67"/>
                </a:cubicBezTo>
                <a:cubicBezTo>
                  <a:pt x="88" y="67"/>
                  <a:pt x="84" y="71"/>
                  <a:pt x="84" y="76"/>
                </a:cubicBezTo>
                <a:cubicBezTo>
                  <a:pt x="84" y="81"/>
                  <a:pt x="88" y="85"/>
                  <a:pt x="93" y="85"/>
                </a:cubicBezTo>
                <a:cubicBezTo>
                  <a:pt x="98" y="85"/>
                  <a:pt x="102" y="81"/>
                  <a:pt x="102" y="76"/>
                </a:cubicBezTo>
                <a:close/>
                <a:moveTo>
                  <a:pt x="98" y="169"/>
                </a:moveTo>
                <a:cubicBezTo>
                  <a:pt x="98" y="166"/>
                  <a:pt x="96" y="164"/>
                  <a:pt x="93" y="164"/>
                </a:cubicBezTo>
                <a:cubicBezTo>
                  <a:pt x="41" y="164"/>
                  <a:pt x="41" y="164"/>
                  <a:pt x="41" y="164"/>
                </a:cubicBezTo>
                <a:cubicBezTo>
                  <a:pt x="38" y="164"/>
                  <a:pt x="35" y="166"/>
                  <a:pt x="35" y="169"/>
                </a:cubicBezTo>
                <a:cubicBezTo>
                  <a:pt x="35" y="172"/>
                  <a:pt x="38" y="175"/>
                  <a:pt x="41" y="175"/>
                </a:cubicBezTo>
                <a:cubicBezTo>
                  <a:pt x="93" y="175"/>
                  <a:pt x="93" y="175"/>
                  <a:pt x="93" y="175"/>
                </a:cubicBezTo>
                <a:cubicBezTo>
                  <a:pt x="96" y="175"/>
                  <a:pt x="98" y="172"/>
                  <a:pt x="98" y="169"/>
                </a:cubicBezTo>
                <a:close/>
                <a:moveTo>
                  <a:pt x="92" y="188"/>
                </a:moveTo>
                <a:cubicBezTo>
                  <a:pt x="92" y="186"/>
                  <a:pt x="89" y="183"/>
                  <a:pt x="86" y="183"/>
                </a:cubicBezTo>
                <a:cubicBezTo>
                  <a:pt x="47" y="183"/>
                  <a:pt x="47" y="183"/>
                  <a:pt x="47" y="183"/>
                </a:cubicBezTo>
                <a:cubicBezTo>
                  <a:pt x="44" y="183"/>
                  <a:pt x="42" y="186"/>
                  <a:pt x="42" y="188"/>
                </a:cubicBezTo>
                <a:cubicBezTo>
                  <a:pt x="42" y="191"/>
                  <a:pt x="44" y="194"/>
                  <a:pt x="47" y="194"/>
                </a:cubicBezTo>
                <a:cubicBezTo>
                  <a:pt x="86" y="194"/>
                  <a:pt x="86" y="194"/>
                  <a:pt x="86" y="194"/>
                </a:cubicBezTo>
                <a:cubicBezTo>
                  <a:pt x="89" y="194"/>
                  <a:pt x="92" y="191"/>
                  <a:pt x="92" y="188"/>
                </a:cubicBez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63" name="Icon_01">
            <a:extLst>
              <a:ext uri="{FF2B5EF4-FFF2-40B4-BE49-F238E27FC236}">
                <a16:creationId xmlns:a16="http://schemas.microsoft.com/office/drawing/2014/main" id="{0D6D162B-E496-49B9-88B7-B27CAAEC2AB5}"/>
              </a:ext>
            </a:extLst>
          </p:cNvPr>
          <p:cNvSpPr>
            <a:spLocks noEditPoints="1"/>
          </p:cNvSpPr>
          <p:nvPr/>
        </p:nvSpPr>
        <p:spPr bwMode="auto">
          <a:xfrm>
            <a:off x="4133851" y="5086391"/>
            <a:ext cx="634972" cy="547970"/>
          </a:xfrm>
          <a:custGeom>
            <a:avLst/>
            <a:gdLst>
              <a:gd name="T0" fmla="*/ 142 w 204"/>
              <a:gd name="T1" fmla="*/ 92 h 176"/>
              <a:gd name="T2" fmla="*/ 142 w 204"/>
              <a:gd name="T3" fmla="*/ 99 h 176"/>
              <a:gd name="T4" fmla="*/ 128 w 204"/>
              <a:gd name="T5" fmla="*/ 99 h 176"/>
              <a:gd name="T6" fmla="*/ 128 w 204"/>
              <a:gd name="T7" fmla="*/ 92 h 176"/>
              <a:gd name="T8" fmla="*/ 101 w 204"/>
              <a:gd name="T9" fmla="*/ 73 h 176"/>
              <a:gd name="T10" fmla="*/ 113 w 204"/>
              <a:gd name="T11" fmla="*/ 66 h 176"/>
              <a:gd name="T12" fmla="*/ 136 w 204"/>
              <a:gd name="T13" fmla="*/ 79 h 176"/>
              <a:gd name="T14" fmla="*/ 154 w 204"/>
              <a:gd name="T15" fmla="*/ 67 h 176"/>
              <a:gd name="T16" fmla="*/ 136 w 204"/>
              <a:gd name="T17" fmla="*/ 55 h 176"/>
              <a:gd name="T18" fmla="*/ 104 w 204"/>
              <a:gd name="T19" fmla="*/ 31 h 176"/>
              <a:gd name="T20" fmla="*/ 128 w 204"/>
              <a:gd name="T21" fmla="*/ 9 h 176"/>
              <a:gd name="T22" fmla="*/ 128 w 204"/>
              <a:gd name="T23" fmla="*/ 0 h 176"/>
              <a:gd name="T24" fmla="*/ 142 w 204"/>
              <a:gd name="T25" fmla="*/ 0 h 176"/>
              <a:gd name="T26" fmla="*/ 142 w 204"/>
              <a:gd name="T27" fmla="*/ 8 h 176"/>
              <a:gd name="T28" fmla="*/ 167 w 204"/>
              <a:gd name="T29" fmla="*/ 24 h 176"/>
              <a:gd name="T30" fmla="*/ 155 w 204"/>
              <a:gd name="T31" fmla="*/ 30 h 176"/>
              <a:gd name="T32" fmla="*/ 136 w 204"/>
              <a:gd name="T33" fmla="*/ 21 h 176"/>
              <a:gd name="T34" fmla="*/ 119 w 204"/>
              <a:gd name="T35" fmla="*/ 32 h 176"/>
              <a:gd name="T36" fmla="*/ 137 w 204"/>
              <a:gd name="T37" fmla="*/ 42 h 176"/>
              <a:gd name="T38" fmla="*/ 169 w 204"/>
              <a:gd name="T39" fmla="*/ 67 h 176"/>
              <a:gd name="T40" fmla="*/ 142 w 204"/>
              <a:gd name="T41" fmla="*/ 92 h 176"/>
              <a:gd name="T42" fmla="*/ 195 w 204"/>
              <a:gd name="T43" fmla="*/ 132 h 176"/>
              <a:gd name="T44" fmla="*/ 145 w 204"/>
              <a:gd name="T45" fmla="*/ 147 h 176"/>
              <a:gd name="T46" fmla="*/ 104 w 204"/>
              <a:gd name="T47" fmla="*/ 130 h 176"/>
              <a:gd name="T48" fmla="*/ 148 w 204"/>
              <a:gd name="T49" fmla="*/ 128 h 176"/>
              <a:gd name="T50" fmla="*/ 121 w 204"/>
              <a:gd name="T51" fmla="*/ 112 h 176"/>
              <a:gd name="T52" fmla="*/ 87 w 204"/>
              <a:gd name="T53" fmla="*/ 105 h 176"/>
              <a:gd name="T54" fmla="*/ 41 w 204"/>
              <a:gd name="T55" fmla="*/ 117 h 176"/>
              <a:gd name="T56" fmla="*/ 41 w 204"/>
              <a:gd name="T57" fmla="*/ 164 h 176"/>
              <a:gd name="T58" fmla="*/ 71 w 204"/>
              <a:gd name="T59" fmla="*/ 170 h 176"/>
              <a:gd name="T60" fmla="*/ 150 w 204"/>
              <a:gd name="T61" fmla="*/ 174 h 176"/>
              <a:gd name="T62" fmla="*/ 202 w 204"/>
              <a:gd name="T63" fmla="*/ 138 h 176"/>
              <a:gd name="T64" fmla="*/ 195 w 204"/>
              <a:gd name="T65" fmla="*/ 132 h 176"/>
              <a:gd name="T66" fmla="*/ 0 w 204"/>
              <a:gd name="T67" fmla="*/ 176 h 176"/>
              <a:gd name="T68" fmla="*/ 33 w 204"/>
              <a:gd name="T69" fmla="*/ 176 h 176"/>
              <a:gd name="T70" fmla="*/ 33 w 204"/>
              <a:gd name="T71" fmla="*/ 117 h 176"/>
              <a:gd name="T72" fmla="*/ 0 w 204"/>
              <a:gd name="T73" fmla="*/ 117 h 176"/>
              <a:gd name="T74" fmla="*/ 0 w 204"/>
              <a:gd name="T75" fmla="*/ 176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4" h="176">
                <a:moveTo>
                  <a:pt x="142" y="92"/>
                </a:moveTo>
                <a:cubicBezTo>
                  <a:pt x="142" y="99"/>
                  <a:pt x="142" y="99"/>
                  <a:pt x="142" y="99"/>
                </a:cubicBezTo>
                <a:cubicBezTo>
                  <a:pt x="128" y="99"/>
                  <a:pt x="128" y="99"/>
                  <a:pt x="128" y="99"/>
                </a:cubicBezTo>
                <a:cubicBezTo>
                  <a:pt x="128" y="92"/>
                  <a:pt x="128" y="92"/>
                  <a:pt x="128" y="92"/>
                </a:cubicBezTo>
                <a:cubicBezTo>
                  <a:pt x="115" y="91"/>
                  <a:pt x="106" y="85"/>
                  <a:pt x="101" y="73"/>
                </a:cubicBezTo>
                <a:cubicBezTo>
                  <a:pt x="113" y="66"/>
                  <a:pt x="113" y="66"/>
                  <a:pt x="113" y="66"/>
                </a:cubicBezTo>
                <a:cubicBezTo>
                  <a:pt x="117" y="75"/>
                  <a:pt x="126" y="79"/>
                  <a:pt x="136" y="79"/>
                </a:cubicBezTo>
                <a:cubicBezTo>
                  <a:pt x="145" y="79"/>
                  <a:pt x="154" y="76"/>
                  <a:pt x="154" y="67"/>
                </a:cubicBezTo>
                <a:cubicBezTo>
                  <a:pt x="154" y="60"/>
                  <a:pt x="146" y="56"/>
                  <a:pt x="136" y="55"/>
                </a:cubicBezTo>
                <a:cubicBezTo>
                  <a:pt x="119" y="53"/>
                  <a:pt x="104" y="49"/>
                  <a:pt x="104" y="31"/>
                </a:cubicBezTo>
                <a:cubicBezTo>
                  <a:pt x="104" y="17"/>
                  <a:pt x="116" y="11"/>
                  <a:pt x="128" y="9"/>
                </a:cubicBezTo>
                <a:cubicBezTo>
                  <a:pt x="128" y="0"/>
                  <a:pt x="128" y="0"/>
                  <a:pt x="128" y="0"/>
                </a:cubicBezTo>
                <a:cubicBezTo>
                  <a:pt x="142" y="0"/>
                  <a:pt x="142" y="0"/>
                  <a:pt x="142" y="0"/>
                </a:cubicBezTo>
                <a:cubicBezTo>
                  <a:pt x="142" y="8"/>
                  <a:pt x="142" y="8"/>
                  <a:pt x="142" y="8"/>
                </a:cubicBezTo>
                <a:cubicBezTo>
                  <a:pt x="152" y="10"/>
                  <a:pt x="162" y="14"/>
                  <a:pt x="167" y="24"/>
                </a:cubicBezTo>
                <a:cubicBezTo>
                  <a:pt x="155" y="30"/>
                  <a:pt x="155" y="30"/>
                  <a:pt x="155" y="30"/>
                </a:cubicBezTo>
                <a:cubicBezTo>
                  <a:pt x="152" y="25"/>
                  <a:pt x="144" y="21"/>
                  <a:pt x="136" y="21"/>
                </a:cubicBezTo>
                <a:cubicBezTo>
                  <a:pt x="125" y="21"/>
                  <a:pt x="119" y="26"/>
                  <a:pt x="119" y="32"/>
                </a:cubicBezTo>
                <a:cubicBezTo>
                  <a:pt x="119" y="39"/>
                  <a:pt x="127" y="41"/>
                  <a:pt x="137" y="42"/>
                </a:cubicBezTo>
                <a:cubicBezTo>
                  <a:pt x="154" y="44"/>
                  <a:pt x="169" y="48"/>
                  <a:pt x="169" y="67"/>
                </a:cubicBezTo>
                <a:cubicBezTo>
                  <a:pt x="169" y="83"/>
                  <a:pt x="157" y="90"/>
                  <a:pt x="142" y="92"/>
                </a:cubicBezTo>
                <a:close/>
                <a:moveTo>
                  <a:pt x="195" y="132"/>
                </a:moveTo>
                <a:cubicBezTo>
                  <a:pt x="181" y="127"/>
                  <a:pt x="170" y="137"/>
                  <a:pt x="145" y="147"/>
                </a:cubicBezTo>
                <a:cubicBezTo>
                  <a:pt x="141" y="148"/>
                  <a:pt x="106" y="137"/>
                  <a:pt x="104" y="130"/>
                </a:cubicBezTo>
                <a:cubicBezTo>
                  <a:pt x="103" y="126"/>
                  <a:pt x="139" y="134"/>
                  <a:pt x="148" y="128"/>
                </a:cubicBezTo>
                <a:cubicBezTo>
                  <a:pt x="162" y="117"/>
                  <a:pt x="146" y="112"/>
                  <a:pt x="121" y="112"/>
                </a:cubicBezTo>
                <a:cubicBezTo>
                  <a:pt x="121" y="112"/>
                  <a:pt x="109" y="110"/>
                  <a:pt x="87" y="105"/>
                </a:cubicBezTo>
                <a:cubicBezTo>
                  <a:pt x="75" y="102"/>
                  <a:pt x="41" y="117"/>
                  <a:pt x="41" y="117"/>
                </a:cubicBezTo>
                <a:cubicBezTo>
                  <a:pt x="41" y="164"/>
                  <a:pt x="41" y="164"/>
                  <a:pt x="41" y="164"/>
                </a:cubicBezTo>
                <a:cubicBezTo>
                  <a:pt x="41" y="164"/>
                  <a:pt x="63" y="168"/>
                  <a:pt x="71" y="170"/>
                </a:cubicBezTo>
                <a:cubicBezTo>
                  <a:pt x="83" y="173"/>
                  <a:pt x="142" y="175"/>
                  <a:pt x="150" y="174"/>
                </a:cubicBezTo>
                <a:cubicBezTo>
                  <a:pt x="158" y="173"/>
                  <a:pt x="199" y="140"/>
                  <a:pt x="202" y="138"/>
                </a:cubicBezTo>
                <a:cubicBezTo>
                  <a:pt x="204" y="137"/>
                  <a:pt x="204" y="134"/>
                  <a:pt x="195" y="132"/>
                </a:cubicBezTo>
                <a:close/>
                <a:moveTo>
                  <a:pt x="0" y="176"/>
                </a:moveTo>
                <a:cubicBezTo>
                  <a:pt x="33" y="176"/>
                  <a:pt x="33" y="176"/>
                  <a:pt x="33" y="176"/>
                </a:cubicBezTo>
                <a:cubicBezTo>
                  <a:pt x="33" y="117"/>
                  <a:pt x="33" y="117"/>
                  <a:pt x="33" y="117"/>
                </a:cubicBezTo>
                <a:cubicBezTo>
                  <a:pt x="0" y="117"/>
                  <a:pt x="0" y="117"/>
                  <a:pt x="0" y="117"/>
                </a:cubicBezTo>
                <a:lnTo>
                  <a:pt x="0" y="176"/>
                </a:ln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64" name="Icon_03">
            <a:extLst>
              <a:ext uri="{FF2B5EF4-FFF2-40B4-BE49-F238E27FC236}">
                <a16:creationId xmlns:a16="http://schemas.microsoft.com/office/drawing/2014/main" id="{A0BCBD12-95F1-438F-98FE-D5774A3C3BC6}"/>
              </a:ext>
            </a:extLst>
          </p:cNvPr>
          <p:cNvSpPr>
            <a:spLocks noEditPoints="1"/>
          </p:cNvSpPr>
          <p:nvPr/>
        </p:nvSpPr>
        <p:spPr bwMode="auto">
          <a:xfrm>
            <a:off x="5957569" y="1743075"/>
            <a:ext cx="605874" cy="468695"/>
          </a:xfrm>
          <a:custGeom>
            <a:avLst/>
            <a:gdLst>
              <a:gd name="T0" fmla="*/ 158 w 221"/>
              <a:gd name="T1" fmla="*/ 79 h 171"/>
              <a:gd name="T2" fmla="*/ 195 w 221"/>
              <a:gd name="T3" fmla="*/ 47 h 171"/>
              <a:gd name="T4" fmla="*/ 195 w 221"/>
              <a:gd name="T5" fmla="*/ 171 h 171"/>
              <a:gd name="T6" fmla="*/ 158 w 221"/>
              <a:gd name="T7" fmla="*/ 171 h 171"/>
              <a:gd name="T8" fmla="*/ 158 w 221"/>
              <a:gd name="T9" fmla="*/ 79 h 171"/>
              <a:gd name="T10" fmla="*/ 110 w 221"/>
              <a:gd name="T11" fmla="*/ 171 h 171"/>
              <a:gd name="T12" fmla="*/ 148 w 221"/>
              <a:gd name="T13" fmla="*/ 171 h 171"/>
              <a:gd name="T14" fmla="*/ 148 w 221"/>
              <a:gd name="T15" fmla="*/ 88 h 171"/>
              <a:gd name="T16" fmla="*/ 110 w 221"/>
              <a:gd name="T17" fmla="*/ 120 h 171"/>
              <a:gd name="T18" fmla="*/ 110 w 221"/>
              <a:gd name="T19" fmla="*/ 171 h 171"/>
              <a:gd name="T20" fmla="*/ 63 w 221"/>
              <a:gd name="T21" fmla="*/ 171 h 171"/>
              <a:gd name="T22" fmla="*/ 101 w 221"/>
              <a:gd name="T23" fmla="*/ 171 h 171"/>
              <a:gd name="T24" fmla="*/ 101 w 221"/>
              <a:gd name="T25" fmla="*/ 121 h 171"/>
              <a:gd name="T26" fmla="*/ 63 w 221"/>
              <a:gd name="T27" fmla="*/ 81 h 171"/>
              <a:gd name="T28" fmla="*/ 63 w 221"/>
              <a:gd name="T29" fmla="*/ 171 h 171"/>
              <a:gd name="T30" fmla="*/ 16 w 221"/>
              <a:gd name="T31" fmla="*/ 171 h 171"/>
              <a:gd name="T32" fmla="*/ 53 w 221"/>
              <a:gd name="T33" fmla="*/ 171 h 171"/>
              <a:gd name="T34" fmla="*/ 53 w 221"/>
              <a:gd name="T35" fmla="*/ 76 h 171"/>
              <a:gd name="T36" fmla="*/ 16 w 221"/>
              <a:gd name="T37" fmla="*/ 106 h 171"/>
              <a:gd name="T38" fmla="*/ 16 w 221"/>
              <a:gd name="T39" fmla="*/ 171 h 171"/>
              <a:gd name="T40" fmla="*/ 217 w 221"/>
              <a:gd name="T41" fmla="*/ 0 h 171"/>
              <a:gd name="T42" fmla="*/ 181 w 221"/>
              <a:gd name="T43" fmla="*/ 0 h 171"/>
              <a:gd name="T44" fmla="*/ 179 w 221"/>
              <a:gd name="T45" fmla="*/ 6 h 171"/>
              <a:gd name="T46" fmla="*/ 190 w 221"/>
              <a:gd name="T47" fmla="*/ 19 h 171"/>
              <a:gd name="T48" fmla="*/ 106 w 221"/>
              <a:gd name="T49" fmla="*/ 91 h 171"/>
              <a:gd name="T50" fmla="*/ 62 w 221"/>
              <a:gd name="T51" fmla="*/ 45 h 171"/>
              <a:gd name="T52" fmla="*/ 52 w 221"/>
              <a:gd name="T53" fmla="*/ 44 h 171"/>
              <a:gd name="T54" fmla="*/ 3 w 221"/>
              <a:gd name="T55" fmla="*/ 83 h 171"/>
              <a:gd name="T56" fmla="*/ 2 w 221"/>
              <a:gd name="T57" fmla="*/ 93 h 171"/>
              <a:gd name="T58" fmla="*/ 12 w 221"/>
              <a:gd name="T59" fmla="*/ 94 h 171"/>
              <a:gd name="T60" fmla="*/ 56 w 221"/>
              <a:gd name="T61" fmla="*/ 59 h 171"/>
              <a:gd name="T62" fmla="*/ 100 w 221"/>
              <a:gd name="T63" fmla="*/ 105 h 171"/>
              <a:gd name="T64" fmla="*/ 105 w 221"/>
              <a:gd name="T65" fmla="*/ 108 h 171"/>
              <a:gd name="T66" fmla="*/ 110 w 221"/>
              <a:gd name="T67" fmla="*/ 106 h 171"/>
              <a:gd name="T68" fmla="*/ 199 w 221"/>
              <a:gd name="T69" fmla="*/ 29 h 171"/>
              <a:gd name="T70" fmla="*/ 210 w 221"/>
              <a:gd name="T71" fmla="*/ 42 h 171"/>
              <a:gd name="T72" fmla="*/ 216 w 221"/>
              <a:gd name="T73" fmla="*/ 40 h 171"/>
              <a:gd name="T74" fmla="*/ 221 w 221"/>
              <a:gd name="T75" fmla="*/ 4 h 171"/>
              <a:gd name="T76" fmla="*/ 217 w 221"/>
              <a:gd name="T77"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21" h="171">
                <a:moveTo>
                  <a:pt x="158" y="79"/>
                </a:moveTo>
                <a:cubicBezTo>
                  <a:pt x="195" y="47"/>
                  <a:pt x="195" y="47"/>
                  <a:pt x="195" y="47"/>
                </a:cubicBezTo>
                <a:cubicBezTo>
                  <a:pt x="195" y="171"/>
                  <a:pt x="195" y="171"/>
                  <a:pt x="195" y="171"/>
                </a:cubicBezTo>
                <a:cubicBezTo>
                  <a:pt x="158" y="171"/>
                  <a:pt x="158" y="171"/>
                  <a:pt x="158" y="171"/>
                </a:cubicBezTo>
                <a:lnTo>
                  <a:pt x="158" y="79"/>
                </a:lnTo>
                <a:close/>
                <a:moveTo>
                  <a:pt x="110" y="171"/>
                </a:moveTo>
                <a:cubicBezTo>
                  <a:pt x="148" y="171"/>
                  <a:pt x="148" y="171"/>
                  <a:pt x="148" y="171"/>
                </a:cubicBezTo>
                <a:cubicBezTo>
                  <a:pt x="148" y="88"/>
                  <a:pt x="148" y="88"/>
                  <a:pt x="148" y="88"/>
                </a:cubicBezTo>
                <a:cubicBezTo>
                  <a:pt x="110" y="120"/>
                  <a:pt x="110" y="120"/>
                  <a:pt x="110" y="120"/>
                </a:cubicBezTo>
                <a:lnTo>
                  <a:pt x="110" y="171"/>
                </a:lnTo>
                <a:close/>
                <a:moveTo>
                  <a:pt x="63" y="171"/>
                </a:moveTo>
                <a:cubicBezTo>
                  <a:pt x="101" y="171"/>
                  <a:pt x="101" y="171"/>
                  <a:pt x="101" y="171"/>
                </a:cubicBezTo>
                <a:cubicBezTo>
                  <a:pt x="101" y="121"/>
                  <a:pt x="101" y="121"/>
                  <a:pt x="101" y="121"/>
                </a:cubicBezTo>
                <a:cubicBezTo>
                  <a:pt x="63" y="81"/>
                  <a:pt x="63" y="81"/>
                  <a:pt x="63" y="81"/>
                </a:cubicBezTo>
                <a:lnTo>
                  <a:pt x="63" y="171"/>
                </a:lnTo>
                <a:close/>
                <a:moveTo>
                  <a:pt x="16" y="171"/>
                </a:moveTo>
                <a:cubicBezTo>
                  <a:pt x="53" y="171"/>
                  <a:pt x="53" y="171"/>
                  <a:pt x="53" y="171"/>
                </a:cubicBezTo>
                <a:cubicBezTo>
                  <a:pt x="53" y="76"/>
                  <a:pt x="53" y="76"/>
                  <a:pt x="53" y="76"/>
                </a:cubicBezTo>
                <a:cubicBezTo>
                  <a:pt x="16" y="106"/>
                  <a:pt x="16" y="106"/>
                  <a:pt x="16" y="106"/>
                </a:cubicBezTo>
                <a:lnTo>
                  <a:pt x="16" y="171"/>
                </a:lnTo>
                <a:close/>
                <a:moveTo>
                  <a:pt x="217" y="0"/>
                </a:moveTo>
                <a:cubicBezTo>
                  <a:pt x="181" y="0"/>
                  <a:pt x="181" y="0"/>
                  <a:pt x="181" y="0"/>
                </a:cubicBezTo>
                <a:cubicBezTo>
                  <a:pt x="178" y="0"/>
                  <a:pt x="176" y="4"/>
                  <a:pt x="179" y="6"/>
                </a:cubicBezTo>
                <a:cubicBezTo>
                  <a:pt x="190" y="19"/>
                  <a:pt x="190" y="19"/>
                  <a:pt x="190" y="19"/>
                </a:cubicBezTo>
                <a:cubicBezTo>
                  <a:pt x="106" y="91"/>
                  <a:pt x="106" y="91"/>
                  <a:pt x="106" y="91"/>
                </a:cubicBezTo>
                <a:cubicBezTo>
                  <a:pt x="62" y="45"/>
                  <a:pt x="62" y="45"/>
                  <a:pt x="62" y="45"/>
                </a:cubicBezTo>
                <a:cubicBezTo>
                  <a:pt x="59" y="42"/>
                  <a:pt x="55" y="42"/>
                  <a:pt x="52" y="44"/>
                </a:cubicBezTo>
                <a:cubicBezTo>
                  <a:pt x="3" y="83"/>
                  <a:pt x="3" y="83"/>
                  <a:pt x="3" y="83"/>
                </a:cubicBezTo>
                <a:cubicBezTo>
                  <a:pt x="0" y="86"/>
                  <a:pt x="0" y="90"/>
                  <a:pt x="2" y="93"/>
                </a:cubicBezTo>
                <a:cubicBezTo>
                  <a:pt x="5" y="96"/>
                  <a:pt x="9" y="97"/>
                  <a:pt x="12" y="94"/>
                </a:cubicBezTo>
                <a:cubicBezTo>
                  <a:pt x="56" y="59"/>
                  <a:pt x="56" y="59"/>
                  <a:pt x="56" y="59"/>
                </a:cubicBezTo>
                <a:cubicBezTo>
                  <a:pt x="100" y="105"/>
                  <a:pt x="100" y="105"/>
                  <a:pt x="100" y="105"/>
                </a:cubicBezTo>
                <a:cubicBezTo>
                  <a:pt x="102" y="107"/>
                  <a:pt x="103" y="108"/>
                  <a:pt x="105" y="108"/>
                </a:cubicBezTo>
                <a:cubicBezTo>
                  <a:pt x="107" y="108"/>
                  <a:pt x="108" y="107"/>
                  <a:pt x="110" y="106"/>
                </a:cubicBezTo>
                <a:cubicBezTo>
                  <a:pt x="199" y="29"/>
                  <a:pt x="199" y="29"/>
                  <a:pt x="199" y="29"/>
                </a:cubicBezTo>
                <a:cubicBezTo>
                  <a:pt x="210" y="42"/>
                  <a:pt x="210" y="42"/>
                  <a:pt x="210" y="42"/>
                </a:cubicBezTo>
                <a:cubicBezTo>
                  <a:pt x="212" y="44"/>
                  <a:pt x="216" y="43"/>
                  <a:pt x="216" y="40"/>
                </a:cubicBezTo>
                <a:cubicBezTo>
                  <a:pt x="221" y="4"/>
                  <a:pt x="221" y="4"/>
                  <a:pt x="221" y="4"/>
                </a:cubicBezTo>
                <a:cubicBezTo>
                  <a:pt x="221" y="2"/>
                  <a:pt x="219" y="0"/>
                  <a:pt x="217" y="0"/>
                </a:cubicBez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65" name="Icon_02">
            <a:extLst>
              <a:ext uri="{FF2B5EF4-FFF2-40B4-BE49-F238E27FC236}">
                <a16:creationId xmlns:a16="http://schemas.microsoft.com/office/drawing/2014/main" id="{BF1C2221-C83A-41E1-BF48-5CBACF5D9324}"/>
              </a:ext>
            </a:extLst>
          </p:cNvPr>
          <p:cNvSpPr>
            <a:spLocks noEditPoints="1"/>
          </p:cNvSpPr>
          <p:nvPr/>
        </p:nvSpPr>
        <p:spPr bwMode="auto">
          <a:xfrm>
            <a:off x="7647033" y="5247831"/>
            <a:ext cx="576010" cy="571944"/>
          </a:xfrm>
          <a:custGeom>
            <a:avLst/>
            <a:gdLst>
              <a:gd name="T0" fmla="*/ 69 w 177"/>
              <a:gd name="T1" fmla="*/ 37 h 176"/>
              <a:gd name="T2" fmla="*/ 89 w 177"/>
              <a:gd name="T3" fmla="*/ 17 h 176"/>
              <a:gd name="T4" fmla="*/ 108 w 177"/>
              <a:gd name="T5" fmla="*/ 37 h 176"/>
              <a:gd name="T6" fmla="*/ 89 w 177"/>
              <a:gd name="T7" fmla="*/ 56 h 176"/>
              <a:gd name="T8" fmla="*/ 69 w 177"/>
              <a:gd name="T9" fmla="*/ 37 h 176"/>
              <a:gd name="T10" fmla="*/ 115 w 177"/>
              <a:gd name="T11" fmla="*/ 65 h 176"/>
              <a:gd name="T12" fmla="*/ 63 w 177"/>
              <a:gd name="T13" fmla="*/ 65 h 176"/>
              <a:gd name="T14" fmla="*/ 56 w 177"/>
              <a:gd name="T15" fmla="*/ 71 h 176"/>
              <a:gd name="T16" fmla="*/ 56 w 177"/>
              <a:gd name="T17" fmla="*/ 116 h 176"/>
              <a:gd name="T18" fmla="*/ 63 w 177"/>
              <a:gd name="T19" fmla="*/ 122 h 176"/>
              <a:gd name="T20" fmla="*/ 69 w 177"/>
              <a:gd name="T21" fmla="*/ 122 h 176"/>
              <a:gd name="T22" fmla="*/ 69 w 177"/>
              <a:gd name="T23" fmla="*/ 169 h 176"/>
              <a:gd name="T24" fmla="*/ 76 w 177"/>
              <a:gd name="T25" fmla="*/ 176 h 176"/>
              <a:gd name="T26" fmla="*/ 102 w 177"/>
              <a:gd name="T27" fmla="*/ 176 h 176"/>
              <a:gd name="T28" fmla="*/ 108 w 177"/>
              <a:gd name="T29" fmla="*/ 169 h 176"/>
              <a:gd name="T30" fmla="*/ 108 w 177"/>
              <a:gd name="T31" fmla="*/ 122 h 176"/>
              <a:gd name="T32" fmla="*/ 115 w 177"/>
              <a:gd name="T33" fmla="*/ 122 h 176"/>
              <a:gd name="T34" fmla="*/ 121 w 177"/>
              <a:gd name="T35" fmla="*/ 116 h 176"/>
              <a:gd name="T36" fmla="*/ 121 w 177"/>
              <a:gd name="T37" fmla="*/ 71 h 176"/>
              <a:gd name="T38" fmla="*/ 115 w 177"/>
              <a:gd name="T39" fmla="*/ 65 h 176"/>
              <a:gd name="T40" fmla="*/ 146 w 177"/>
              <a:gd name="T41" fmla="*/ 37 h 176"/>
              <a:gd name="T42" fmla="*/ 165 w 177"/>
              <a:gd name="T43" fmla="*/ 19 h 176"/>
              <a:gd name="T44" fmla="*/ 146 w 177"/>
              <a:gd name="T45" fmla="*/ 0 h 176"/>
              <a:gd name="T46" fmla="*/ 128 w 177"/>
              <a:gd name="T47" fmla="*/ 19 h 176"/>
              <a:gd name="T48" fmla="*/ 146 w 177"/>
              <a:gd name="T49" fmla="*/ 37 h 176"/>
              <a:gd name="T50" fmla="*/ 171 w 177"/>
              <a:gd name="T51" fmla="*/ 45 h 176"/>
              <a:gd name="T52" fmla="*/ 123 w 177"/>
              <a:gd name="T53" fmla="*/ 45 h 176"/>
              <a:gd name="T54" fmla="*/ 116 w 177"/>
              <a:gd name="T55" fmla="*/ 51 h 176"/>
              <a:gd name="T56" fmla="*/ 116 w 177"/>
              <a:gd name="T57" fmla="*/ 52 h 176"/>
              <a:gd name="T58" fmla="*/ 135 w 177"/>
              <a:gd name="T59" fmla="*/ 71 h 176"/>
              <a:gd name="T60" fmla="*/ 135 w 177"/>
              <a:gd name="T61" fmla="*/ 116 h 176"/>
              <a:gd name="T62" fmla="*/ 128 w 177"/>
              <a:gd name="T63" fmla="*/ 130 h 176"/>
              <a:gd name="T64" fmla="*/ 128 w 177"/>
              <a:gd name="T65" fmla="*/ 142 h 176"/>
              <a:gd name="T66" fmla="*/ 135 w 177"/>
              <a:gd name="T67" fmla="*/ 148 h 176"/>
              <a:gd name="T68" fmla="*/ 159 w 177"/>
              <a:gd name="T69" fmla="*/ 148 h 176"/>
              <a:gd name="T70" fmla="*/ 165 w 177"/>
              <a:gd name="T71" fmla="*/ 142 h 176"/>
              <a:gd name="T72" fmla="*/ 165 w 177"/>
              <a:gd name="T73" fmla="*/ 98 h 176"/>
              <a:gd name="T74" fmla="*/ 171 w 177"/>
              <a:gd name="T75" fmla="*/ 98 h 176"/>
              <a:gd name="T76" fmla="*/ 177 w 177"/>
              <a:gd name="T77" fmla="*/ 92 h 176"/>
              <a:gd name="T78" fmla="*/ 177 w 177"/>
              <a:gd name="T79" fmla="*/ 51 h 176"/>
              <a:gd name="T80" fmla="*/ 171 w 177"/>
              <a:gd name="T81" fmla="*/ 45 h 176"/>
              <a:gd name="T82" fmla="*/ 49 w 177"/>
              <a:gd name="T83" fmla="*/ 19 h 176"/>
              <a:gd name="T84" fmla="*/ 31 w 177"/>
              <a:gd name="T85" fmla="*/ 0 h 176"/>
              <a:gd name="T86" fmla="*/ 12 w 177"/>
              <a:gd name="T87" fmla="*/ 19 h 176"/>
              <a:gd name="T88" fmla="*/ 31 w 177"/>
              <a:gd name="T89" fmla="*/ 37 h 176"/>
              <a:gd name="T90" fmla="*/ 49 w 177"/>
              <a:gd name="T91" fmla="*/ 19 h 176"/>
              <a:gd name="T92" fmla="*/ 0 w 177"/>
              <a:gd name="T93" fmla="*/ 51 h 176"/>
              <a:gd name="T94" fmla="*/ 0 w 177"/>
              <a:gd name="T95" fmla="*/ 92 h 176"/>
              <a:gd name="T96" fmla="*/ 7 w 177"/>
              <a:gd name="T97" fmla="*/ 98 h 176"/>
              <a:gd name="T98" fmla="*/ 12 w 177"/>
              <a:gd name="T99" fmla="*/ 98 h 176"/>
              <a:gd name="T100" fmla="*/ 12 w 177"/>
              <a:gd name="T101" fmla="*/ 142 h 176"/>
              <a:gd name="T102" fmla="*/ 18 w 177"/>
              <a:gd name="T103" fmla="*/ 148 h 176"/>
              <a:gd name="T104" fmla="*/ 43 w 177"/>
              <a:gd name="T105" fmla="*/ 148 h 176"/>
              <a:gd name="T106" fmla="*/ 49 w 177"/>
              <a:gd name="T107" fmla="*/ 142 h 176"/>
              <a:gd name="T108" fmla="*/ 49 w 177"/>
              <a:gd name="T109" fmla="*/ 130 h 176"/>
              <a:gd name="T110" fmla="*/ 42 w 177"/>
              <a:gd name="T111" fmla="*/ 116 h 176"/>
              <a:gd name="T112" fmla="*/ 42 w 177"/>
              <a:gd name="T113" fmla="*/ 71 h 176"/>
              <a:gd name="T114" fmla="*/ 61 w 177"/>
              <a:gd name="T115" fmla="*/ 52 h 176"/>
              <a:gd name="T116" fmla="*/ 61 w 177"/>
              <a:gd name="T117" fmla="*/ 51 h 176"/>
              <a:gd name="T118" fmla="*/ 55 w 177"/>
              <a:gd name="T119" fmla="*/ 45 h 176"/>
              <a:gd name="T120" fmla="*/ 7 w 177"/>
              <a:gd name="T121" fmla="*/ 45 h 176"/>
              <a:gd name="T122" fmla="*/ 0 w 177"/>
              <a:gd name="T123" fmla="*/ 51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7" h="176">
                <a:moveTo>
                  <a:pt x="69" y="37"/>
                </a:moveTo>
                <a:cubicBezTo>
                  <a:pt x="69" y="26"/>
                  <a:pt x="78" y="17"/>
                  <a:pt x="89" y="17"/>
                </a:cubicBezTo>
                <a:cubicBezTo>
                  <a:pt x="99" y="17"/>
                  <a:pt x="108" y="26"/>
                  <a:pt x="108" y="37"/>
                </a:cubicBezTo>
                <a:cubicBezTo>
                  <a:pt x="108" y="48"/>
                  <a:pt x="99" y="56"/>
                  <a:pt x="89" y="56"/>
                </a:cubicBezTo>
                <a:cubicBezTo>
                  <a:pt x="78" y="56"/>
                  <a:pt x="69" y="48"/>
                  <a:pt x="69" y="37"/>
                </a:cubicBezTo>
                <a:close/>
                <a:moveTo>
                  <a:pt x="115" y="65"/>
                </a:moveTo>
                <a:cubicBezTo>
                  <a:pt x="63" y="65"/>
                  <a:pt x="63" y="65"/>
                  <a:pt x="63" y="65"/>
                </a:cubicBezTo>
                <a:cubicBezTo>
                  <a:pt x="59" y="65"/>
                  <a:pt x="56" y="68"/>
                  <a:pt x="56" y="71"/>
                </a:cubicBezTo>
                <a:cubicBezTo>
                  <a:pt x="56" y="116"/>
                  <a:pt x="56" y="116"/>
                  <a:pt x="56" y="116"/>
                </a:cubicBezTo>
                <a:cubicBezTo>
                  <a:pt x="56" y="119"/>
                  <a:pt x="59" y="122"/>
                  <a:pt x="63" y="122"/>
                </a:cubicBezTo>
                <a:cubicBezTo>
                  <a:pt x="69" y="122"/>
                  <a:pt x="69" y="122"/>
                  <a:pt x="69" y="122"/>
                </a:cubicBezTo>
                <a:cubicBezTo>
                  <a:pt x="69" y="169"/>
                  <a:pt x="69" y="169"/>
                  <a:pt x="69" y="169"/>
                </a:cubicBezTo>
                <a:cubicBezTo>
                  <a:pt x="69" y="173"/>
                  <a:pt x="72" y="176"/>
                  <a:pt x="76" y="176"/>
                </a:cubicBezTo>
                <a:cubicBezTo>
                  <a:pt x="102" y="176"/>
                  <a:pt x="102" y="176"/>
                  <a:pt x="102" y="176"/>
                </a:cubicBezTo>
                <a:cubicBezTo>
                  <a:pt x="105" y="176"/>
                  <a:pt x="108" y="173"/>
                  <a:pt x="108" y="169"/>
                </a:cubicBezTo>
                <a:cubicBezTo>
                  <a:pt x="108" y="122"/>
                  <a:pt x="108" y="122"/>
                  <a:pt x="108" y="122"/>
                </a:cubicBezTo>
                <a:cubicBezTo>
                  <a:pt x="115" y="122"/>
                  <a:pt x="115" y="122"/>
                  <a:pt x="115" y="122"/>
                </a:cubicBezTo>
                <a:cubicBezTo>
                  <a:pt x="118" y="122"/>
                  <a:pt x="121" y="119"/>
                  <a:pt x="121" y="116"/>
                </a:cubicBezTo>
                <a:cubicBezTo>
                  <a:pt x="121" y="71"/>
                  <a:pt x="121" y="71"/>
                  <a:pt x="121" y="71"/>
                </a:cubicBezTo>
                <a:cubicBezTo>
                  <a:pt x="121" y="68"/>
                  <a:pt x="118" y="65"/>
                  <a:pt x="115" y="65"/>
                </a:cubicBezTo>
                <a:close/>
                <a:moveTo>
                  <a:pt x="146" y="37"/>
                </a:moveTo>
                <a:cubicBezTo>
                  <a:pt x="156" y="37"/>
                  <a:pt x="165" y="29"/>
                  <a:pt x="165" y="19"/>
                </a:cubicBezTo>
                <a:cubicBezTo>
                  <a:pt x="165" y="9"/>
                  <a:pt x="156" y="0"/>
                  <a:pt x="146" y="0"/>
                </a:cubicBezTo>
                <a:cubicBezTo>
                  <a:pt x="136" y="0"/>
                  <a:pt x="128" y="9"/>
                  <a:pt x="128" y="19"/>
                </a:cubicBezTo>
                <a:cubicBezTo>
                  <a:pt x="128" y="29"/>
                  <a:pt x="136" y="37"/>
                  <a:pt x="146" y="37"/>
                </a:cubicBezTo>
                <a:close/>
                <a:moveTo>
                  <a:pt x="171" y="45"/>
                </a:moveTo>
                <a:cubicBezTo>
                  <a:pt x="123" y="45"/>
                  <a:pt x="123" y="45"/>
                  <a:pt x="123" y="45"/>
                </a:cubicBezTo>
                <a:cubicBezTo>
                  <a:pt x="119" y="45"/>
                  <a:pt x="116" y="47"/>
                  <a:pt x="116" y="51"/>
                </a:cubicBezTo>
                <a:cubicBezTo>
                  <a:pt x="116" y="52"/>
                  <a:pt x="116" y="52"/>
                  <a:pt x="116" y="52"/>
                </a:cubicBezTo>
                <a:cubicBezTo>
                  <a:pt x="127" y="53"/>
                  <a:pt x="135" y="61"/>
                  <a:pt x="135" y="71"/>
                </a:cubicBezTo>
                <a:cubicBezTo>
                  <a:pt x="135" y="116"/>
                  <a:pt x="135" y="116"/>
                  <a:pt x="135" y="116"/>
                </a:cubicBezTo>
                <a:cubicBezTo>
                  <a:pt x="135" y="122"/>
                  <a:pt x="132" y="127"/>
                  <a:pt x="128" y="130"/>
                </a:cubicBezTo>
                <a:cubicBezTo>
                  <a:pt x="128" y="142"/>
                  <a:pt x="128" y="142"/>
                  <a:pt x="128" y="142"/>
                </a:cubicBezTo>
                <a:cubicBezTo>
                  <a:pt x="128" y="145"/>
                  <a:pt x="131" y="148"/>
                  <a:pt x="135" y="148"/>
                </a:cubicBezTo>
                <a:cubicBezTo>
                  <a:pt x="159" y="148"/>
                  <a:pt x="159" y="148"/>
                  <a:pt x="159" y="148"/>
                </a:cubicBezTo>
                <a:cubicBezTo>
                  <a:pt x="162" y="148"/>
                  <a:pt x="165" y="145"/>
                  <a:pt x="165" y="142"/>
                </a:cubicBezTo>
                <a:cubicBezTo>
                  <a:pt x="165" y="98"/>
                  <a:pt x="165" y="98"/>
                  <a:pt x="165" y="98"/>
                </a:cubicBezTo>
                <a:cubicBezTo>
                  <a:pt x="171" y="98"/>
                  <a:pt x="171" y="98"/>
                  <a:pt x="171" y="98"/>
                </a:cubicBezTo>
                <a:cubicBezTo>
                  <a:pt x="174" y="98"/>
                  <a:pt x="177" y="96"/>
                  <a:pt x="177" y="92"/>
                </a:cubicBezTo>
                <a:cubicBezTo>
                  <a:pt x="177" y="51"/>
                  <a:pt x="177" y="51"/>
                  <a:pt x="177" y="51"/>
                </a:cubicBezTo>
                <a:cubicBezTo>
                  <a:pt x="177" y="47"/>
                  <a:pt x="174" y="45"/>
                  <a:pt x="171" y="45"/>
                </a:cubicBezTo>
                <a:close/>
                <a:moveTo>
                  <a:pt x="49" y="19"/>
                </a:moveTo>
                <a:cubicBezTo>
                  <a:pt x="49" y="9"/>
                  <a:pt x="41" y="0"/>
                  <a:pt x="31" y="0"/>
                </a:cubicBezTo>
                <a:cubicBezTo>
                  <a:pt x="21" y="0"/>
                  <a:pt x="12" y="9"/>
                  <a:pt x="12" y="19"/>
                </a:cubicBezTo>
                <a:cubicBezTo>
                  <a:pt x="12" y="29"/>
                  <a:pt x="21" y="37"/>
                  <a:pt x="31" y="37"/>
                </a:cubicBezTo>
                <a:cubicBezTo>
                  <a:pt x="41" y="37"/>
                  <a:pt x="49" y="29"/>
                  <a:pt x="49" y="19"/>
                </a:cubicBezTo>
                <a:close/>
                <a:moveTo>
                  <a:pt x="0" y="51"/>
                </a:moveTo>
                <a:cubicBezTo>
                  <a:pt x="0" y="92"/>
                  <a:pt x="0" y="92"/>
                  <a:pt x="0" y="92"/>
                </a:cubicBezTo>
                <a:cubicBezTo>
                  <a:pt x="0" y="96"/>
                  <a:pt x="3" y="98"/>
                  <a:pt x="7" y="98"/>
                </a:cubicBezTo>
                <a:cubicBezTo>
                  <a:pt x="12" y="98"/>
                  <a:pt x="12" y="98"/>
                  <a:pt x="12" y="98"/>
                </a:cubicBezTo>
                <a:cubicBezTo>
                  <a:pt x="12" y="142"/>
                  <a:pt x="12" y="142"/>
                  <a:pt x="12" y="142"/>
                </a:cubicBezTo>
                <a:cubicBezTo>
                  <a:pt x="12" y="145"/>
                  <a:pt x="15" y="148"/>
                  <a:pt x="18" y="148"/>
                </a:cubicBezTo>
                <a:cubicBezTo>
                  <a:pt x="43" y="148"/>
                  <a:pt x="43" y="148"/>
                  <a:pt x="43" y="148"/>
                </a:cubicBezTo>
                <a:cubicBezTo>
                  <a:pt x="46" y="148"/>
                  <a:pt x="49" y="145"/>
                  <a:pt x="49" y="142"/>
                </a:cubicBezTo>
                <a:cubicBezTo>
                  <a:pt x="49" y="130"/>
                  <a:pt x="49" y="130"/>
                  <a:pt x="49" y="130"/>
                </a:cubicBezTo>
                <a:cubicBezTo>
                  <a:pt x="45" y="127"/>
                  <a:pt x="42" y="122"/>
                  <a:pt x="42" y="116"/>
                </a:cubicBezTo>
                <a:cubicBezTo>
                  <a:pt x="42" y="71"/>
                  <a:pt x="42" y="71"/>
                  <a:pt x="42" y="71"/>
                </a:cubicBezTo>
                <a:cubicBezTo>
                  <a:pt x="42" y="61"/>
                  <a:pt x="51" y="53"/>
                  <a:pt x="61" y="52"/>
                </a:cubicBezTo>
                <a:cubicBezTo>
                  <a:pt x="61" y="51"/>
                  <a:pt x="61" y="51"/>
                  <a:pt x="61" y="51"/>
                </a:cubicBezTo>
                <a:cubicBezTo>
                  <a:pt x="61" y="47"/>
                  <a:pt x="58" y="45"/>
                  <a:pt x="55" y="45"/>
                </a:cubicBezTo>
                <a:cubicBezTo>
                  <a:pt x="7" y="45"/>
                  <a:pt x="7" y="45"/>
                  <a:pt x="7" y="45"/>
                </a:cubicBezTo>
                <a:cubicBezTo>
                  <a:pt x="3" y="45"/>
                  <a:pt x="0" y="47"/>
                  <a:pt x="0" y="51"/>
                </a:cubicBez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66" name="Freeform 14">
            <a:extLst>
              <a:ext uri="{FF2B5EF4-FFF2-40B4-BE49-F238E27FC236}">
                <a16:creationId xmlns:a16="http://schemas.microsoft.com/office/drawing/2014/main" id="{9359A8A4-FDAB-4A92-BDEF-6EBEBD4B379D}"/>
              </a:ext>
            </a:extLst>
          </p:cNvPr>
          <p:cNvSpPr>
            <a:spLocks noEditPoints="1"/>
          </p:cNvSpPr>
          <p:nvPr/>
        </p:nvSpPr>
        <p:spPr bwMode="auto">
          <a:xfrm>
            <a:off x="9481861" y="1752600"/>
            <a:ext cx="555529" cy="597674"/>
          </a:xfrm>
          <a:custGeom>
            <a:avLst/>
            <a:gdLst>
              <a:gd name="T0" fmla="*/ 0 w 121"/>
              <a:gd name="T1" fmla="*/ 40 h 130"/>
              <a:gd name="T2" fmla="*/ 18 w 121"/>
              <a:gd name="T3" fmla="*/ 25 h 130"/>
              <a:gd name="T4" fmla="*/ 35 w 121"/>
              <a:gd name="T5" fmla="*/ 49 h 130"/>
              <a:gd name="T6" fmla="*/ 26 w 121"/>
              <a:gd name="T7" fmla="*/ 64 h 130"/>
              <a:gd name="T8" fmla="*/ 53 w 121"/>
              <a:gd name="T9" fmla="*/ 96 h 130"/>
              <a:gd name="T10" fmla="*/ 67 w 121"/>
              <a:gd name="T11" fmla="*/ 90 h 130"/>
              <a:gd name="T12" fmla="*/ 89 w 121"/>
              <a:gd name="T13" fmla="*/ 101 h 130"/>
              <a:gd name="T14" fmla="*/ 78 w 121"/>
              <a:gd name="T15" fmla="*/ 124 h 130"/>
              <a:gd name="T16" fmla="*/ 26 w 121"/>
              <a:gd name="T17" fmla="*/ 98 h 130"/>
              <a:gd name="T18" fmla="*/ 0 w 121"/>
              <a:gd name="T19" fmla="*/ 40 h 130"/>
              <a:gd name="T20" fmla="*/ 86 w 121"/>
              <a:gd name="T21" fmla="*/ 53 h 130"/>
              <a:gd name="T22" fmla="*/ 68 w 121"/>
              <a:gd name="T23" fmla="*/ 53 h 130"/>
              <a:gd name="T24" fmla="*/ 68 w 121"/>
              <a:gd name="T25" fmla="*/ 32 h 130"/>
              <a:gd name="T26" fmla="*/ 64 w 121"/>
              <a:gd name="T27" fmla="*/ 28 h 130"/>
              <a:gd name="T28" fmla="*/ 60 w 121"/>
              <a:gd name="T29" fmla="*/ 32 h 130"/>
              <a:gd name="T30" fmla="*/ 60 w 121"/>
              <a:gd name="T31" fmla="*/ 57 h 130"/>
              <a:gd name="T32" fmla="*/ 64 w 121"/>
              <a:gd name="T33" fmla="*/ 61 h 130"/>
              <a:gd name="T34" fmla="*/ 86 w 121"/>
              <a:gd name="T35" fmla="*/ 61 h 130"/>
              <a:gd name="T36" fmla="*/ 90 w 121"/>
              <a:gd name="T37" fmla="*/ 57 h 130"/>
              <a:gd name="T38" fmla="*/ 86 w 121"/>
              <a:gd name="T39" fmla="*/ 53 h 130"/>
              <a:gd name="T40" fmla="*/ 64 w 121"/>
              <a:gd name="T41" fmla="*/ 0 h 130"/>
              <a:gd name="T42" fmla="*/ 21 w 121"/>
              <a:gd name="T43" fmla="*/ 19 h 130"/>
              <a:gd name="T44" fmla="*/ 28 w 121"/>
              <a:gd name="T45" fmla="*/ 23 h 130"/>
              <a:gd name="T46" fmla="*/ 60 w 121"/>
              <a:gd name="T47" fmla="*/ 8 h 130"/>
              <a:gd name="T48" fmla="*/ 60 w 121"/>
              <a:gd name="T49" fmla="*/ 15 h 130"/>
              <a:gd name="T50" fmla="*/ 64 w 121"/>
              <a:gd name="T51" fmla="*/ 19 h 130"/>
              <a:gd name="T52" fmla="*/ 68 w 121"/>
              <a:gd name="T53" fmla="*/ 15 h 130"/>
              <a:gd name="T54" fmla="*/ 68 w 121"/>
              <a:gd name="T55" fmla="*/ 8 h 130"/>
              <a:gd name="T56" fmla="*/ 113 w 121"/>
              <a:gd name="T57" fmla="*/ 53 h 130"/>
              <a:gd name="T58" fmla="*/ 106 w 121"/>
              <a:gd name="T59" fmla="*/ 53 h 130"/>
              <a:gd name="T60" fmla="*/ 102 w 121"/>
              <a:gd name="T61" fmla="*/ 57 h 130"/>
              <a:gd name="T62" fmla="*/ 106 w 121"/>
              <a:gd name="T63" fmla="*/ 61 h 130"/>
              <a:gd name="T64" fmla="*/ 113 w 121"/>
              <a:gd name="T65" fmla="*/ 61 h 130"/>
              <a:gd name="T66" fmla="*/ 94 w 121"/>
              <a:gd name="T67" fmla="*/ 96 h 130"/>
              <a:gd name="T68" fmla="*/ 94 w 121"/>
              <a:gd name="T69" fmla="*/ 97 h 130"/>
              <a:gd name="T70" fmla="*/ 95 w 121"/>
              <a:gd name="T71" fmla="*/ 97 h 130"/>
              <a:gd name="T72" fmla="*/ 95 w 121"/>
              <a:gd name="T73" fmla="*/ 97 h 130"/>
              <a:gd name="T74" fmla="*/ 98 w 121"/>
              <a:gd name="T75" fmla="*/ 103 h 130"/>
              <a:gd name="T76" fmla="*/ 121 w 121"/>
              <a:gd name="T77" fmla="*/ 57 h 130"/>
              <a:gd name="T78" fmla="*/ 64 w 121"/>
              <a:gd name="T7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 h="130">
                <a:moveTo>
                  <a:pt x="0" y="40"/>
                </a:moveTo>
                <a:cubicBezTo>
                  <a:pt x="2" y="35"/>
                  <a:pt x="11" y="27"/>
                  <a:pt x="18" y="25"/>
                </a:cubicBezTo>
                <a:cubicBezTo>
                  <a:pt x="25" y="25"/>
                  <a:pt x="37" y="42"/>
                  <a:pt x="35" y="49"/>
                </a:cubicBezTo>
                <a:cubicBezTo>
                  <a:pt x="33" y="57"/>
                  <a:pt x="26" y="59"/>
                  <a:pt x="26" y="64"/>
                </a:cubicBezTo>
                <a:cubicBezTo>
                  <a:pt x="38" y="85"/>
                  <a:pt x="45" y="91"/>
                  <a:pt x="53" y="96"/>
                </a:cubicBezTo>
                <a:cubicBezTo>
                  <a:pt x="59" y="98"/>
                  <a:pt x="61" y="94"/>
                  <a:pt x="67" y="90"/>
                </a:cubicBezTo>
                <a:cubicBezTo>
                  <a:pt x="74" y="85"/>
                  <a:pt x="84" y="95"/>
                  <a:pt x="89" y="101"/>
                </a:cubicBezTo>
                <a:cubicBezTo>
                  <a:pt x="94" y="107"/>
                  <a:pt x="93" y="113"/>
                  <a:pt x="78" y="124"/>
                </a:cubicBezTo>
                <a:cubicBezTo>
                  <a:pt x="52" y="130"/>
                  <a:pt x="26" y="98"/>
                  <a:pt x="26" y="98"/>
                </a:cubicBezTo>
                <a:cubicBezTo>
                  <a:pt x="1" y="69"/>
                  <a:pt x="0" y="47"/>
                  <a:pt x="0" y="40"/>
                </a:cubicBezTo>
                <a:close/>
                <a:moveTo>
                  <a:pt x="86" y="53"/>
                </a:moveTo>
                <a:cubicBezTo>
                  <a:pt x="68" y="53"/>
                  <a:pt x="68" y="53"/>
                  <a:pt x="68" y="53"/>
                </a:cubicBezTo>
                <a:cubicBezTo>
                  <a:pt x="68" y="32"/>
                  <a:pt x="68" y="32"/>
                  <a:pt x="68" y="32"/>
                </a:cubicBezTo>
                <a:cubicBezTo>
                  <a:pt x="68" y="29"/>
                  <a:pt x="66" y="28"/>
                  <a:pt x="64" y="28"/>
                </a:cubicBezTo>
                <a:cubicBezTo>
                  <a:pt x="62" y="28"/>
                  <a:pt x="60" y="29"/>
                  <a:pt x="60" y="32"/>
                </a:cubicBezTo>
                <a:cubicBezTo>
                  <a:pt x="60" y="57"/>
                  <a:pt x="60" y="57"/>
                  <a:pt x="60" y="57"/>
                </a:cubicBezTo>
                <a:cubicBezTo>
                  <a:pt x="60" y="59"/>
                  <a:pt x="62" y="61"/>
                  <a:pt x="64" y="61"/>
                </a:cubicBezTo>
                <a:cubicBezTo>
                  <a:pt x="86" y="61"/>
                  <a:pt x="86" y="61"/>
                  <a:pt x="86" y="61"/>
                </a:cubicBezTo>
                <a:cubicBezTo>
                  <a:pt x="88" y="61"/>
                  <a:pt x="90" y="59"/>
                  <a:pt x="90" y="57"/>
                </a:cubicBezTo>
                <a:cubicBezTo>
                  <a:pt x="90" y="55"/>
                  <a:pt x="88" y="53"/>
                  <a:pt x="86" y="53"/>
                </a:cubicBezTo>
                <a:close/>
                <a:moveTo>
                  <a:pt x="64" y="0"/>
                </a:moveTo>
                <a:cubicBezTo>
                  <a:pt x="47" y="0"/>
                  <a:pt x="32" y="7"/>
                  <a:pt x="21" y="19"/>
                </a:cubicBezTo>
                <a:cubicBezTo>
                  <a:pt x="24" y="20"/>
                  <a:pt x="26" y="21"/>
                  <a:pt x="28" y="23"/>
                </a:cubicBezTo>
                <a:cubicBezTo>
                  <a:pt x="37" y="14"/>
                  <a:pt x="48" y="9"/>
                  <a:pt x="60" y="8"/>
                </a:cubicBezTo>
                <a:cubicBezTo>
                  <a:pt x="60" y="15"/>
                  <a:pt x="60" y="15"/>
                  <a:pt x="60" y="15"/>
                </a:cubicBezTo>
                <a:cubicBezTo>
                  <a:pt x="60" y="17"/>
                  <a:pt x="62" y="19"/>
                  <a:pt x="64" y="19"/>
                </a:cubicBezTo>
                <a:cubicBezTo>
                  <a:pt x="66" y="19"/>
                  <a:pt x="68" y="17"/>
                  <a:pt x="68" y="15"/>
                </a:cubicBezTo>
                <a:cubicBezTo>
                  <a:pt x="68" y="8"/>
                  <a:pt x="68" y="8"/>
                  <a:pt x="68" y="8"/>
                </a:cubicBezTo>
                <a:cubicBezTo>
                  <a:pt x="92" y="10"/>
                  <a:pt x="111" y="29"/>
                  <a:pt x="113" y="53"/>
                </a:cubicBezTo>
                <a:cubicBezTo>
                  <a:pt x="106" y="53"/>
                  <a:pt x="106" y="53"/>
                  <a:pt x="106" y="53"/>
                </a:cubicBezTo>
                <a:cubicBezTo>
                  <a:pt x="104" y="53"/>
                  <a:pt x="102" y="55"/>
                  <a:pt x="102" y="57"/>
                </a:cubicBezTo>
                <a:cubicBezTo>
                  <a:pt x="102" y="59"/>
                  <a:pt x="104" y="61"/>
                  <a:pt x="106" y="61"/>
                </a:cubicBezTo>
                <a:cubicBezTo>
                  <a:pt x="113" y="61"/>
                  <a:pt x="113" y="61"/>
                  <a:pt x="113" y="61"/>
                </a:cubicBezTo>
                <a:cubicBezTo>
                  <a:pt x="112" y="75"/>
                  <a:pt x="105" y="88"/>
                  <a:pt x="94" y="96"/>
                </a:cubicBezTo>
                <a:cubicBezTo>
                  <a:pt x="94" y="96"/>
                  <a:pt x="94" y="96"/>
                  <a:pt x="94" y="97"/>
                </a:cubicBezTo>
                <a:cubicBezTo>
                  <a:pt x="95" y="97"/>
                  <a:pt x="95" y="97"/>
                  <a:pt x="95" y="97"/>
                </a:cubicBezTo>
                <a:cubicBezTo>
                  <a:pt x="95" y="97"/>
                  <a:pt x="95" y="97"/>
                  <a:pt x="95" y="97"/>
                </a:cubicBezTo>
                <a:cubicBezTo>
                  <a:pt x="96" y="99"/>
                  <a:pt x="97" y="101"/>
                  <a:pt x="98" y="103"/>
                </a:cubicBezTo>
                <a:cubicBezTo>
                  <a:pt x="112" y="93"/>
                  <a:pt x="121" y="76"/>
                  <a:pt x="121" y="57"/>
                </a:cubicBezTo>
                <a:cubicBezTo>
                  <a:pt x="121" y="25"/>
                  <a:pt x="96" y="0"/>
                  <a:pt x="64" y="0"/>
                </a:cubicBez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67" name="Group 100">
            <a:extLst>
              <a:ext uri="{FF2B5EF4-FFF2-40B4-BE49-F238E27FC236}">
                <a16:creationId xmlns:a16="http://schemas.microsoft.com/office/drawing/2014/main" id="{6F1B2A20-38B9-45CB-953B-ADDBE2467BFB}"/>
              </a:ext>
            </a:extLst>
          </p:cNvPr>
          <p:cNvGrpSpPr/>
          <p:nvPr/>
        </p:nvGrpSpPr>
        <p:grpSpPr>
          <a:xfrm>
            <a:off x="2042583" y="4910346"/>
            <a:ext cx="1281642" cy="1052303"/>
            <a:chOff x="2421211" y="5618122"/>
            <a:chExt cx="1721198" cy="970840"/>
          </a:xfrm>
        </p:grpSpPr>
        <p:sp>
          <p:nvSpPr>
            <p:cNvPr id="68"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69"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grpSp>
        <p:nvGrpSpPr>
          <p:cNvPr id="70" name="Group 100">
            <a:extLst>
              <a:ext uri="{FF2B5EF4-FFF2-40B4-BE49-F238E27FC236}">
                <a16:creationId xmlns:a16="http://schemas.microsoft.com/office/drawing/2014/main" id="{6F1B2A20-38B9-45CB-953B-ADDBE2467BFB}"/>
              </a:ext>
            </a:extLst>
          </p:cNvPr>
          <p:cNvGrpSpPr/>
          <p:nvPr/>
        </p:nvGrpSpPr>
        <p:grpSpPr>
          <a:xfrm>
            <a:off x="3880908" y="1452771"/>
            <a:ext cx="1281642" cy="1052303"/>
            <a:chOff x="2421211" y="5618122"/>
            <a:chExt cx="1721198" cy="970840"/>
          </a:xfrm>
        </p:grpSpPr>
        <p:sp>
          <p:nvSpPr>
            <p:cNvPr id="71"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72"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grpSp>
        <p:nvGrpSpPr>
          <p:cNvPr id="73" name="Group 100">
            <a:extLst>
              <a:ext uri="{FF2B5EF4-FFF2-40B4-BE49-F238E27FC236}">
                <a16:creationId xmlns:a16="http://schemas.microsoft.com/office/drawing/2014/main" id="{6F1B2A20-38B9-45CB-953B-ADDBE2467BFB}"/>
              </a:ext>
            </a:extLst>
          </p:cNvPr>
          <p:cNvGrpSpPr/>
          <p:nvPr/>
        </p:nvGrpSpPr>
        <p:grpSpPr>
          <a:xfrm>
            <a:off x="7376583" y="1452771"/>
            <a:ext cx="1281642" cy="1052303"/>
            <a:chOff x="2421211" y="5618122"/>
            <a:chExt cx="1721198" cy="970840"/>
          </a:xfrm>
        </p:grpSpPr>
        <p:sp>
          <p:nvSpPr>
            <p:cNvPr id="74"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75"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grpSp>
        <p:nvGrpSpPr>
          <p:cNvPr id="76" name="Group 100">
            <a:extLst>
              <a:ext uri="{FF2B5EF4-FFF2-40B4-BE49-F238E27FC236}">
                <a16:creationId xmlns:a16="http://schemas.microsoft.com/office/drawing/2014/main" id="{6F1B2A20-38B9-45CB-953B-ADDBE2467BFB}"/>
              </a:ext>
            </a:extLst>
          </p:cNvPr>
          <p:cNvGrpSpPr/>
          <p:nvPr/>
        </p:nvGrpSpPr>
        <p:grpSpPr>
          <a:xfrm>
            <a:off x="5528733" y="4910346"/>
            <a:ext cx="1281642" cy="1052303"/>
            <a:chOff x="2421211" y="5618122"/>
            <a:chExt cx="1721198" cy="970840"/>
          </a:xfrm>
        </p:grpSpPr>
        <p:sp>
          <p:nvSpPr>
            <p:cNvPr id="77"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78"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grpSp>
        <p:nvGrpSpPr>
          <p:cNvPr id="79" name="Group 100">
            <a:extLst>
              <a:ext uri="{FF2B5EF4-FFF2-40B4-BE49-F238E27FC236}">
                <a16:creationId xmlns:a16="http://schemas.microsoft.com/office/drawing/2014/main" id="{6F1B2A20-38B9-45CB-953B-ADDBE2467BFB}"/>
              </a:ext>
            </a:extLst>
          </p:cNvPr>
          <p:cNvGrpSpPr/>
          <p:nvPr/>
        </p:nvGrpSpPr>
        <p:grpSpPr>
          <a:xfrm>
            <a:off x="9062508" y="4910346"/>
            <a:ext cx="1281642" cy="1052303"/>
            <a:chOff x="2421211" y="5618122"/>
            <a:chExt cx="1721198" cy="970840"/>
          </a:xfrm>
        </p:grpSpPr>
        <p:sp>
          <p:nvSpPr>
            <p:cNvPr id="80"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81"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sp>
        <p:nvSpPr>
          <p:cNvPr id="82" name="CuadroTexto 81"/>
          <p:cNvSpPr txBox="1"/>
          <p:nvPr/>
        </p:nvSpPr>
        <p:spPr>
          <a:xfrm>
            <a:off x="3390900" y="238125"/>
            <a:ext cx="5334000" cy="369332"/>
          </a:xfrm>
          <a:prstGeom prst="rect">
            <a:avLst/>
          </a:prstGeom>
          <a:noFill/>
        </p:spPr>
        <p:txBody>
          <a:bodyPr wrap="square" rtlCol="0">
            <a:spAutoFit/>
          </a:bodyPr>
          <a:lstStyle/>
          <a:p>
            <a:pPr algn="ctr"/>
            <a:r>
              <a:rPr lang="en-US" dirty="0"/>
              <a:t>POWERPOINT INFOGRAPHIC</a:t>
            </a:r>
          </a:p>
        </p:txBody>
      </p:sp>
    </p:spTree>
    <p:extLst>
      <p:ext uri="{BB962C8B-B14F-4D97-AF65-F5344CB8AC3E}">
        <p14:creationId xmlns:p14="http://schemas.microsoft.com/office/powerpoint/2010/main" val="3491117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62"/>
                                        </p:tgtEl>
                                        <p:attrNameLst>
                                          <p:attrName>style.visibility</p:attrName>
                                        </p:attrNameLst>
                                      </p:cBhvr>
                                      <p:to>
                                        <p:strVal val="visible"/>
                                      </p:to>
                                    </p:set>
                                    <p:animEffect transition="in" filter="fade">
                                      <p:cBhvr>
                                        <p:cTn id="7" dur="500"/>
                                        <p:tgtEl>
                                          <p:spTgt spid="62"/>
                                        </p:tgtEl>
                                      </p:cBhvr>
                                    </p:animEffect>
                                  </p:childTnLst>
                                </p:cTn>
                              </p:par>
                              <p:par>
                                <p:cTn id="8" presetID="10" presetClass="entr" presetSubtype="0" fill="hold" grpId="0" nodeType="withEffect">
                                  <p:stCondLst>
                                    <p:cond delay="1250"/>
                                  </p:stCondLst>
                                  <p:childTnLst>
                                    <p:set>
                                      <p:cBhvr>
                                        <p:cTn id="9" dur="1" fill="hold">
                                          <p:stCondLst>
                                            <p:cond delay="0"/>
                                          </p:stCondLst>
                                        </p:cTn>
                                        <p:tgtEl>
                                          <p:spTgt spid="63"/>
                                        </p:tgtEl>
                                        <p:attrNameLst>
                                          <p:attrName>style.visibility</p:attrName>
                                        </p:attrNameLst>
                                      </p:cBhvr>
                                      <p:to>
                                        <p:strVal val="visible"/>
                                      </p:to>
                                    </p:set>
                                    <p:animEffect transition="in" filter="fade">
                                      <p:cBhvr>
                                        <p:cTn id="10" dur="500"/>
                                        <p:tgtEl>
                                          <p:spTgt spid="63"/>
                                        </p:tgtEl>
                                      </p:cBhvr>
                                    </p:animEffect>
                                  </p:childTnLst>
                                </p:cTn>
                              </p:par>
                              <p:par>
                                <p:cTn id="11" presetID="10" presetClass="entr" presetSubtype="0" fill="hold" grpId="0" nodeType="withEffect">
                                  <p:stCondLst>
                                    <p:cond delay="2000"/>
                                  </p:stCondLst>
                                  <p:childTnLst>
                                    <p:set>
                                      <p:cBhvr>
                                        <p:cTn id="12" dur="1" fill="hold">
                                          <p:stCondLst>
                                            <p:cond delay="0"/>
                                          </p:stCondLst>
                                        </p:cTn>
                                        <p:tgtEl>
                                          <p:spTgt spid="64"/>
                                        </p:tgtEl>
                                        <p:attrNameLst>
                                          <p:attrName>style.visibility</p:attrName>
                                        </p:attrNameLst>
                                      </p:cBhvr>
                                      <p:to>
                                        <p:strVal val="visible"/>
                                      </p:to>
                                    </p:set>
                                    <p:animEffect transition="in" filter="fade">
                                      <p:cBhvr>
                                        <p:cTn id="13" dur="500"/>
                                        <p:tgtEl>
                                          <p:spTgt spid="64"/>
                                        </p:tgtEl>
                                      </p:cBhvr>
                                    </p:animEffect>
                                  </p:childTnLst>
                                </p:cTn>
                              </p:par>
                              <p:par>
                                <p:cTn id="14" presetID="10" presetClass="entr" presetSubtype="0" fill="hold" grpId="0" nodeType="withEffect">
                                  <p:stCondLst>
                                    <p:cond delay="2750"/>
                                  </p:stCondLst>
                                  <p:childTnLst>
                                    <p:set>
                                      <p:cBhvr>
                                        <p:cTn id="15" dur="1" fill="hold">
                                          <p:stCondLst>
                                            <p:cond delay="0"/>
                                          </p:stCondLst>
                                        </p:cTn>
                                        <p:tgtEl>
                                          <p:spTgt spid="65"/>
                                        </p:tgtEl>
                                        <p:attrNameLst>
                                          <p:attrName>style.visibility</p:attrName>
                                        </p:attrNameLst>
                                      </p:cBhvr>
                                      <p:to>
                                        <p:strVal val="visible"/>
                                      </p:to>
                                    </p:set>
                                    <p:animEffect transition="in" filter="fade">
                                      <p:cBhvr>
                                        <p:cTn id="16" dur="500"/>
                                        <p:tgtEl>
                                          <p:spTgt spid="65"/>
                                        </p:tgtEl>
                                      </p:cBhvr>
                                    </p:animEffect>
                                  </p:childTnLst>
                                </p:cTn>
                              </p:par>
                              <p:par>
                                <p:cTn id="17" presetID="10" presetClass="entr" presetSubtype="0" fill="hold" grpId="0" nodeType="withEffect">
                                  <p:stCondLst>
                                    <p:cond delay="3500"/>
                                  </p:stCondLst>
                                  <p:childTnLst>
                                    <p:set>
                                      <p:cBhvr>
                                        <p:cTn id="18" dur="1" fill="hold">
                                          <p:stCondLst>
                                            <p:cond delay="0"/>
                                          </p:stCondLst>
                                        </p:cTn>
                                        <p:tgtEl>
                                          <p:spTgt spid="66"/>
                                        </p:tgtEl>
                                        <p:attrNameLst>
                                          <p:attrName>style.visibility</p:attrName>
                                        </p:attrNameLst>
                                      </p:cBhvr>
                                      <p:to>
                                        <p:strVal val="visible"/>
                                      </p:to>
                                    </p:set>
                                    <p:animEffect transition="in" filter="fade">
                                      <p:cBhvr>
                                        <p:cTn id="19" dur="500"/>
                                        <p:tgtEl>
                                          <p:spTgt spid="66"/>
                                        </p:tgtEl>
                                      </p:cBhvr>
                                    </p:animEffect>
                                  </p:childTnLst>
                                </p:cTn>
                              </p:par>
                              <p:par>
                                <p:cTn id="20" presetID="10" presetClass="entr" presetSubtype="0" fill="hold" nodeType="withEffect">
                                  <p:stCondLst>
                                    <p:cond delay="3750"/>
                                  </p:stCondLst>
                                  <p:childTnLst>
                                    <p:set>
                                      <p:cBhvr>
                                        <p:cTn id="21" dur="1" fill="hold">
                                          <p:stCondLst>
                                            <p:cond delay="0"/>
                                          </p:stCondLst>
                                        </p:cTn>
                                        <p:tgtEl>
                                          <p:spTgt spid="67"/>
                                        </p:tgtEl>
                                        <p:attrNameLst>
                                          <p:attrName>style.visibility</p:attrName>
                                        </p:attrNameLst>
                                      </p:cBhvr>
                                      <p:to>
                                        <p:strVal val="visible"/>
                                      </p:to>
                                    </p:set>
                                    <p:animEffect transition="in" filter="fade">
                                      <p:cBhvr>
                                        <p:cTn id="22" dur="500"/>
                                        <p:tgtEl>
                                          <p:spTgt spid="67"/>
                                        </p:tgtEl>
                                      </p:cBhvr>
                                    </p:animEffect>
                                  </p:childTnLst>
                                </p:cTn>
                              </p:par>
                              <p:par>
                                <p:cTn id="23" presetID="10" presetClass="entr" presetSubtype="0" fill="hold" nodeType="withEffect">
                                  <p:stCondLst>
                                    <p:cond delay="3750"/>
                                  </p:stCondLst>
                                  <p:childTnLst>
                                    <p:set>
                                      <p:cBhvr>
                                        <p:cTn id="24" dur="1" fill="hold">
                                          <p:stCondLst>
                                            <p:cond delay="0"/>
                                          </p:stCondLst>
                                        </p:cTn>
                                        <p:tgtEl>
                                          <p:spTgt spid="70"/>
                                        </p:tgtEl>
                                        <p:attrNameLst>
                                          <p:attrName>style.visibility</p:attrName>
                                        </p:attrNameLst>
                                      </p:cBhvr>
                                      <p:to>
                                        <p:strVal val="visible"/>
                                      </p:to>
                                    </p:set>
                                    <p:animEffect transition="in" filter="fade">
                                      <p:cBhvr>
                                        <p:cTn id="25" dur="500"/>
                                        <p:tgtEl>
                                          <p:spTgt spid="70"/>
                                        </p:tgtEl>
                                      </p:cBhvr>
                                    </p:animEffect>
                                  </p:childTnLst>
                                </p:cTn>
                              </p:par>
                              <p:par>
                                <p:cTn id="26" presetID="10" presetClass="entr" presetSubtype="0" fill="hold" nodeType="withEffect">
                                  <p:stCondLst>
                                    <p:cond delay="3750"/>
                                  </p:stCondLst>
                                  <p:childTnLst>
                                    <p:set>
                                      <p:cBhvr>
                                        <p:cTn id="27" dur="1" fill="hold">
                                          <p:stCondLst>
                                            <p:cond delay="0"/>
                                          </p:stCondLst>
                                        </p:cTn>
                                        <p:tgtEl>
                                          <p:spTgt spid="73"/>
                                        </p:tgtEl>
                                        <p:attrNameLst>
                                          <p:attrName>style.visibility</p:attrName>
                                        </p:attrNameLst>
                                      </p:cBhvr>
                                      <p:to>
                                        <p:strVal val="visible"/>
                                      </p:to>
                                    </p:set>
                                    <p:animEffect transition="in" filter="fade">
                                      <p:cBhvr>
                                        <p:cTn id="28" dur="500"/>
                                        <p:tgtEl>
                                          <p:spTgt spid="73"/>
                                        </p:tgtEl>
                                      </p:cBhvr>
                                    </p:animEffect>
                                  </p:childTnLst>
                                </p:cTn>
                              </p:par>
                              <p:par>
                                <p:cTn id="29" presetID="10" presetClass="entr" presetSubtype="0" fill="hold" nodeType="withEffect">
                                  <p:stCondLst>
                                    <p:cond delay="3750"/>
                                  </p:stCondLst>
                                  <p:childTnLst>
                                    <p:set>
                                      <p:cBhvr>
                                        <p:cTn id="30" dur="1" fill="hold">
                                          <p:stCondLst>
                                            <p:cond delay="0"/>
                                          </p:stCondLst>
                                        </p:cTn>
                                        <p:tgtEl>
                                          <p:spTgt spid="76"/>
                                        </p:tgtEl>
                                        <p:attrNameLst>
                                          <p:attrName>style.visibility</p:attrName>
                                        </p:attrNameLst>
                                      </p:cBhvr>
                                      <p:to>
                                        <p:strVal val="visible"/>
                                      </p:to>
                                    </p:set>
                                    <p:animEffect transition="in" filter="fade">
                                      <p:cBhvr>
                                        <p:cTn id="31" dur="500"/>
                                        <p:tgtEl>
                                          <p:spTgt spid="76"/>
                                        </p:tgtEl>
                                      </p:cBhvr>
                                    </p:animEffect>
                                  </p:childTnLst>
                                </p:cTn>
                              </p:par>
                              <p:par>
                                <p:cTn id="32" presetID="10" presetClass="entr" presetSubtype="0" fill="hold" nodeType="withEffect">
                                  <p:stCondLst>
                                    <p:cond delay="3750"/>
                                  </p:stCondLst>
                                  <p:childTnLst>
                                    <p:set>
                                      <p:cBhvr>
                                        <p:cTn id="33" dur="1" fill="hold">
                                          <p:stCondLst>
                                            <p:cond delay="0"/>
                                          </p:stCondLst>
                                        </p:cTn>
                                        <p:tgtEl>
                                          <p:spTgt spid="79"/>
                                        </p:tgtEl>
                                        <p:attrNameLst>
                                          <p:attrName>style.visibility</p:attrName>
                                        </p:attrNameLst>
                                      </p:cBhvr>
                                      <p:to>
                                        <p:strVal val="visible"/>
                                      </p:to>
                                    </p:set>
                                    <p:animEffect transition="in" filter="fade">
                                      <p:cBhvr>
                                        <p:cTn id="34"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P spid="64" grpId="0" animBg="1"/>
      <p:bldP spid="65" grpId="0" animBg="1"/>
      <p:bldP spid="6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ángulo redondeado 46"/>
          <p:cNvSpPr/>
          <p:nvPr/>
        </p:nvSpPr>
        <p:spPr>
          <a:xfrm>
            <a:off x="1866900" y="4286250"/>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ángulo redondeado 47"/>
          <p:cNvSpPr/>
          <p:nvPr/>
        </p:nvSpPr>
        <p:spPr>
          <a:xfrm>
            <a:off x="5372100" y="4286250"/>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ángulo redondeado 48"/>
          <p:cNvSpPr/>
          <p:nvPr/>
        </p:nvSpPr>
        <p:spPr>
          <a:xfrm>
            <a:off x="8858250" y="4286250"/>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ángulo redondeado 49"/>
          <p:cNvSpPr/>
          <p:nvPr/>
        </p:nvSpPr>
        <p:spPr>
          <a:xfrm>
            <a:off x="3705225" y="1076325"/>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ángulo redondeado 50"/>
          <p:cNvSpPr/>
          <p:nvPr/>
        </p:nvSpPr>
        <p:spPr>
          <a:xfrm>
            <a:off x="7191375" y="1076325"/>
            <a:ext cx="1628775" cy="2105025"/>
          </a:xfrm>
          <a:prstGeom prst="roundRect">
            <a:avLst/>
          </a:prstGeom>
          <a:solidFill>
            <a:schemeClr val="bg1"/>
          </a:solidFill>
          <a:ln>
            <a:noFill/>
          </a:ln>
          <a:effectLst>
            <a:outerShdw blurRad="254000" dist="152400" dir="120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orma libre 38"/>
          <p:cNvSpPr/>
          <p:nvPr/>
        </p:nvSpPr>
        <p:spPr>
          <a:xfrm rot="10800000">
            <a:off x="2086900" y="2971534"/>
            <a:ext cx="1338249" cy="1338249"/>
          </a:xfrm>
          <a:custGeom>
            <a:avLst/>
            <a:gdLst>
              <a:gd name="connsiteX0" fmla="*/ 669124 w 1338249"/>
              <a:gd name="connsiteY0" fmla="*/ 1338249 h 1338249"/>
              <a:gd name="connsiteX1" fmla="*/ 334562 w 1338249"/>
              <a:gd name="connsiteY1" fmla="*/ 1248603 h 1338249"/>
              <a:gd name="connsiteX2" fmla="*/ 5884 w 1338249"/>
              <a:gd name="connsiteY2" fmla="*/ 757756 h 1338249"/>
              <a:gd name="connsiteX3" fmla="*/ 0 w 1338249"/>
              <a:gd name="connsiteY3" fmla="*/ 669124 h 1338249"/>
              <a:gd name="connsiteX4" fmla="*/ 1 w 1338249"/>
              <a:gd name="connsiteY4" fmla="*/ 669124 h 1338249"/>
              <a:gd name="connsiteX5" fmla="*/ 334563 w 1338249"/>
              <a:gd name="connsiteY5" fmla="*/ 89646 h 1338249"/>
              <a:gd name="connsiteX6" fmla="*/ 1003687 w 1338249"/>
              <a:gd name="connsiteY6" fmla="*/ 89646 h 1338249"/>
              <a:gd name="connsiteX7" fmla="*/ 1332365 w 1338249"/>
              <a:gd name="connsiteY7" fmla="*/ 580493 h 1338249"/>
              <a:gd name="connsiteX8" fmla="*/ 1338249 w 1338249"/>
              <a:gd name="connsiteY8" fmla="*/ 669125 h 1338249"/>
              <a:gd name="connsiteX9" fmla="*/ 1338248 w 1338249"/>
              <a:gd name="connsiteY9" fmla="*/ 669125 h 1338249"/>
              <a:gd name="connsiteX10" fmla="*/ 1003686 w 1338249"/>
              <a:gd name="connsiteY10" fmla="*/ 1248603 h 1338249"/>
              <a:gd name="connsiteX11" fmla="*/ 669124 w 1338249"/>
              <a:gd name="connsiteY11"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8249" h="1338249">
                <a:moveTo>
                  <a:pt x="669124" y="1338249"/>
                </a:moveTo>
                <a:cubicBezTo>
                  <a:pt x="553600" y="1338249"/>
                  <a:pt x="438076" y="1308367"/>
                  <a:pt x="334562" y="1248603"/>
                </a:cubicBezTo>
                <a:cubicBezTo>
                  <a:pt x="153413" y="1144016"/>
                  <a:pt x="33126" y="961819"/>
                  <a:pt x="5884" y="757756"/>
                </a:cubicBezTo>
                <a:lnTo>
                  <a:pt x="0" y="669124"/>
                </a:lnTo>
                <a:lnTo>
                  <a:pt x="1" y="669124"/>
                </a:lnTo>
                <a:cubicBezTo>
                  <a:pt x="1" y="430069"/>
                  <a:pt x="127535" y="209173"/>
                  <a:pt x="334563" y="89646"/>
                </a:cubicBezTo>
                <a:cubicBezTo>
                  <a:pt x="541591" y="-29882"/>
                  <a:pt x="796659" y="-29882"/>
                  <a:pt x="1003687" y="89646"/>
                </a:cubicBezTo>
                <a:cubicBezTo>
                  <a:pt x="1184837" y="194233"/>
                  <a:pt x="1305124" y="376430"/>
                  <a:pt x="1332365" y="580493"/>
                </a:cubicBezTo>
                <a:lnTo>
                  <a:pt x="1338249" y="669125"/>
                </a:lnTo>
                <a:lnTo>
                  <a:pt x="1338248" y="669125"/>
                </a:ln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Forma libre 37"/>
          <p:cNvSpPr/>
          <p:nvPr/>
        </p:nvSpPr>
        <p:spPr>
          <a:xfrm rot="10800000">
            <a:off x="3808542" y="2971534"/>
            <a:ext cx="1338250" cy="1338249"/>
          </a:xfrm>
          <a:custGeom>
            <a:avLst/>
            <a:gdLst>
              <a:gd name="connsiteX0" fmla="*/ 669124 w 1338250"/>
              <a:gd name="connsiteY0" fmla="*/ 1338249 h 1338249"/>
              <a:gd name="connsiteX1" fmla="*/ 334562 w 1338250"/>
              <a:gd name="connsiteY1" fmla="*/ 1248603 h 1338249"/>
              <a:gd name="connsiteX2" fmla="*/ 5884 w 1338250"/>
              <a:gd name="connsiteY2" fmla="*/ 757756 h 1338249"/>
              <a:gd name="connsiteX3" fmla="*/ 0 w 1338250"/>
              <a:gd name="connsiteY3" fmla="*/ 669124 h 1338249"/>
              <a:gd name="connsiteX4" fmla="*/ 2 w 1338250"/>
              <a:gd name="connsiteY4" fmla="*/ 669124 h 1338249"/>
              <a:gd name="connsiteX5" fmla="*/ 334564 w 1338250"/>
              <a:gd name="connsiteY5" fmla="*/ 89646 h 1338249"/>
              <a:gd name="connsiteX6" fmla="*/ 1003688 w 1338250"/>
              <a:gd name="connsiteY6" fmla="*/ 89646 h 1338249"/>
              <a:gd name="connsiteX7" fmla="*/ 1332366 w 1338250"/>
              <a:gd name="connsiteY7" fmla="*/ 580493 h 1338249"/>
              <a:gd name="connsiteX8" fmla="*/ 1338250 w 1338250"/>
              <a:gd name="connsiteY8" fmla="*/ 669125 h 1338249"/>
              <a:gd name="connsiteX9" fmla="*/ 1338248 w 1338250"/>
              <a:gd name="connsiteY9" fmla="*/ 669125 h 1338249"/>
              <a:gd name="connsiteX10" fmla="*/ 1003686 w 1338250"/>
              <a:gd name="connsiteY10" fmla="*/ 1248603 h 1338249"/>
              <a:gd name="connsiteX11" fmla="*/ 669124 w 1338250"/>
              <a:gd name="connsiteY11"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8250" h="1338249">
                <a:moveTo>
                  <a:pt x="669124" y="1338249"/>
                </a:moveTo>
                <a:cubicBezTo>
                  <a:pt x="553600" y="1338249"/>
                  <a:pt x="438076" y="1308367"/>
                  <a:pt x="334562" y="1248603"/>
                </a:cubicBezTo>
                <a:cubicBezTo>
                  <a:pt x="153412" y="1144016"/>
                  <a:pt x="33125" y="961819"/>
                  <a:pt x="5884" y="757756"/>
                </a:cubicBezTo>
                <a:lnTo>
                  <a:pt x="0" y="669124"/>
                </a:lnTo>
                <a:lnTo>
                  <a:pt x="2" y="669124"/>
                </a:lnTo>
                <a:cubicBezTo>
                  <a:pt x="2" y="430069"/>
                  <a:pt x="127536" y="209173"/>
                  <a:pt x="334564" y="89646"/>
                </a:cubicBezTo>
                <a:cubicBezTo>
                  <a:pt x="541592" y="-29882"/>
                  <a:pt x="796660" y="-29882"/>
                  <a:pt x="1003688" y="89646"/>
                </a:cubicBezTo>
                <a:cubicBezTo>
                  <a:pt x="1184837" y="194233"/>
                  <a:pt x="1305124" y="376430"/>
                  <a:pt x="1332366" y="580493"/>
                </a:cubicBezTo>
                <a:lnTo>
                  <a:pt x="1338250" y="669125"/>
                </a:lnTo>
                <a:lnTo>
                  <a:pt x="1338248" y="669125"/>
                </a:ln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Forma libre 36"/>
          <p:cNvSpPr/>
          <p:nvPr/>
        </p:nvSpPr>
        <p:spPr>
          <a:xfrm rot="10800000">
            <a:off x="5530187" y="2971534"/>
            <a:ext cx="1338248" cy="1338249"/>
          </a:xfrm>
          <a:custGeom>
            <a:avLst/>
            <a:gdLst>
              <a:gd name="connsiteX0" fmla="*/ 669124 w 1338248"/>
              <a:gd name="connsiteY0" fmla="*/ 1338249 h 1338249"/>
              <a:gd name="connsiteX1" fmla="*/ 334562 w 1338248"/>
              <a:gd name="connsiteY1" fmla="*/ 1248603 h 1338249"/>
              <a:gd name="connsiteX2" fmla="*/ 0 w 1338248"/>
              <a:gd name="connsiteY2" fmla="*/ 669124 h 1338249"/>
              <a:gd name="connsiteX3" fmla="*/ 334562 w 1338248"/>
              <a:gd name="connsiteY3" fmla="*/ 89646 h 1338249"/>
              <a:gd name="connsiteX4" fmla="*/ 1003686 w 1338248"/>
              <a:gd name="connsiteY4" fmla="*/ 89646 h 1338249"/>
              <a:gd name="connsiteX5" fmla="*/ 1338248 w 1338248"/>
              <a:gd name="connsiteY5" fmla="*/ 669125 h 1338249"/>
              <a:gd name="connsiteX6" fmla="*/ 1003686 w 1338248"/>
              <a:gd name="connsiteY6" fmla="*/ 1248603 h 1338249"/>
              <a:gd name="connsiteX7" fmla="*/ 669124 w 1338248"/>
              <a:gd name="connsiteY7"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38248" h="1338249">
                <a:moveTo>
                  <a:pt x="669124" y="1338249"/>
                </a:moveTo>
                <a:cubicBezTo>
                  <a:pt x="553600" y="1338249"/>
                  <a:pt x="438076" y="1308367"/>
                  <a:pt x="334562" y="1248603"/>
                </a:cubicBezTo>
                <a:cubicBezTo>
                  <a:pt x="127534" y="1129075"/>
                  <a:pt x="0" y="908179"/>
                  <a:pt x="0" y="669124"/>
                </a:cubicBezTo>
                <a:cubicBezTo>
                  <a:pt x="0" y="430069"/>
                  <a:pt x="127534" y="209173"/>
                  <a:pt x="334562" y="89646"/>
                </a:cubicBezTo>
                <a:cubicBezTo>
                  <a:pt x="541590" y="-29882"/>
                  <a:pt x="796658" y="-29882"/>
                  <a:pt x="1003686" y="89646"/>
                </a:cubicBezTo>
                <a:cubicBezTo>
                  <a:pt x="1210714" y="209174"/>
                  <a:pt x="1338248" y="430070"/>
                  <a:pt x="1338248" y="669125"/>
                </a:cubicBez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Forma libre 35"/>
          <p:cNvSpPr/>
          <p:nvPr/>
        </p:nvSpPr>
        <p:spPr>
          <a:xfrm rot="10800000">
            <a:off x="7251830" y="2971534"/>
            <a:ext cx="1338250" cy="1338249"/>
          </a:xfrm>
          <a:custGeom>
            <a:avLst/>
            <a:gdLst>
              <a:gd name="connsiteX0" fmla="*/ 669124 w 1338250"/>
              <a:gd name="connsiteY0" fmla="*/ 1338249 h 1338249"/>
              <a:gd name="connsiteX1" fmla="*/ 334562 w 1338250"/>
              <a:gd name="connsiteY1" fmla="*/ 1248603 h 1338249"/>
              <a:gd name="connsiteX2" fmla="*/ 5884 w 1338250"/>
              <a:gd name="connsiteY2" fmla="*/ 757756 h 1338249"/>
              <a:gd name="connsiteX3" fmla="*/ 0 w 1338250"/>
              <a:gd name="connsiteY3" fmla="*/ 669124 h 1338249"/>
              <a:gd name="connsiteX4" fmla="*/ 2 w 1338250"/>
              <a:gd name="connsiteY4" fmla="*/ 669124 h 1338249"/>
              <a:gd name="connsiteX5" fmla="*/ 334564 w 1338250"/>
              <a:gd name="connsiteY5" fmla="*/ 89646 h 1338249"/>
              <a:gd name="connsiteX6" fmla="*/ 1003688 w 1338250"/>
              <a:gd name="connsiteY6" fmla="*/ 89646 h 1338249"/>
              <a:gd name="connsiteX7" fmla="*/ 1332366 w 1338250"/>
              <a:gd name="connsiteY7" fmla="*/ 580493 h 1338249"/>
              <a:gd name="connsiteX8" fmla="*/ 1338250 w 1338250"/>
              <a:gd name="connsiteY8" fmla="*/ 669125 h 1338249"/>
              <a:gd name="connsiteX9" fmla="*/ 1338248 w 1338250"/>
              <a:gd name="connsiteY9" fmla="*/ 669125 h 1338249"/>
              <a:gd name="connsiteX10" fmla="*/ 1003686 w 1338250"/>
              <a:gd name="connsiteY10" fmla="*/ 1248603 h 1338249"/>
              <a:gd name="connsiteX11" fmla="*/ 669124 w 1338250"/>
              <a:gd name="connsiteY11"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8250" h="1338249">
                <a:moveTo>
                  <a:pt x="669124" y="1338249"/>
                </a:moveTo>
                <a:cubicBezTo>
                  <a:pt x="553600" y="1338249"/>
                  <a:pt x="438076" y="1308367"/>
                  <a:pt x="334562" y="1248603"/>
                </a:cubicBezTo>
                <a:cubicBezTo>
                  <a:pt x="153413" y="1144016"/>
                  <a:pt x="33126" y="961819"/>
                  <a:pt x="5884" y="757756"/>
                </a:cubicBezTo>
                <a:lnTo>
                  <a:pt x="0" y="669124"/>
                </a:lnTo>
                <a:lnTo>
                  <a:pt x="2" y="669124"/>
                </a:lnTo>
                <a:cubicBezTo>
                  <a:pt x="2" y="430069"/>
                  <a:pt x="127536" y="209173"/>
                  <a:pt x="334564" y="89646"/>
                </a:cubicBezTo>
                <a:cubicBezTo>
                  <a:pt x="541592" y="-29882"/>
                  <a:pt x="796660" y="-29882"/>
                  <a:pt x="1003688" y="89646"/>
                </a:cubicBezTo>
                <a:cubicBezTo>
                  <a:pt x="1184837" y="194233"/>
                  <a:pt x="1305124" y="376430"/>
                  <a:pt x="1332366" y="580493"/>
                </a:cubicBezTo>
                <a:lnTo>
                  <a:pt x="1338250" y="669125"/>
                </a:lnTo>
                <a:lnTo>
                  <a:pt x="1338248" y="669125"/>
                </a:ln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Forma libre 34"/>
          <p:cNvSpPr/>
          <p:nvPr/>
        </p:nvSpPr>
        <p:spPr>
          <a:xfrm rot="10800000">
            <a:off x="8973475" y="2971534"/>
            <a:ext cx="1338249" cy="1338249"/>
          </a:xfrm>
          <a:custGeom>
            <a:avLst/>
            <a:gdLst>
              <a:gd name="connsiteX0" fmla="*/ 669124 w 1338249"/>
              <a:gd name="connsiteY0" fmla="*/ 1338249 h 1338249"/>
              <a:gd name="connsiteX1" fmla="*/ 334562 w 1338249"/>
              <a:gd name="connsiteY1" fmla="*/ 1248603 h 1338249"/>
              <a:gd name="connsiteX2" fmla="*/ 5884 w 1338249"/>
              <a:gd name="connsiteY2" fmla="*/ 757756 h 1338249"/>
              <a:gd name="connsiteX3" fmla="*/ 0 w 1338249"/>
              <a:gd name="connsiteY3" fmla="*/ 669124 h 1338249"/>
              <a:gd name="connsiteX4" fmla="*/ 1 w 1338249"/>
              <a:gd name="connsiteY4" fmla="*/ 669124 h 1338249"/>
              <a:gd name="connsiteX5" fmla="*/ 334563 w 1338249"/>
              <a:gd name="connsiteY5" fmla="*/ 89646 h 1338249"/>
              <a:gd name="connsiteX6" fmla="*/ 1003687 w 1338249"/>
              <a:gd name="connsiteY6" fmla="*/ 89646 h 1338249"/>
              <a:gd name="connsiteX7" fmla="*/ 1332365 w 1338249"/>
              <a:gd name="connsiteY7" fmla="*/ 580493 h 1338249"/>
              <a:gd name="connsiteX8" fmla="*/ 1338249 w 1338249"/>
              <a:gd name="connsiteY8" fmla="*/ 669125 h 1338249"/>
              <a:gd name="connsiteX9" fmla="*/ 1338248 w 1338249"/>
              <a:gd name="connsiteY9" fmla="*/ 669125 h 1338249"/>
              <a:gd name="connsiteX10" fmla="*/ 1003686 w 1338249"/>
              <a:gd name="connsiteY10" fmla="*/ 1248603 h 1338249"/>
              <a:gd name="connsiteX11" fmla="*/ 669124 w 1338249"/>
              <a:gd name="connsiteY11" fmla="*/ 1338249 h 1338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38249" h="1338249">
                <a:moveTo>
                  <a:pt x="669124" y="1338249"/>
                </a:moveTo>
                <a:cubicBezTo>
                  <a:pt x="553600" y="1338249"/>
                  <a:pt x="438076" y="1308367"/>
                  <a:pt x="334562" y="1248603"/>
                </a:cubicBezTo>
                <a:cubicBezTo>
                  <a:pt x="153412" y="1144016"/>
                  <a:pt x="33126" y="961819"/>
                  <a:pt x="5884" y="757756"/>
                </a:cubicBezTo>
                <a:lnTo>
                  <a:pt x="0" y="669124"/>
                </a:lnTo>
                <a:lnTo>
                  <a:pt x="1" y="669124"/>
                </a:lnTo>
                <a:cubicBezTo>
                  <a:pt x="1" y="430069"/>
                  <a:pt x="127535" y="209173"/>
                  <a:pt x="334563" y="89646"/>
                </a:cubicBezTo>
                <a:cubicBezTo>
                  <a:pt x="541591" y="-29882"/>
                  <a:pt x="796659" y="-29882"/>
                  <a:pt x="1003687" y="89646"/>
                </a:cubicBezTo>
                <a:cubicBezTo>
                  <a:pt x="1184836" y="194233"/>
                  <a:pt x="1305123" y="376430"/>
                  <a:pt x="1332365" y="580493"/>
                </a:cubicBezTo>
                <a:lnTo>
                  <a:pt x="1338249" y="669125"/>
                </a:lnTo>
                <a:lnTo>
                  <a:pt x="1338248" y="669125"/>
                </a:lnTo>
                <a:cubicBezTo>
                  <a:pt x="1338248" y="908180"/>
                  <a:pt x="1210714" y="1129076"/>
                  <a:pt x="1003686" y="1248603"/>
                </a:cubicBezTo>
                <a:cubicBezTo>
                  <a:pt x="900172" y="1308367"/>
                  <a:pt x="784648" y="1338249"/>
                  <a:pt x="669124" y="1338249"/>
                </a:cubicBezTo>
                <a:close/>
              </a:path>
            </a:pathLst>
          </a:custGeom>
          <a:solidFill>
            <a:schemeClr val="bg1"/>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Forma libre 25"/>
          <p:cNvSpPr/>
          <p:nvPr/>
        </p:nvSpPr>
        <p:spPr>
          <a:xfrm rot="10800000">
            <a:off x="1703512" y="2588146"/>
            <a:ext cx="1913335" cy="1052513"/>
          </a:xfrm>
          <a:custGeom>
            <a:avLst/>
            <a:gdLst>
              <a:gd name="connsiteX0" fmla="*/ 860821 w 1913335"/>
              <a:gd name="connsiteY0" fmla="*/ 1052513 h 1052513"/>
              <a:gd name="connsiteX1" fmla="*/ 334565 w 1913335"/>
              <a:gd name="connsiteY1" fmla="*/ 911503 h 1052513"/>
              <a:gd name="connsiteX2" fmla="*/ 24947 w 1913335"/>
              <a:gd name="connsiteY2" fmla="*/ 639622 h 1052513"/>
              <a:gd name="connsiteX3" fmla="*/ 0 w 1913335"/>
              <a:gd name="connsiteY3" fmla="*/ 602227 h 1052513"/>
              <a:gd name="connsiteX4" fmla="*/ 50681 w 1913335"/>
              <a:gd name="connsiteY4" fmla="*/ 526257 h 1052513"/>
              <a:gd name="connsiteX5" fmla="*/ 182435 w 1913335"/>
              <a:gd name="connsiteY5" fmla="*/ 139416 h 1052513"/>
              <a:gd name="connsiteX6" fmla="*/ 191691 w 1913335"/>
              <a:gd name="connsiteY6" fmla="*/ 2 h 1052513"/>
              <a:gd name="connsiteX7" fmla="*/ 191693 w 1913335"/>
              <a:gd name="connsiteY7" fmla="*/ 2 h 1052513"/>
              <a:gd name="connsiteX8" fmla="*/ 191693 w 1913335"/>
              <a:gd name="connsiteY8" fmla="*/ 0 h 1052513"/>
              <a:gd name="connsiteX9" fmla="*/ 191698 w 1913335"/>
              <a:gd name="connsiteY9" fmla="*/ 0 h 1052513"/>
              <a:gd name="connsiteX10" fmla="*/ 197582 w 1913335"/>
              <a:gd name="connsiteY10" fmla="*/ 88632 h 1052513"/>
              <a:gd name="connsiteX11" fmla="*/ 526260 w 1913335"/>
              <a:gd name="connsiteY11" fmla="*/ 579479 h 1052513"/>
              <a:gd name="connsiteX12" fmla="*/ 1195384 w 1913335"/>
              <a:gd name="connsiteY12" fmla="*/ 579479 h 1052513"/>
              <a:gd name="connsiteX13" fmla="*/ 1529946 w 1913335"/>
              <a:gd name="connsiteY13" fmla="*/ 1 h 1052513"/>
              <a:gd name="connsiteX14" fmla="*/ 1529947 w 1913335"/>
              <a:gd name="connsiteY14" fmla="*/ 1 h 1052513"/>
              <a:gd name="connsiteX15" fmla="*/ 1529947 w 1913335"/>
              <a:gd name="connsiteY15" fmla="*/ 1 h 1052513"/>
              <a:gd name="connsiteX16" fmla="*/ 1913335 w 1913335"/>
              <a:gd name="connsiteY16" fmla="*/ 2 h 1052513"/>
              <a:gd name="connsiteX17" fmla="*/ 1904079 w 1913335"/>
              <a:gd name="connsiteY17" fmla="*/ 139416 h 1052513"/>
              <a:gd name="connsiteX18" fmla="*/ 1387078 w 1913335"/>
              <a:gd name="connsiteY18" fmla="*/ 911503 h 1052513"/>
              <a:gd name="connsiteX19" fmla="*/ 860821 w 1913335"/>
              <a:gd name="connsiteY19" fmla="*/ 1052513 h 105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913335" h="1052513">
                <a:moveTo>
                  <a:pt x="860821" y="1052513"/>
                </a:moveTo>
                <a:cubicBezTo>
                  <a:pt x="679105" y="1052513"/>
                  <a:pt x="497389" y="1005510"/>
                  <a:pt x="334565" y="911503"/>
                </a:cubicBezTo>
                <a:cubicBezTo>
                  <a:pt x="212447" y="840998"/>
                  <a:pt x="107912" y="748070"/>
                  <a:pt x="24947" y="639622"/>
                </a:cubicBezTo>
                <a:lnTo>
                  <a:pt x="0" y="602227"/>
                </a:lnTo>
                <a:lnTo>
                  <a:pt x="50681" y="526257"/>
                </a:lnTo>
                <a:cubicBezTo>
                  <a:pt x="118825" y="408229"/>
                  <a:pt x="164071" y="276981"/>
                  <a:pt x="182435" y="139416"/>
                </a:cubicBezTo>
                <a:lnTo>
                  <a:pt x="191691" y="2"/>
                </a:lnTo>
                <a:lnTo>
                  <a:pt x="191693" y="2"/>
                </a:lnTo>
                <a:lnTo>
                  <a:pt x="191693" y="0"/>
                </a:lnTo>
                <a:lnTo>
                  <a:pt x="191698" y="0"/>
                </a:lnTo>
                <a:lnTo>
                  <a:pt x="197582" y="88632"/>
                </a:lnTo>
                <a:cubicBezTo>
                  <a:pt x="224824" y="292695"/>
                  <a:pt x="345111" y="474892"/>
                  <a:pt x="526260" y="579479"/>
                </a:cubicBezTo>
                <a:cubicBezTo>
                  <a:pt x="733288" y="699007"/>
                  <a:pt x="988356" y="699007"/>
                  <a:pt x="1195384" y="579479"/>
                </a:cubicBezTo>
                <a:cubicBezTo>
                  <a:pt x="1402412" y="459952"/>
                  <a:pt x="1529946" y="239056"/>
                  <a:pt x="1529946" y="1"/>
                </a:cubicBezTo>
                <a:lnTo>
                  <a:pt x="1529947" y="1"/>
                </a:lnTo>
                <a:lnTo>
                  <a:pt x="1529947" y="1"/>
                </a:lnTo>
                <a:lnTo>
                  <a:pt x="1913335" y="2"/>
                </a:lnTo>
                <a:lnTo>
                  <a:pt x="1904079" y="139416"/>
                </a:lnTo>
                <a:cubicBezTo>
                  <a:pt x="1861229" y="460401"/>
                  <a:pt x="1672021" y="746992"/>
                  <a:pt x="1387078" y="911503"/>
                </a:cubicBezTo>
                <a:cubicBezTo>
                  <a:pt x="1224254" y="1005510"/>
                  <a:pt x="1042537" y="1052513"/>
                  <a:pt x="860821" y="1052513"/>
                </a:cubicBezTo>
                <a:close/>
              </a:path>
            </a:pathLst>
          </a:custGeom>
          <a:gradFill flip="none" rotWithShape="1">
            <a:gsLst>
              <a:gs pos="0">
                <a:srgbClr val="E3285D">
                  <a:shade val="30000"/>
                  <a:satMod val="115000"/>
                </a:srgbClr>
              </a:gs>
              <a:gs pos="50000">
                <a:srgbClr val="E3285D">
                  <a:shade val="67500"/>
                  <a:satMod val="115000"/>
                </a:srgbClr>
              </a:gs>
              <a:gs pos="100000">
                <a:srgbClr val="E3285D">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Forma libre 23"/>
          <p:cNvSpPr/>
          <p:nvPr/>
        </p:nvSpPr>
        <p:spPr>
          <a:xfrm rot="10800000">
            <a:off x="5338490" y="2588146"/>
            <a:ext cx="1721644" cy="1052513"/>
          </a:xfrm>
          <a:custGeom>
            <a:avLst/>
            <a:gdLst>
              <a:gd name="connsiteX0" fmla="*/ 860822 w 1721644"/>
              <a:gd name="connsiteY0" fmla="*/ 1052513 h 1052513"/>
              <a:gd name="connsiteX1" fmla="*/ 334566 w 1721644"/>
              <a:gd name="connsiteY1" fmla="*/ 911503 h 1052513"/>
              <a:gd name="connsiteX2" fmla="*/ 24948 w 1721644"/>
              <a:gd name="connsiteY2" fmla="*/ 639622 h 1052513"/>
              <a:gd name="connsiteX3" fmla="*/ 0 w 1721644"/>
              <a:gd name="connsiteY3" fmla="*/ 602226 h 1052513"/>
              <a:gd name="connsiteX4" fmla="*/ 50681 w 1721644"/>
              <a:gd name="connsiteY4" fmla="*/ 526257 h 1052513"/>
              <a:gd name="connsiteX5" fmla="*/ 182435 w 1721644"/>
              <a:gd name="connsiteY5" fmla="*/ 139416 h 1052513"/>
              <a:gd name="connsiteX6" fmla="*/ 191691 w 1721644"/>
              <a:gd name="connsiteY6" fmla="*/ 2 h 1052513"/>
              <a:gd name="connsiteX7" fmla="*/ 191693 w 1721644"/>
              <a:gd name="connsiteY7" fmla="*/ 2 h 1052513"/>
              <a:gd name="connsiteX8" fmla="*/ 191693 w 1721644"/>
              <a:gd name="connsiteY8" fmla="*/ 0 h 1052513"/>
              <a:gd name="connsiteX9" fmla="*/ 191699 w 1721644"/>
              <a:gd name="connsiteY9" fmla="*/ 0 h 1052513"/>
              <a:gd name="connsiteX10" fmla="*/ 526261 w 1721644"/>
              <a:gd name="connsiteY10" fmla="*/ 579479 h 1052513"/>
              <a:gd name="connsiteX11" fmla="*/ 1195385 w 1721644"/>
              <a:gd name="connsiteY11" fmla="*/ 579479 h 1052513"/>
              <a:gd name="connsiteX12" fmla="*/ 1529947 w 1721644"/>
              <a:gd name="connsiteY12" fmla="*/ 1 h 1052513"/>
              <a:gd name="connsiteX13" fmla="*/ 1529953 w 1721644"/>
              <a:gd name="connsiteY13" fmla="*/ 1 h 1052513"/>
              <a:gd name="connsiteX14" fmla="*/ 1539209 w 1721644"/>
              <a:gd name="connsiteY14" fmla="*/ 139415 h 1052513"/>
              <a:gd name="connsiteX15" fmla="*/ 1670963 w 1721644"/>
              <a:gd name="connsiteY15" fmla="*/ 526256 h 1052513"/>
              <a:gd name="connsiteX16" fmla="*/ 1721644 w 1721644"/>
              <a:gd name="connsiteY16" fmla="*/ 602227 h 1052513"/>
              <a:gd name="connsiteX17" fmla="*/ 1696697 w 1721644"/>
              <a:gd name="connsiteY17" fmla="*/ 639623 h 1052513"/>
              <a:gd name="connsiteX18" fmla="*/ 1387079 w 1721644"/>
              <a:gd name="connsiteY18" fmla="*/ 911503 h 1052513"/>
              <a:gd name="connsiteX19" fmla="*/ 860822 w 1721644"/>
              <a:gd name="connsiteY19" fmla="*/ 1052513 h 105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21644" h="1052513">
                <a:moveTo>
                  <a:pt x="860822" y="1052513"/>
                </a:moveTo>
                <a:cubicBezTo>
                  <a:pt x="679106" y="1052513"/>
                  <a:pt x="497390" y="1005510"/>
                  <a:pt x="334566" y="911503"/>
                </a:cubicBezTo>
                <a:cubicBezTo>
                  <a:pt x="212447" y="840998"/>
                  <a:pt x="107913" y="748070"/>
                  <a:pt x="24948" y="639622"/>
                </a:cubicBezTo>
                <a:lnTo>
                  <a:pt x="0" y="602226"/>
                </a:lnTo>
                <a:lnTo>
                  <a:pt x="50681" y="526257"/>
                </a:lnTo>
                <a:cubicBezTo>
                  <a:pt x="118824" y="408229"/>
                  <a:pt x="164071" y="276981"/>
                  <a:pt x="182435" y="139416"/>
                </a:cubicBezTo>
                <a:lnTo>
                  <a:pt x="191691" y="2"/>
                </a:lnTo>
                <a:lnTo>
                  <a:pt x="191693" y="2"/>
                </a:lnTo>
                <a:lnTo>
                  <a:pt x="191693" y="0"/>
                </a:lnTo>
                <a:lnTo>
                  <a:pt x="191699" y="0"/>
                </a:lnTo>
                <a:cubicBezTo>
                  <a:pt x="191699" y="239055"/>
                  <a:pt x="319233" y="459951"/>
                  <a:pt x="526261" y="579479"/>
                </a:cubicBezTo>
                <a:cubicBezTo>
                  <a:pt x="733289" y="699007"/>
                  <a:pt x="988357" y="699007"/>
                  <a:pt x="1195385" y="579479"/>
                </a:cubicBezTo>
                <a:cubicBezTo>
                  <a:pt x="1402413" y="459952"/>
                  <a:pt x="1529947" y="239056"/>
                  <a:pt x="1529947" y="1"/>
                </a:cubicBezTo>
                <a:lnTo>
                  <a:pt x="1529953" y="1"/>
                </a:lnTo>
                <a:lnTo>
                  <a:pt x="1539209" y="139415"/>
                </a:lnTo>
                <a:cubicBezTo>
                  <a:pt x="1557573" y="276980"/>
                  <a:pt x="1602819" y="408228"/>
                  <a:pt x="1670963" y="526256"/>
                </a:cubicBezTo>
                <a:lnTo>
                  <a:pt x="1721644" y="602227"/>
                </a:lnTo>
                <a:lnTo>
                  <a:pt x="1696697" y="639623"/>
                </a:lnTo>
                <a:cubicBezTo>
                  <a:pt x="1613732" y="748071"/>
                  <a:pt x="1509197" y="840998"/>
                  <a:pt x="1387079" y="911503"/>
                </a:cubicBezTo>
                <a:cubicBezTo>
                  <a:pt x="1224254" y="1005510"/>
                  <a:pt x="1042538" y="1052513"/>
                  <a:pt x="860822" y="1052513"/>
                </a:cubicBezTo>
                <a:close/>
              </a:path>
            </a:pathLst>
          </a:custGeom>
          <a:gradFill flip="none" rotWithShape="1">
            <a:gsLst>
              <a:gs pos="0">
                <a:srgbClr val="01CCD2">
                  <a:shade val="30000"/>
                  <a:satMod val="115000"/>
                </a:srgbClr>
              </a:gs>
              <a:gs pos="50000">
                <a:srgbClr val="01CCD2">
                  <a:shade val="67500"/>
                  <a:satMod val="115000"/>
                </a:srgbClr>
              </a:gs>
              <a:gs pos="100000">
                <a:srgbClr val="01CCD2">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orma libre 21"/>
          <p:cNvSpPr/>
          <p:nvPr/>
        </p:nvSpPr>
        <p:spPr>
          <a:xfrm rot="10800000">
            <a:off x="8781778" y="2588145"/>
            <a:ext cx="1913334" cy="1052514"/>
          </a:xfrm>
          <a:custGeom>
            <a:avLst/>
            <a:gdLst>
              <a:gd name="connsiteX0" fmla="*/ 1052512 w 1913334"/>
              <a:gd name="connsiteY0" fmla="*/ 1052514 h 1052514"/>
              <a:gd name="connsiteX1" fmla="*/ 526256 w 1913334"/>
              <a:gd name="connsiteY1" fmla="*/ 911504 h 1052514"/>
              <a:gd name="connsiteX2" fmla="*/ 0 w 1913334"/>
              <a:gd name="connsiteY2" fmla="*/ 0 h 1052514"/>
              <a:gd name="connsiteX3" fmla="*/ 1 w 1913334"/>
              <a:gd name="connsiteY3" fmla="*/ 0 h 1052514"/>
              <a:gd name="connsiteX4" fmla="*/ 1 w 1913334"/>
              <a:gd name="connsiteY4" fmla="*/ 2 h 1052514"/>
              <a:gd name="connsiteX5" fmla="*/ 383389 w 1913334"/>
              <a:gd name="connsiteY5" fmla="*/ 1 h 1052514"/>
              <a:gd name="connsiteX6" fmla="*/ 389273 w 1913334"/>
              <a:gd name="connsiteY6" fmla="*/ 88633 h 1052514"/>
              <a:gd name="connsiteX7" fmla="*/ 717951 w 1913334"/>
              <a:gd name="connsiteY7" fmla="*/ 579480 h 1052514"/>
              <a:gd name="connsiteX8" fmla="*/ 1387075 w 1913334"/>
              <a:gd name="connsiteY8" fmla="*/ 579480 h 1052514"/>
              <a:gd name="connsiteX9" fmla="*/ 1721637 w 1913334"/>
              <a:gd name="connsiteY9" fmla="*/ 2 h 1052514"/>
              <a:gd name="connsiteX10" fmla="*/ 1721638 w 1913334"/>
              <a:gd name="connsiteY10" fmla="*/ 2 h 1052514"/>
              <a:gd name="connsiteX11" fmla="*/ 1721638 w 1913334"/>
              <a:gd name="connsiteY11" fmla="*/ 2 h 1052514"/>
              <a:gd name="connsiteX12" fmla="*/ 1721643 w 1913334"/>
              <a:gd name="connsiteY12" fmla="*/ 2 h 1052514"/>
              <a:gd name="connsiteX13" fmla="*/ 1730899 w 1913334"/>
              <a:gd name="connsiteY13" fmla="*/ 139416 h 1052514"/>
              <a:gd name="connsiteX14" fmla="*/ 1862653 w 1913334"/>
              <a:gd name="connsiteY14" fmla="*/ 526257 h 1052514"/>
              <a:gd name="connsiteX15" fmla="*/ 1913334 w 1913334"/>
              <a:gd name="connsiteY15" fmla="*/ 602228 h 1052514"/>
              <a:gd name="connsiteX16" fmla="*/ 1888387 w 1913334"/>
              <a:gd name="connsiteY16" fmla="*/ 639624 h 1052514"/>
              <a:gd name="connsiteX17" fmla="*/ 1578769 w 1913334"/>
              <a:gd name="connsiteY17" fmla="*/ 911504 h 1052514"/>
              <a:gd name="connsiteX18" fmla="*/ 1052512 w 1913334"/>
              <a:gd name="connsiteY18" fmla="*/ 1052514 h 1052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13334" h="1052514">
                <a:moveTo>
                  <a:pt x="1052512" y="1052514"/>
                </a:moveTo>
                <a:cubicBezTo>
                  <a:pt x="870796" y="1052514"/>
                  <a:pt x="689080" y="1005511"/>
                  <a:pt x="526256" y="911504"/>
                </a:cubicBezTo>
                <a:cubicBezTo>
                  <a:pt x="200607" y="723490"/>
                  <a:pt x="0" y="376027"/>
                  <a:pt x="0" y="0"/>
                </a:cubicBezTo>
                <a:lnTo>
                  <a:pt x="1" y="0"/>
                </a:lnTo>
                <a:lnTo>
                  <a:pt x="1" y="2"/>
                </a:lnTo>
                <a:lnTo>
                  <a:pt x="383389" y="1"/>
                </a:lnTo>
                <a:lnTo>
                  <a:pt x="389273" y="88633"/>
                </a:lnTo>
                <a:cubicBezTo>
                  <a:pt x="416515" y="292696"/>
                  <a:pt x="536801" y="474893"/>
                  <a:pt x="717951" y="579480"/>
                </a:cubicBezTo>
                <a:cubicBezTo>
                  <a:pt x="924979" y="699008"/>
                  <a:pt x="1180047" y="699008"/>
                  <a:pt x="1387075" y="579480"/>
                </a:cubicBezTo>
                <a:cubicBezTo>
                  <a:pt x="1594103" y="459953"/>
                  <a:pt x="1721637" y="239057"/>
                  <a:pt x="1721637" y="2"/>
                </a:cubicBezTo>
                <a:lnTo>
                  <a:pt x="1721638" y="2"/>
                </a:lnTo>
                <a:lnTo>
                  <a:pt x="1721638" y="2"/>
                </a:lnTo>
                <a:lnTo>
                  <a:pt x="1721643" y="2"/>
                </a:lnTo>
                <a:lnTo>
                  <a:pt x="1730899" y="139416"/>
                </a:lnTo>
                <a:cubicBezTo>
                  <a:pt x="1749263" y="276981"/>
                  <a:pt x="1794509" y="408229"/>
                  <a:pt x="1862653" y="526257"/>
                </a:cubicBezTo>
                <a:lnTo>
                  <a:pt x="1913334" y="602228"/>
                </a:lnTo>
                <a:lnTo>
                  <a:pt x="1888387" y="639624"/>
                </a:lnTo>
                <a:cubicBezTo>
                  <a:pt x="1805422" y="748072"/>
                  <a:pt x="1700887" y="840999"/>
                  <a:pt x="1578769" y="911504"/>
                </a:cubicBezTo>
                <a:cubicBezTo>
                  <a:pt x="1415945" y="1005511"/>
                  <a:pt x="1234228" y="1052514"/>
                  <a:pt x="1052512" y="1052514"/>
                </a:cubicBezTo>
                <a:close/>
              </a:path>
            </a:pathLst>
          </a:custGeom>
          <a:gradFill flip="none" rotWithShape="1">
            <a:gsLst>
              <a:gs pos="0">
                <a:srgbClr val="0B5FC2">
                  <a:shade val="30000"/>
                  <a:satMod val="115000"/>
                </a:srgbClr>
              </a:gs>
              <a:gs pos="50000">
                <a:srgbClr val="0B5FC2">
                  <a:shade val="67500"/>
                  <a:satMod val="115000"/>
                </a:srgbClr>
              </a:gs>
              <a:gs pos="100000">
                <a:srgbClr val="0B5FC2">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0" name="Forma libre 39"/>
          <p:cNvSpPr/>
          <p:nvPr/>
        </p:nvSpPr>
        <p:spPr>
          <a:xfrm rot="10800000">
            <a:off x="1703512" y="2588146"/>
            <a:ext cx="8991601" cy="2105024"/>
          </a:xfrm>
          <a:custGeom>
            <a:avLst/>
            <a:gdLst>
              <a:gd name="connsiteX0" fmla="*/ 2105027 w 8991601"/>
              <a:gd name="connsiteY0" fmla="*/ 1052511 h 2105024"/>
              <a:gd name="connsiteX1" fmla="*/ 1721645 w 8991601"/>
              <a:gd name="connsiteY1" fmla="*/ 1052510 h 2105024"/>
              <a:gd name="connsiteX2" fmla="*/ 1730901 w 8991601"/>
              <a:gd name="connsiteY2" fmla="*/ 913096 h 2105024"/>
              <a:gd name="connsiteX3" fmla="*/ 1862655 w 8991601"/>
              <a:gd name="connsiteY3" fmla="*/ 526255 h 2105024"/>
              <a:gd name="connsiteX4" fmla="*/ 1913336 w 8991601"/>
              <a:gd name="connsiteY4" fmla="*/ 450286 h 2105024"/>
              <a:gd name="connsiteX5" fmla="*/ 1964017 w 8991601"/>
              <a:gd name="connsiteY5" fmla="*/ 526256 h 2105024"/>
              <a:gd name="connsiteX6" fmla="*/ 2095771 w 8991601"/>
              <a:gd name="connsiteY6" fmla="*/ 913097 h 2105024"/>
              <a:gd name="connsiteX7" fmla="*/ 1721642 w 8991601"/>
              <a:gd name="connsiteY7" fmla="*/ 1052512 h 2105024"/>
              <a:gd name="connsiteX8" fmla="*/ 1721637 w 8991601"/>
              <a:gd name="connsiteY8" fmla="*/ 1052512 h 2105024"/>
              <a:gd name="connsiteX9" fmla="*/ 1715753 w 8991601"/>
              <a:gd name="connsiteY9" fmla="*/ 963880 h 2105024"/>
              <a:gd name="connsiteX10" fmla="*/ 1387075 w 8991601"/>
              <a:gd name="connsiteY10" fmla="*/ 473033 h 2105024"/>
              <a:gd name="connsiteX11" fmla="*/ 717951 w 8991601"/>
              <a:gd name="connsiteY11" fmla="*/ 473033 h 2105024"/>
              <a:gd name="connsiteX12" fmla="*/ 383389 w 8991601"/>
              <a:gd name="connsiteY12" fmla="*/ 1052511 h 2105024"/>
              <a:gd name="connsiteX13" fmla="*/ 383388 w 8991601"/>
              <a:gd name="connsiteY13" fmla="*/ 1052511 h 2105024"/>
              <a:gd name="connsiteX14" fmla="*/ 0 w 8991601"/>
              <a:gd name="connsiteY14" fmla="*/ 1052510 h 2105024"/>
              <a:gd name="connsiteX15" fmla="*/ 9256 w 8991601"/>
              <a:gd name="connsiteY15" fmla="*/ 913096 h 2105024"/>
              <a:gd name="connsiteX16" fmla="*/ 526257 w 8991601"/>
              <a:gd name="connsiteY16" fmla="*/ 141009 h 2105024"/>
              <a:gd name="connsiteX17" fmla="*/ 1578770 w 8991601"/>
              <a:gd name="connsiteY17" fmla="*/ 141009 h 2105024"/>
              <a:gd name="connsiteX18" fmla="*/ 1888388 w 8991601"/>
              <a:gd name="connsiteY18" fmla="*/ 412890 h 2105024"/>
              <a:gd name="connsiteX19" fmla="*/ 1913335 w 8991601"/>
              <a:gd name="connsiteY19" fmla="*/ 450286 h 2105024"/>
              <a:gd name="connsiteX20" fmla="*/ 1862654 w 8991601"/>
              <a:gd name="connsiteY20" fmla="*/ 526255 h 2105024"/>
              <a:gd name="connsiteX21" fmla="*/ 1730900 w 8991601"/>
              <a:gd name="connsiteY21" fmla="*/ 913096 h 2105024"/>
              <a:gd name="connsiteX22" fmla="*/ 1721644 w 8991601"/>
              <a:gd name="connsiteY22" fmla="*/ 1052510 h 2105024"/>
              <a:gd name="connsiteX23" fmla="*/ 1721642 w 8991601"/>
              <a:gd name="connsiteY23" fmla="*/ 1052510 h 2105024"/>
              <a:gd name="connsiteX24" fmla="*/ 3826670 w 8991601"/>
              <a:gd name="connsiteY24" fmla="*/ 1052512 h 2105024"/>
              <a:gd name="connsiteX25" fmla="*/ 3443287 w 8991601"/>
              <a:gd name="connsiteY25" fmla="*/ 1052511 h 2105024"/>
              <a:gd name="connsiteX26" fmla="*/ 3452543 w 8991601"/>
              <a:gd name="connsiteY26" fmla="*/ 913097 h 2105024"/>
              <a:gd name="connsiteX27" fmla="*/ 3584297 w 8991601"/>
              <a:gd name="connsiteY27" fmla="*/ 526256 h 2105024"/>
              <a:gd name="connsiteX28" fmla="*/ 3634978 w 8991601"/>
              <a:gd name="connsiteY28" fmla="*/ 450286 h 2105024"/>
              <a:gd name="connsiteX29" fmla="*/ 3685660 w 8991601"/>
              <a:gd name="connsiteY29" fmla="*/ 526257 h 2105024"/>
              <a:gd name="connsiteX30" fmla="*/ 3817414 w 8991601"/>
              <a:gd name="connsiteY30" fmla="*/ 913098 h 2105024"/>
              <a:gd name="connsiteX31" fmla="*/ 5164931 w 8991601"/>
              <a:gd name="connsiteY31" fmla="*/ 1052512 h 2105024"/>
              <a:gd name="connsiteX32" fmla="*/ 5164925 w 8991601"/>
              <a:gd name="connsiteY32" fmla="*/ 1052512 h 2105024"/>
              <a:gd name="connsiteX33" fmla="*/ 4830363 w 8991601"/>
              <a:gd name="connsiteY33" fmla="*/ 473033 h 2105024"/>
              <a:gd name="connsiteX34" fmla="*/ 4161239 w 8991601"/>
              <a:gd name="connsiteY34" fmla="*/ 473033 h 2105024"/>
              <a:gd name="connsiteX35" fmla="*/ 3826677 w 8991601"/>
              <a:gd name="connsiteY35" fmla="*/ 1052511 h 2105024"/>
              <a:gd name="connsiteX36" fmla="*/ 3826671 w 8991601"/>
              <a:gd name="connsiteY36" fmla="*/ 1052511 h 2105024"/>
              <a:gd name="connsiteX37" fmla="*/ 3817415 w 8991601"/>
              <a:gd name="connsiteY37" fmla="*/ 913097 h 2105024"/>
              <a:gd name="connsiteX38" fmla="*/ 3685661 w 8991601"/>
              <a:gd name="connsiteY38" fmla="*/ 526256 h 2105024"/>
              <a:gd name="connsiteX39" fmla="*/ 3634979 w 8991601"/>
              <a:gd name="connsiteY39" fmla="*/ 450285 h 2105024"/>
              <a:gd name="connsiteX40" fmla="*/ 3659927 w 8991601"/>
              <a:gd name="connsiteY40" fmla="*/ 412889 h 2105024"/>
              <a:gd name="connsiteX41" fmla="*/ 3969545 w 8991601"/>
              <a:gd name="connsiteY41" fmla="*/ 141009 h 2105024"/>
              <a:gd name="connsiteX42" fmla="*/ 5022058 w 8991601"/>
              <a:gd name="connsiteY42" fmla="*/ 141009 h 2105024"/>
              <a:gd name="connsiteX43" fmla="*/ 5331676 w 8991601"/>
              <a:gd name="connsiteY43" fmla="*/ 412890 h 2105024"/>
              <a:gd name="connsiteX44" fmla="*/ 5356623 w 8991601"/>
              <a:gd name="connsiteY44" fmla="*/ 450286 h 2105024"/>
              <a:gd name="connsiteX45" fmla="*/ 5356622 w 8991601"/>
              <a:gd name="connsiteY45" fmla="*/ 450287 h 2105024"/>
              <a:gd name="connsiteX46" fmla="*/ 5407303 w 8991601"/>
              <a:gd name="connsiteY46" fmla="*/ 526256 h 2105024"/>
              <a:gd name="connsiteX47" fmla="*/ 5539057 w 8991601"/>
              <a:gd name="connsiteY47" fmla="*/ 913097 h 2105024"/>
              <a:gd name="connsiteX48" fmla="*/ 5548313 w 8991601"/>
              <a:gd name="connsiteY48" fmla="*/ 1052511 h 2105024"/>
              <a:gd name="connsiteX49" fmla="*/ 5164932 w 8991601"/>
              <a:gd name="connsiteY49" fmla="*/ 1052510 h 2105024"/>
              <a:gd name="connsiteX50" fmla="*/ 5164931 w 8991601"/>
              <a:gd name="connsiteY50" fmla="*/ 1052510 h 2105024"/>
              <a:gd name="connsiteX51" fmla="*/ 7269958 w 8991601"/>
              <a:gd name="connsiteY51" fmla="*/ 1052512 h 2105024"/>
              <a:gd name="connsiteX52" fmla="*/ 6886575 w 8991601"/>
              <a:gd name="connsiteY52" fmla="*/ 1052511 h 2105024"/>
              <a:gd name="connsiteX53" fmla="*/ 6895831 w 8991601"/>
              <a:gd name="connsiteY53" fmla="*/ 913097 h 2105024"/>
              <a:gd name="connsiteX54" fmla="*/ 7027585 w 8991601"/>
              <a:gd name="connsiteY54" fmla="*/ 526256 h 2105024"/>
              <a:gd name="connsiteX55" fmla="*/ 7078266 w 8991601"/>
              <a:gd name="connsiteY55" fmla="*/ 450286 h 2105024"/>
              <a:gd name="connsiteX56" fmla="*/ 7128948 w 8991601"/>
              <a:gd name="connsiteY56" fmla="*/ 526257 h 2105024"/>
              <a:gd name="connsiteX57" fmla="*/ 7260702 w 8991601"/>
              <a:gd name="connsiteY57" fmla="*/ 913098 h 2105024"/>
              <a:gd name="connsiteX58" fmla="*/ 8991601 w 8991601"/>
              <a:gd name="connsiteY58" fmla="*/ 1052514 h 2105024"/>
              <a:gd name="connsiteX59" fmla="*/ 8991600 w 8991601"/>
              <a:gd name="connsiteY59" fmla="*/ 1052514 h 2105024"/>
              <a:gd name="connsiteX60" fmla="*/ 8991600 w 8991601"/>
              <a:gd name="connsiteY60" fmla="*/ 1052512 h 2105024"/>
              <a:gd name="connsiteX61" fmla="*/ 8608212 w 8991601"/>
              <a:gd name="connsiteY61" fmla="*/ 1052513 h 2105024"/>
              <a:gd name="connsiteX62" fmla="*/ 8602328 w 8991601"/>
              <a:gd name="connsiteY62" fmla="*/ 963881 h 2105024"/>
              <a:gd name="connsiteX63" fmla="*/ 8273651 w 8991601"/>
              <a:gd name="connsiteY63" fmla="*/ 473034 h 2105024"/>
              <a:gd name="connsiteX64" fmla="*/ 7604527 w 8991601"/>
              <a:gd name="connsiteY64" fmla="*/ 473034 h 2105024"/>
              <a:gd name="connsiteX65" fmla="*/ 7269965 w 8991601"/>
              <a:gd name="connsiteY65" fmla="*/ 1052512 h 2105024"/>
              <a:gd name="connsiteX66" fmla="*/ 7269964 w 8991601"/>
              <a:gd name="connsiteY66" fmla="*/ 1052512 h 2105024"/>
              <a:gd name="connsiteX67" fmla="*/ 7269959 w 8991601"/>
              <a:gd name="connsiteY67" fmla="*/ 1052512 h 2105024"/>
              <a:gd name="connsiteX68" fmla="*/ 7260703 w 8991601"/>
              <a:gd name="connsiteY68" fmla="*/ 913098 h 2105024"/>
              <a:gd name="connsiteX69" fmla="*/ 7128949 w 8991601"/>
              <a:gd name="connsiteY69" fmla="*/ 526257 h 2105024"/>
              <a:gd name="connsiteX70" fmla="*/ 7078268 w 8991601"/>
              <a:gd name="connsiteY70" fmla="*/ 450286 h 2105024"/>
              <a:gd name="connsiteX71" fmla="*/ 7103215 w 8991601"/>
              <a:gd name="connsiteY71" fmla="*/ 412890 h 2105024"/>
              <a:gd name="connsiteX72" fmla="*/ 7412833 w 8991601"/>
              <a:gd name="connsiteY72" fmla="*/ 141010 h 2105024"/>
              <a:gd name="connsiteX73" fmla="*/ 8465346 w 8991601"/>
              <a:gd name="connsiteY73" fmla="*/ 141010 h 2105024"/>
              <a:gd name="connsiteX74" fmla="*/ 8991601 w 8991601"/>
              <a:gd name="connsiteY74" fmla="*/ 1052514 h 2105024"/>
              <a:gd name="connsiteX75" fmla="*/ 1913333 w 8991601"/>
              <a:gd name="connsiteY75" fmla="*/ 1654739 h 2105024"/>
              <a:gd name="connsiteX76" fmla="*/ 1862652 w 8991601"/>
              <a:gd name="connsiteY76" fmla="*/ 1578768 h 2105024"/>
              <a:gd name="connsiteX77" fmla="*/ 1730898 w 8991601"/>
              <a:gd name="connsiteY77" fmla="*/ 1191927 h 2105024"/>
              <a:gd name="connsiteX78" fmla="*/ 1721642 w 8991601"/>
              <a:gd name="connsiteY78" fmla="*/ 1052513 h 2105024"/>
              <a:gd name="connsiteX79" fmla="*/ 2105025 w 8991601"/>
              <a:gd name="connsiteY79" fmla="*/ 1052514 h 2105024"/>
              <a:gd name="connsiteX80" fmla="*/ 2095769 w 8991601"/>
              <a:gd name="connsiteY80" fmla="*/ 1191928 h 2105024"/>
              <a:gd name="connsiteX81" fmla="*/ 1964015 w 8991601"/>
              <a:gd name="connsiteY81" fmla="*/ 1578769 h 2105024"/>
              <a:gd name="connsiteX82" fmla="*/ 5356621 w 8991601"/>
              <a:gd name="connsiteY82" fmla="*/ 1654739 h 2105024"/>
              <a:gd name="connsiteX83" fmla="*/ 5305940 w 8991601"/>
              <a:gd name="connsiteY83" fmla="*/ 1578768 h 2105024"/>
              <a:gd name="connsiteX84" fmla="*/ 5174186 w 8991601"/>
              <a:gd name="connsiteY84" fmla="*/ 1191927 h 2105024"/>
              <a:gd name="connsiteX85" fmla="*/ 5164930 w 8991601"/>
              <a:gd name="connsiteY85" fmla="*/ 1052513 h 2105024"/>
              <a:gd name="connsiteX86" fmla="*/ 5548313 w 8991601"/>
              <a:gd name="connsiteY86" fmla="*/ 1052514 h 2105024"/>
              <a:gd name="connsiteX87" fmla="*/ 5539057 w 8991601"/>
              <a:gd name="connsiteY87" fmla="*/ 1191928 h 2105024"/>
              <a:gd name="connsiteX88" fmla="*/ 5407303 w 8991601"/>
              <a:gd name="connsiteY88" fmla="*/ 1578769 h 2105024"/>
              <a:gd name="connsiteX89" fmla="*/ 2774155 w 8991601"/>
              <a:gd name="connsiteY89" fmla="*/ 2105024 h 2105024"/>
              <a:gd name="connsiteX90" fmla="*/ 2247899 w 8991601"/>
              <a:gd name="connsiteY90" fmla="*/ 1964014 h 2105024"/>
              <a:gd name="connsiteX91" fmla="*/ 1938281 w 8991601"/>
              <a:gd name="connsiteY91" fmla="*/ 1692133 h 2105024"/>
              <a:gd name="connsiteX92" fmla="*/ 1913334 w 8991601"/>
              <a:gd name="connsiteY92" fmla="*/ 1654738 h 2105024"/>
              <a:gd name="connsiteX93" fmla="*/ 1964016 w 8991601"/>
              <a:gd name="connsiteY93" fmla="*/ 1578768 h 2105024"/>
              <a:gd name="connsiteX94" fmla="*/ 2095770 w 8991601"/>
              <a:gd name="connsiteY94" fmla="*/ 1191927 h 2105024"/>
              <a:gd name="connsiteX95" fmla="*/ 2105026 w 8991601"/>
              <a:gd name="connsiteY95" fmla="*/ 1052513 h 2105024"/>
              <a:gd name="connsiteX96" fmla="*/ 2105027 w 8991601"/>
              <a:gd name="connsiteY96" fmla="*/ 1052513 h 2105024"/>
              <a:gd name="connsiteX97" fmla="*/ 2105027 w 8991601"/>
              <a:gd name="connsiteY97" fmla="*/ 1052511 h 2105024"/>
              <a:gd name="connsiteX98" fmla="*/ 2105032 w 8991601"/>
              <a:gd name="connsiteY98" fmla="*/ 1052511 h 2105024"/>
              <a:gd name="connsiteX99" fmla="*/ 2110916 w 8991601"/>
              <a:gd name="connsiteY99" fmla="*/ 1141143 h 2105024"/>
              <a:gd name="connsiteX100" fmla="*/ 2439594 w 8991601"/>
              <a:gd name="connsiteY100" fmla="*/ 1631990 h 2105024"/>
              <a:gd name="connsiteX101" fmla="*/ 3108718 w 8991601"/>
              <a:gd name="connsiteY101" fmla="*/ 1631990 h 2105024"/>
              <a:gd name="connsiteX102" fmla="*/ 3443280 w 8991601"/>
              <a:gd name="connsiteY102" fmla="*/ 1052512 h 2105024"/>
              <a:gd name="connsiteX103" fmla="*/ 3443282 w 8991601"/>
              <a:gd name="connsiteY103" fmla="*/ 1052512 h 2105024"/>
              <a:gd name="connsiteX104" fmla="*/ 3443287 w 8991601"/>
              <a:gd name="connsiteY104" fmla="*/ 1052512 h 2105024"/>
              <a:gd name="connsiteX105" fmla="*/ 3443288 w 8991601"/>
              <a:gd name="connsiteY105" fmla="*/ 1052512 h 2105024"/>
              <a:gd name="connsiteX106" fmla="*/ 3826668 w 8991601"/>
              <a:gd name="connsiteY106" fmla="*/ 1052513 h 2105024"/>
              <a:gd name="connsiteX107" fmla="*/ 3817412 w 8991601"/>
              <a:gd name="connsiteY107" fmla="*/ 1191927 h 2105024"/>
              <a:gd name="connsiteX108" fmla="*/ 3685658 w 8991601"/>
              <a:gd name="connsiteY108" fmla="*/ 1578768 h 2105024"/>
              <a:gd name="connsiteX109" fmla="*/ 3634977 w 8991601"/>
              <a:gd name="connsiteY109" fmla="*/ 1654736 h 2105024"/>
              <a:gd name="connsiteX110" fmla="*/ 3634978 w 8991601"/>
              <a:gd name="connsiteY110" fmla="*/ 1654737 h 2105024"/>
              <a:gd name="connsiteX111" fmla="*/ 3610030 w 8991601"/>
              <a:gd name="connsiteY111" fmla="*/ 1692134 h 2105024"/>
              <a:gd name="connsiteX112" fmla="*/ 3300412 w 8991601"/>
              <a:gd name="connsiteY112" fmla="*/ 1964014 h 2105024"/>
              <a:gd name="connsiteX113" fmla="*/ 2774155 w 8991601"/>
              <a:gd name="connsiteY113" fmla="*/ 2105024 h 2105024"/>
              <a:gd name="connsiteX114" fmla="*/ 6217443 w 8991601"/>
              <a:gd name="connsiteY114" fmla="*/ 2105024 h 2105024"/>
              <a:gd name="connsiteX115" fmla="*/ 5691187 w 8991601"/>
              <a:gd name="connsiteY115" fmla="*/ 1964014 h 2105024"/>
              <a:gd name="connsiteX116" fmla="*/ 5381569 w 8991601"/>
              <a:gd name="connsiteY116" fmla="*/ 1692133 h 2105024"/>
              <a:gd name="connsiteX117" fmla="*/ 5356622 w 8991601"/>
              <a:gd name="connsiteY117" fmla="*/ 1654738 h 2105024"/>
              <a:gd name="connsiteX118" fmla="*/ 5407304 w 8991601"/>
              <a:gd name="connsiteY118" fmla="*/ 1578768 h 2105024"/>
              <a:gd name="connsiteX119" fmla="*/ 5539058 w 8991601"/>
              <a:gd name="connsiteY119" fmla="*/ 1191927 h 2105024"/>
              <a:gd name="connsiteX120" fmla="*/ 5548314 w 8991601"/>
              <a:gd name="connsiteY120" fmla="*/ 1052513 h 2105024"/>
              <a:gd name="connsiteX121" fmla="*/ 5548314 w 8991601"/>
              <a:gd name="connsiteY121" fmla="*/ 1052512 h 2105024"/>
              <a:gd name="connsiteX122" fmla="*/ 5548314 w 8991601"/>
              <a:gd name="connsiteY122" fmla="*/ 1052511 h 2105024"/>
              <a:gd name="connsiteX123" fmla="*/ 5548320 w 8991601"/>
              <a:gd name="connsiteY123" fmla="*/ 1052511 h 2105024"/>
              <a:gd name="connsiteX124" fmla="*/ 5554204 w 8991601"/>
              <a:gd name="connsiteY124" fmla="*/ 1141143 h 2105024"/>
              <a:gd name="connsiteX125" fmla="*/ 5882882 w 8991601"/>
              <a:gd name="connsiteY125" fmla="*/ 1631990 h 2105024"/>
              <a:gd name="connsiteX126" fmla="*/ 6552006 w 8991601"/>
              <a:gd name="connsiteY126" fmla="*/ 1631990 h 2105024"/>
              <a:gd name="connsiteX127" fmla="*/ 6886567 w 8991601"/>
              <a:gd name="connsiteY127" fmla="*/ 1052512 h 2105024"/>
              <a:gd name="connsiteX128" fmla="*/ 6886569 w 8991601"/>
              <a:gd name="connsiteY128" fmla="*/ 1052512 h 2105024"/>
              <a:gd name="connsiteX129" fmla="*/ 6886575 w 8991601"/>
              <a:gd name="connsiteY129" fmla="*/ 1052512 h 2105024"/>
              <a:gd name="connsiteX130" fmla="*/ 6886575 w 8991601"/>
              <a:gd name="connsiteY130" fmla="*/ 1052513 h 2105024"/>
              <a:gd name="connsiteX131" fmla="*/ 7269957 w 8991601"/>
              <a:gd name="connsiteY131" fmla="*/ 1052514 h 2105024"/>
              <a:gd name="connsiteX132" fmla="*/ 7260700 w 8991601"/>
              <a:gd name="connsiteY132" fmla="*/ 1191928 h 2105024"/>
              <a:gd name="connsiteX133" fmla="*/ 7128947 w 8991601"/>
              <a:gd name="connsiteY133" fmla="*/ 1578769 h 2105024"/>
              <a:gd name="connsiteX134" fmla="*/ 7078265 w 8991601"/>
              <a:gd name="connsiteY134" fmla="*/ 1654739 h 2105024"/>
              <a:gd name="connsiteX135" fmla="*/ 7078265 w 8991601"/>
              <a:gd name="connsiteY135" fmla="*/ 1654739 h 2105024"/>
              <a:gd name="connsiteX136" fmla="*/ 7053318 w 8991601"/>
              <a:gd name="connsiteY136" fmla="*/ 1692134 h 2105024"/>
              <a:gd name="connsiteX137" fmla="*/ 6743700 w 8991601"/>
              <a:gd name="connsiteY137" fmla="*/ 1964014 h 2105024"/>
              <a:gd name="connsiteX138" fmla="*/ 6217443 w 8991601"/>
              <a:gd name="connsiteY138" fmla="*/ 2105024 h 2105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8991601" h="2105024">
                <a:moveTo>
                  <a:pt x="2105027" y="1052511"/>
                </a:moveTo>
                <a:lnTo>
                  <a:pt x="1721645" y="1052510"/>
                </a:lnTo>
                <a:lnTo>
                  <a:pt x="1730901" y="913096"/>
                </a:lnTo>
                <a:cubicBezTo>
                  <a:pt x="1749265" y="775531"/>
                  <a:pt x="1794512" y="644283"/>
                  <a:pt x="1862655" y="526255"/>
                </a:cubicBezTo>
                <a:lnTo>
                  <a:pt x="1913336" y="450286"/>
                </a:lnTo>
                <a:lnTo>
                  <a:pt x="1964017" y="526256"/>
                </a:lnTo>
                <a:cubicBezTo>
                  <a:pt x="2032161" y="644284"/>
                  <a:pt x="2077407" y="775532"/>
                  <a:pt x="2095771" y="913097"/>
                </a:cubicBezTo>
                <a:close/>
                <a:moveTo>
                  <a:pt x="1721642" y="1052512"/>
                </a:moveTo>
                <a:lnTo>
                  <a:pt x="1721637" y="1052512"/>
                </a:lnTo>
                <a:lnTo>
                  <a:pt x="1715753" y="963880"/>
                </a:lnTo>
                <a:cubicBezTo>
                  <a:pt x="1688511" y="759817"/>
                  <a:pt x="1568224" y="577620"/>
                  <a:pt x="1387075" y="473033"/>
                </a:cubicBezTo>
                <a:cubicBezTo>
                  <a:pt x="1180047" y="353505"/>
                  <a:pt x="924979" y="353505"/>
                  <a:pt x="717951" y="473033"/>
                </a:cubicBezTo>
                <a:cubicBezTo>
                  <a:pt x="510923" y="592560"/>
                  <a:pt x="383389" y="813456"/>
                  <a:pt x="383389" y="1052511"/>
                </a:cubicBezTo>
                <a:lnTo>
                  <a:pt x="383388" y="1052511"/>
                </a:lnTo>
                <a:lnTo>
                  <a:pt x="0" y="1052510"/>
                </a:lnTo>
                <a:lnTo>
                  <a:pt x="9256" y="913096"/>
                </a:lnTo>
                <a:cubicBezTo>
                  <a:pt x="52106" y="592111"/>
                  <a:pt x="241314" y="305521"/>
                  <a:pt x="526257" y="141009"/>
                </a:cubicBezTo>
                <a:cubicBezTo>
                  <a:pt x="851906" y="-47004"/>
                  <a:pt x="1253122" y="-47004"/>
                  <a:pt x="1578770" y="141009"/>
                </a:cubicBezTo>
                <a:cubicBezTo>
                  <a:pt x="1700888" y="211514"/>
                  <a:pt x="1805423" y="304442"/>
                  <a:pt x="1888388" y="412890"/>
                </a:cubicBezTo>
                <a:lnTo>
                  <a:pt x="1913335" y="450286"/>
                </a:lnTo>
                <a:lnTo>
                  <a:pt x="1862654" y="526255"/>
                </a:lnTo>
                <a:cubicBezTo>
                  <a:pt x="1794511" y="644283"/>
                  <a:pt x="1749264" y="775531"/>
                  <a:pt x="1730900" y="913096"/>
                </a:cubicBezTo>
                <a:lnTo>
                  <a:pt x="1721644" y="1052510"/>
                </a:lnTo>
                <a:lnTo>
                  <a:pt x="1721642" y="1052510"/>
                </a:lnTo>
                <a:close/>
                <a:moveTo>
                  <a:pt x="3826670" y="1052512"/>
                </a:moveTo>
                <a:lnTo>
                  <a:pt x="3443287" y="1052511"/>
                </a:lnTo>
                <a:lnTo>
                  <a:pt x="3452543" y="913097"/>
                </a:lnTo>
                <a:cubicBezTo>
                  <a:pt x="3470907" y="775532"/>
                  <a:pt x="3516153" y="644284"/>
                  <a:pt x="3584297" y="526256"/>
                </a:cubicBezTo>
                <a:lnTo>
                  <a:pt x="3634978" y="450286"/>
                </a:lnTo>
                <a:lnTo>
                  <a:pt x="3685660" y="526257"/>
                </a:lnTo>
                <a:cubicBezTo>
                  <a:pt x="3753804" y="644285"/>
                  <a:pt x="3799050" y="775533"/>
                  <a:pt x="3817414" y="913098"/>
                </a:cubicBezTo>
                <a:close/>
                <a:moveTo>
                  <a:pt x="5164931" y="1052512"/>
                </a:moveTo>
                <a:lnTo>
                  <a:pt x="5164925" y="1052512"/>
                </a:lnTo>
                <a:cubicBezTo>
                  <a:pt x="5164925" y="813457"/>
                  <a:pt x="5037391" y="592561"/>
                  <a:pt x="4830363" y="473033"/>
                </a:cubicBezTo>
                <a:cubicBezTo>
                  <a:pt x="4623335" y="353505"/>
                  <a:pt x="4368267" y="353505"/>
                  <a:pt x="4161239" y="473033"/>
                </a:cubicBezTo>
                <a:cubicBezTo>
                  <a:pt x="3954211" y="592560"/>
                  <a:pt x="3826677" y="813456"/>
                  <a:pt x="3826677" y="1052511"/>
                </a:cubicBezTo>
                <a:lnTo>
                  <a:pt x="3826671" y="1052511"/>
                </a:lnTo>
                <a:lnTo>
                  <a:pt x="3817415" y="913097"/>
                </a:lnTo>
                <a:cubicBezTo>
                  <a:pt x="3799051" y="775532"/>
                  <a:pt x="3753805" y="644284"/>
                  <a:pt x="3685661" y="526256"/>
                </a:cubicBezTo>
                <a:lnTo>
                  <a:pt x="3634979" y="450285"/>
                </a:lnTo>
                <a:lnTo>
                  <a:pt x="3659927" y="412889"/>
                </a:lnTo>
                <a:cubicBezTo>
                  <a:pt x="3742892" y="304442"/>
                  <a:pt x="3847426" y="211514"/>
                  <a:pt x="3969545" y="141009"/>
                </a:cubicBezTo>
                <a:cubicBezTo>
                  <a:pt x="4295194" y="-47004"/>
                  <a:pt x="4696410" y="-47004"/>
                  <a:pt x="5022058" y="141009"/>
                </a:cubicBezTo>
                <a:cubicBezTo>
                  <a:pt x="5144176" y="211514"/>
                  <a:pt x="5248710" y="304442"/>
                  <a:pt x="5331676" y="412890"/>
                </a:cubicBezTo>
                <a:lnTo>
                  <a:pt x="5356623" y="450286"/>
                </a:lnTo>
                <a:lnTo>
                  <a:pt x="5356622" y="450287"/>
                </a:lnTo>
                <a:lnTo>
                  <a:pt x="5407303" y="526256"/>
                </a:lnTo>
                <a:cubicBezTo>
                  <a:pt x="5475447" y="644284"/>
                  <a:pt x="5520693" y="775532"/>
                  <a:pt x="5539057" y="913097"/>
                </a:cubicBezTo>
                <a:lnTo>
                  <a:pt x="5548313" y="1052511"/>
                </a:lnTo>
                <a:lnTo>
                  <a:pt x="5164932" y="1052510"/>
                </a:lnTo>
                <a:lnTo>
                  <a:pt x="5164931" y="1052510"/>
                </a:lnTo>
                <a:close/>
                <a:moveTo>
                  <a:pt x="7269958" y="1052512"/>
                </a:moveTo>
                <a:lnTo>
                  <a:pt x="6886575" y="1052511"/>
                </a:lnTo>
                <a:lnTo>
                  <a:pt x="6895831" y="913097"/>
                </a:lnTo>
                <a:cubicBezTo>
                  <a:pt x="6914195" y="775532"/>
                  <a:pt x="6959442" y="644284"/>
                  <a:pt x="7027585" y="526256"/>
                </a:cubicBezTo>
                <a:lnTo>
                  <a:pt x="7078266" y="450286"/>
                </a:lnTo>
                <a:lnTo>
                  <a:pt x="7128948" y="526257"/>
                </a:lnTo>
                <a:cubicBezTo>
                  <a:pt x="7197092" y="644285"/>
                  <a:pt x="7242338" y="775533"/>
                  <a:pt x="7260702" y="913098"/>
                </a:cubicBezTo>
                <a:close/>
                <a:moveTo>
                  <a:pt x="8991601" y="1052514"/>
                </a:moveTo>
                <a:lnTo>
                  <a:pt x="8991600" y="1052514"/>
                </a:lnTo>
                <a:lnTo>
                  <a:pt x="8991600" y="1052512"/>
                </a:lnTo>
                <a:lnTo>
                  <a:pt x="8608212" y="1052513"/>
                </a:lnTo>
                <a:lnTo>
                  <a:pt x="8602328" y="963881"/>
                </a:lnTo>
                <a:cubicBezTo>
                  <a:pt x="8575088" y="759818"/>
                  <a:pt x="8454801" y="577621"/>
                  <a:pt x="8273651" y="473034"/>
                </a:cubicBezTo>
                <a:cubicBezTo>
                  <a:pt x="8066623" y="353506"/>
                  <a:pt x="7811555" y="353506"/>
                  <a:pt x="7604527" y="473034"/>
                </a:cubicBezTo>
                <a:cubicBezTo>
                  <a:pt x="7397499" y="592561"/>
                  <a:pt x="7269965" y="813457"/>
                  <a:pt x="7269965" y="1052512"/>
                </a:cubicBezTo>
                <a:lnTo>
                  <a:pt x="7269964" y="1052512"/>
                </a:lnTo>
                <a:lnTo>
                  <a:pt x="7269959" y="1052512"/>
                </a:lnTo>
                <a:lnTo>
                  <a:pt x="7260703" y="913098"/>
                </a:lnTo>
                <a:cubicBezTo>
                  <a:pt x="7242339" y="775533"/>
                  <a:pt x="7197093" y="644285"/>
                  <a:pt x="7128949" y="526257"/>
                </a:cubicBezTo>
                <a:lnTo>
                  <a:pt x="7078268" y="450286"/>
                </a:lnTo>
                <a:lnTo>
                  <a:pt x="7103215" y="412890"/>
                </a:lnTo>
                <a:cubicBezTo>
                  <a:pt x="7186179" y="304443"/>
                  <a:pt x="7290715" y="211515"/>
                  <a:pt x="7412833" y="141010"/>
                </a:cubicBezTo>
                <a:cubicBezTo>
                  <a:pt x="7738482" y="-47003"/>
                  <a:pt x="8139698" y="-47003"/>
                  <a:pt x="8465346" y="141010"/>
                </a:cubicBezTo>
                <a:cubicBezTo>
                  <a:pt x="8790994" y="329024"/>
                  <a:pt x="8991601" y="676487"/>
                  <a:pt x="8991601" y="1052514"/>
                </a:cubicBezTo>
                <a:close/>
                <a:moveTo>
                  <a:pt x="1913333" y="1654739"/>
                </a:moveTo>
                <a:lnTo>
                  <a:pt x="1862652" y="1578768"/>
                </a:lnTo>
                <a:cubicBezTo>
                  <a:pt x="1794508" y="1460740"/>
                  <a:pt x="1749262" y="1329492"/>
                  <a:pt x="1730898" y="1191927"/>
                </a:cubicBezTo>
                <a:lnTo>
                  <a:pt x="1721642" y="1052513"/>
                </a:lnTo>
                <a:lnTo>
                  <a:pt x="2105025" y="1052514"/>
                </a:lnTo>
                <a:lnTo>
                  <a:pt x="2095769" y="1191928"/>
                </a:lnTo>
                <a:cubicBezTo>
                  <a:pt x="2077405" y="1329493"/>
                  <a:pt x="2032158" y="1460741"/>
                  <a:pt x="1964015" y="1578769"/>
                </a:cubicBezTo>
                <a:close/>
                <a:moveTo>
                  <a:pt x="5356621" y="1654739"/>
                </a:moveTo>
                <a:lnTo>
                  <a:pt x="5305940" y="1578768"/>
                </a:lnTo>
                <a:cubicBezTo>
                  <a:pt x="5237796" y="1460740"/>
                  <a:pt x="5192550" y="1329492"/>
                  <a:pt x="5174186" y="1191927"/>
                </a:cubicBezTo>
                <a:lnTo>
                  <a:pt x="5164930" y="1052513"/>
                </a:lnTo>
                <a:lnTo>
                  <a:pt x="5548313" y="1052514"/>
                </a:lnTo>
                <a:lnTo>
                  <a:pt x="5539057" y="1191928"/>
                </a:lnTo>
                <a:cubicBezTo>
                  <a:pt x="5520693" y="1329493"/>
                  <a:pt x="5475446" y="1460741"/>
                  <a:pt x="5407303" y="1578769"/>
                </a:cubicBezTo>
                <a:close/>
                <a:moveTo>
                  <a:pt x="2774155" y="2105024"/>
                </a:moveTo>
                <a:cubicBezTo>
                  <a:pt x="2592439" y="2105024"/>
                  <a:pt x="2410723" y="2058021"/>
                  <a:pt x="2247899" y="1964014"/>
                </a:cubicBezTo>
                <a:cubicBezTo>
                  <a:pt x="2125781" y="1893509"/>
                  <a:pt x="2021246" y="1800581"/>
                  <a:pt x="1938281" y="1692133"/>
                </a:cubicBezTo>
                <a:lnTo>
                  <a:pt x="1913334" y="1654738"/>
                </a:lnTo>
                <a:lnTo>
                  <a:pt x="1964016" y="1578768"/>
                </a:lnTo>
                <a:cubicBezTo>
                  <a:pt x="2032159" y="1460740"/>
                  <a:pt x="2077406" y="1329492"/>
                  <a:pt x="2095770" y="1191927"/>
                </a:cubicBezTo>
                <a:lnTo>
                  <a:pt x="2105026" y="1052513"/>
                </a:lnTo>
                <a:lnTo>
                  <a:pt x="2105027" y="1052513"/>
                </a:lnTo>
                <a:lnTo>
                  <a:pt x="2105027" y="1052511"/>
                </a:lnTo>
                <a:lnTo>
                  <a:pt x="2105032" y="1052511"/>
                </a:lnTo>
                <a:lnTo>
                  <a:pt x="2110916" y="1141143"/>
                </a:lnTo>
                <a:cubicBezTo>
                  <a:pt x="2138158" y="1345206"/>
                  <a:pt x="2258445" y="1527403"/>
                  <a:pt x="2439594" y="1631990"/>
                </a:cubicBezTo>
                <a:cubicBezTo>
                  <a:pt x="2646622" y="1751518"/>
                  <a:pt x="2901690" y="1751518"/>
                  <a:pt x="3108718" y="1631990"/>
                </a:cubicBezTo>
                <a:cubicBezTo>
                  <a:pt x="3315746" y="1512463"/>
                  <a:pt x="3443280" y="1291567"/>
                  <a:pt x="3443280" y="1052512"/>
                </a:cubicBezTo>
                <a:lnTo>
                  <a:pt x="3443282" y="1052512"/>
                </a:lnTo>
                <a:lnTo>
                  <a:pt x="3443287" y="1052512"/>
                </a:lnTo>
                <a:lnTo>
                  <a:pt x="3443288" y="1052512"/>
                </a:lnTo>
                <a:lnTo>
                  <a:pt x="3826668" y="1052513"/>
                </a:lnTo>
                <a:lnTo>
                  <a:pt x="3817412" y="1191927"/>
                </a:lnTo>
                <a:cubicBezTo>
                  <a:pt x="3799048" y="1329492"/>
                  <a:pt x="3753801" y="1460740"/>
                  <a:pt x="3685658" y="1578768"/>
                </a:cubicBezTo>
                <a:lnTo>
                  <a:pt x="3634977" y="1654736"/>
                </a:lnTo>
                <a:lnTo>
                  <a:pt x="3634978" y="1654737"/>
                </a:lnTo>
                <a:lnTo>
                  <a:pt x="3610030" y="1692134"/>
                </a:lnTo>
                <a:cubicBezTo>
                  <a:pt x="3527065" y="1800582"/>
                  <a:pt x="3422530" y="1893509"/>
                  <a:pt x="3300412" y="1964014"/>
                </a:cubicBezTo>
                <a:cubicBezTo>
                  <a:pt x="3137587" y="2058021"/>
                  <a:pt x="2955871" y="2105024"/>
                  <a:pt x="2774155" y="2105024"/>
                </a:cubicBezTo>
                <a:close/>
                <a:moveTo>
                  <a:pt x="6217443" y="2105024"/>
                </a:moveTo>
                <a:cubicBezTo>
                  <a:pt x="6035727" y="2105024"/>
                  <a:pt x="5854011" y="2058021"/>
                  <a:pt x="5691187" y="1964014"/>
                </a:cubicBezTo>
                <a:cubicBezTo>
                  <a:pt x="5569068" y="1893509"/>
                  <a:pt x="5464534" y="1800581"/>
                  <a:pt x="5381569" y="1692133"/>
                </a:cubicBezTo>
                <a:lnTo>
                  <a:pt x="5356622" y="1654738"/>
                </a:lnTo>
                <a:lnTo>
                  <a:pt x="5407304" y="1578768"/>
                </a:lnTo>
                <a:cubicBezTo>
                  <a:pt x="5475447" y="1460740"/>
                  <a:pt x="5520694" y="1329492"/>
                  <a:pt x="5539058" y="1191927"/>
                </a:cubicBezTo>
                <a:lnTo>
                  <a:pt x="5548314" y="1052513"/>
                </a:lnTo>
                <a:lnTo>
                  <a:pt x="5548314" y="1052512"/>
                </a:lnTo>
                <a:lnTo>
                  <a:pt x="5548314" y="1052511"/>
                </a:lnTo>
                <a:lnTo>
                  <a:pt x="5548320" y="1052511"/>
                </a:lnTo>
                <a:lnTo>
                  <a:pt x="5554204" y="1141143"/>
                </a:lnTo>
                <a:cubicBezTo>
                  <a:pt x="5581445" y="1345206"/>
                  <a:pt x="5701732" y="1527403"/>
                  <a:pt x="5882882" y="1631990"/>
                </a:cubicBezTo>
                <a:cubicBezTo>
                  <a:pt x="6089910" y="1751518"/>
                  <a:pt x="6344978" y="1751518"/>
                  <a:pt x="6552006" y="1631990"/>
                </a:cubicBezTo>
                <a:cubicBezTo>
                  <a:pt x="6759034" y="1512463"/>
                  <a:pt x="6886567" y="1291567"/>
                  <a:pt x="6886567" y="1052512"/>
                </a:cubicBezTo>
                <a:lnTo>
                  <a:pt x="6886569" y="1052512"/>
                </a:lnTo>
                <a:lnTo>
                  <a:pt x="6886575" y="1052512"/>
                </a:lnTo>
                <a:lnTo>
                  <a:pt x="6886575" y="1052513"/>
                </a:lnTo>
                <a:lnTo>
                  <a:pt x="7269957" y="1052514"/>
                </a:lnTo>
                <a:lnTo>
                  <a:pt x="7260700" y="1191928"/>
                </a:lnTo>
                <a:cubicBezTo>
                  <a:pt x="7242337" y="1329493"/>
                  <a:pt x="7197091" y="1460741"/>
                  <a:pt x="7128947" y="1578769"/>
                </a:cubicBezTo>
                <a:lnTo>
                  <a:pt x="7078265" y="1654739"/>
                </a:lnTo>
                <a:lnTo>
                  <a:pt x="7078265" y="1654739"/>
                </a:lnTo>
                <a:lnTo>
                  <a:pt x="7053318" y="1692134"/>
                </a:lnTo>
                <a:cubicBezTo>
                  <a:pt x="6970352" y="1800582"/>
                  <a:pt x="6865818" y="1893509"/>
                  <a:pt x="6743700" y="1964014"/>
                </a:cubicBezTo>
                <a:cubicBezTo>
                  <a:pt x="6580874" y="2058021"/>
                  <a:pt x="6399159" y="2105024"/>
                  <a:pt x="6217443" y="2105024"/>
                </a:cubicBezTo>
                <a:close/>
              </a:path>
            </a:pathLst>
          </a:custGeom>
          <a:solidFill>
            <a:schemeClr val="accent6">
              <a:lumMod val="5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Forma libre 17"/>
          <p:cNvSpPr/>
          <p:nvPr/>
        </p:nvSpPr>
        <p:spPr>
          <a:xfrm rot="10800000">
            <a:off x="3616845" y="3640658"/>
            <a:ext cx="1721645" cy="1052513"/>
          </a:xfrm>
          <a:custGeom>
            <a:avLst/>
            <a:gdLst>
              <a:gd name="connsiteX0" fmla="*/ 1529947 w 1721645"/>
              <a:gd name="connsiteY0" fmla="*/ 1052513 h 1052513"/>
              <a:gd name="connsiteX1" fmla="*/ 1524063 w 1721645"/>
              <a:gd name="connsiteY1" fmla="*/ 963881 h 1052513"/>
              <a:gd name="connsiteX2" fmla="*/ 1195385 w 1721645"/>
              <a:gd name="connsiteY2" fmla="*/ 473034 h 1052513"/>
              <a:gd name="connsiteX3" fmla="*/ 526261 w 1721645"/>
              <a:gd name="connsiteY3" fmla="*/ 473034 h 1052513"/>
              <a:gd name="connsiteX4" fmla="*/ 191699 w 1721645"/>
              <a:gd name="connsiteY4" fmla="*/ 1052512 h 1052513"/>
              <a:gd name="connsiteX5" fmla="*/ 191697 w 1721645"/>
              <a:gd name="connsiteY5" fmla="*/ 1052512 h 1052513"/>
              <a:gd name="connsiteX6" fmla="*/ 191697 w 1721645"/>
              <a:gd name="connsiteY6" fmla="*/ 1052512 h 1052513"/>
              <a:gd name="connsiteX7" fmla="*/ 191691 w 1721645"/>
              <a:gd name="connsiteY7" fmla="*/ 1052512 h 1052513"/>
              <a:gd name="connsiteX8" fmla="*/ 182435 w 1721645"/>
              <a:gd name="connsiteY8" fmla="*/ 913098 h 1052513"/>
              <a:gd name="connsiteX9" fmla="*/ 50681 w 1721645"/>
              <a:gd name="connsiteY9" fmla="*/ 526257 h 1052513"/>
              <a:gd name="connsiteX10" fmla="*/ 0 w 1721645"/>
              <a:gd name="connsiteY10" fmla="*/ 450287 h 1052513"/>
              <a:gd name="connsiteX11" fmla="*/ 24949 w 1721645"/>
              <a:gd name="connsiteY11" fmla="*/ 412890 h 1052513"/>
              <a:gd name="connsiteX12" fmla="*/ 334567 w 1721645"/>
              <a:gd name="connsiteY12" fmla="*/ 141010 h 1052513"/>
              <a:gd name="connsiteX13" fmla="*/ 1387080 w 1721645"/>
              <a:gd name="connsiteY13" fmla="*/ 141010 h 1052513"/>
              <a:gd name="connsiteX14" fmla="*/ 1696698 w 1721645"/>
              <a:gd name="connsiteY14" fmla="*/ 412891 h 1052513"/>
              <a:gd name="connsiteX15" fmla="*/ 1721645 w 1721645"/>
              <a:gd name="connsiteY15" fmla="*/ 450286 h 1052513"/>
              <a:gd name="connsiteX16" fmla="*/ 1670963 w 1721645"/>
              <a:gd name="connsiteY16" fmla="*/ 526256 h 1052513"/>
              <a:gd name="connsiteX17" fmla="*/ 1539209 w 1721645"/>
              <a:gd name="connsiteY17" fmla="*/ 913097 h 1052513"/>
              <a:gd name="connsiteX18" fmla="*/ 1529953 w 1721645"/>
              <a:gd name="connsiteY18" fmla="*/ 1052511 h 1052513"/>
              <a:gd name="connsiteX19" fmla="*/ 1529952 w 1721645"/>
              <a:gd name="connsiteY19" fmla="*/ 1052511 h 1052513"/>
              <a:gd name="connsiteX20" fmla="*/ 1529952 w 1721645"/>
              <a:gd name="connsiteY20" fmla="*/ 1052513 h 1052513"/>
              <a:gd name="connsiteX21" fmla="*/ 1529947 w 1721645"/>
              <a:gd name="connsiteY21" fmla="*/ 1052513 h 105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21645" h="1052513">
                <a:moveTo>
                  <a:pt x="1529947" y="1052513"/>
                </a:moveTo>
                <a:lnTo>
                  <a:pt x="1524063" y="963881"/>
                </a:lnTo>
                <a:cubicBezTo>
                  <a:pt x="1496821" y="759818"/>
                  <a:pt x="1376534" y="577621"/>
                  <a:pt x="1195385" y="473034"/>
                </a:cubicBezTo>
                <a:cubicBezTo>
                  <a:pt x="988357" y="353506"/>
                  <a:pt x="733289" y="353506"/>
                  <a:pt x="526261" y="473034"/>
                </a:cubicBezTo>
                <a:cubicBezTo>
                  <a:pt x="319233" y="592561"/>
                  <a:pt x="191699" y="813457"/>
                  <a:pt x="191699" y="1052512"/>
                </a:cubicBezTo>
                <a:lnTo>
                  <a:pt x="191697" y="1052512"/>
                </a:lnTo>
                <a:lnTo>
                  <a:pt x="191697" y="1052512"/>
                </a:lnTo>
                <a:lnTo>
                  <a:pt x="191691" y="1052512"/>
                </a:lnTo>
                <a:lnTo>
                  <a:pt x="182435" y="913098"/>
                </a:lnTo>
                <a:cubicBezTo>
                  <a:pt x="164071" y="775533"/>
                  <a:pt x="118825" y="644285"/>
                  <a:pt x="50681" y="526257"/>
                </a:cubicBezTo>
                <a:lnTo>
                  <a:pt x="0" y="450287"/>
                </a:lnTo>
                <a:lnTo>
                  <a:pt x="24949" y="412890"/>
                </a:lnTo>
                <a:cubicBezTo>
                  <a:pt x="107914" y="304443"/>
                  <a:pt x="212448" y="211515"/>
                  <a:pt x="334567" y="141010"/>
                </a:cubicBezTo>
                <a:cubicBezTo>
                  <a:pt x="660216" y="-47003"/>
                  <a:pt x="1061432" y="-47003"/>
                  <a:pt x="1387080" y="141010"/>
                </a:cubicBezTo>
                <a:cubicBezTo>
                  <a:pt x="1509198" y="211515"/>
                  <a:pt x="1613733" y="304443"/>
                  <a:pt x="1696698" y="412891"/>
                </a:cubicBezTo>
                <a:lnTo>
                  <a:pt x="1721645" y="450286"/>
                </a:lnTo>
                <a:lnTo>
                  <a:pt x="1670963" y="526256"/>
                </a:lnTo>
                <a:cubicBezTo>
                  <a:pt x="1602820" y="644284"/>
                  <a:pt x="1557573" y="775532"/>
                  <a:pt x="1539209" y="913097"/>
                </a:cubicBezTo>
                <a:lnTo>
                  <a:pt x="1529953" y="1052511"/>
                </a:lnTo>
                <a:lnTo>
                  <a:pt x="1529952" y="1052511"/>
                </a:lnTo>
                <a:lnTo>
                  <a:pt x="1529952" y="1052513"/>
                </a:lnTo>
                <a:lnTo>
                  <a:pt x="1529947" y="1052513"/>
                </a:lnTo>
                <a:close/>
              </a:path>
            </a:pathLst>
          </a:custGeom>
          <a:gradFill flip="none" rotWithShape="1">
            <a:gsLst>
              <a:gs pos="0">
                <a:srgbClr val="F9AC06">
                  <a:shade val="30000"/>
                  <a:satMod val="115000"/>
                </a:srgbClr>
              </a:gs>
              <a:gs pos="50000">
                <a:srgbClr val="F9AC06">
                  <a:shade val="67500"/>
                  <a:satMod val="115000"/>
                </a:srgbClr>
              </a:gs>
              <a:gs pos="100000">
                <a:srgbClr val="F9AC06">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Forma libre 16"/>
          <p:cNvSpPr/>
          <p:nvPr/>
        </p:nvSpPr>
        <p:spPr>
          <a:xfrm rot="10800000">
            <a:off x="7060134" y="3640658"/>
            <a:ext cx="1721643" cy="1052513"/>
          </a:xfrm>
          <a:custGeom>
            <a:avLst/>
            <a:gdLst>
              <a:gd name="connsiteX0" fmla="*/ 1529946 w 1721643"/>
              <a:gd name="connsiteY0" fmla="*/ 1052513 h 1052513"/>
              <a:gd name="connsiteX1" fmla="*/ 1524062 w 1721643"/>
              <a:gd name="connsiteY1" fmla="*/ 963881 h 1052513"/>
              <a:gd name="connsiteX2" fmla="*/ 1195384 w 1721643"/>
              <a:gd name="connsiteY2" fmla="*/ 473034 h 1052513"/>
              <a:gd name="connsiteX3" fmla="*/ 526260 w 1721643"/>
              <a:gd name="connsiteY3" fmla="*/ 473034 h 1052513"/>
              <a:gd name="connsiteX4" fmla="*/ 191698 w 1721643"/>
              <a:gd name="connsiteY4" fmla="*/ 1052512 h 1052513"/>
              <a:gd name="connsiteX5" fmla="*/ 191696 w 1721643"/>
              <a:gd name="connsiteY5" fmla="*/ 1052512 h 1052513"/>
              <a:gd name="connsiteX6" fmla="*/ 191696 w 1721643"/>
              <a:gd name="connsiteY6" fmla="*/ 1052512 h 1052513"/>
              <a:gd name="connsiteX7" fmla="*/ 191691 w 1721643"/>
              <a:gd name="connsiteY7" fmla="*/ 1052512 h 1052513"/>
              <a:gd name="connsiteX8" fmla="*/ 182435 w 1721643"/>
              <a:gd name="connsiteY8" fmla="*/ 913098 h 1052513"/>
              <a:gd name="connsiteX9" fmla="*/ 50681 w 1721643"/>
              <a:gd name="connsiteY9" fmla="*/ 526257 h 1052513"/>
              <a:gd name="connsiteX10" fmla="*/ 0 w 1721643"/>
              <a:gd name="connsiteY10" fmla="*/ 450287 h 1052513"/>
              <a:gd name="connsiteX11" fmla="*/ 24948 w 1721643"/>
              <a:gd name="connsiteY11" fmla="*/ 412890 h 1052513"/>
              <a:gd name="connsiteX12" fmla="*/ 334566 w 1721643"/>
              <a:gd name="connsiteY12" fmla="*/ 141010 h 1052513"/>
              <a:gd name="connsiteX13" fmla="*/ 1387079 w 1721643"/>
              <a:gd name="connsiteY13" fmla="*/ 141010 h 1052513"/>
              <a:gd name="connsiteX14" fmla="*/ 1696697 w 1721643"/>
              <a:gd name="connsiteY14" fmla="*/ 412891 h 1052513"/>
              <a:gd name="connsiteX15" fmla="*/ 1721643 w 1721643"/>
              <a:gd name="connsiteY15" fmla="*/ 450286 h 1052513"/>
              <a:gd name="connsiteX16" fmla="*/ 1670962 w 1721643"/>
              <a:gd name="connsiteY16" fmla="*/ 526256 h 1052513"/>
              <a:gd name="connsiteX17" fmla="*/ 1539208 w 1721643"/>
              <a:gd name="connsiteY17" fmla="*/ 913097 h 1052513"/>
              <a:gd name="connsiteX18" fmla="*/ 1529952 w 1721643"/>
              <a:gd name="connsiteY18" fmla="*/ 1052511 h 1052513"/>
              <a:gd name="connsiteX19" fmla="*/ 1529952 w 1721643"/>
              <a:gd name="connsiteY19" fmla="*/ 1052511 h 1052513"/>
              <a:gd name="connsiteX20" fmla="*/ 1529952 w 1721643"/>
              <a:gd name="connsiteY20" fmla="*/ 1052512 h 1052513"/>
              <a:gd name="connsiteX21" fmla="*/ 1529952 w 1721643"/>
              <a:gd name="connsiteY21" fmla="*/ 1052513 h 1052513"/>
              <a:gd name="connsiteX22" fmla="*/ 1529946 w 1721643"/>
              <a:gd name="connsiteY22" fmla="*/ 1052513 h 105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721643" h="1052513">
                <a:moveTo>
                  <a:pt x="1529946" y="1052513"/>
                </a:moveTo>
                <a:lnTo>
                  <a:pt x="1524062" y="963881"/>
                </a:lnTo>
                <a:cubicBezTo>
                  <a:pt x="1496820" y="759818"/>
                  <a:pt x="1376533" y="577621"/>
                  <a:pt x="1195384" y="473034"/>
                </a:cubicBezTo>
                <a:cubicBezTo>
                  <a:pt x="988356" y="353506"/>
                  <a:pt x="733288" y="353506"/>
                  <a:pt x="526260" y="473034"/>
                </a:cubicBezTo>
                <a:cubicBezTo>
                  <a:pt x="319232" y="592561"/>
                  <a:pt x="191698" y="813457"/>
                  <a:pt x="191698" y="1052512"/>
                </a:cubicBezTo>
                <a:lnTo>
                  <a:pt x="191696" y="1052512"/>
                </a:lnTo>
                <a:lnTo>
                  <a:pt x="191696" y="1052512"/>
                </a:lnTo>
                <a:lnTo>
                  <a:pt x="191691" y="1052512"/>
                </a:lnTo>
                <a:lnTo>
                  <a:pt x="182435" y="913098"/>
                </a:lnTo>
                <a:cubicBezTo>
                  <a:pt x="164071" y="775533"/>
                  <a:pt x="118825" y="644285"/>
                  <a:pt x="50681" y="526257"/>
                </a:cubicBezTo>
                <a:lnTo>
                  <a:pt x="0" y="450287"/>
                </a:lnTo>
                <a:lnTo>
                  <a:pt x="24948" y="412890"/>
                </a:lnTo>
                <a:cubicBezTo>
                  <a:pt x="107913" y="304443"/>
                  <a:pt x="212448" y="211515"/>
                  <a:pt x="334566" y="141010"/>
                </a:cubicBezTo>
                <a:cubicBezTo>
                  <a:pt x="660215" y="-47003"/>
                  <a:pt x="1061431" y="-47003"/>
                  <a:pt x="1387079" y="141010"/>
                </a:cubicBezTo>
                <a:cubicBezTo>
                  <a:pt x="1509197" y="211515"/>
                  <a:pt x="1613731" y="304443"/>
                  <a:pt x="1696697" y="412891"/>
                </a:cubicBezTo>
                <a:lnTo>
                  <a:pt x="1721643" y="450286"/>
                </a:lnTo>
                <a:lnTo>
                  <a:pt x="1670962" y="526256"/>
                </a:lnTo>
                <a:cubicBezTo>
                  <a:pt x="1602818" y="644284"/>
                  <a:pt x="1557572" y="775532"/>
                  <a:pt x="1539208" y="913097"/>
                </a:cubicBezTo>
                <a:lnTo>
                  <a:pt x="1529952" y="1052511"/>
                </a:lnTo>
                <a:lnTo>
                  <a:pt x="1529952" y="1052511"/>
                </a:lnTo>
                <a:lnTo>
                  <a:pt x="1529952" y="1052512"/>
                </a:lnTo>
                <a:lnTo>
                  <a:pt x="1529952" y="1052513"/>
                </a:lnTo>
                <a:lnTo>
                  <a:pt x="1529946" y="1052513"/>
                </a:lnTo>
                <a:close/>
              </a:path>
            </a:pathLst>
          </a:custGeom>
          <a:gradFill flip="none" rotWithShape="1">
            <a:gsLst>
              <a:gs pos="0">
                <a:srgbClr val="A21FAB">
                  <a:shade val="30000"/>
                  <a:satMod val="115000"/>
                </a:srgbClr>
              </a:gs>
              <a:gs pos="50000">
                <a:srgbClr val="A21FAB">
                  <a:shade val="67500"/>
                  <a:satMod val="115000"/>
                </a:srgbClr>
              </a:gs>
              <a:gs pos="100000">
                <a:srgbClr val="A21FAB">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1" name="Rectángulo redondeado 40"/>
          <p:cNvSpPr/>
          <p:nvPr/>
        </p:nvSpPr>
        <p:spPr>
          <a:xfrm>
            <a:off x="1933575" y="4133850"/>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ángulo redondeado 41"/>
          <p:cNvSpPr/>
          <p:nvPr/>
        </p:nvSpPr>
        <p:spPr>
          <a:xfrm>
            <a:off x="5438775" y="4133850"/>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ángulo redondeado 42"/>
          <p:cNvSpPr/>
          <p:nvPr/>
        </p:nvSpPr>
        <p:spPr>
          <a:xfrm>
            <a:off x="8924925" y="4133850"/>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redondeado 43"/>
          <p:cNvSpPr/>
          <p:nvPr/>
        </p:nvSpPr>
        <p:spPr>
          <a:xfrm>
            <a:off x="3771900" y="1209675"/>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ángulo redondeado 44"/>
          <p:cNvSpPr/>
          <p:nvPr/>
        </p:nvSpPr>
        <p:spPr>
          <a:xfrm>
            <a:off x="7258050" y="1209675"/>
            <a:ext cx="1628775" cy="2105025"/>
          </a:xfrm>
          <a:prstGeom prst="roundRect">
            <a:avLst/>
          </a:prstGeom>
          <a:noFill/>
          <a:ln>
            <a:noFill/>
          </a:ln>
          <a:effectLst>
            <a:outerShdw blurRad="736600" dist="1003300" dir="58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Elipse 51"/>
          <p:cNvSpPr/>
          <p:nvPr/>
        </p:nvSpPr>
        <p:spPr>
          <a:xfrm>
            <a:off x="2295525" y="3162300"/>
            <a:ext cx="971550" cy="971550"/>
          </a:xfrm>
          <a:prstGeom prst="ellipse">
            <a:avLst/>
          </a:prstGeom>
          <a:solidFill>
            <a:srgbClr val="E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1</a:t>
            </a:r>
          </a:p>
        </p:txBody>
      </p:sp>
      <p:sp>
        <p:nvSpPr>
          <p:cNvPr id="53" name="Elipse 52"/>
          <p:cNvSpPr/>
          <p:nvPr/>
        </p:nvSpPr>
        <p:spPr>
          <a:xfrm>
            <a:off x="4010025" y="3162300"/>
            <a:ext cx="971550" cy="971550"/>
          </a:xfrm>
          <a:prstGeom prst="ellipse">
            <a:avLst/>
          </a:prstGeom>
          <a:solidFill>
            <a:srgbClr val="F9AC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2</a:t>
            </a:r>
          </a:p>
        </p:txBody>
      </p:sp>
      <p:sp>
        <p:nvSpPr>
          <p:cNvPr id="54" name="Elipse 53"/>
          <p:cNvSpPr/>
          <p:nvPr/>
        </p:nvSpPr>
        <p:spPr>
          <a:xfrm>
            <a:off x="5705475" y="3162300"/>
            <a:ext cx="971550" cy="971550"/>
          </a:xfrm>
          <a:prstGeom prst="ellipse">
            <a:avLst/>
          </a:prstGeom>
          <a:solidFill>
            <a:srgbClr val="01C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3</a:t>
            </a:r>
          </a:p>
        </p:txBody>
      </p:sp>
      <p:sp>
        <p:nvSpPr>
          <p:cNvPr id="55" name="Elipse 54"/>
          <p:cNvSpPr/>
          <p:nvPr/>
        </p:nvSpPr>
        <p:spPr>
          <a:xfrm>
            <a:off x="7419975" y="3162300"/>
            <a:ext cx="971550" cy="971550"/>
          </a:xfrm>
          <a:prstGeom prst="ellipse">
            <a:avLst/>
          </a:prstGeom>
          <a:solidFill>
            <a:srgbClr val="A21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4</a:t>
            </a:r>
          </a:p>
        </p:txBody>
      </p:sp>
      <p:sp>
        <p:nvSpPr>
          <p:cNvPr id="56" name="Elipse 55"/>
          <p:cNvSpPr/>
          <p:nvPr/>
        </p:nvSpPr>
        <p:spPr>
          <a:xfrm>
            <a:off x="9172575" y="3162300"/>
            <a:ext cx="971550" cy="971550"/>
          </a:xfrm>
          <a:prstGeom prst="ellipse">
            <a:avLst/>
          </a:prstGeom>
          <a:solidFill>
            <a:srgbClr val="0B5F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STEP 5</a:t>
            </a:r>
          </a:p>
        </p:txBody>
      </p:sp>
      <p:sp>
        <p:nvSpPr>
          <p:cNvPr id="57" name="Rectángulo 56"/>
          <p:cNvSpPr/>
          <p:nvPr/>
        </p:nvSpPr>
        <p:spPr>
          <a:xfrm>
            <a:off x="2076450" y="6276975"/>
            <a:ext cx="1190625" cy="114300"/>
          </a:xfrm>
          <a:prstGeom prst="rect">
            <a:avLst/>
          </a:prstGeom>
          <a:solidFill>
            <a:srgbClr val="E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ángulo 57"/>
          <p:cNvSpPr/>
          <p:nvPr/>
        </p:nvSpPr>
        <p:spPr>
          <a:xfrm>
            <a:off x="5610225" y="6276975"/>
            <a:ext cx="1190625" cy="114300"/>
          </a:xfrm>
          <a:prstGeom prst="rect">
            <a:avLst/>
          </a:prstGeom>
          <a:solidFill>
            <a:srgbClr val="01C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ángulo 58"/>
          <p:cNvSpPr/>
          <p:nvPr/>
        </p:nvSpPr>
        <p:spPr>
          <a:xfrm>
            <a:off x="9105900" y="6276975"/>
            <a:ext cx="1190625" cy="114300"/>
          </a:xfrm>
          <a:prstGeom prst="rect">
            <a:avLst/>
          </a:prstGeom>
          <a:solidFill>
            <a:srgbClr val="0B5F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ángulo 59"/>
          <p:cNvSpPr/>
          <p:nvPr/>
        </p:nvSpPr>
        <p:spPr>
          <a:xfrm>
            <a:off x="3943350" y="1076325"/>
            <a:ext cx="1190625" cy="114300"/>
          </a:xfrm>
          <a:prstGeom prst="rect">
            <a:avLst/>
          </a:prstGeom>
          <a:solidFill>
            <a:srgbClr val="F9AC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ángulo 60"/>
          <p:cNvSpPr/>
          <p:nvPr/>
        </p:nvSpPr>
        <p:spPr>
          <a:xfrm>
            <a:off x="7439025" y="1076325"/>
            <a:ext cx="1190625" cy="114300"/>
          </a:xfrm>
          <a:prstGeom prst="rect">
            <a:avLst/>
          </a:prstGeom>
          <a:solidFill>
            <a:srgbClr val="A21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Icon_04">
            <a:extLst>
              <a:ext uri="{FF2B5EF4-FFF2-40B4-BE49-F238E27FC236}">
                <a16:creationId xmlns:a16="http://schemas.microsoft.com/office/drawing/2014/main" id="{6498DCAF-DA48-46DC-B116-4B2E620509B0}"/>
              </a:ext>
            </a:extLst>
          </p:cNvPr>
          <p:cNvSpPr>
            <a:spLocks noEditPoints="1"/>
          </p:cNvSpPr>
          <p:nvPr/>
        </p:nvSpPr>
        <p:spPr bwMode="auto">
          <a:xfrm>
            <a:off x="2315529" y="1589057"/>
            <a:ext cx="494744" cy="715993"/>
          </a:xfrm>
          <a:custGeom>
            <a:avLst/>
            <a:gdLst>
              <a:gd name="T0" fmla="*/ 61 w 134"/>
              <a:gd name="T1" fmla="*/ 95 h 194"/>
              <a:gd name="T2" fmla="*/ 73 w 134"/>
              <a:gd name="T3" fmla="*/ 95 h 194"/>
              <a:gd name="T4" fmla="*/ 73 w 134"/>
              <a:gd name="T5" fmla="*/ 153 h 194"/>
              <a:gd name="T6" fmla="*/ 61 w 134"/>
              <a:gd name="T7" fmla="*/ 153 h 194"/>
              <a:gd name="T8" fmla="*/ 61 w 134"/>
              <a:gd name="T9" fmla="*/ 95 h 194"/>
              <a:gd name="T10" fmla="*/ 67 w 134"/>
              <a:gd name="T11" fmla="*/ 0 h 194"/>
              <a:gd name="T12" fmla="*/ 0 w 134"/>
              <a:gd name="T13" fmla="*/ 68 h 194"/>
              <a:gd name="T14" fmla="*/ 14 w 134"/>
              <a:gd name="T15" fmla="*/ 108 h 194"/>
              <a:gd name="T16" fmla="*/ 29 w 134"/>
              <a:gd name="T17" fmla="*/ 140 h 194"/>
              <a:gd name="T18" fmla="*/ 43 w 134"/>
              <a:gd name="T19" fmla="*/ 153 h 194"/>
              <a:gd name="T20" fmla="*/ 50 w 134"/>
              <a:gd name="T21" fmla="*/ 153 h 194"/>
              <a:gd name="T22" fmla="*/ 50 w 134"/>
              <a:gd name="T23" fmla="*/ 95 h 194"/>
              <a:gd name="T24" fmla="*/ 41 w 134"/>
              <a:gd name="T25" fmla="*/ 95 h 194"/>
              <a:gd name="T26" fmla="*/ 21 w 134"/>
              <a:gd name="T27" fmla="*/ 76 h 194"/>
              <a:gd name="T28" fmla="*/ 41 w 134"/>
              <a:gd name="T29" fmla="*/ 56 h 194"/>
              <a:gd name="T30" fmla="*/ 60 w 134"/>
              <a:gd name="T31" fmla="*/ 76 h 194"/>
              <a:gd name="T32" fmla="*/ 58 w 134"/>
              <a:gd name="T33" fmla="*/ 85 h 194"/>
              <a:gd name="T34" fmla="*/ 76 w 134"/>
              <a:gd name="T35" fmla="*/ 85 h 194"/>
              <a:gd name="T36" fmla="*/ 73 w 134"/>
              <a:gd name="T37" fmla="*/ 76 h 194"/>
              <a:gd name="T38" fmla="*/ 93 w 134"/>
              <a:gd name="T39" fmla="*/ 56 h 194"/>
              <a:gd name="T40" fmla="*/ 113 w 134"/>
              <a:gd name="T41" fmla="*/ 76 h 194"/>
              <a:gd name="T42" fmla="*/ 93 w 134"/>
              <a:gd name="T43" fmla="*/ 95 h 194"/>
              <a:gd name="T44" fmla="*/ 83 w 134"/>
              <a:gd name="T45" fmla="*/ 95 h 194"/>
              <a:gd name="T46" fmla="*/ 83 w 134"/>
              <a:gd name="T47" fmla="*/ 153 h 194"/>
              <a:gd name="T48" fmla="*/ 91 w 134"/>
              <a:gd name="T49" fmla="*/ 153 h 194"/>
              <a:gd name="T50" fmla="*/ 104 w 134"/>
              <a:gd name="T51" fmla="*/ 140 h 194"/>
              <a:gd name="T52" fmla="*/ 120 w 134"/>
              <a:gd name="T53" fmla="*/ 108 h 194"/>
              <a:gd name="T54" fmla="*/ 134 w 134"/>
              <a:gd name="T55" fmla="*/ 68 h 194"/>
              <a:gd name="T56" fmla="*/ 67 w 134"/>
              <a:gd name="T57" fmla="*/ 0 h 194"/>
              <a:gd name="T58" fmla="*/ 31 w 134"/>
              <a:gd name="T59" fmla="*/ 76 h 194"/>
              <a:gd name="T60" fmla="*/ 41 w 134"/>
              <a:gd name="T61" fmla="*/ 85 h 194"/>
              <a:gd name="T62" fmla="*/ 50 w 134"/>
              <a:gd name="T63" fmla="*/ 76 h 194"/>
              <a:gd name="T64" fmla="*/ 41 w 134"/>
              <a:gd name="T65" fmla="*/ 67 h 194"/>
              <a:gd name="T66" fmla="*/ 31 w 134"/>
              <a:gd name="T67" fmla="*/ 76 h 194"/>
              <a:gd name="T68" fmla="*/ 102 w 134"/>
              <a:gd name="T69" fmla="*/ 76 h 194"/>
              <a:gd name="T70" fmla="*/ 93 w 134"/>
              <a:gd name="T71" fmla="*/ 67 h 194"/>
              <a:gd name="T72" fmla="*/ 84 w 134"/>
              <a:gd name="T73" fmla="*/ 76 h 194"/>
              <a:gd name="T74" fmla="*/ 93 w 134"/>
              <a:gd name="T75" fmla="*/ 85 h 194"/>
              <a:gd name="T76" fmla="*/ 102 w 134"/>
              <a:gd name="T77" fmla="*/ 76 h 194"/>
              <a:gd name="T78" fmla="*/ 98 w 134"/>
              <a:gd name="T79" fmla="*/ 169 h 194"/>
              <a:gd name="T80" fmla="*/ 93 w 134"/>
              <a:gd name="T81" fmla="*/ 164 h 194"/>
              <a:gd name="T82" fmla="*/ 41 w 134"/>
              <a:gd name="T83" fmla="*/ 164 h 194"/>
              <a:gd name="T84" fmla="*/ 35 w 134"/>
              <a:gd name="T85" fmla="*/ 169 h 194"/>
              <a:gd name="T86" fmla="*/ 41 w 134"/>
              <a:gd name="T87" fmla="*/ 175 h 194"/>
              <a:gd name="T88" fmla="*/ 93 w 134"/>
              <a:gd name="T89" fmla="*/ 175 h 194"/>
              <a:gd name="T90" fmla="*/ 98 w 134"/>
              <a:gd name="T91" fmla="*/ 169 h 194"/>
              <a:gd name="T92" fmla="*/ 92 w 134"/>
              <a:gd name="T93" fmla="*/ 188 h 194"/>
              <a:gd name="T94" fmla="*/ 86 w 134"/>
              <a:gd name="T95" fmla="*/ 183 h 194"/>
              <a:gd name="T96" fmla="*/ 47 w 134"/>
              <a:gd name="T97" fmla="*/ 183 h 194"/>
              <a:gd name="T98" fmla="*/ 42 w 134"/>
              <a:gd name="T99" fmla="*/ 188 h 194"/>
              <a:gd name="T100" fmla="*/ 47 w 134"/>
              <a:gd name="T101" fmla="*/ 194 h 194"/>
              <a:gd name="T102" fmla="*/ 86 w 134"/>
              <a:gd name="T103" fmla="*/ 194 h 194"/>
              <a:gd name="T104" fmla="*/ 92 w 134"/>
              <a:gd name="T105" fmla="*/ 188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4" h="194">
                <a:moveTo>
                  <a:pt x="61" y="95"/>
                </a:moveTo>
                <a:cubicBezTo>
                  <a:pt x="73" y="95"/>
                  <a:pt x="73" y="95"/>
                  <a:pt x="73" y="95"/>
                </a:cubicBezTo>
                <a:cubicBezTo>
                  <a:pt x="73" y="153"/>
                  <a:pt x="73" y="153"/>
                  <a:pt x="73" y="153"/>
                </a:cubicBezTo>
                <a:cubicBezTo>
                  <a:pt x="61" y="153"/>
                  <a:pt x="61" y="153"/>
                  <a:pt x="61" y="153"/>
                </a:cubicBezTo>
                <a:lnTo>
                  <a:pt x="61" y="95"/>
                </a:lnTo>
                <a:close/>
                <a:moveTo>
                  <a:pt x="67" y="0"/>
                </a:moveTo>
                <a:cubicBezTo>
                  <a:pt x="30" y="1"/>
                  <a:pt x="0" y="31"/>
                  <a:pt x="0" y="68"/>
                </a:cubicBezTo>
                <a:cubicBezTo>
                  <a:pt x="0" y="83"/>
                  <a:pt x="5" y="97"/>
                  <a:pt x="14" y="108"/>
                </a:cubicBezTo>
                <a:cubicBezTo>
                  <a:pt x="26" y="125"/>
                  <a:pt x="29" y="132"/>
                  <a:pt x="29" y="140"/>
                </a:cubicBezTo>
                <a:cubicBezTo>
                  <a:pt x="29" y="147"/>
                  <a:pt x="35" y="153"/>
                  <a:pt x="43" y="153"/>
                </a:cubicBezTo>
                <a:cubicBezTo>
                  <a:pt x="50" y="153"/>
                  <a:pt x="50" y="153"/>
                  <a:pt x="50" y="153"/>
                </a:cubicBezTo>
                <a:cubicBezTo>
                  <a:pt x="50" y="95"/>
                  <a:pt x="50" y="95"/>
                  <a:pt x="50" y="95"/>
                </a:cubicBezTo>
                <a:cubicBezTo>
                  <a:pt x="41" y="95"/>
                  <a:pt x="41" y="95"/>
                  <a:pt x="41" y="95"/>
                </a:cubicBezTo>
                <a:cubicBezTo>
                  <a:pt x="30" y="95"/>
                  <a:pt x="21" y="86"/>
                  <a:pt x="21" y="76"/>
                </a:cubicBezTo>
                <a:cubicBezTo>
                  <a:pt x="21" y="65"/>
                  <a:pt x="30" y="56"/>
                  <a:pt x="41" y="56"/>
                </a:cubicBezTo>
                <a:cubicBezTo>
                  <a:pt x="51" y="56"/>
                  <a:pt x="60" y="65"/>
                  <a:pt x="60" y="76"/>
                </a:cubicBezTo>
                <a:cubicBezTo>
                  <a:pt x="60" y="79"/>
                  <a:pt x="59" y="82"/>
                  <a:pt x="58" y="85"/>
                </a:cubicBezTo>
                <a:cubicBezTo>
                  <a:pt x="76" y="85"/>
                  <a:pt x="76" y="85"/>
                  <a:pt x="76" y="85"/>
                </a:cubicBezTo>
                <a:cubicBezTo>
                  <a:pt x="74" y="82"/>
                  <a:pt x="73" y="79"/>
                  <a:pt x="73" y="76"/>
                </a:cubicBezTo>
                <a:cubicBezTo>
                  <a:pt x="73" y="65"/>
                  <a:pt x="82" y="56"/>
                  <a:pt x="93" y="56"/>
                </a:cubicBezTo>
                <a:cubicBezTo>
                  <a:pt x="104" y="56"/>
                  <a:pt x="113" y="65"/>
                  <a:pt x="113" y="76"/>
                </a:cubicBezTo>
                <a:cubicBezTo>
                  <a:pt x="113" y="86"/>
                  <a:pt x="104" y="95"/>
                  <a:pt x="93" y="95"/>
                </a:cubicBezTo>
                <a:cubicBezTo>
                  <a:pt x="83" y="95"/>
                  <a:pt x="83" y="95"/>
                  <a:pt x="83" y="95"/>
                </a:cubicBezTo>
                <a:cubicBezTo>
                  <a:pt x="83" y="153"/>
                  <a:pt x="83" y="153"/>
                  <a:pt x="83" y="153"/>
                </a:cubicBezTo>
                <a:cubicBezTo>
                  <a:pt x="91" y="153"/>
                  <a:pt x="91" y="153"/>
                  <a:pt x="91" y="153"/>
                </a:cubicBezTo>
                <a:cubicBezTo>
                  <a:pt x="98" y="153"/>
                  <a:pt x="104" y="147"/>
                  <a:pt x="104" y="140"/>
                </a:cubicBezTo>
                <a:cubicBezTo>
                  <a:pt x="104" y="132"/>
                  <a:pt x="108" y="125"/>
                  <a:pt x="120" y="108"/>
                </a:cubicBezTo>
                <a:cubicBezTo>
                  <a:pt x="128" y="97"/>
                  <a:pt x="134" y="83"/>
                  <a:pt x="134" y="68"/>
                </a:cubicBezTo>
                <a:cubicBezTo>
                  <a:pt x="134" y="31"/>
                  <a:pt x="104" y="1"/>
                  <a:pt x="67" y="0"/>
                </a:cubicBezTo>
                <a:close/>
                <a:moveTo>
                  <a:pt x="31" y="76"/>
                </a:moveTo>
                <a:cubicBezTo>
                  <a:pt x="31" y="81"/>
                  <a:pt x="36" y="85"/>
                  <a:pt x="41" y="85"/>
                </a:cubicBezTo>
                <a:cubicBezTo>
                  <a:pt x="46" y="85"/>
                  <a:pt x="50" y="81"/>
                  <a:pt x="50" y="76"/>
                </a:cubicBezTo>
                <a:cubicBezTo>
                  <a:pt x="50" y="71"/>
                  <a:pt x="46" y="67"/>
                  <a:pt x="41" y="67"/>
                </a:cubicBezTo>
                <a:cubicBezTo>
                  <a:pt x="36" y="67"/>
                  <a:pt x="31" y="71"/>
                  <a:pt x="31" y="76"/>
                </a:cubicBezTo>
                <a:close/>
                <a:moveTo>
                  <a:pt x="102" y="76"/>
                </a:moveTo>
                <a:cubicBezTo>
                  <a:pt x="102" y="71"/>
                  <a:pt x="98" y="67"/>
                  <a:pt x="93" y="67"/>
                </a:cubicBezTo>
                <a:cubicBezTo>
                  <a:pt x="88" y="67"/>
                  <a:pt x="84" y="71"/>
                  <a:pt x="84" y="76"/>
                </a:cubicBezTo>
                <a:cubicBezTo>
                  <a:pt x="84" y="81"/>
                  <a:pt x="88" y="85"/>
                  <a:pt x="93" y="85"/>
                </a:cubicBezTo>
                <a:cubicBezTo>
                  <a:pt x="98" y="85"/>
                  <a:pt x="102" y="81"/>
                  <a:pt x="102" y="76"/>
                </a:cubicBezTo>
                <a:close/>
                <a:moveTo>
                  <a:pt x="98" y="169"/>
                </a:moveTo>
                <a:cubicBezTo>
                  <a:pt x="98" y="166"/>
                  <a:pt x="96" y="164"/>
                  <a:pt x="93" y="164"/>
                </a:cubicBezTo>
                <a:cubicBezTo>
                  <a:pt x="41" y="164"/>
                  <a:pt x="41" y="164"/>
                  <a:pt x="41" y="164"/>
                </a:cubicBezTo>
                <a:cubicBezTo>
                  <a:pt x="38" y="164"/>
                  <a:pt x="35" y="166"/>
                  <a:pt x="35" y="169"/>
                </a:cubicBezTo>
                <a:cubicBezTo>
                  <a:pt x="35" y="172"/>
                  <a:pt x="38" y="175"/>
                  <a:pt x="41" y="175"/>
                </a:cubicBezTo>
                <a:cubicBezTo>
                  <a:pt x="93" y="175"/>
                  <a:pt x="93" y="175"/>
                  <a:pt x="93" y="175"/>
                </a:cubicBezTo>
                <a:cubicBezTo>
                  <a:pt x="96" y="175"/>
                  <a:pt x="98" y="172"/>
                  <a:pt x="98" y="169"/>
                </a:cubicBezTo>
                <a:close/>
                <a:moveTo>
                  <a:pt x="92" y="188"/>
                </a:moveTo>
                <a:cubicBezTo>
                  <a:pt x="92" y="186"/>
                  <a:pt x="89" y="183"/>
                  <a:pt x="86" y="183"/>
                </a:cubicBezTo>
                <a:cubicBezTo>
                  <a:pt x="47" y="183"/>
                  <a:pt x="47" y="183"/>
                  <a:pt x="47" y="183"/>
                </a:cubicBezTo>
                <a:cubicBezTo>
                  <a:pt x="44" y="183"/>
                  <a:pt x="42" y="186"/>
                  <a:pt x="42" y="188"/>
                </a:cubicBezTo>
                <a:cubicBezTo>
                  <a:pt x="42" y="191"/>
                  <a:pt x="44" y="194"/>
                  <a:pt x="47" y="194"/>
                </a:cubicBezTo>
                <a:cubicBezTo>
                  <a:pt x="86" y="194"/>
                  <a:pt x="86" y="194"/>
                  <a:pt x="86" y="194"/>
                </a:cubicBezTo>
                <a:cubicBezTo>
                  <a:pt x="89" y="194"/>
                  <a:pt x="92" y="191"/>
                  <a:pt x="92" y="188"/>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63" name="Icon_01">
            <a:extLst>
              <a:ext uri="{FF2B5EF4-FFF2-40B4-BE49-F238E27FC236}">
                <a16:creationId xmlns:a16="http://schemas.microsoft.com/office/drawing/2014/main" id="{0D6D162B-E496-49B9-88B7-B27CAAEC2AB5}"/>
              </a:ext>
            </a:extLst>
          </p:cNvPr>
          <p:cNvSpPr>
            <a:spLocks noEditPoints="1"/>
          </p:cNvSpPr>
          <p:nvPr/>
        </p:nvSpPr>
        <p:spPr bwMode="auto">
          <a:xfrm>
            <a:off x="4133851" y="5086391"/>
            <a:ext cx="634972" cy="547970"/>
          </a:xfrm>
          <a:custGeom>
            <a:avLst/>
            <a:gdLst>
              <a:gd name="T0" fmla="*/ 142 w 204"/>
              <a:gd name="T1" fmla="*/ 92 h 176"/>
              <a:gd name="T2" fmla="*/ 142 w 204"/>
              <a:gd name="T3" fmla="*/ 99 h 176"/>
              <a:gd name="T4" fmla="*/ 128 w 204"/>
              <a:gd name="T5" fmla="*/ 99 h 176"/>
              <a:gd name="T6" fmla="*/ 128 w 204"/>
              <a:gd name="T7" fmla="*/ 92 h 176"/>
              <a:gd name="T8" fmla="*/ 101 w 204"/>
              <a:gd name="T9" fmla="*/ 73 h 176"/>
              <a:gd name="T10" fmla="*/ 113 w 204"/>
              <a:gd name="T11" fmla="*/ 66 h 176"/>
              <a:gd name="T12" fmla="*/ 136 w 204"/>
              <a:gd name="T13" fmla="*/ 79 h 176"/>
              <a:gd name="T14" fmla="*/ 154 w 204"/>
              <a:gd name="T15" fmla="*/ 67 h 176"/>
              <a:gd name="T16" fmla="*/ 136 w 204"/>
              <a:gd name="T17" fmla="*/ 55 h 176"/>
              <a:gd name="T18" fmla="*/ 104 w 204"/>
              <a:gd name="T19" fmla="*/ 31 h 176"/>
              <a:gd name="T20" fmla="*/ 128 w 204"/>
              <a:gd name="T21" fmla="*/ 9 h 176"/>
              <a:gd name="T22" fmla="*/ 128 w 204"/>
              <a:gd name="T23" fmla="*/ 0 h 176"/>
              <a:gd name="T24" fmla="*/ 142 w 204"/>
              <a:gd name="T25" fmla="*/ 0 h 176"/>
              <a:gd name="T26" fmla="*/ 142 w 204"/>
              <a:gd name="T27" fmla="*/ 8 h 176"/>
              <a:gd name="T28" fmla="*/ 167 w 204"/>
              <a:gd name="T29" fmla="*/ 24 h 176"/>
              <a:gd name="T30" fmla="*/ 155 w 204"/>
              <a:gd name="T31" fmla="*/ 30 h 176"/>
              <a:gd name="T32" fmla="*/ 136 w 204"/>
              <a:gd name="T33" fmla="*/ 21 h 176"/>
              <a:gd name="T34" fmla="*/ 119 w 204"/>
              <a:gd name="T35" fmla="*/ 32 h 176"/>
              <a:gd name="T36" fmla="*/ 137 w 204"/>
              <a:gd name="T37" fmla="*/ 42 h 176"/>
              <a:gd name="T38" fmla="*/ 169 w 204"/>
              <a:gd name="T39" fmla="*/ 67 h 176"/>
              <a:gd name="T40" fmla="*/ 142 w 204"/>
              <a:gd name="T41" fmla="*/ 92 h 176"/>
              <a:gd name="T42" fmla="*/ 195 w 204"/>
              <a:gd name="T43" fmla="*/ 132 h 176"/>
              <a:gd name="T44" fmla="*/ 145 w 204"/>
              <a:gd name="T45" fmla="*/ 147 h 176"/>
              <a:gd name="T46" fmla="*/ 104 w 204"/>
              <a:gd name="T47" fmla="*/ 130 h 176"/>
              <a:gd name="T48" fmla="*/ 148 w 204"/>
              <a:gd name="T49" fmla="*/ 128 h 176"/>
              <a:gd name="T50" fmla="*/ 121 w 204"/>
              <a:gd name="T51" fmla="*/ 112 h 176"/>
              <a:gd name="T52" fmla="*/ 87 w 204"/>
              <a:gd name="T53" fmla="*/ 105 h 176"/>
              <a:gd name="T54" fmla="*/ 41 w 204"/>
              <a:gd name="T55" fmla="*/ 117 h 176"/>
              <a:gd name="T56" fmla="*/ 41 w 204"/>
              <a:gd name="T57" fmla="*/ 164 h 176"/>
              <a:gd name="T58" fmla="*/ 71 w 204"/>
              <a:gd name="T59" fmla="*/ 170 h 176"/>
              <a:gd name="T60" fmla="*/ 150 w 204"/>
              <a:gd name="T61" fmla="*/ 174 h 176"/>
              <a:gd name="T62" fmla="*/ 202 w 204"/>
              <a:gd name="T63" fmla="*/ 138 h 176"/>
              <a:gd name="T64" fmla="*/ 195 w 204"/>
              <a:gd name="T65" fmla="*/ 132 h 176"/>
              <a:gd name="T66" fmla="*/ 0 w 204"/>
              <a:gd name="T67" fmla="*/ 176 h 176"/>
              <a:gd name="T68" fmla="*/ 33 w 204"/>
              <a:gd name="T69" fmla="*/ 176 h 176"/>
              <a:gd name="T70" fmla="*/ 33 w 204"/>
              <a:gd name="T71" fmla="*/ 117 h 176"/>
              <a:gd name="T72" fmla="*/ 0 w 204"/>
              <a:gd name="T73" fmla="*/ 117 h 176"/>
              <a:gd name="T74" fmla="*/ 0 w 204"/>
              <a:gd name="T75" fmla="*/ 176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4" h="176">
                <a:moveTo>
                  <a:pt x="142" y="92"/>
                </a:moveTo>
                <a:cubicBezTo>
                  <a:pt x="142" y="99"/>
                  <a:pt x="142" y="99"/>
                  <a:pt x="142" y="99"/>
                </a:cubicBezTo>
                <a:cubicBezTo>
                  <a:pt x="128" y="99"/>
                  <a:pt x="128" y="99"/>
                  <a:pt x="128" y="99"/>
                </a:cubicBezTo>
                <a:cubicBezTo>
                  <a:pt x="128" y="92"/>
                  <a:pt x="128" y="92"/>
                  <a:pt x="128" y="92"/>
                </a:cubicBezTo>
                <a:cubicBezTo>
                  <a:pt x="115" y="91"/>
                  <a:pt x="106" y="85"/>
                  <a:pt x="101" y="73"/>
                </a:cubicBezTo>
                <a:cubicBezTo>
                  <a:pt x="113" y="66"/>
                  <a:pt x="113" y="66"/>
                  <a:pt x="113" y="66"/>
                </a:cubicBezTo>
                <a:cubicBezTo>
                  <a:pt x="117" y="75"/>
                  <a:pt x="126" y="79"/>
                  <a:pt x="136" y="79"/>
                </a:cubicBezTo>
                <a:cubicBezTo>
                  <a:pt x="145" y="79"/>
                  <a:pt x="154" y="76"/>
                  <a:pt x="154" y="67"/>
                </a:cubicBezTo>
                <a:cubicBezTo>
                  <a:pt x="154" y="60"/>
                  <a:pt x="146" y="56"/>
                  <a:pt x="136" y="55"/>
                </a:cubicBezTo>
                <a:cubicBezTo>
                  <a:pt x="119" y="53"/>
                  <a:pt x="104" y="49"/>
                  <a:pt x="104" y="31"/>
                </a:cubicBezTo>
                <a:cubicBezTo>
                  <a:pt x="104" y="17"/>
                  <a:pt x="116" y="11"/>
                  <a:pt x="128" y="9"/>
                </a:cubicBezTo>
                <a:cubicBezTo>
                  <a:pt x="128" y="0"/>
                  <a:pt x="128" y="0"/>
                  <a:pt x="128" y="0"/>
                </a:cubicBezTo>
                <a:cubicBezTo>
                  <a:pt x="142" y="0"/>
                  <a:pt x="142" y="0"/>
                  <a:pt x="142" y="0"/>
                </a:cubicBezTo>
                <a:cubicBezTo>
                  <a:pt x="142" y="8"/>
                  <a:pt x="142" y="8"/>
                  <a:pt x="142" y="8"/>
                </a:cubicBezTo>
                <a:cubicBezTo>
                  <a:pt x="152" y="10"/>
                  <a:pt x="162" y="14"/>
                  <a:pt x="167" y="24"/>
                </a:cubicBezTo>
                <a:cubicBezTo>
                  <a:pt x="155" y="30"/>
                  <a:pt x="155" y="30"/>
                  <a:pt x="155" y="30"/>
                </a:cubicBezTo>
                <a:cubicBezTo>
                  <a:pt x="152" y="25"/>
                  <a:pt x="144" y="21"/>
                  <a:pt x="136" y="21"/>
                </a:cubicBezTo>
                <a:cubicBezTo>
                  <a:pt x="125" y="21"/>
                  <a:pt x="119" y="26"/>
                  <a:pt x="119" y="32"/>
                </a:cubicBezTo>
                <a:cubicBezTo>
                  <a:pt x="119" y="39"/>
                  <a:pt x="127" y="41"/>
                  <a:pt x="137" y="42"/>
                </a:cubicBezTo>
                <a:cubicBezTo>
                  <a:pt x="154" y="44"/>
                  <a:pt x="169" y="48"/>
                  <a:pt x="169" y="67"/>
                </a:cubicBezTo>
                <a:cubicBezTo>
                  <a:pt x="169" y="83"/>
                  <a:pt x="157" y="90"/>
                  <a:pt x="142" y="92"/>
                </a:cubicBezTo>
                <a:close/>
                <a:moveTo>
                  <a:pt x="195" y="132"/>
                </a:moveTo>
                <a:cubicBezTo>
                  <a:pt x="181" y="127"/>
                  <a:pt x="170" y="137"/>
                  <a:pt x="145" y="147"/>
                </a:cubicBezTo>
                <a:cubicBezTo>
                  <a:pt x="141" y="148"/>
                  <a:pt x="106" y="137"/>
                  <a:pt x="104" y="130"/>
                </a:cubicBezTo>
                <a:cubicBezTo>
                  <a:pt x="103" y="126"/>
                  <a:pt x="139" y="134"/>
                  <a:pt x="148" y="128"/>
                </a:cubicBezTo>
                <a:cubicBezTo>
                  <a:pt x="162" y="117"/>
                  <a:pt x="146" y="112"/>
                  <a:pt x="121" y="112"/>
                </a:cubicBezTo>
                <a:cubicBezTo>
                  <a:pt x="121" y="112"/>
                  <a:pt x="109" y="110"/>
                  <a:pt x="87" y="105"/>
                </a:cubicBezTo>
                <a:cubicBezTo>
                  <a:pt x="75" y="102"/>
                  <a:pt x="41" y="117"/>
                  <a:pt x="41" y="117"/>
                </a:cubicBezTo>
                <a:cubicBezTo>
                  <a:pt x="41" y="164"/>
                  <a:pt x="41" y="164"/>
                  <a:pt x="41" y="164"/>
                </a:cubicBezTo>
                <a:cubicBezTo>
                  <a:pt x="41" y="164"/>
                  <a:pt x="63" y="168"/>
                  <a:pt x="71" y="170"/>
                </a:cubicBezTo>
                <a:cubicBezTo>
                  <a:pt x="83" y="173"/>
                  <a:pt x="142" y="175"/>
                  <a:pt x="150" y="174"/>
                </a:cubicBezTo>
                <a:cubicBezTo>
                  <a:pt x="158" y="173"/>
                  <a:pt x="199" y="140"/>
                  <a:pt x="202" y="138"/>
                </a:cubicBezTo>
                <a:cubicBezTo>
                  <a:pt x="204" y="137"/>
                  <a:pt x="204" y="134"/>
                  <a:pt x="195" y="132"/>
                </a:cubicBezTo>
                <a:close/>
                <a:moveTo>
                  <a:pt x="0" y="176"/>
                </a:moveTo>
                <a:cubicBezTo>
                  <a:pt x="33" y="176"/>
                  <a:pt x="33" y="176"/>
                  <a:pt x="33" y="176"/>
                </a:cubicBezTo>
                <a:cubicBezTo>
                  <a:pt x="33" y="117"/>
                  <a:pt x="33" y="117"/>
                  <a:pt x="33" y="117"/>
                </a:cubicBezTo>
                <a:cubicBezTo>
                  <a:pt x="0" y="117"/>
                  <a:pt x="0" y="117"/>
                  <a:pt x="0" y="117"/>
                </a:cubicBezTo>
                <a:lnTo>
                  <a:pt x="0" y="176"/>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64" name="Icon_03">
            <a:extLst>
              <a:ext uri="{FF2B5EF4-FFF2-40B4-BE49-F238E27FC236}">
                <a16:creationId xmlns:a16="http://schemas.microsoft.com/office/drawing/2014/main" id="{A0BCBD12-95F1-438F-98FE-D5774A3C3BC6}"/>
              </a:ext>
            </a:extLst>
          </p:cNvPr>
          <p:cNvSpPr>
            <a:spLocks noEditPoints="1"/>
          </p:cNvSpPr>
          <p:nvPr/>
        </p:nvSpPr>
        <p:spPr bwMode="auto">
          <a:xfrm>
            <a:off x="5957569" y="1743075"/>
            <a:ext cx="605874" cy="468695"/>
          </a:xfrm>
          <a:custGeom>
            <a:avLst/>
            <a:gdLst>
              <a:gd name="T0" fmla="*/ 158 w 221"/>
              <a:gd name="T1" fmla="*/ 79 h 171"/>
              <a:gd name="T2" fmla="*/ 195 w 221"/>
              <a:gd name="T3" fmla="*/ 47 h 171"/>
              <a:gd name="T4" fmla="*/ 195 w 221"/>
              <a:gd name="T5" fmla="*/ 171 h 171"/>
              <a:gd name="T6" fmla="*/ 158 w 221"/>
              <a:gd name="T7" fmla="*/ 171 h 171"/>
              <a:gd name="T8" fmla="*/ 158 w 221"/>
              <a:gd name="T9" fmla="*/ 79 h 171"/>
              <a:gd name="T10" fmla="*/ 110 w 221"/>
              <a:gd name="T11" fmla="*/ 171 h 171"/>
              <a:gd name="T12" fmla="*/ 148 w 221"/>
              <a:gd name="T13" fmla="*/ 171 h 171"/>
              <a:gd name="T14" fmla="*/ 148 w 221"/>
              <a:gd name="T15" fmla="*/ 88 h 171"/>
              <a:gd name="T16" fmla="*/ 110 w 221"/>
              <a:gd name="T17" fmla="*/ 120 h 171"/>
              <a:gd name="T18" fmla="*/ 110 w 221"/>
              <a:gd name="T19" fmla="*/ 171 h 171"/>
              <a:gd name="T20" fmla="*/ 63 w 221"/>
              <a:gd name="T21" fmla="*/ 171 h 171"/>
              <a:gd name="T22" fmla="*/ 101 w 221"/>
              <a:gd name="T23" fmla="*/ 171 h 171"/>
              <a:gd name="T24" fmla="*/ 101 w 221"/>
              <a:gd name="T25" fmla="*/ 121 h 171"/>
              <a:gd name="T26" fmla="*/ 63 w 221"/>
              <a:gd name="T27" fmla="*/ 81 h 171"/>
              <a:gd name="T28" fmla="*/ 63 w 221"/>
              <a:gd name="T29" fmla="*/ 171 h 171"/>
              <a:gd name="T30" fmla="*/ 16 w 221"/>
              <a:gd name="T31" fmla="*/ 171 h 171"/>
              <a:gd name="T32" fmla="*/ 53 w 221"/>
              <a:gd name="T33" fmla="*/ 171 h 171"/>
              <a:gd name="T34" fmla="*/ 53 w 221"/>
              <a:gd name="T35" fmla="*/ 76 h 171"/>
              <a:gd name="T36" fmla="*/ 16 w 221"/>
              <a:gd name="T37" fmla="*/ 106 h 171"/>
              <a:gd name="T38" fmla="*/ 16 w 221"/>
              <a:gd name="T39" fmla="*/ 171 h 171"/>
              <a:gd name="T40" fmla="*/ 217 w 221"/>
              <a:gd name="T41" fmla="*/ 0 h 171"/>
              <a:gd name="T42" fmla="*/ 181 w 221"/>
              <a:gd name="T43" fmla="*/ 0 h 171"/>
              <a:gd name="T44" fmla="*/ 179 w 221"/>
              <a:gd name="T45" fmla="*/ 6 h 171"/>
              <a:gd name="T46" fmla="*/ 190 w 221"/>
              <a:gd name="T47" fmla="*/ 19 h 171"/>
              <a:gd name="T48" fmla="*/ 106 w 221"/>
              <a:gd name="T49" fmla="*/ 91 h 171"/>
              <a:gd name="T50" fmla="*/ 62 w 221"/>
              <a:gd name="T51" fmla="*/ 45 h 171"/>
              <a:gd name="T52" fmla="*/ 52 w 221"/>
              <a:gd name="T53" fmla="*/ 44 h 171"/>
              <a:gd name="T54" fmla="*/ 3 w 221"/>
              <a:gd name="T55" fmla="*/ 83 h 171"/>
              <a:gd name="T56" fmla="*/ 2 w 221"/>
              <a:gd name="T57" fmla="*/ 93 h 171"/>
              <a:gd name="T58" fmla="*/ 12 w 221"/>
              <a:gd name="T59" fmla="*/ 94 h 171"/>
              <a:gd name="T60" fmla="*/ 56 w 221"/>
              <a:gd name="T61" fmla="*/ 59 h 171"/>
              <a:gd name="T62" fmla="*/ 100 w 221"/>
              <a:gd name="T63" fmla="*/ 105 h 171"/>
              <a:gd name="T64" fmla="*/ 105 w 221"/>
              <a:gd name="T65" fmla="*/ 108 h 171"/>
              <a:gd name="T66" fmla="*/ 110 w 221"/>
              <a:gd name="T67" fmla="*/ 106 h 171"/>
              <a:gd name="T68" fmla="*/ 199 w 221"/>
              <a:gd name="T69" fmla="*/ 29 h 171"/>
              <a:gd name="T70" fmla="*/ 210 w 221"/>
              <a:gd name="T71" fmla="*/ 42 h 171"/>
              <a:gd name="T72" fmla="*/ 216 w 221"/>
              <a:gd name="T73" fmla="*/ 40 h 171"/>
              <a:gd name="T74" fmla="*/ 221 w 221"/>
              <a:gd name="T75" fmla="*/ 4 h 171"/>
              <a:gd name="T76" fmla="*/ 217 w 221"/>
              <a:gd name="T77"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21" h="171">
                <a:moveTo>
                  <a:pt x="158" y="79"/>
                </a:moveTo>
                <a:cubicBezTo>
                  <a:pt x="195" y="47"/>
                  <a:pt x="195" y="47"/>
                  <a:pt x="195" y="47"/>
                </a:cubicBezTo>
                <a:cubicBezTo>
                  <a:pt x="195" y="171"/>
                  <a:pt x="195" y="171"/>
                  <a:pt x="195" y="171"/>
                </a:cubicBezTo>
                <a:cubicBezTo>
                  <a:pt x="158" y="171"/>
                  <a:pt x="158" y="171"/>
                  <a:pt x="158" y="171"/>
                </a:cubicBezTo>
                <a:lnTo>
                  <a:pt x="158" y="79"/>
                </a:lnTo>
                <a:close/>
                <a:moveTo>
                  <a:pt x="110" y="171"/>
                </a:moveTo>
                <a:cubicBezTo>
                  <a:pt x="148" y="171"/>
                  <a:pt x="148" y="171"/>
                  <a:pt x="148" y="171"/>
                </a:cubicBezTo>
                <a:cubicBezTo>
                  <a:pt x="148" y="88"/>
                  <a:pt x="148" y="88"/>
                  <a:pt x="148" y="88"/>
                </a:cubicBezTo>
                <a:cubicBezTo>
                  <a:pt x="110" y="120"/>
                  <a:pt x="110" y="120"/>
                  <a:pt x="110" y="120"/>
                </a:cubicBezTo>
                <a:lnTo>
                  <a:pt x="110" y="171"/>
                </a:lnTo>
                <a:close/>
                <a:moveTo>
                  <a:pt x="63" y="171"/>
                </a:moveTo>
                <a:cubicBezTo>
                  <a:pt x="101" y="171"/>
                  <a:pt x="101" y="171"/>
                  <a:pt x="101" y="171"/>
                </a:cubicBezTo>
                <a:cubicBezTo>
                  <a:pt x="101" y="121"/>
                  <a:pt x="101" y="121"/>
                  <a:pt x="101" y="121"/>
                </a:cubicBezTo>
                <a:cubicBezTo>
                  <a:pt x="63" y="81"/>
                  <a:pt x="63" y="81"/>
                  <a:pt x="63" y="81"/>
                </a:cubicBezTo>
                <a:lnTo>
                  <a:pt x="63" y="171"/>
                </a:lnTo>
                <a:close/>
                <a:moveTo>
                  <a:pt x="16" y="171"/>
                </a:moveTo>
                <a:cubicBezTo>
                  <a:pt x="53" y="171"/>
                  <a:pt x="53" y="171"/>
                  <a:pt x="53" y="171"/>
                </a:cubicBezTo>
                <a:cubicBezTo>
                  <a:pt x="53" y="76"/>
                  <a:pt x="53" y="76"/>
                  <a:pt x="53" y="76"/>
                </a:cubicBezTo>
                <a:cubicBezTo>
                  <a:pt x="16" y="106"/>
                  <a:pt x="16" y="106"/>
                  <a:pt x="16" y="106"/>
                </a:cubicBezTo>
                <a:lnTo>
                  <a:pt x="16" y="171"/>
                </a:lnTo>
                <a:close/>
                <a:moveTo>
                  <a:pt x="217" y="0"/>
                </a:moveTo>
                <a:cubicBezTo>
                  <a:pt x="181" y="0"/>
                  <a:pt x="181" y="0"/>
                  <a:pt x="181" y="0"/>
                </a:cubicBezTo>
                <a:cubicBezTo>
                  <a:pt x="178" y="0"/>
                  <a:pt x="176" y="4"/>
                  <a:pt x="179" y="6"/>
                </a:cubicBezTo>
                <a:cubicBezTo>
                  <a:pt x="190" y="19"/>
                  <a:pt x="190" y="19"/>
                  <a:pt x="190" y="19"/>
                </a:cubicBezTo>
                <a:cubicBezTo>
                  <a:pt x="106" y="91"/>
                  <a:pt x="106" y="91"/>
                  <a:pt x="106" y="91"/>
                </a:cubicBezTo>
                <a:cubicBezTo>
                  <a:pt x="62" y="45"/>
                  <a:pt x="62" y="45"/>
                  <a:pt x="62" y="45"/>
                </a:cubicBezTo>
                <a:cubicBezTo>
                  <a:pt x="59" y="42"/>
                  <a:pt x="55" y="42"/>
                  <a:pt x="52" y="44"/>
                </a:cubicBezTo>
                <a:cubicBezTo>
                  <a:pt x="3" y="83"/>
                  <a:pt x="3" y="83"/>
                  <a:pt x="3" y="83"/>
                </a:cubicBezTo>
                <a:cubicBezTo>
                  <a:pt x="0" y="86"/>
                  <a:pt x="0" y="90"/>
                  <a:pt x="2" y="93"/>
                </a:cubicBezTo>
                <a:cubicBezTo>
                  <a:pt x="5" y="96"/>
                  <a:pt x="9" y="97"/>
                  <a:pt x="12" y="94"/>
                </a:cubicBezTo>
                <a:cubicBezTo>
                  <a:pt x="56" y="59"/>
                  <a:pt x="56" y="59"/>
                  <a:pt x="56" y="59"/>
                </a:cubicBezTo>
                <a:cubicBezTo>
                  <a:pt x="100" y="105"/>
                  <a:pt x="100" y="105"/>
                  <a:pt x="100" y="105"/>
                </a:cubicBezTo>
                <a:cubicBezTo>
                  <a:pt x="102" y="107"/>
                  <a:pt x="103" y="108"/>
                  <a:pt x="105" y="108"/>
                </a:cubicBezTo>
                <a:cubicBezTo>
                  <a:pt x="107" y="108"/>
                  <a:pt x="108" y="107"/>
                  <a:pt x="110" y="106"/>
                </a:cubicBezTo>
                <a:cubicBezTo>
                  <a:pt x="199" y="29"/>
                  <a:pt x="199" y="29"/>
                  <a:pt x="199" y="29"/>
                </a:cubicBezTo>
                <a:cubicBezTo>
                  <a:pt x="210" y="42"/>
                  <a:pt x="210" y="42"/>
                  <a:pt x="210" y="42"/>
                </a:cubicBezTo>
                <a:cubicBezTo>
                  <a:pt x="212" y="44"/>
                  <a:pt x="216" y="43"/>
                  <a:pt x="216" y="40"/>
                </a:cubicBezTo>
                <a:cubicBezTo>
                  <a:pt x="221" y="4"/>
                  <a:pt x="221" y="4"/>
                  <a:pt x="221" y="4"/>
                </a:cubicBezTo>
                <a:cubicBezTo>
                  <a:pt x="221" y="2"/>
                  <a:pt x="219" y="0"/>
                  <a:pt x="217" y="0"/>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65" name="Icon_02">
            <a:extLst>
              <a:ext uri="{FF2B5EF4-FFF2-40B4-BE49-F238E27FC236}">
                <a16:creationId xmlns:a16="http://schemas.microsoft.com/office/drawing/2014/main" id="{BF1C2221-C83A-41E1-BF48-5CBACF5D9324}"/>
              </a:ext>
            </a:extLst>
          </p:cNvPr>
          <p:cNvSpPr>
            <a:spLocks noEditPoints="1"/>
          </p:cNvSpPr>
          <p:nvPr/>
        </p:nvSpPr>
        <p:spPr bwMode="auto">
          <a:xfrm>
            <a:off x="7647033" y="5247831"/>
            <a:ext cx="576010" cy="571944"/>
          </a:xfrm>
          <a:custGeom>
            <a:avLst/>
            <a:gdLst>
              <a:gd name="T0" fmla="*/ 69 w 177"/>
              <a:gd name="T1" fmla="*/ 37 h 176"/>
              <a:gd name="T2" fmla="*/ 89 w 177"/>
              <a:gd name="T3" fmla="*/ 17 h 176"/>
              <a:gd name="T4" fmla="*/ 108 w 177"/>
              <a:gd name="T5" fmla="*/ 37 h 176"/>
              <a:gd name="T6" fmla="*/ 89 w 177"/>
              <a:gd name="T7" fmla="*/ 56 h 176"/>
              <a:gd name="T8" fmla="*/ 69 w 177"/>
              <a:gd name="T9" fmla="*/ 37 h 176"/>
              <a:gd name="T10" fmla="*/ 115 w 177"/>
              <a:gd name="T11" fmla="*/ 65 h 176"/>
              <a:gd name="T12" fmla="*/ 63 w 177"/>
              <a:gd name="T13" fmla="*/ 65 h 176"/>
              <a:gd name="T14" fmla="*/ 56 w 177"/>
              <a:gd name="T15" fmla="*/ 71 h 176"/>
              <a:gd name="T16" fmla="*/ 56 w 177"/>
              <a:gd name="T17" fmla="*/ 116 h 176"/>
              <a:gd name="T18" fmla="*/ 63 w 177"/>
              <a:gd name="T19" fmla="*/ 122 h 176"/>
              <a:gd name="T20" fmla="*/ 69 w 177"/>
              <a:gd name="T21" fmla="*/ 122 h 176"/>
              <a:gd name="T22" fmla="*/ 69 w 177"/>
              <a:gd name="T23" fmla="*/ 169 h 176"/>
              <a:gd name="T24" fmla="*/ 76 w 177"/>
              <a:gd name="T25" fmla="*/ 176 h 176"/>
              <a:gd name="T26" fmla="*/ 102 w 177"/>
              <a:gd name="T27" fmla="*/ 176 h 176"/>
              <a:gd name="T28" fmla="*/ 108 w 177"/>
              <a:gd name="T29" fmla="*/ 169 h 176"/>
              <a:gd name="T30" fmla="*/ 108 w 177"/>
              <a:gd name="T31" fmla="*/ 122 h 176"/>
              <a:gd name="T32" fmla="*/ 115 w 177"/>
              <a:gd name="T33" fmla="*/ 122 h 176"/>
              <a:gd name="T34" fmla="*/ 121 w 177"/>
              <a:gd name="T35" fmla="*/ 116 h 176"/>
              <a:gd name="T36" fmla="*/ 121 w 177"/>
              <a:gd name="T37" fmla="*/ 71 h 176"/>
              <a:gd name="T38" fmla="*/ 115 w 177"/>
              <a:gd name="T39" fmla="*/ 65 h 176"/>
              <a:gd name="T40" fmla="*/ 146 w 177"/>
              <a:gd name="T41" fmla="*/ 37 h 176"/>
              <a:gd name="T42" fmla="*/ 165 w 177"/>
              <a:gd name="T43" fmla="*/ 19 h 176"/>
              <a:gd name="T44" fmla="*/ 146 w 177"/>
              <a:gd name="T45" fmla="*/ 0 h 176"/>
              <a:gd name="T46" fmla="*/ 128 w 177"/>
              <a:gd name="T47" fmla="*/ 19 h 176"/>
              <a:gd name="T48" fmla="*/ 146 w 177"/>
              <a:gd name="T49" fmla="*/ 37 h 176"/>
              <a:gd name="T50" fmla="*/ 171 w 177"/>
              <a:gd name="T51" fmla="*/ 45 h 176"/>
              <a:gd name="T52" fmla="*/ 123 w 177"/>
              <a:gd name="T53" fmla="*/ 45 h 176"/>
              <a:gd name="T54" fmla="*/ 116 w 177"/>
              <a:gd name="T55" fmla="*/ 51 h 176"/>
              <a:gd name="T56" fmla="*/ 116 w 177"/>
              <a:gd name="T57" fmla="*/ 52 h 176"/>
              <a:gd name="T58" fmla="*/ 135 w 177"/>
              <a:gd name="T59" fmla="*/ 71 h 176"/>
              <a:gd name="T60" fmla="*/ 135 w 177"/>
              <a:gd name="T61" fmla="*/ 116 h 176"/>
              <a:gd name="T62" fmla="*/ 128 w 177"/>
              <a:gd name="T63" fmla="*/ 130 h 176"/>
              <a:gd name="T64" fmla="*/ 128 w 177"/>
              <a:gd name="T65" fmla="*/ 142 h 176"/>
              <a:gd name="T66" fmla="*/ 135 w 177"/>
              <a:gd name="T67" fmla="*/ 148 h 176"/>
              <a:gd name="T68" fmla="*/ 159 w 177"/>
              <a:gd name="T69" fmla="*/ 148 h 176"/>
              <a:gd name="T70" fmla="*/ 165 w 177"/>
              <a:gd name="T71" fmla="*/ 142 h 176"/>
              <a:gd name="T72" fmla="*/ 165 w 177"/>
              <a:gd name="T73" fmla="*/ 98 h 176"/>
              <a:gd name="T74" fmla="*/ 171 w 177"/>
              <a:gd name="T75" fmla="*/ 98 h 176"/>
              <a:gd name="T76" fmla="*/ 177 w 177"/>
              <a:gd name="T77" fmla="*/ 92 h 176"/>
              <a:gd name="T78" fmla="*/ 177 w 177"/>
              <a:gd name="T79" fmla="*/ 51 h 176"/>
              <a:gd name="T80" fmla="*/ 171 w 177"/>
              <a:gd name="T81" fmla="*/ 45 h 176"/>
              <a:gd name="T82" fmla="*/ 49 w 177"/>
              <a:gd name="T83" fmla="*/ 19 h 176"/>
              <a:gd name="T84" fmla="*/ 31 w 177"/>
              <a:gd name="T85" fmla="*/ 0 h 176"/>
              <a:gd name="T86" fmla="*/ 12 w 177"/>
              <a:gd name="T87" fmla="*/ 19 h 176"/>
              <a:gd name="T88" fmla="*/ 31 w 177"/>
              <a:gd name="T89" fmla="*/ 37 h 176"/>
              <a:gd name="T90" fmla="*/ 49 w 177"/>
              <a:gd name="T91" fmla="*/ 19 h 176"/>
              <a:gd name="T92" fmla="*/ 0 w 177"/>
              <a:gd name="T93" fmla="*/ 51 h 176"/>
              <a:gd name="T94" fmla="*/ 0 w 177"/>
              <a:gd name="T95" fmla="*/ 92 h 176"/>
              <a:gd name="T96" fmla="*/ 7 w 177"/>
              <a:gd name="T97" fmla="*/ 98 h 176"/>
              <a:gd name="T98" fmla="*/ 12 w 177"/>
              <a:gd name="T99" fmla="*/ 98 h 176"/>
              <a:gd name="T100" fmla="*/ 12 w 177"/>
              <a:gd name="T101" fmla="*/ 142 h 176"/>
              <a:gd name="T102" fmla="*/ 18 w 177"/>
              <a:gd name="T103" fmla="*/ 148 h 176"/>
              <a:gd name="T104" fmla="*/ 43 w 177"/>
              <a:gd name="T105" fmla="*/ 148 h 176"/>
              <a:gd name="T106" fmla="*/ 49 w 177"/>
              <a:gd name="T107" fmla="*/ 142 h 176"/>
              <a:gd name="T108" fmla="*/ 49 w 177"/>
              <a:gd name="T109" fmla="*/ 130 h 176"/>
              <a:gd name="T110" fmla="*/ 42 w 177"/>
              <a:gd name="T111" fmla="*/ 116 h 176"/>
              <a:gd name="T112" fmla="*/ 42 w 177"/>
              <a:gd name="T113" fmla="*/ 71 h 176"/>
              <a:gd name="T114" fmla="*/ 61 w 177"/>
              <a:gd name="T115" fmla="*/ 52 h 176"/>
              <a:gd name="T116" fmla="*/ 61 w 177"/>
              <a:gd name="T117" fmla="*/ 51 h 176"/>
              <a:gd name="T118" fmla="*/ 55 w 177"/>
              <a:gd name="T119" fmla="*/ 45 h 176"/>
              <a:gd name="T120" fmla="*/ 7 w 177"/>
              <a:gd name="T121" fmla="*/ 45 h 176"/>
              <a:gd name="T122" fmla="*/ 0 w 177"/>
              <a:gd name="T123" fmla="*/ 51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7" h="176">
                <a:moveTo>
                  <a:pt x="69" y="37"/>
                </a:moveTo>
                <a:cubicBezTo>
                  <a:pt x="69" y="26"/>
                  <a:pt x="78" y="17"/>
                  <a:pt x="89" y="17"/>
                </a:cubicBezTo>
                <a:cubicBezTo>
                  <a:pt x="99" y="17"/>
                  <a:pt x="108" y="26"/>
                  <a:pt x="108" y="37"/>
                </a:cubicBezTo>
                <a:cubicBezTo>
                  <a:pt x="108" y="48"/>
                  <a:pt x="99" y="56"/>
                  <a:pt x="89" y="56"/>
                </a:cubicBezTo>
                <a:cubicBezTo>
                  <a:pt x="78" y="56"/>
                  <a:pt x="69" y="48"/>
                  <a:pt x="69" y="37"/>
                </a:cubicBezTo>
                <a:close/>
                <a:moveTo>
                  <a:pt x="115" y="65"/>
                </a:moveTo>
                <a:cubicBezTo>
                  <a:pt x="63" y="65"/>
                  <a:pt x="63" y="65"/>
                  <a:pt x="63" y="65"/>
                </a:cubicBezTo>
                <a:cubicBezTo>
                  <a:pt x="59" y="65"/>
                  <a:pt x="56" y="68"/>
                  <a:pt x="56" y="71"/>
                </a:cubicBezTo>
                <a:cubicBezTo>
                  <a:pt x="56" y="116"/>
                  <a:pt x="56" y="116"/>
                  <a:pt x="56" y="116"/>
                </a:cubicBezTo>
                <a:cubicBezTo>
                  <a:pt x="56" y="119"/>
                  <a:pt x="59" y="122"/>
                  <a:pt x="63" y="122"/>
                </a:cubicBezTo>
                <a:cubicBezTo>
                  <a:pt x="69" y="122"/>
                  <a:pt x="69" y="122"/>
                  <a:pt x="69" y="122"/>
                </a:cubicBezTo>
                <a:cubicBezTo>
                  <a:pt x="69" y="169"/>
                  <a:pt x="69" y="169"/>
                  <a:pt x="69" y="169"/>
                </a:cubicBezTo>
                <a:cubicBezTo>
                  <a:pt x="69" y="173"/>
                  <a:pt x="72" y="176"/>
                  <a:pt x="76" y="176"/>
                </a:cubicBezTo>
                <a:cubicBezTo>
                  <a:pt x="102" y="176"/>
                  <a:pt x="102" y="176"/>
                  <a:pt x="102" y="176"/>
                </a:cubicBezTo>
                <a:cubicBezTo>
                  <a:pt x="105" y="176"/>
                  <a:pt x="108" y="173"/>
                  <a:pt x="108" y="169"/>
                </a:cubicBezTo>
                <a:cubicBezTo>
                  <a:pt x="108" y="122"/>
                  <a:pt x="108" y="122"/>
                  <a:pt x="108" y="122"/>
                </a:cubicBezTo>
                <a:cubicBezTo>
                  <a:pt x="115" y="122"/>
                  <a:pt x="115" y="122"/>
                  <a:pt x="115" y="122"/>
                </a:cubicBezTo>
                <a:cubicBezTo>
                  <a:pt x="118" y="122"/>
                  <a:pt x="121" y="119"/>
                  <a:pt x="121" y="116"/>
                </a:cubicBezTo>
                <a:cubicBezTo>
                  <a:pt x="121" y="71"/>
                  <a:pt x="121" y="71"/>
                  <a:pt x="121" y="71"/>
                </a:cubicBezTo>
                <a:cubicBezTo>
                  <a:pt x="121" y="68"/>
                  <a:pt x="118" y="65"/>
                  <a:pt x="115" y="65"/>
                </a:cubicBezTo>
                <a:close/>
                <a:moveTo>
                  <a:pt x="146" y="37"/>
                </a:moveTo>
                <a:cubicBezTo>
                  <a:pt x="156" y="37"/>
                  <a:pt x="165" y="29"/>
                  <a:pt x="165" y="19"/>
                </a:cubicBezTo>
                <a:cubicBezTo>
                  <a:pt x="165" y="9"/>
                  <a:pt x="156" y="0"/>
                  <a:pt x="146" y="0"/>
                </a:cubicBezTo>
                <a:cubicBezTo>
                  <a:pt x="136" y="0"/>
                  <a:pt x="128" y="9"/>
                  <a:pt x="128" y="19"/>
                </a:cubicBezTo>
                <a:cubicBezTo>
                  <a:pt x="128" y="29"/>
                  <a:pt x="136" y="37"/>
                  <a:pt x="146" y="37"/>
                </a:cubicBezTo>
                <a:close/>
                <a:moveTo>
                  <a:pt x="171" y="45"/>
                </a:moveTo>
                <a:cubicBezTo>
                  <a:pt x="123" y="45"/>
                  <a:pt x="123" y="45"/>
                  <a:pt x="123" y="45"/>
                </a:cubicBezTo>
                <a:cubicBezTo>
                  <a:pt x="119" y="45"/>
                  <a:pt x="116" y="47"/>
                  <a:pt x="116" y="51"/>
                </a:cubicBezTo>
                <a:cubicBezTo>
                  <a:pt x="116" y="52"/>
                  <a:pt x="116" y="52"/>
                  <a:pt x="116" y="52"/>
                </a:cubicBezTo>
                <a:cubicBezTo>
                  <a:pt x="127" y="53"/>
                  <a:pt x="135" y="61"/>
                  <a:pt x="135" y="71"/>
                </a:cubicBezTo>
                <a:cubicBezTo>
                  <a:pt x="135" y="116"/>
                  <a:pt x="135" y="116"/>
                  <a:pt x="135" y="116"/>
                </a:cubicBezTo>
                <a:cubicBezTo>
                  <a:pt x="135" y="122"/>
                  <a:pt x="132" y="127"/>
                  <a:pt x="128" y="130"/>
                </a:cubicBezTo>
                <a:cubicBezTo>
                  <a:pt x="128" y="142"/>
                  <a:pt x="128" y="142"/>
                  <a:pt x="128" y="142"/>
                </a:cubicBezTo>
                <a:cubicBezTo>
                  <a:pt x="128" y="145"/>
                  <a:pt x="131" y="148"/>
                  <a:pt x="135" y="148"/>
                </a:cubicBezTo>
                <a:cubicBezTo>
                  <a:pt x="159" y="148"/>
                  <a:pt x="159" y="148"/>
                  <a:pt x="159" y="148"/>
                </a:cubicBezTo>
                <a:cubicBezTo>
                  <a:pt x="162" y="148"/>
                  <a:pt x="165" y="145"/>
                  <a:pt x="165" y="142"/>
                </a:cubicBezTo>
                <a:cubicBezTo>
                  <a:pt x="165" y="98"/>
                  <a:pt x="165" y="98"/>
                  <a:pt x="165" y="98"/>
                </a:cubicBezTo>
                <a:cubicBezTo>
                  <a:pt x="171" y="98"/>
                  <a:pt x="171" y="98"/>
                  <a:pt x="171" y="98"/>
                </a:cubicBezTo>
                <a:cubicBezTo>
                  <a:pt x="174" y="98"/>
                  <a:pt x="177" y="96"/>
                  <a:pt x="177" y="92"/>
                </a:cubicBezTo>
                <a:cubicBezTo>
                  <a:pt x="177" y="51"/>
                  <a:pt x="177" y="51"/>
                  <a:pt x="177" y="51"/>
                </a:cubicBezTo>
                <a:cubicBezTo>
                  <a:pt x="177" y="47"/>
                  <a:pt x="174" y="45"/>
                  <a:pt x="171" y="45"/>
                </a:cubicBezTo>
                <a:close/>
                <a:moveTo>
                  <a:pt x="49" y="19"/>
                </a:moveTo>
                <a:cubicBezTo>
                  <a:pt x="49" y="9"/>
                  <a:pt x="41" y="0"/>
                  <a:pt x="31" y="0"/>
                </a:cubicBezTo>
                <a:cubicBezTo>
                  <a:pt x="21" y="0"/>
                  <a:pt x="12" y="9"/>
                  <a:pt x="12" y="19"/>
                </a:cubicBezTo>
                <a:cubicBezTo>
                  <a:pt x="12" y="29"/>
                  <a:pt x="21" y="37"/>
                  <a:pt x="31" y="37"/>
                </a:cubicBezTo>
                <a:cubicBezTo>
                  <a:pt x="41" y="37"/>
                  <a:pt x="49" y="29"/>
                  <a:pt x="49" y="19"/>
                </a:cubicBezTo>
                <a:close/>
                <a:moveTo>
                  <a:pt x="0" y="51"/>
                </a:moveTo>
                <a:cubicBezTo>
                  <a:pt x="0" y="92"/>
                  <a:pt x="0" y="92"/>
                  <a:pt x="0" y="92"/>
                </a:cubicBezTo>
                <a:cubicBezTo>
                  <a:pt x="0" y="96"/>
                  <a:pt x="3" y="98"/>
                  <a:pt x="7" y="98"/>
                </a:cubicBezTo>
                <a:cubicBezTo>
                  <a:pt x="12" y="98"/>
                  <a:pt x="12" y="98"/>
                  <a:pt x="12" y="98"/>
                </a:cubicBezTo>
                <a:cubicBezTo>
                  <a:pt x="12" y="142"/>
                  <a:pt x="12" y="142"/>
                  <a:pt x="12" y="142"/>
                </a:cubicBezTo>
                <a:cubicBezTo>
                  <a:pt x="12" y="145"/>
                  <a:pt x="15" y="148"/>
                  <a:pt x="18" y="148"/>
                </a:cubicBezTo>
                <a:cubicBezTo>
                  <a:pt x="43" y="148"/>
                  <a:pt x="43" y="148"/>
                  <a:pt x="43" y="148"/>
                </a:cubicBezTo>
                <a:cubicBezTo>
                  <a:pt x="46" y="148"/>
                  <a:pt x="49" y="145"/>
                  <a:pt x="49" y="142"/>
                </a:cubicBezTo>
                <a:cubicBezTo>
                  <a:pt x="49" y="130"/>
                  <a:pt x="49" y="130"/>
                  <a:pt x="49" y="130"/>
                </a:cubicBezTo>
                <a:cubicBezTo>
                  <a:pt x="45" y="127"/>
                  <a:pt x="42" y="122"/>
                  <a:pt x="42" y="116"/>
                </a:cubicBezTo>
                <a:cubicBezTo>
                  <a:pt x="42" y="71"/>
                  <a:pt x="42" y="71"/>
                  <a:pt x="42" y="71"/>
                </a:cubicBezTo>
                <a:cubicBezTo>
                  <a:pt x="42" y="61"/>
                  <a:pt x="51" y="53"/>
                  <a:pt x="61" y="52"/>
                </a:cubicBezTo>
                <a:cubicBezTo>
                  <a:pt x="61" y="51"/>
                  <a:pt x="61" y="51"/>
                  <a:pt x="61" y="51"/>
                </a:cubicBezTo>
                <a:cubicBezTo>
                  <a:pt x="61" y="47"/>
                  <a:pt x="58" y="45"/>
                  <a:pt x="55" y="45"/>
                </a:cubicBezTo>
                <a:cubicBezTo>
                  <a:pt x="7" y="45"/>
                  <a:pt x="7" y="45"/>
                  <a:pt x="7" y="45"/>
                </a:cubicBezTo>
                <a:cubicBezTo>
                  <a:pt x="3" y="45"/>
                  <a:pt x="0" y="47"/>
                  <a:pt x="0" y="51"/>
                </a:cubicBez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66" name="Freeform 14">
            <a:extLst>
              <a:ext uri="{FF2B5EF4-FFF2-40B4-BE49-F238E27FC236}">
                <a16:creationId xmlns:a16="http://schemas.microsoft.com/office/drawing/2014/main" id="{9359A8A4-FDAB-4A92-BDEF-6EBEBD4B379D}"/>
              </a:ext>
            </a:extLst>
          </p:cNvPr>
          <p:cNvSpPr>
            <a:spLocks noEditPoints="1"/>
          </p:cNvSpPr>
          <p:nvPr/>
        </p:nvSpPr>
        <p:spPr bwMode="auto">
          <a:xfrm>
            <a:off x="9481861" y="1752600"/>
            <a:ext cx="555529" cy="597674"/>
          </a:xfrm>
          <a:custGeom>
            <a:avLst/>
            <a:gdLst>
              <a:gd name="T0" fmla="*/ 0 w 121"/>
              <a:gd name="T1" fmla="*/ 40 h 130"/>
              <a:gd name="T2" fmla="*/ 18 w 121"/>
              <a:gd name="T3" fmla="*/ 25 h 130"/>
              <a:gd name="T4" fmla="*/ 35 w 121"/>
              <a:gd name="T5" fmla="*/ 49 h 130"/>
              <a:gd name="T6" fmla="*/ 26 w 121"/>
              <a:gd name="T7" fmla="*/ 64 h 130"/>
              <a:gd name="T8" fmla="*/ 53 w 121"/>
              <a:gd name="T9" fmla="*/ 96 h 130"/>
              <a:gd name="T10" fmla="*/ 67 w 121"/>
              <a:gd name="T11" fmla="*/ 90 h 130"/>
              <a:gd name="T12" fmla="*/ 89 w 121"/>
              <a:gd name="T13" fmla="*/ 101 h 130"/>
              <a:gd name="T14" fmla="*/ 78 w 121"/>
              <a:gd name="T15" fmla="*/ 124 h 130"/>
              <a:gd name="T16" fmla="*/ 26 w 121"/>
              <a:gd name="T17" fmla="*/ 98 h 130"/>
              <a:gd name="T18" fmla="*/ 0 w 121"/>
              <a:gd name="T19" fmla="*/ 40 h 130"/>
              <a:gd name="T20" fmla="*/ 86 w 121"/>
              <a:gd name="T21" fmla="*/ 53 h 130"/>
              <a:gd name="T22" fmla="*/ 68 w 121"/>
              <a:gd name="T23" fmla="*/ 53 h 130"/>
              <a:gd name="T24" fmla="*/ 68 w 121"/>
              <a:gd name="T25" fmla="*/ 32 h 130"/>
              <a:gd name="T26" fmla="*/ 64 w 121"/>
              <a:gd name="T27" fmla="*/ 28 h 130"/>
              <a:gd name="T28" fmla="*/ 60 w 121"/>
              <a:gd name="T29" fmla="*/ 32 h 130"/>
              <a:gd name="T30" fmla="*/ 60 w 121"/>
              <a:gd name="T31" fmla="*/ 57 h 130"/>
              <a:gd name="T32" fmla="*/ 64 w 121"/>
              <a:gd name="T33" fmla="*/ 61 h 130"/>
              <a:gd name="T34" fmla="*/ 86 w 121"/>
              <a:gd name="T35" fmla="*/ 61 h 130"/>
              <a:gd name="T36" fmla="*/ 90 w 121"/>
              <a:gd name="T37" fmla="*/ 57 h 130"/>
              <a:gd name="T38" fmla="*/ 86 w 121"/>
              <a:gd name="T39" fmla="*/ 53 h 130"/>
              <a:gd name="T40" fmla="*/ 64 w 121"/>
              <a:gd name="T41" fmla="*/ 0 h 130"/>
              <a:gd name="T42" fmla="*/ 21 w 121"/>
              <a:gd name="T43" fmla="*/ 19 h 130"/>
              <a:gd name="T44" fmla="*/ 28 w 121"/>
              <a:gd name="T45" fmla="*/ 23 h 130"/>
              <a:gd name="T46" fmla="*/ 60 w 121"/>
              <a:gd name="T47" fmla="*/ 8 h 130"/>
              <a:gd name="T48" fmla="*/ 60 w 121"/>
              <a:gd name="T49" fmla="*/ 15 h 130"/>
              <a:gd name="T50" fmla="*/ 64 w 121"/>
              <a:gd name="T51" fmla="*/ 19 h 130"/>
              <a:gd name="T52" fmla="*/ 68 w 121"/>
              <a:gd name="T53" fmla="*/ 15 h 130"/>
              <a:gd name="T54" fmla="*/ 68 w 121"/>
              <a:gd name="T55" fmla="*/ 8 h 130"/>
              <a:gd name="T56" fmla="*/ 113 w 121"/>
              <a:gd name="T57" fmla="*/ 53 h 130"/>
              <a:gd name="T58" fmla="*/ 106 w 121"/>
              <a:gd name="T59" fmla="*/ 53 h 130"/>
              <a:gd name="T60" fmla="*/ 102 w 121"/>
              <a:gd name="T61" fmla="*/ 57 h 130"/>
              <a:gd name="T62" fmla="*/ 106 w 121"/>
              <a:gd name="T63" fmla="*/ 61 h 130"/>
              <a:gd name="T64" fmla="*/ 113 w 121"/>
              <a:gd name="T65" fmla="*/ 61 h 130"/>
              <a:gd name="T66" fmla="*/ 94 w 121"/>
              <a:gd name="T67" fmla="*/ 96 h 130"/>
              <a:gd name="T68" fmla="*/ 94 w 121"/>
              <a:gd name="T69" fmla="*/ 97 h 130"/>
              <a:gd name="T70" fmla="*/ 95 w 121"/>
              <a:gd name="T71" fmla="*/ 97 h 130"/>
              <a:gd name="T72" fmla="*/ 95 w 121"/>
              <a:gd name="T73" fmla="*/ 97 h 130"/>
              <a:gd name="T74" fmla="*/ 98 w 121"/>
              <a:gd name="T75" fmla="*/ 103 h 130"/>
              <a:gd name="T76" fmla="*/ 121 w 121"/>
              <a:gd name="T77" fmla="*/ 57 h 130"/>
              <a:gd name="T78" fmla="*/ 64 w 121"/>
              <a:gd name="T7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 h="130">
                <a:moveTo>
                  <a:pt x="0" y="40"/>
                </a:moveTo>
                <a:cubicBezTo>
                  <a:pt x="2" y="35"/>
                  <a:pt x="11" y="27"/>
                  <a:pt x="18" y="25"/>
                </a:cubicBezTo>
                <a:cubicBezTo>
                  <a:pt x="25" y="25"/>
                  <a:pt x="37" y="42"/>
                  <a:pt x="35" y="49"/>
                </a:cubicBezTo>
                <a:cubicBezTo>
                  <a:pt x="33" y="57"/>
                  <a:pt x="26" y="59"/>
                  <a:pt x="26" y="64"/>
                </a:cubicBezTo>
                <a:cubicBezTo>
                  <a:pt x="38" y="85"/>
                  <a:pt x="45" y="91"/>
                  <a:pt x="53" y="96"/>
                </a:cubicBezTo>
                <a:cubicBezTo>
                  <a:pt x="59" y="98"/>
                  <a:pt x="61" y="94"/>
                  <a:pt x="67" y="90"/>
                </a:cubicBezTo>
                <a:cubicBezTo>
                  <a:pt x="74" y="85"/>
                  <a:pt x="84" y="95"/>
                  <a:pt x="89" y="101"/>
                </a:cubicBezTo>
                <a:cubicBezTo>
                  <a:pt x="94" y="107"/>
                  <a:pt x="93" y="113"/>
                  <a:pt x="78" y="124"/>
                </a:cubicBezTo>
                <a:cubicBezTo>
                  <a:pt x="52" y="130"/>
                  <a:pt x="26" y="98"/>
                  <a:pt x="26" y="98"/>
                </a:cubicBezTo>
                <a:cubicBezTo>
                  <a:pt x="1" y="69"/>
                  <a:pt x="0" y="47"/>
                  <a:pt x="0" y="40"/>
                </a:cubicBezTo>
                <a:close/>
                <a:moveTo>
                  <a:pt x="86" y="53"/>
                </a:moveTo>
                <a:cubicBezTo>
                  <a:pt x="68" y="53"/>
                  <a:pt x="68" y="53"/>
                  <a:pt x="68" y="53"/>
                </a:cubicBezTo>
                <a:cubicBezTo>
                  <a:pt x="68" y="32"/>
                  <a:pt x="68" y="32"/>
                  <a:pt x="68" y="32"/>
                </a:cubicBezTo>
                <a:cubicBezTo>
                  <a:pt x="68" y="29"/>
                  <a:pt x="66" y="28"/>
                  <a:pt x="64" y="28"/>
                </a:cubicBezTo>
                <a:cubicBezTo>
                  <a:pt x="62" y="28"/>
                  <a:pt x="60" y="29"/>
                  <a:pt x="60" y="32"/>
                </a:cubicBezTo>
                <a:cubicBezTo>
                  <a:pt x="60" y="57"/>
                  <a:pt x="60" y="57"/>
                  <a:pt x="60" y="57"/>
                </a:cubicBezTo>
                <a:cubicBezTo>
                  <a:pt x="60" y="59"/>
                  <a:pt x="62" y="61"/>
                  <a:pt x="64" y="61"/>
                </a:cubicBezTo>
                <a:cubicBezTo>
                  <a:pt x="86" y="61"/>
                  <a:pt x="86" y="61"/>
                  <a:pt x="86" y="61"/>
                </a:cubicBezTo>
                <a:cubicBezTo>
                  <a:pt x="88" y="61"/>
                  <a:pt x="90" y="59"/>
                  <a:pt x="90" y="57"/>
                </a:cubicBezTo>
                <a:cubicBezTo>
                  <a:pt x="90" y="55"/>
                  <a:pt x="88" y="53"/>
                  <a:pt x="86" y="53"/>
                </a:cubicBezTo>
                <a:close/>
                <a:moveTo>
                  <a:pt x="64" y="0"/>
                </a:moveTo>
                <a:cubicBezTo>
                  <a:pt x="47" y="0"/>
                  <a:pt x="32" y="7"/>
                  <a:pt x="21" y="19"/>
                </a:cubicBezTo>
                <a:cubicBezTo>
                  <a:pt x="24" y="20"/>
                  <a:pt x="26" y="21"/>
                  <a:pt x="28" y="23"/>
                </a:cubicBezTo>
                <a:cubicBezTo>
                  <a:pt x="37" y="14"/>
                  <a:pt x="48" y="9"/>
                  <a:pt x="60" y="8"/>
                </a:cubicBezTo>
                <a:cubicBezTo>
                  <a:pt x="60" y="15"/>
                  <a:pt x="60" y="15"/>
                  <a:pt x="60" y="15"/>
                </a:cubicBezTo>
                <a:cubicBezTo>
                  <a:pt x="60" y="17"/>
                  <a:pt x="62" y="19"/>
                  <a:pt x="64" y="19"/>
                </a:cubicBezTo>
                <a:cubicBezTo>
                  <a:pt x="66" y="19"/>
                  <a:pt x="68" y="17"/>
                  <a:pt x="68" y="15"/>
                </a:cubicBezTo>
                <a:cubicBezTo>
                  <a:pt x="68" y="8"/>
                  <a:pt x="68" y="8"/>
                  <a:pt x="68" y="8"/>
                </a:cubicBezTo>
                <a:cubicBezTo>
                  <a:pt x="92" y="10"/>
                  <a:pt x="111" y="29"/>
                  <a:pt x="113" y="53"/>
                </a:cubicBezTo>
                <a:cubicBezTo>
                  <a:pt x="106" y="53"/>
                  <a:pt x="106" y="53"/>
                  <a:pt x="106" y="53"/>
                </a:cubicBezTo>
                <a:cubicBezTo>
                  <a:pt x="104" y="53"/>
                  <a:pt x="102" y="55"/>
                  <a:pt x="102" y="57"/>
                </a:cubicBezTo>
                <a:cubicBezTo>
                  <a:pt x="102" y="59"/>
                  <a:pt x="104" y="61"/>
                  <a:pt x="106" y="61"/>
                </a:cubicBezTo>
                <a:cubicBezTo>
                  <a:pt x="113" y="61"/>
                  <a:pt x="113" y="61"/>
                  <a:pt x="113" y="61"/>
                </a:cubicBezTo>
                <a:cubicBezTo>
                  <a:pt x="112" y="75"/>
                  <a:pt x="105" y="88"/>
                  <a:pt x="94" y="96"/>
                </a:cubicBezTo>
                <a:cubicBezTo>
                  <a:pt x="94" y="96"/>
                  <a:pt x="94" y="96"/>
                  <a:pt x="94" y="97"/>
                </a:cubicBezTo>
                <a:cubicBezTo>
                  <a:pt x="95" y="97"/>
                  <a:pt x="95" y="97"/>
                  <a:pt x="95" y="97"/>
                </a:cubicBezTo>
                <a:cubicBezTo>
                  <a:pt x="95" y="97"/>
                  <a:pt x="95" y="97"/>
                  <a:pt x="95" y="97"/>
                </a:cubicBezTo>
                <a:cubicBezTo>
                  <a:pt x="96" y="99"/>
                  <a:pt x="97" y="101"/>
                  <a:pt x="98" y="103"/>
                </a:cubicBezTo>
                <a:cubicBezTo>
                  <a:pt x="112" y="93"/>
                  <a:pt x="121" y="76"/>
                  <a:pt x="121" y="57"/>
                </a:cubicBezTo>
                <a:cubicBezTo>
                  <a:pt x="121" y="25"/>
                  <a:pt x="96" y="0"/>
                  <a:pt x="64" y="0"/>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nvGrpSpPr>
          <p:cNvPr id="67" name="Group 100">
            <a:extLst>
              <a:ext uri="{FF2B5EF4-FFF2-40B4-BE49-F238E27FC236}">
                <a16:creationId xmlns:a16="http://schemas.microsoft.com/office/drawing/2014/main" id="{6F1B2A20-38B9-45CB-953B-ADDBE2467BFB}"/>
              </a:ext>
            </a:extLst>
          </p:cNvPr>
          <p:cNvGrpSpPr/>
          <p:nvPr/>
        </p:nvGrpSpPr>
        <p:grpSpPr>
          <a:xfrm>
            <a:off x="2042583" y="4910346"/>
            <a:ext cx="1281642" cy="1052303"/>
            <a:chOff x="2421211" y="5618122"/>
            <a:chExt cx="1721198" cy="970840"/>
          </a:xfrm>
        </p:grpSpPr>
        <p:sp>
          <p:nvSpPr>
            <p:cNvPr id="68"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69"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grpSp>
        <p:nvGrpSpPr>
          <p:cNvPr id="70" name="Group 100">
            <a:extLst>
              <a:ext uri="{FF2B5EF4-FFF2-40B4-BE49-F238E27FC236}">
                <a16:creationId xmlns:a16="http://schemas.microsoft.com/office/drawing/2014/main" id="{6F1B2A20-38B9-45CB-953B-ADDBE2467BFB}"/>
              </a:ext>
            </a:extLst>
          </p:cNvPr>
          <p:cNvGrpSpPr/>
          <p:nvPr/>
        </p:nvGrpSpPr>
        <p:grpSpPr>
          <a:xfrm>
            <a:off x="3880908" y="1452771"/>
            <a:ext cx="1281642" cy="1052303"/>
            <a:chOff x="2421211" y="5618122"/>
            <a:chExt cx="1721198" cy="970840"/>
          </a:xfrm>
        </p:grpSpPr>
        <p:sp>
          <p:nvSpPr>
            <p:cNvPr id="71"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72"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grpSp>
        <p:nvGrpSpPr>
          <p:cNvPr id="73" name="Group 100">
            <a:extLst>
              <a:ext uri="{FF2B5EF4-FFF2-40B4-BE49-F238E27FC236}">
                <a16:creationId xmlns:a16="http://schemas.microsoft.com/office/drawing/2014/main" id="{6F1B2A20-38B9-45CB-953B-ADDBE2467BFB}"/>
              </a:ext>
            </a:extLst>
          </p:cNvPr>
          <p:cNvGrpSpPr/>
          <p:nvPr/>
        </p:nvGrpSpPr>
        <p:grpSpPr>
          <a:xfrm>
            <a:off x="7376583" y="1452771"/>
            <a:ext cx="1281642" cy="1052303"/>
            <a:chOff x="2421211" y="5618122"/>
            <a:chExt cx="1721198" cy="970840"/>
          </a:xfrm>
        </p:grpSpPr>
        <p:sp>
          <p:nvSpPr>
            <p:cNvPr id="74"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75"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grpSp>
        <p:nvGrpSpPr>
          <p:cNvPr id="76" name="Group 100">
            <a:extLst>
              <a:ext uri="{FF2B5EF4-FFF2-40B4-BE49-F238E27FC236}">
                <a16:creationId xmlns:a16="http://schemas.microsoft.com/office/drawing/2014/main" id="{6F1B2A20-38B9-45CB-953B-ADDBE2467BFB}"/>
              </a:ext>
            </a:extLst>
          </p:cNvPr>
          <p:cNvGrpSpPr/>
          <p:nvPr/>
        </p:nvGrpSpPr>
        <p:grpSpPr>
          <a:xfrm>
            <a:off x="5528733" y="4910346"/>
            <a:ext cx="1281642" cy="1052303"/>
            <a:chOff x="2421211" y="5618122"/>
            <a:chExt cx="1721198" cy="970840"/>
          </a:xfrm>
        </p:grpSpPr>
        <p:sp>
          <p:nvSpPr>
            <p:cNvPr id="77"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78"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grpSp>
        <p:nvGrpSpPr>
          <p:cNvPr id="79" name="Group 100">
            <a:extLst>
              <a:ext uri="{FF2B5EF4-FFF2-40B4-BE49-F238E27FC236}">
                <a16:creationId xmlns:a16="http://schemas.microsoft.com/office/drawing/2014/main" id="{6F1B2A20-38B9-45CB-953B-ADDBE2467BFB}"/>
              </a:ext>
            </a:extLst>
          </p:cNvPr>
          <p:cNvGrpSpPr/>
          <p:nvPr/>
        </p:nvGrpSpPr>
        <p:grpSpPr>
          <a:xfrm>
            <a:off x="9062508" y="4910346"/>
            <a:ext cx="1281642" cy="1052303"/>
            <a:chOff x="2421211" y="5618122"/>
            <a:chExt cx="1721198" cy="970840"/>
          </a:xfrm>
        </p:grpSpPr>
        <p:sp>
          <p:nvSpPr>
            <p:cNvPr id="80" name="Text Placeholder 53">
              <a:extLst>
                <a:ext uri="{FF2B5EF4-FFF2-40B4-BE49-F238E27FC236}">
                  <a16:creationId xmlns:a16="http://schemas.microsoft.com/office/drawing/2014/main" id="{9DF049E6-FD19-47F2-BF87-1FE7CF6935C7}"/>
                </a:ext>
              </a:extLst>
            </p:cNvPr>
            <p:cNvSpPr txBox="1">
              <a:spLocks/>
            </p:cNvSpPr>
            <p:nvPr/>
          </p:nvSpPr>
          <p:spPr>
            <a:xfrm>
              <a:off x="2421211" y="5868488"/>
              <a:ext cx="1703707" cy="72047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100" dirty="0">
                  <a:solidFill>
                    <a:schemeClr val="tx1">
                      <a:lumMod val="50000"/>
                      <a:lumOff val="50000"/>
                    </a:schemeClr>
                  </a:solidFill>
                  <a:latin typeface="Montserrat Light" panose="00000400000000000000" pitchFamily="50" charset="-52"/>
                </a:rPr>
                <a:t>Lorem ipsum dolor sit </a:t>
              </a:r>
              <a:r>
                <a:rPr lang="en-US" sz="1100" dirty="0" err="1">
                  <a:solidFill>
                    <a:schemeClr val="tx1">
                      <a:lumMod val="50000"/>
                      <a:lumOff val="50000"/>
                    </a:schemeClr>
                  </a:solidFill>
                  <a:latin typeface="Montserrat Light" panose="00000400000000000000" pitchFamily="50" charset="-52"/>
                </a:rPr>
                <a:t>amet</a:t>
              </a:r>
              <a:r>
                <a:rPr lang="en-US" sz="1100" dirty="0">
                  <a:solidFill>
                    <a:schemeClr val="tx1">
                      <a:lumMod val="50000"/>
                      <a:lumOff val="50000"/>
                    </a:schemeClr>
                  </a:solidFill>
                  <a:latin typeface="Montserrat Light" panose="00000400000000000000" pitchFamily="50" charset="-52"/>
                </a:rPr>
                <a:t>, </a:t>
              </a:r>
              <a:r>
                <a:rPr lang="en-US" sz="1100" dirty="0" err="1">
                  <a:solidFill>
                    <a:schemeClr val="tx1">
                      <a:lumMod val="50000"/>
                      <a:lumOff val="50000"/>
                    </a:schemeClr>
                  </a:solidFill>
                  <a:latin typeface="Montserrat Light" panose="00000400000000000000" pitchFamily="50" charset="-52"/>
                </a:rPr>
                <a:t>consectetur</a:t>
              </a:r>
              <a:endParaRPr lang="en-US" sz="1100" dirty="0">
                <a:solidFill>
                  <a:schemeClr val="tx1">
                    <a:lumMod val="50000"/>
                    <a:lumOff val="50000"/>
                  </a:schemeClr>
                </a:solidFill>
                <a:latin typeface="Montserrat Light" panose="00000400000000000000" pitchFamily="50" charset="-52"/>
              </a:endParaRPr>
            </a:p>
          </p:txBody>
        </p:sp>
        <p:sp>
          <p:nvSpPr>
            <p:cNvPr id="81" name="Text Placeholder 56">
              <a:extLst>
                <a:ext uri="{FF2B5EF4-FFF2-40B4-BE49-F238E27FC236}">
                  <a16:creationId xmlns:a16="http://schemas.microsoft.com/office/drawing/2014/main" id="{8F3CD959-2A56-4AB4-99C1-5557335FF8D8}"/>
                </a:ext>
              </a:extLst>
            </p:cNvPr>
            <p:cNvSpPr txBox="1">
              <a:spLocks/>
            </p:cNvSpPr>
            <p:nvPr/>
          </p:nvSpPr>
          <p:spPr>
            <a:xfrm>
              <a:off x="2440607" y="5618122"/>
              <a:ext cx="1701802" cy="374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tx1">
                      <a:lumMod val="50000"/>
                      <a:lumOff val="50000"/>
                    </a:schemeClr>
                  </a:solidFill>
                  <a:latin typeface="Montserrat-Bold" panose="00000800000000000000" pitchFamily="50" charset="0"/>
                </a:rPr>
                <a:t>Title</a:t>
              </a:r>
              <a:endParaRPr lang="ru-RU" sz="1600" b="1" dirty="0">
                <a:solidFill>
                  <a:schemeClr val="tx1">
                    <a:lumMod val="50000"/>
                    <a:lumOff val="50000"/>
                  </a:schemeClr>
                </a:solidFill>
                <a:latin typeface="Montserrat-Bold" panose="00000800000000000000" pitchFamily="50" charset="0"/>
              </a:endParaRPr>
            </a:p>
          </p:txBody>
        </p:sp>
      </p:grpSp>
      <p:sp>
        <p:nvSpPr>
          <p:cNvPr id="82" name="CuadroTexto 81"/>
          <p:cNvSpPr txBox="1"/>
          <p:nvPr/>
        </p:nvSpPr>
        <p:spPr>
          <a:xfrm>
            <a:off x="3162299" y="285750"/>
            <a:ext cx="6181725" cy="523220"/>
          </a:xfrm>
          <a:prstGeom prst="rect">
            <a:avLst/>
          </a:prstGeom>
          <a:noFill/>
        </p:spPr>
        <p:txBody>
          <a:bodyPr wrap="square" rtlCol="0">
            <a:spAutoFit/>
          </a:bodyPr>
          <a:lstStyle/>
          <a:p>
            <a:pPr algn="ctr"/>
            <a:r>
              <a:rPr lang="en-US" sz="2800" dirty="0">
                <a:solidFill>
                  <a:schemeClr val="bg1"/>
                </a:solidFill>
              </a:rPr>
              <a:t>POWERPOINT INFOGRAPHIC</a:t>
            </a:r>
          </a:p>
        </p:txBody>
      </p:sp>
    </p:spTree>
    <p:extLst>
      <p:ext uri="{BB962C8B-B14F-4D97-AF65-F5344CB8AC3E}">
        <p14:creationId xmlns:p14="http://schemas.microsoft.com/office/powerpoint/2010/main" val="138108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62"/>
                                        </p:tgtEl>
                                        <p:attrNameLst>
                                          <p:attrName>style.visibility</p:attrName>
                                        </p:attrNameLst>
                                      </p:cBhvr>
                                      <p:to>
                                        <p:strVal val="visible"/>
                                      </p:to>
                                    </p:set>
                                    <p:animEffect transition="in" filter="fade">
                                      <p:cBhvr>
                                        <p:cTn id="7" dur="500"/>
                                        <p:tgtEl>
                                          <p:spTgt spid="62"/>
                                        </p:tgtEl>
                                      </p:cBhvr>
                                    </p:animEffect>
                                  </p:childTnLst>
                                </p:cTn>
                              </p:par>
                              <p:par>
                                <p:cTn id="8" presetID="10" presetClass="entr" presetSubtype="0" fill="hold" grpId="0" nodeType="withEffect">
                                  <p:stCondLst>
                                    <p:cond delay="1250"/>
                                  </p:stCondLst>
                                  <p:childTnLst>
                                    <p:set>
                                      <p:cBhvr>
                                        <p:cTn id="9" dur="1" fill="hold">
                                          <p:stCondLst>
                                            <p:cond delay="0"/>
                                          </p:stCondLst>
                                        </p:cTn>
                                        <p:tgtEl>
                                          <p:spTgt spid="63"/>
                                        </p:tgtEl>
                                        <p:attrNameLst>
                                          <p:attrName>style.visibility</p:attrName>
                                        </p:attrNameLst>
                                      </p:cBhvr>
                                      <p:to>
                                        <p:strVal val="visible"/>
                                      </p:to>
                                    </p:set>
                                    <p:animEffect transition="in" filter="fade">
                                      <p:cBhvr>
                                        <p:cTn id="10" dur="500"/>
                                        <p:tgtEl>
                                          <p:spTgt spid="63"/>
                                        </p:tgtEl>
                                      </p:cBhvr>
                                    </p:animEffect>
                                  </p:childTnLst>
                                </p:cTn>
                              </p:par>
                              <p:par>
                                <p:cTn id="11" presetID="10" presetClass="entr" presetSubtype="0" fill="hold" grpId="0" nodeType="withEffect">
                                  <p:stCondLst>
                                    <p:cond delay="2000"/>
                                  </p:stCondLst>
                                  <p:childTnLst>
                                    <p:set>
                                      <p:cBhvr>
                                        <p:cTn id="12" dur="1" fill="hold">
                                          <p:stCondLst>
                                            <p:cond delay="0"/>
                                          </p:stCondLst>
                                        </p:cTn>
                                        <p:tgtEl>
                                          <p:spTgt spid="64"/>
                                        </p:tgtEl>
                                        <p:attrNameLst>
                                          <p:attrName>style.visibility</p:attrName>
                                        </p:attrNameLst>
                                      </p:cBhvr>
                                      <p:to>
                                        <p:strVal val="visible"/>
                                      </p:to>
                                    </p:set>
                                    <p:animEffect transition="in" filter="fade">
                                      <p:cBhvr>
                                        <p:cTn id="13" dur="500"/>
                                        <p:tgtEl>
                                          <p:spTgt spid="64"/>
                                        </p:tgtEl>
                                      </p:cBhvr>
                                    </p:animEffect>
                                  </p:childTnLst>
                                </p:cTn>
                              </p:par>
                              <p:par>
                                <p:cTn id="14" presetID="10" presetClass="entr" presetSubtype="0" fill="hold" grpId="0" nodeType="withEffect">
                                  <p:stCondLst>
                                    <p:cond delay="2750"/>
                                  </p:stCondLst>
                                  <p:childTnLst>
                                    <p:set>
                                      <p:cBhvr>
                                        <p:cTn id="15" dur="1" fill="hold">
                                          <p:stCondLst>
                                            <p:cond delay="0"/>
                                          </p:stCondLst>
                                        </p:cTn>
                                        <p:tgtEl>
                                          <p:spTgt spid="65"/>
                                        </p:tgtEl>
                                        <p:attrNameLst>
                                          <p:attrName>style.visibility</p:attrName>
                                        </p:attrNameLst>
                                      </p:cBhvr>
                                      <p:to>
                                        <p:strVal val="visible"/>
                                      </p:to>
                                    </p:set>
                                    <p:animEffect transition="in" filter="fade">
                                      <p:cBhvr>
                                        <p:cTn id="16" dur="500"/>
                                        <p:tgtEl>
                                          <p:spTgt spid="65"/>
                                        </p:tgtEl>
                                      </p:cBhvr>
                                    </p:animEffect>
                                  </p:childTnLst>
                                </p:cTn>
                              </p:par>
                              <p:par>
                                <p:cTn id="17" presetID="10" presetClass="entr" presetSubtype="0" fill="hold" grpId="0" nodeType="withEffect">
                                  <p:stCondLst>
                                    <p:cond delay="3500"/>
                                  </p:stCondLst>
                                  <p:childTnLst>
                                    <p:set>
                                      <p:cBhvr>
                                        <p:cTn id="18" dur="1" fill="hold">
                                          <p:stCondLst>
                                            <p:cond delay="0"/>
                                          </p:stCondLst>
                                        </p:cTn>
                                        <p:tgtEl>
                                          <p:spTgt spid="66"/>
                                        </p:tgtEl>
                                        <p:attrNameLst>
                                          <p:attrName>style.visibility</p:attrName>
                                        </p:attrNameLst>
                                      </p:cBhvr>
                                      <p:to>
                                        <p:strVal val="visible"/>
                                      </p:to>
                                    </p:set>
                                    <p:animEffect transition="in" filter="fade">
                                      <p:cBhvr>
                                        <p:cTn id="19" dur="500"/>
                                        <p:tgtEl>
                                          <p:spTgt spid="66"/>
                                        </p:tgtEl>
                                      </p:cBhvr>
                                    </p:animEffect>
                                  </p:childTnLst>
                                </p:cTn>
                              </p:par>
                              <p:par>
                                <p:cTn id="20" presetID="10" presetClass="entr" presetSubtype="0" fill="hold" nodeType="withEffect">
                                  <p:stCondLst>
                                    <p:cond delay="3750"/>
                                  </p:stCondLst>
                                  <p:childTnLst>
                                    <p:set>
                                      <p:cBhvr>
                                        <p:cTn id="21" dur="1" fill="hold">
                                          <p:stCondLst>
                                            <p:cond delay="0"/>
                                          </p:stCondLst>
                                        </p:cTn>
                                        <p:tgtEl>
                                          <p:spTgt spid="67"/>
                                        </p:tgtEl>
                                        <p:attrNameLst>
                                          <p:attrName>style.visibility</p:attrName>
                                        </p:attrNameLst>
                                      </p:cBhvr>
                                      <p:to>
                                        <p:strVal val="visible"/>
                                      </p:to>
                                    </p:set>
                                    <p:animEffect transition="in" filter="fade">
                                      <p:cBhvr>
                                        <p:cTn id="22" dur="500"/>
                                        <p:tgtEl>
                                          <p:spTgt spid="67"/>
                                        </p:tgtEl>
                                      </p:cBhvr>
                                    </p:animEffect>
                                  </p:childTnLst>
                                </p:cTn>
                              </p:par>
                              <p:par>
                                <p:cTn id="23" presetID="10" presetClass="entr" presetSubtype="0" fill="hold" nodeType="withEffect">
                                  <p:stCondLst>
                                    <p:cond delay="3750"/>
                                  </p:stCondLst>
                                  <p:childTnLst>
                                    <p:set>
                                      <p:cBhvr>
                                        <p:cTn id="24" dur="1" fill="hold">
                                          <p:stCondLst>
                                            <p:cond delay="0"/>
                                          </p:stCondLst>
                                        </p:cTn>
                                        <p:tgtEl>
                                          <p:spTgt spid="70"/>
                                        </p:tgtEl>
                                        <p:attrNameLst>
                                          <p:attrName>style.visibility</p:attrName>
                                        </p:attrNameLst>
                                      </p:cBhvr>
                                      <p:to>
                                        <p:strVal val="visible"/>
                                      </p:to>
                                    </p:set>
                                    <p:animEffect transition="in" filter="fade">
                                      <p:cBhvr>
                                        <p:cTn id="25" dur="500"/>
                                        <p:tgtEl>
                                          <p:spTgt spid="70"/>
                                        </p:tgtEl>
                                      </p:cBhvr>
                                    </p:animEffect>
                                  </p:childTnLst>
                                </p:cTn>
                              </p:par>
                              <p:par>
                                <p:cTn id="26" presetID="10" presetClass="entr" presetSubtype="0" fill="hold" nodeType="withEffect">
                                  <p:stCondLst>
                                    <p:cond delay="3750"/>
                                  </p:stCondLst>
                                  <p:childTnLst>
                                    <p:set>
                                      <p:cBhvr>
                                        <p:cTn id="27" dur="1" fill="hold">
                                          <p:stCondLst>
                                            <p:cond delay="0"/>
                                          </p:stCondLst>
                                        </p:cTn>
                                        <p:tgtEl>
                                          <p:spTgt spid="73"/>
                                        </p:tgtEl>
                                        <p:attrNameLst>
                                          <p:attrName>style.visibility</p:attrName>
                                        </p:attrNameLst>
                                      </p:cBhvr>
                                      <p:to>
                                        <p:strVal val="visible"/>
                                      </p:to>
                                    </p:set>
                                    <p:animEffect transition="in" filter="fade">
                                      <p:cBhvr>
                                        <p:cTn id="28" dur="500"/>
                                        <p:tgtEl>
                                          <p:spTgt spid="73"/>
                                        </p:tgtEl>
                                      </p:cBhvr>
                                    </p:animEffect>
                                  </p:childTnLst>
                                </p:cTn>
                              </p:par>
                              <p:par>
                                <p:cTn id="29" presetID="10" presetClass="entr" presetSubtype="0" fill="hold" nodeType="withEffect">
                                  <p:stCondLst>
                                    <p:cond delay="3750"/>
                                  </p:stCondLst>
                                  <p:childTnLst>
                                    <p:set>
                                      <p:cBhvr>
                                        <p:cTn id="30" dur="1" fill="hold">
                                          <p:stCondLst>
                                            <p:cond delay="0"/>
                                          </p:stCondLst>
                                        </p:cTn>
                                        <p:tgtEl>
                                          <p:spTgt spid="76"/>
                                        </p:tgtEl>
                                        <p:attrNameLst>
                                          <p:attrName>style.visibility</p:attrName>
                                        </p:attrNameLst>
                                      </p:cBhvr>
                                      <p:to>
                                        <p:strVal val="visible"/>
                                      </p:to>
                                    </p:set>
                                    <p:animEffect transition="in" filter="fade">
                                      <p:cBhvr>
                                        <p:cTn id="31" dur="500"/>
                                        <p:tgtEl>
                                          <p:spTgt spid="76"/>
                                        </p:tgtEl>
                                      </p:cBhvr>
                                    </p:animEffect>
                                  </p:childTnLst>
                                </p:cTn>
                              </p:par>
                              <p:par>
                                <p:cTn id="32" presetID="10" presetClass="entr" presetSubtype="0" fill="hold" nodeType="withEffect">
                                  <p:stCondLst>
                                    <p:cond delay="3750"/>
                                  </p:stCondLst>
                                  <p:childTnLst>
                                    <p:set>
                                      <p:cBhvr>
                                        <p:cTn id="33" dur="1" fill="hold">
                                          <p:stCondLst>
                                            <p:cond delay="0"/>
                                          </p:stCondLst>
                                        </p:cTn>
                                        <p:tgtEl>
                                          <p:spTgt spid="79"/>
                                        </p:tgtEl>
                                        <p:attrNameLst>
                                          <p:attrName>style.visibility</p:attrName>
                                        </p:attrNameLst>
                                      </p:cBhvr>
                                      <p:to>
                                        <p:strVal val="visible"/>
                                      </p:to>
                                    </p:set>
                                    <p:animEffect transition="in" filter="fade">
                                      <p:cBhvr>
                                        <p:cTn id="34"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P spid="64" grpId="0" animBg="1"/>
      <p:bldP spid="65" grpId="0" animBg="1"/>
      <p:bldP spid="6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a:solidFill>
                  <a:schemeClr val="accent4"/>
                </a:solidFill>
                <a:latin typeface="Lato Black" panose="020F0A02020204030203" pitchFamily="34" charset="0"/>
              </a:rPr>
              <a:t>THANKS FOR DOWNLOADING THESE TEMPLATES! </a:t>
            </a:r>
            <a:br>
              <a:rPr kumimoji="1" lang="en-US" altLang="ja-JP" b="1">
                <a:solidFill>
                  <a:schemeClr val="accent4"/>
                </a:solidFill>
                <a:latin typeface="Lato Light" panose="020F0302020204030203" pitchFamily="34" charset="0"/>
              </a:rPr>
            </a:br>
            <a:r>
              <a:rPr kumimoji="1" lang="en-US" altLang="ja-JP" sz="2400" b="1">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1049451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SLIDO_APP_VERSION" val="1.2.2.2731"/>
  <p:tag name="SLIDO_PRESENTATION_ID" val="00000000-0000-0000-0000-000000000000"/>
  <p:tag name="SLIDO_EVENT_UUID" val="2d6f46e3-e44f-4a58-afd7-6c8fe1022e4b"/>
  <p:tag name="SLIDO_EVENT_SECTION_UUID" val="3d0b07fa-ab7f-4f8b-985c-e003674793c4"/>
</p:tagLst>
</file>

<file path=ppt/theme/theme1.xml><?xml version="1.0" encoding="utf-8"?>
<a:theme xmlns:a="http://schemas.openxmlformats.org/drawingml/2006/main" name="Tema de Office">
  <a:themeElements>
    <a:clrScheme name="Marketing Presentation">
      <a:dk1>
        <a:sysClr val="windowText" lastClr="000000"/>
      </a:dk1>
      <a:lt1>
        <a:sysClr val="window" lastClr="FFFFFF"/>
      </a:lt1>
      <a:dk2>
        <a:srgbClr val="44546A"/>
      </a:dk2>
      <a:lt2>
        <a:srgbClr val="E7E6E6"/>
      </a:lt2>
      <a:accent1>
        <a:srgbClr val="00F3D4"/>
      </a:accent1>
      <a:accent2>
        <a:srgbClr val="B0E997"/>
      </a:accent2>
      <a:accent3>
        <a:srgbClr val="F2DF75"/>
      </a:accent3>
      <a:accent4>
        <a:srgbClr val="FFBE77"/>
      </a:accent4>
      <a:accent5>
        <a:srgbClr val="FF8F8F"/>
      </a:accent5>
      <a:accent6>
        <a:srgbClr val="377674"/>
      </a:accent6>
      <a:hlink>
        <a:srgbClr val="0563C1"/>
      </a:hlink>
      <a:folHlink>
        <a:srgbClr val="954F72"/>
      </a:folHlink>
    </a:clrScheme>
    <a:fontScheme name="Personalizado 1">
      <a:majorFont>
        <a:latin typeface="Montserrat Black"/>
        <a:ea typeface=""/>
        <a:cs typeface=""/>
      </a:majorFont>
      <a:minorFont>
        <a:latin typeface="Montserra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4956</TotalTime>
  <Words>391</Words>
  <Application>Microsoft Office PowerPoint</Application>
  <PresentationFormat>Widescreen</PresentationFormat>
  <Paragraphs>52</Paragraphs>
  <Slides>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vt:i4>
      </vt:variant>
    </vt:vector>
  </HeadingPairs>
  <TitlesOfParts>
    <vt:vector size="13" baseType="lpstr">
      <vt:lpstr>Arial</vt:lpstr>
      <vt:lpstr>Calibri</vt:lpstr>
      <vt:lpstr>Calibri Light</vt:lpstr>
      <vt:lpstr>Gill Sans</vt:lpstr>
      <vt:lpstr>Lato Black</vt:lpstr>
      <vt:lpstr>Lato Light</vt:lpstr>
      <vt:lpstr>Montserrat Light</vt:lpstr>
      <vt:lpstr>Montserrat-Bold</vt:lpstr>
      <vt:lpstr>Tema de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Serrano Delgado</dc:creator>
  <cp:lastModifiedBy>Jolie Serrano Delgado</cp:lastModifiedBy>
  <cp:revision>214</cp:revision>
  <dcterms:created xsi:type="dcterms:W3CDTF">2022-03-17T13:14:29Z</dcterms:created>
  <dcterms:modified xsi:type="dcterms:W3CDTF">2025-04-27T20:55:29Z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1.2.2.2731</vt:lpwstr>
  </property>
</Properties>
</file>